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0" r:id="rId2"/>
    <p:sldId id="261" r:id="rId3"/>
    <p:sldId id="262" r:id="rId4"/>
    <p:sldId id="257" r:id="rId5"/>
    <p:sldId id="264" r:id="rId6"/>
    <p:sldId id="263" r:id="rId7"/>
    <p:sldId id="258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8" r:id="rId16"/>
    <p:sldId id="273" r:id="rId17"/>
    <p:sldId id="272" r:id="rId18"/>
    <p:sldId id="275" r:id="rId19"/>
    <p:sldId id="276" r:id="rId20"/>
    <p:sldId id="277" r:id="rId21"/>
    <p:sldId id="259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한컴 쿨재즈 L" panose="020206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7199376-C16E-445E-92D3-027E7486FF67}">
          <p14:sldIdLst>
            <p14:sldId id="260"/>
            <p14:sldId id="261"/>
            <p14:sldId id="262"/>
            <p14:sldId id="257"/>
            <p14:sldId id="264"/>
            <p14:sldId id="263"/>
            <p14:sldId id="258"/>
            <p14:sldId id="267"/>
            <p14:sldId id="265"/>
            <p14:sldId id="266"/>
            <p14:sldId id="268"/>
            <p14:sldId id="269"/>
            <p14:sldId id="270"/>
            <p14:sldId id="271"/>
            <p14:sldId id="278"/>
            <p14:sldId id="273"/>
            <p14:sldId id="272"/>
            <p14:sldId id="275"/>
            <p14:sldId id="276"/>
            <p14:sldId id="27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" initials="h" lastIdx="0" clrIdx="0">
    <p:extLst>
      <p:ext uri="{19B8F6BF-5375-455C-9EA6-DF929625EA0E}">
        <p15:presenceInfo xmlns:p15="http://schemas.microsoft.com/office/powerpoint/2012/main" userId="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387"/>
    <a:srgbClr val="7DD3E4"/>
    <a:srgbClr val="7DD4E5"/>
    <a:srgbClr val="63AF24"/>
    <a:srgbClr val="05060B"/>
    <a:srgbClr val="1B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18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ED347-1665-446C-BE17-C3076552CA1D}" type="doc">
      <dgm:prSet loTypeId="urn:microsoft.com/office/officeart/2005/8/layout/vList2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DE251384-D252-435A-8DEC-D259C4528514}">
      <dgm:prSet phldrT="[텍스트]"/>
      <dgm:spPr/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C1B7235B-F906-4D20-A3AE-8D1D9BD81959}" type="parTrans" cxnId="{E0D46D86-64F6-4835-A39C-832B3BEDE6B5}">
      <dgm:prSet/>
      <dgm:spPr/>
      <dgm:t>
        <a:bodyPr/>
        <a:lstStyle/>
        <a:p>
          <a:pPr latinLnBrk="1"/>
          <a:endParaRPr lang="ko-KR" altLang="en-US"/>
        </a:p>
      </dgm:t>
    </dgm:pt>
    <dgm:pt modelId="{FC88215E-8D7C-4988-9656-1E548AAD02A1}" type="sibTrans" cxnId="{E0D46D86-64F6-4835-A39C-832B3BEDE6B5}">
      <dgm:prSet/>
      <dgm:spPr/>
      <dgm:t>
        <a:bodyPr/>
        <a:lstStyle/>
        <a:p>
          <a:pPr latinLnBrk="1"/>
          <a:endParaRPr lang="ko-KR" altLang="en-US"/>
        </a:p>
      </dgm:t>
    </dgm:pt>
    <dgm:pt modelId="{FEC34E4F-9F81-4723-93D7-F503D779CDAF}">
      <dgm:prSet phldrT="[텍스트]"/>
      <dgm:spPr/>
      <dgm:t>
        <a:bodyPr/>
        <a:lstStyle/>
        <a:p>
          <a:pPr latinLnBrk="1"/>
          <a:r>
            <a:rPr lang="ko-KR" altLang="en-US" dirty="0"/>
            <a:t>소켓 통신과 </a:t>
          </a:r>
          <a:r>
            <a:rPr lang="en-US" altLang="ko-KR" dirty="0"/>
            <a:t>DB</a:t>
          </a:r>
          <a:r>
            <a:rPr lang="ko-KR" altLang="en-US" dirty="0"/>
            <a:t>연동을 통하여 </a:t>
          </a:r>
          <a:r>
            <a:rPr lang="en-US" altLang="ko-KR" dirty="0"/>
            <a:t>JAVA, JAVAFX, MYSQL</a:t>
          </a:r>
          <a:r>
            <a:rPr lang="ko-KR" altLang="en-US" dirty="0"/>
            <a:t>을 학습하여 실행하여 보는 것이다</a:t>
          </a:r>
          <a:r>
            <a:rPr lang="en-US" altLang="ko-KR" dirty="0"/>
            <a:t>.</a:t>
          </a:r>
          <a:endParaRPr lang="ko-KR" altLang="en-US" dirty="0"/>
        </a:p>
      </dgm:t>
    </dgm:pt>
    <dgm:pt modelId="{D1E8EB6C-04B9-4241-8500-2BD9F47F29E3}" type="parTrans" cxnId="{BE8D31FF-2540-42C6-9AD6-808534A88291}">
      <dgm:prSet/>
      <dgm:spPr/>
      <dgm:t>
        <a:bodyPr/>
        <a:lstStyle/>
        <a:p>
          <a:pPr latinLnBrk="1"/>
          <a:endParaRPr lang="ko-KR" altLang="en-US"/>
        </a:p>
      </dgm:t>
    </dgm:pt>
    <dgm:pt modelId="{03C1A251-C59C-4CE2-9DFA-337C9B66E556}" type="sibTrans" cxnId="{BE8D31FF-2540-42C6-9AD6-808534A88291}">
      <dgm:prSet/>
      <dgm:spPr/>
      <dgm:t>
        <a:bodyPr/>
        <a:lstStyle/>
        <a:p>
          <a:pPr latinLnBrk="1"/>
          <a:endParaRPr lang="ko-KR" altLang="en-US"/>
        </a:p>
      </dgm:t>
    </dgm:pt>
    <dgm:pt modelId="{F7B88141-B6D3-44C8-A6C5-9D52173D7FCD}">
      <dgm:prSet phldrT="[텍스트]"/>
      <dgm:spPr/>
      <dgm:t>
        <a:bodyPr/>
        <a:lstStyle/>
        <a:p>
          <a:pPr latinLnBrk="1"/>
          <a:r>
            <a:rPr lang="ko-KR" altLang="en-US" dirty="0"/>
            <a:t>요구 사항</a:t>
          </a:r>
        </a:p>
      </dgm:t>
    </dgm:pt>
    <dgm:pt modelId="{B89D310A-A4D6-44CD-97A8-508ABBE9F480}" type="parTrans" cxnId="{A1247C7A-D858-4D32-8701-6CA70E6B06FB}">
      <dgm:prSet/>
      <dgm:spPr/>
      <dgm:t>
        <a:bodyPr/>
        <a:lstStyle/>
        <a:p>
          <a:pPr latinLnBrk="1"/>
          <a:endParaRPr lang="ko-KR" altLang="en-US"/>
        </a:p>
      </dgm:t>
    </dgm:pt>
    <dgm:pt modelId="{06801E3F-6382-403D-86A5-BF81559D02BC}" type="sibTrans" cxnId="{A1247C7A-D858-4D32-8701-6CA70E6B06FB}">
      <dgm:prSet/>
      <dgm:spPr/>
      <dgm:t>
        <a:bodyPr/>
        <a:lstStyle/>
        <a:p>
          <a:pPr latinLnBrk="1"/>
          <a:endParaRPr lang="ko-KR" altLang="en-US"/>
        </a:p>
      </dgm:t>
    </dgm:pt>
    <dgm:pt modelId="{D9597801-5552-4A6F-AAAF-16686537351C}">
      <dgm:prSet phldrT="[텍스트]"/>
      <dgm:spPr/>
      <dgm:t>
        <a:bodyPr/>
        <a:lstStyle/>
        <a:p>
          <a:pPr latinLnBrk="1"/>
          <a:r>
            <a:rPr lang="ko-KR" altLang="en-US" dirty="0"/>
            <a:t>회원 가입 </a:t>
          </a:r>
          <a:r>
            <a:rPr lang="en-US" altLang="ko-KR" dirty="0"/>
            <a:t>: </a:t>
          </a:r>
          <a:r>
            <a:rPr lang="ko-KR" altLang="en-US" dirty="0"/>
            <a:t>회원 가입시 </a:t>
          </a:r>
          <a:r>
            <a:rPr lang="en-US" altLang="ko-KR" dirty="0"/>
            <a:t>PK</a:t>
          </a:r>
          <a:r>
            <a:rPr lang="ko-KR" altLang="en-US" dirty="0"/>
            <a:t>로 </a:t>
          </a:r>
          <a:r>
            <a:rPr lang="en-US" altLang="ko-KR" dirty="0"/>
            <a:t>ID</a:t>
          </a:r>
          <a:r>
            <a:rPr lang="ko-KR" altLang="en-US" dirty="0"/>
            <a:t>를 설정하고 회원 가입을 진행한다</a:t>
          </a:r>
        </a:p>
      </dgm:t>
    </dgm:pt>
    <dgm:pt modelId="{F419DD0B-721C-4D0C-9397-F751C013D481}" type="parTrans" cxnId="{7F824A71-910C-479D-B679-D5985E12FBA0}">
      <dgm:prSet/>
      <dgm:spPr/>
      <dgm:t>
        <a:bodyPr/>
        <a:lstStyle/>
        <a:p>
          <a:pPr latinLnBrk="1"/>
          <a:endParaRPr lang="ko-KR" altLang="en-US"/>
        </a:p>
      </dgm:t>
    </dgm:pt>
    <dgm:pt modelId="{DAD7E7D1-2B7A-4A5B-A4EF-01C1A288DD73}" type="sibTrans" cxnId="{7F824A71-910C-479D-B679-D5985E12FBA0}">
      <dgm:prSet/>
      <dgm:spPr/>
      <dgm:t>
        <a:bodyPr/>
        <a:lstStyle/>
        <a:p>
          <a:pPr latinLnBrk="1"/>
          <a:endParaRPr lang="ko-KR" altLang="en-US"/>
        </a:p>
      </dgm:t>
    </dgm:pt>
    <dgm:pt modelId="{C04A7770-3411-42F4-8173-AACDC5E14C4A}">
      <dgm:prSet phldrT="[텍스트]"/>
      <dgm:spPr/>
      <dgm:t>
        <a:bodyPr/>
        <a:lstStyle/>
        <a:p>
          <a:pPr latinLnBrk="1"/>
          <a:r>
            <a:rPr lang="ko-KR" altLang="en-US" dirty="0"/>
            <a:t>비밀번호 찾기 </a:t>
          </a:r>
          <a:r>
            <a:rPr lang="en-US" altLang="ko-KR" dirty="0"/>
            <a:t>: </a:t>
          </a:r>
          <a:r>
            <a:rPr lang="ko-KR" altLang="en-US" dirty="0"/>
            <a:t>회원 가입 후 비밀 번호를 잊어버렸을 때 찾을 수 있다</a:t>
          </a:r>
          <a:r>
            <a:rPr lang="en-US" altLang="ko-KR" dirty="0"/>
            <a:t>.</a:t>
          </a:r>
          <a:endParaRPr lang="ko-KR" altLang="en-US" dirty="0"/>
        </a:p>
      </dgm:t>
    </dgm:pt>
    <dgm:pt modelId="{D31D73F0-111C-4E7B-9BE4-116427C387EC}" type="parTrans" cxnId="{D433C17E-B3B3-44DB-AA9E-485BD40C64BE}">
      <dgm:prSet/>
      <dgm:spPr/>
      <dgm:t>
        <a:bodyPr/>
        <a:lstStyle/>
        <a:p>
          <a:pPr latinLnBrk="1"/>
          <a:endParaRPr lang="ko-KR" altLang="en-US"/>
        </a:p>
      </dgm:t>
    </dgm:pt>
    <dgm:pt modelId="{0A3E4B4A-CBDD-4819-9029-7D85772D13FD}" type="sibTrans" cxnId="{D433C17E-B3B3-44DB-AA9E-485BD40C64BE}">
      <dgm:prSet/>
      <dgm:spPr/>
      <dgm:t>
        <a:bodyPr/>
        <a:lstStyle/>
        <a:p>
          <a:pPr latinLnBrk="1"/>
          <a:endParaRPr lang="ko-KR" altLang="en-US"/>
        </a:p>
      </dgm:t>
    </dgm:pt>
    <dgm:pt modelId="{A187BEE1-7CE8-4C31-99B4-8D1263820AAD}">
      <dgm:prSet phldrT="[텍스트]"/>
      <dgm:spPr/>
      <dgm:t>
        <a:bodyPr/>
        <a:lstStyle/>
        <a:p>
          <a:pPr latinLnBrk="1"/>
          <a:r>
            <a:rPr lang="ko-KR" altLang="en-US" dirty="0"/>
            <a:t>아이디 찾기 </a:t>
          </a:r>
          <a:r>
            <a:rPr lang="en-US" altLang="ko-KR" dirty="0"/>
            <a:t>: </a:t>
          </a:r>
          <a:r>
            <a:rPr lang="ko-KR" altLang="en-US" dirty="0"/>
            <a:t>회원 가입 후 아이디를 잊어버렸을 때 찾을 수 있다</a:t>
          </a:r>
          <a:r>
            <a:rPr lang="en-US" altLang="ko-KR" dirty="0"/>
            <a:t>.</a:t>
          </a:r>
          <a:endParaRPr lang="ko-KR" altLang="en-US" dirty="0"/>
        </a:p>
      </dgm:t>
    </dgm:pt>
    <dgm:pt modelId="{4AC0D979-0DC0-413D-BCAE-E1C953A01FD4}" type="parTrans" cxnId="{401E8FBB-EA99-468E-B004-404B0C13738F}">
      <dgm:prSet/>
      <dgm:spPr/>
      <dgm:t>
        <a:bodyPr/>
        <a:lstStyle/>
        <a:p>
          <a:pPr latinLnBrk="1"/>
          <a:endParaRPr lang="ko-KR" altLang="en-US"/>
        </a:p>
      </dgm:t>
    </dgm:pt>
    <dgm:pt modelId="{5C5307D8-81F3-4E34-9870-941804B6FAEA}" type="sibTrans" cxnId="{401E8FBB-EA99-468E-B004-404B0C13738F}">
      <dgm:prSet/>
      <dgm:spPr/>
      <dgm:t>
        <a:bodyPr/>
        <a:lstStyle/>
        <a:p>
          <a:pPr latinLnBrk="1"/>
          <a:endParaRPr lang="ko-KR" altLang="en-US"/>
        </a:p>
      </dgm:t>
    </dgm:pt>
    <dgm:pt modelId="{B4F41A1C-259E-4ADE-87D3-0937A9E2FE05}">
      <dgm:prSet phldrT="[텍스트]"/>
      <dgm:spPr/>
      <dgm:t>
        <a:bodyPr/>
        <a:lstStyle/>
        <a:p>
          <a:pPr latinLnBrk="1"/>
          <a:r>
            <a:rPr lang="ko-KR" altLang="en-US" dirty="0"/>
            <a:t>내 정보 창 </a:t>
          </a:r>
          <a:r>
            <a:rPr lang="en-US" altLang="ko-KR" dirty="0"/>
            <a:t>: </a:t>
          </a:r>
          <a:r>
            <a:rPr lang="ko-KR" altLang="en-US" dirty="0"/>
            <a:t>그림을 추가 하거나 비밀번호와 전화번호를 수정 할 수 있다</a:t>
          </a:r>
          <a:r>
            <a:rPr lang="en-US" altLang="ko-KR" dirty="0"/>
            <a:t>.</a:t>
          </a:r>
          <a:endParaRPr lang="ko-KR" altLang="en-US" dirty="0"/>
        </a:p>
      </dgm:t>
    </dgm:pt>
    <dgm:pt modelId="{FBC95263-977E-494F-B398-9757C82C27C0}" type="parTrans" cxnId="{51DCB806-E1B5-46D8-8EB5-D880A95AF5CA}">
      <dgm:prSet/>
      <dgm:spPr/>
      <dgm:t>
        <a:bodyPr/>
        <a:lstStyle/>
        <a:p>
          <a:pPr latinLnBrk="1"/>
          <a:endParaRPr lang="ko-KR" altLang="en-US"/>
        </a:p>
      </dgm:t>
    </dgm:pt>
    <dgm:pt modelId="{3B0A869D-A8A1-4716-BB0B-C526C77C5F60}" type="sibTrans" cxnId="{51DCB806-E1B5-46D8-8EB5-D880A95AF5CA}">
      <dgm:prSet/>
      <dgm:spPr/>
      <dgm:t>
        <a:bodyPr/>
        <a:lstStyle/>
        <a:p>
          <a:pPr latinLnBrk="1"/>
          <a:endParaRPr lang="ko-KR" altLang="en-US"/>
        </a:p>
      </dgm:t>
    </dgm:pt>
    <dgm:pt modelId="{FBFFD770-4BC9-40F2-BE3A-7A9A8CDB0301}">
      <dgm:prSet phldrT="[텍스트]"/>
      <dgm:spPr/>
      <dgm:t>
        <a:bodyPr/>
        <a:lstStyle/>
        <a:p>
          <a:pPr latinLnBrk="1"/>
          <a:r>
            <a:rPr lang="ko-KR" altLang="en-US" dirty="0"/>
            <a:t>게임 시작 </a:t>
          </a:r>
          <a:r>
            <a:rPr lang="en-US" altLang="ko-KR" dirty="0"/>
            <a:t>: </a:t>
          </a:r>
          <a:r>
            <a:rPr lang="ko-KR" altLang="en-US" dirty="0"/>
            <a:t>게임 시작 그림을 누르면 게임을 시작 할 수 있다</a:t>
          </a:r>
          <a:r>
            <a:rPr lang="en-US" altLang="ko-KR" dirty="0"/>
            <a:t>. 2</a:t>
          </a:r>
          <a:r>
            <a:rPr lang="ko-KR" altLang="en-US" dirty="0"/>
            <a:t>명일 때 시작된다</a:t>
          </a:r>
          <a:r>
            <a:rPr lang="en-US" altLang="ko-KR" dirty="0"/>
            <a:t>.</a:t>
          </a:r>
          <a:endParaRPr lang="ko-KR" altLang="en-US" dirty="0"/>
        </a:p>
      </dgm:t>
    </dgm:pt>
    <dgm:pt modelId="{380534D8-68D8-42DB-9B87-D22F75F07EC4}" type="parTrans" cxnId="{A6CA001C-5909-46CB-8DEF-4C92B0C69EF5}">
      <dgm:prSet/>
      <dgm:spPr/>
      <dgm:t>
        <a:bodyPr/>
        <a:lstStyle/>
        <a:p>
          <a:pPr latinLnBrk="1"/>
          <a:endParaRPr lang="ko-KR" altLang="en-US"/>
        </a:p>
      </dgm:t>
    </dgm:pt>
    <dgm:pt modelId="{D9419DA2-CE2E-451E-8114-71D4A9E2ACD9}" type="sibTrans" cxnId="{A6CA001C-5909-46CB-8DEF-4C92B0C69EF5}">
      <dgm:prSet/>
      <dgm:spPr/>
      <dgm:t>
        <a:bodyPr/>
        <a:lstStyle/>
        <a:p>
          <a:pPr latinLnBrk="1"/>
          <a:endParaRPr lang="ko-KR" altLang="en-US"/>
        </a:p>
      </dgm:t>
    </dgm:pt>
    <dgm:pt modelId="{CDE6B93D-E82F-471C-A718-2E57A5D77EE8}" type="pres">
      <dgm:prSet presAssocID="{8ADED347-1665-446C-BE17-C3076552CA1D}" presName="linear" presStyleCnt="0">
        <dgm:presLayoutVars>
          <dgm:animLvl val="lvl"/>
          <dgm:resizeHandles val="exact"/>
        </dgm:presLayoutVars>
      </dgm:prSet>
      <dgm:spPr/>
    </dgm:pt>
    <dgm:pt modelId="{DB320B60-E0B1-4B7F-B55C-4E64117DC96A}" type="pres">
      <dgm:prSet presAssocID="{DE251384-D252-435A-8DEC-D259C45285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EAB859-94D1-4A90-88F0-582A6A2CF95A}" type="pres">
      <dgm:prSet presAssocID="{DE251384-D252-435A-8DEC-D259C4528514}" presName="childText" presStyleLbl="revTx" presStyleIdx="0" presStyleCnt="2">
        <dgm:presLayoutVars>
          <dgm:bulletEnabled val="1"/>
        </dgm:presLayoutVars>
      </dgm:prSet>
      <dgm:spPr/>
    </dgm:pt>
    <dgm:pt modelId="{63872B09-B510-456E-95A5-6E9CD175F8B7}" type="pres">
      <dgm:prSet presAssocID="{F7B88141-B6D3-44C8-A6C5-9D52173D7FC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13F6053-760E-4705-9466-BFAA4E0A3093}" type="pres">
      <dgm:prSet presAssocID="{F7B88141-B6D3-44C8-A6C5-9D52173D7FC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D67C100-DA53-48FB-94FC-A9FA24021384}" type="presOf" srcId="{DE251384-D252-435A-8DEC-D259C4528514}" destId="{DB320B60-E0B1-4B7F-B55C-4E64117DC96A}" srcOrd="0" destOrd="0" presId="urn:microsoft.com/office/officeart/2005/8/layout/vList2"/>
    <dgm:cxn modelId="{F7F63805-5EA1-44FA-A39C-68A2A043C4D7}" type="presOf" srcId="{A187BEE1-7CE8-4C31-99B4-8D1263820AAD}" destId="{A13F6053-760E-4705-9466-BFAA4E0A3093}" srcOrd="0" destOrd="1" presId="urn:microsoft.com/office/officeart/2005/8/layout/vList2"/>
    <dgm:cxn modelId="{51DCB806-E1B5-46D8-8EB5-D880A95AF5CA}" srcId="{F7B88141-B6D3-44C8-A6C5-9D52173D7FCD}" destId="{B4F41A1C-259E-4ADE-87D3-0937A9E2FE05}" srcOrd="3" destOrd="0" parTransId="{FBC95263-977E-494F-B398-9757C82C27C0}" sibTransId="{3B0A869D-A8A1-4716-BB0B-C526C77C5F60}"/>
    <dgm:cxn modelId="{2AB73609-C2BC-453A-9C31-D7A47FC15D7D}" type="presOf" srcId="{8ADED347-1665-446C-BE17-C3076552CA1D}" destId="{CDE6B93D-E82F-471C-A718-2E57A5D77EE8}" srcOrd="0" destOrd="0" presId="urn:microsoft.com/office/officeart/2005/8/layout/vList2"/>
    <dgm:cxn modelId="{A6CA001C-5909-46CB-8DEF-4C92B0C69EF5}" srcId="{F7B88141-B6D3-44C8-A6C5-9D52173D7FCD}" destId="{FBFFD770-4BC9-40F2-BE3A-7A9A8CDB0301}" srcOrd="4" destOrd="0" parTransId="{380534D8-68D8-42DB-9B87-D22F75F07EC4}" sibTransId="{D9419DA2-CE2E-451E-8114-71D4A9E2ACD9}"/>
    <dgm:cxn modelId="{00132524-A0D0-4621-9DBE-A61B43258DBA}" type="presOf" srcId="{C04A7770-3411-42F4-8173-AACDC5E14C4A}" destId="{A13F6053-760E-4705-9466-BFAA4E0A3093}" srcOrd="0" destOrd="2" presId="urn:microsoft.com/office/officeart/2005/8/layout/vList2"/>
    <dgm:cxn modelId="{821A422C-2222-4BDA-ABDE-25885D914809}" type="presOf" srcId="{FEC34E4F-9F81-4723-93D7-F503D779CDAF}" destId="{ACEAB859-94D1-4A90-88F0-582A6A2CF95A}" srcOrd="0" destOrd="0" presId="urn:microsoft.com/office/officeart/2005/8/layout/vList2"/>
    <dgm:cxn modelId="{0A78B939-9183-4CAB-A01B-3F929290A5FD}" type="presOf" srcId="{D9597801-5552-4A6F-AAAF-16686537351C}" destId="{A13F6053-760E-4705-9466-BFAA4E0A3093}" srcOrd="0" destOrd="0" presId="urn:microsoft.com/office/officeart/2005/8/layout/vList2"/>
    <dgm:cxn modelId="{0FAE3765-5915-4DDC-8155-DCF44CF644D8}" type="presOf" srcId="{B4F41A1C-259E-4ADE-87D3-0937A9E2FE05}" destId="{A13F6053-760E-4705-9466-BFAA4E0A3093}" srcOrd="0" destOrd="3" presId="urn:microsoft.com/office/officeart/2005/8/layout/vList2"/>
    <dgm:cxn modelId="{7F824A71-910C-479D-B679-D5985E12FBA0}" srcId="{F7B88141-B6D3-44C8-A6C5-9D52173D7FCD}" destId="{D9597801-5552-4A6F-AAAF-16686537351C}" srcOrd="0" destOrd="0" parTransId="{F419DD0B-721C-4D0C-9397-F751C013D481}" sibTransId="{DAD7E7D1-2B7A-4A5B-A4EF-01C1A288DD73}"/>
    <dgm:cxn modelId="{A1247C7A-D858-4D32-8701-6CA70E6B06FB}" srcId="{8ADED347-1665-446C-BE17-C3076552CA1D}" destId="{F7B88141-B6D3-44C8-A6C5-9D52173D7FCD}" srcOrd="1" destOrd="0" parTransId="{B89D310A-A4D6-44CD-97A8-508ABBE9F480}" sibTransId="{06801E3F-6382-403D-86A5-BF81559D02BC}"/>
    <dgm:cxn modelId="{D433C17E-B3B3-44DB-AA9E-485BD40C64BE}" srcId="{F7B88141-B6D3-44C8-A6C5-9D52173D7FCD}" destId="{C04A7770-3411-42F4-8173-AACDC5E14C4A}" srcOrd="2" destOrd="0" parTransId="{D31D73F0-111C-4E7B-9BE4-116427C387EC}" sibTransId="{0A3E4B4A-CBDD-4819-9029-7D85772D13FD}"/>
    <dgm:cxn modelId="{E0D46D86-64F6-4835-A39C-832B3BEDE6B5}" srcId="{8ADED347-1665-446C-BE17-C3076552CA1D}" destId="{DE251384-D252-435A-8DEC-D259C4528514}" srcOrd="0" destOrd="0" parTransId="{C1B7235B-F906-4D20-A3AE-8D1D9BD81959}" sibTransId="{FC88215E-8D7C-4988-9656-1E548AAD02A1}"/>
    <dgm:cxn modelId="{401E8FBB-EA99-468E-B004-404B0C13738F}" srcId="{F7B88141-B6D3-44C8-A6C5-9D52173D7FCD}" destId="{A187BEE1-7CE8-4C31-99B4-8D1263820AAD}" srcOrd="1" destOrd="0" parTransId="{4AC0D979-0DC0-413D-BCAE-E1C953A01FD4}" sibTransId="{5C5307D8-81F3-4E34-9870-941804B6FAEA}"/>
    <dgm:cxn modelId="{FB7C51CE-56AD-44DC-8CE2-4C90B9AACBA6}" type="presOf" srcId="{F7B88141-B6D3-44C8-A6C5-9D52173D7FCD}" destId="{63872B09-B510-456E-95A5-6E9CD175F8B7}" srcOrd="0" destOrd="0" presId="urn:microsoft.com/office/officeart/2005/8/layout/vList2"/>
    <dgm:cxn modelId="{22FB2EF1-B1F2-41C6-B0E3-1A8419E710E7}" type="presOf" srcId="{FBFFD770-4BC9-40F2-BE3A-7A9A8CDB0301}" destId="{A13F6053-760E-4705-9466-BFAA4E0A3093}" srcOrd="0" destOrd="4" presId="urn:microsoft.com/office/officeart/2005/8/layout/vList2"/>
    <dgm:cxn modelId="{BE8D31FF-2540-42C6-9AD6-808534A88291}" srcId="{DE251384-D252-435A-8DEC-D259C4528514}" destId="{FEC34E4F-9F81-4723-93D7-F503D779CDAF}" srcOrd="0" destOrd="0" parTransId="{D1E8EB6C-04B9-4241-8500-2BD9F47F29E3}" sibTransId="{03C1A251-C59C-4CE2-9DFA-337C9B66E556}"/>
    <dgm:cxn modelId="{EF058F54-B72E-41FD-B72F-B9E81E793DF0}" type="presParOf" srcId="{CDE6B93D-E82F-471C-A718-2E57A5D77EE8}" destId="{DB320B60-E0B1-4B7F-B55C-4E64117DC96A}" srcOrd="0" destOrd="0" presId="urn:microsoft.com/office/officeart/2005/8/layout/vList2"/>
    <dgm:cxn modelId="{30BA75E9-729D-477B-A491-0A44A4D7F054}" type="presParOf" srcId="{CDE6B93D-E82F-471C-A718-2E57A5D77EE8}" destId="{ACEAB859-94D1-4A90-88F0-582A6A2CF95A}" srcOrd="1" destOrd="0" presId="urn:microsoft.com/office/officeart/2005/8/layout/vList2"/>
    <dgm:cxn modelId="{5402608A-FEC1-4D4D-A4E1-309241A5DB48}" type="presParOf" srcId="{CDE6B93D-E82F-471C-A718-2E57A5D77EE8}" destId="{63872B09-B510-456E-95A5-6E9CD175F8B7}" srcOrd="2" destOrd="0" presId="urn:microsoft.com/office/officeart/2005/8/layout/vList2"/>
    <dgm:cxn modelId="{E8DC2C74-946F-497D-B3CF-33BB546172D5}" type="presParOf" srcId="{CDE6B93D-E82F-471C-A718-2E57A5D77EE8}" destId="{A13F6053-760E-4705-9466-BFAA4E0A30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20B60-E0B1-4B7F-B55C-4E64117DC96A}">
      <dsp:nvSpPr>
        <dsp:cNvPr id="0" name=""/>
        <dsp:cNvSpPr/>
      </dsp:nvSpPr>
      <dsp:spPr>
        <a:xfrm>
          <a:off x="0" y="341771"/>
          <a:ext cx="8128000" cy="713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목적</a:t>
          </a:r>
        </a:p>
      </dsp:txBody>
      <dsp:txXfrm>
        <a:off x="34811" y="376582"/>
        <a:ext cx="8058378" cy="643492"/>
      </dsp:txXfrm>
    </dsp:sp>
    <dsp:sp modelId="{ACEAB859-94D1-4A90-88F0-582A6A2CF95A}">
      <dsp:nvSpPr>
        <dsp:cNvPr id="0" name=""/>
        <dsp:cNvSpPr/>
      </dsp:nvSpPr>
      <dsp:spPr>
        <a:xfrm>
          <a:off x="0" y="1054886"/>
          <a:ext cx="8128000" cy="7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소켓 통신과 </a:t>
          </a:r>
          <a:r>
            <a:rPr lang="en-US" altLang="ko-KR" sz="1800" kern="1200" dirty="0"/>
            <a:t>DB</a:t>
          </a:r>
          <a:r>
            <a:rPr lang="ko-KR" altLang="en-US" sz="1800" kern="1200" dirty="0"/>
            <a:t>연동을 통하여 </a:t>
          </a:r>
          <a:r>
            <a:rPr lang="en-US" altLang="ko-KR" sz="1800" kern="1200" dirty="0"/>
            <a:t>JAVA, JAVAFX, MYSQL</a:t>
          </a:r>
          <a:r>
            <a:rPr lang="ko-KR" altLang="en-US" sz="1800" kern="1200" dirty="0"/>
            <a:t>을 학습하여 실행하여 보는 것이다</a:t>
          </a:r>
          <a:r>
            <a:rPr lang="en-US" altLang="ko-KR" sz="1800" kern="1200" dirty="0"/>
            <a:t>.</a:t>
          </a:r>
          <a:endParaRPr lang="ko-KR" altLang="en-US" sz="1800" kern="1200" dirty="0"/>
        </a:p>
      </dsp:txBody>
      <dsp:txXfrm>
        <a:off x="0" y="1054886"/>
        <a:ext cx="8128000" cy="785565"/>
      </dsp:txXfrm>
    </dsp:sp>
    <dsp:sp modelId="{63872B09-B510-456E-95A5-6E9CD175F8B7}">
      <dsp:nvSpPr>
        <dsp:cNvPr id="0" name=""/>
        <dsp:cNvSpPr/>
      </dsp:nvSpPr>
      <dsp:spPr>
        <a:xfrm>
          <a:off x="0" y="1840451"/>
          <a:ext cx="8128000" cy="713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요구 사항</a:t>
          </a:r>
        </a:p>
      </dsp:txBody>
      <dsp:txXfrm>
        <a:off x="34811" y="1875262"/>
        <a:ext cx="8058378" cy="643492"/>
      </dsp:txXfrm>
    </dsp:sp>
    <dsp:sp modelId="{A13F6053-760E-4705-9466-BFAA4E0A3093}">
      <dsp:nvSpPr>
        <dsp:cNvPr id="0" name=""/>
        <dsp:cNvSpPr/>
      </dsp:nvSpPr>
      <dsp:spPr>
        <a:xfrm>
          <a:off x="0" y="2553566"/>
          <a:ext cx="8128000" cy="25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회원 가입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회원 가입시 </a:t>
          </a:r>
          <a:r>
            <a:rPr lang="en-US" altLang="ko-KR" sz="1800" kern="1200" dirty="0"/>
            <a:t>PK</a:t>
          </a:r>
          <a:r>
            <a:rPr lang="ko-KR" altLang="en-US" sz="1800" kern="1200" dirty="0"/>
            <a:t>로 </a:t>
          </a:r>
          <a:r>
            <a:rPr lang="en-US" altLang="ko-KR" sz="1800" kern="1200" dirty="0"/>
            <a:t>ID</a:t>
          </a:r>
          <a:r>
            <a:rPr lang="ko-KR" altLang="en-US" sz="1800" kern="1200" dirty="0"/>
            <a:t>를 설정하고 회원 가입을 진행한다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아이디 찾기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회원 가입 후 아이디를 잊어버렸을 때 찾을 수 있다</a:t>
          </a:r>
          <a:r>
            <a:rPr lang="en-US" altLang="ko-KR" sz="1800" kern="1200" dirty="0"/>
            <a:t>.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비밀번호 찾기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회원 가입 후 비밀 번호를 잊어버렸을 때 찾을 수 있다</a:t>
          </a:r>
          <a:r>
            <a:rPr lang="en-US" altLang="ko-KR" sz="1800" kern="1200" dirty="0"/>
            <a:t>.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내 정보 창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그림을 추가 하거나 비밀번호와 전화번호를 수정 할 수 있다</a:t>
          </a:r>
          <a:r>
            <a:rPr lang="en-US" altLang="ko-KR" sz="1800" kern="1200" dirty="0"/>
            <a:t>.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게임 시작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게임 시작 그림을 누르면 게임을 시작 할 수 있다</a:t>
          </a:r>
          <a:r>
            <a:rPr lang="en-US" altLang="ko-KR" sz="1800" kern="1200" dirty="0"/>
            <a:t>. 2</a:t>
          </a:r>
          <a:r>
            <a:rPr lang="ko-KR" altLang="en-US" sz="1800" kern="1200" dirty="0"/>
            <a:t>명일 때 시작된다</a:t>
          </a:r>
          <a:r>
            <a:rPr lang="en-US" altLang="ko-KR" sz="1800" kern="1200" dirty="0"/>
            <a:t>.</a:t>
          </a:r>
          <a:endParaRPr lang="ko-KR" altLang="en-US" sz="1800" kern="1200" dirty="0"/>
        </a:p>
      </dsp:txBody>
      <dsp:txXfrm>
        <a:off x="0" y="2553566"/>
        <a:ext cx="8128000" cy="252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EF05-A812-4F07-8D22-B2E7ACC02F97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4C13-A5E2-40BB-92EA-24A11257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64C13-A5E2-40BB-92EA-24A112574F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6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64C13-A5E2-40BB-92EA-24A112574F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7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36C7C5-7627-4D42-9CC1-9DCF5298DEB2}"/>
              </a:ext>
            </a:extLst>
          </p:cNvPr>
          <p:cNvSpPr/>
          <p:nvPr userDrawn="1"/>
        </p:nvSpPr>
        <p:spPr>
          <a:xfrm>
            <a:off x="10496811" y="6413326"/>
            <a:ext cx="1578279" cy="338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934FE-B56C-42E0-B785-49A94A3E1A15}"/>
              </a:ext>
            </a:extLst>
          </p:cNvPr>
          <p:cNvSpPr txBox="1"/>
          <p:nvPr userDrawn="1"/>
        </p:nvSpPr>
        <p:spPr>
          <a:xfrm>
            <a:off x="209352" y="149868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프로그램 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04990-9A65-4245-B83D-B9F5383FEDB8}"/>
              </a:ext>
            </a:extLst>
          </p:cNvPr>
          <p:cNvSpPr txBox="1"/>
          <p:nvPr userDrawn="1"/>
        </p:nvSpPr>
        <p:spPr>
          <a:xfrm>
            <a:off x="209352" y="3406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마무리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ADC71-E4C1-46C4-AD84-6E7838EE22F4}"/>
              </a:ext>
            </a:extLst>
          </p:cNvPr>
          <p:cNvSpPr txBox="1"/>
          <p:nvPr userDrawn="1"/>
        </p:nvSpPr>
        <p:spPr>
          <a:xfrm>
            <a:off x="209352" y="213459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AE869-99D6-452C-872E-1E2C0D021557}"/>
              </a:ext>
            </a:extLst>
          </p:cNvPr>
          <p:cNvSpPr txBox="1"/>
          <p:nvPr userDrawn="1"/>
        </p:nvSpPr>
        <p:spPr>
          <a:xfrm>
            <a:off x="209352" y="2770512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3. UI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기능설명</a:t>
            </a:r>
          </a:p>
        </p:txBody>
      </p:sp>
    </p:spTree>
    <p:extLst>
      <p:ext uri="{BB962C8B-B14F-4D97-AF65-F5344CB8AC3E}">
        <p14:creationId xmlns:p14="http://schemas.microsoft.com/office/powerpoint/2010/main" val="206046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2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8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1411217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7B2960-824E-4978-ACEC-A036244F799D}"/>
              </a:ext>
            </a:extLst>
          </p:cNvPr>
          <p:cNvSpPr/>
          <p:nvPr userDrawn="1"/>
        </p:nvSpPr>
        <p:spPr>
          <a:xfrm>
            <a:off x="10496811" y="6413326"/>
            <a:ext cx="1578279" cy="338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4ABF3-929F-4B07-9C92-5A131633137B}"/>
              </a:ext>
            </a:extLst>
          </p:cNvPr>
          <p:cNvSpPr txBox="1"/>
          <p:nvPr userDrawn="1"/>
        </p:nvSpPr>
        <p:spPr>
          <a:xfrm>
            <a:off x="209352" y="149868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프로그램 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F54F6A-C324-42A4-846F-CB5513433396}"/>
              </a:ext>
            </a:extLst>
          </p:cNvPr>
          <p:cNvSpPr txBox="1"/>
          <p:nvPr userDrawn="1"/>
        </p:nvSpPr>
        <p:spPr>
          <a:xfrm>
            <a:off x="209352" y="3406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마무리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41CCC-2640-4E01-8DA9-7FE8587DE4BF}"/>
              </a:ext>
            </a:extLst>
          </p:cNvPr>
          <p:cNvSpPr txBox="1"/>
          <p:nvPr userDrawn="1"/>
        </p:nvSpPr>
        <p:spPr>
          <a:xfrm>
            <a:off x="209352" y="213459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구조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D47CFC-DE3D-4620-87EA-276F6ABD3FFF}"/>
              </a:ext>
            </a:extLst>
          </p:cNvPr>
          <p:cNvSpPr txBox="1"/>
          <p:nvPr userDrawn="1"/>
        </p:nvSpPr>
        <p:spPr>
          <a:xfrm>
            <a:off x="209352" y="2770512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3. UI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기능설명</a:t>
            </a:r>
          </a:p>
        </p:txBody>
      </p:sp>
    </p:spTree>
    <p:extLst>
      <p:ext uri="{BB962C8B-B14F-4D97-AF65-F5344CB8AC3E}">
        <p14:creationId xmlns:p14="http://schemas.microsoft.com/office/powerpoint/2010/main" val="28968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2020816"/>
            <a:ext cx="2292439" cy="523112"/>
            <a:chOff x="0" y="1483787"/>
            <a:chExt cx="2292439" cy="523112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05E681-0B98-4EF1-85B3-BA610BE76D4A}"/>
              </a:ext>
            </a:extLst>
          </p:cNvPr>
          <p:cNvSpPr txBox="1"/>
          <p:nvPr userDrawn="1"/>
        </p:nvSpPr>
        <p:spPr>
          <a:xfrm>
            <a:off x="209352" y="149868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프로그램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F8430-F331-4690-979E-12D42704FC2B}"/>
              </a:ext>
            </a:extLst>
          </p:cNvPr>
          <p:cNvSpPr txBox="1"/>
          <p:nvPr userDrawn="1"/>
        </p:nvSpPr>
        <p:spPr>
          <a:xfrm>
            <a:off x="209352" y="3406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마무리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BF085-4FD8-4412-9E97-B40A31FB82D0}"/>
              </a:ext>
            </a:extLst>
          </p:cNvPr>
          <p:cNvSpPr txBox="1"/>
          <p:nvPr userDrawn="1"/>
        </p:nvSpPr>
        <p:spPr>
          <a:xfrm>
            <a:off x="209352" y="213459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DC47FA-628C-47A2-A256-5360C082BBC7}"/>
              </a:ext>
            </a:extLst>
          </p:cNvPr>
          <p:cNvSpPr txBox="1"/>
          <p:nvPr userDrawn="1"/>
        </p:nvSpPr>
        <p:spPr>
          <a:xfrm>
            <a:off x="209352" y="2770512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3. UI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기능설명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C2221B-AE74-4395-883B-558C67904FCE}"/>
              </a:ext>
            </a:extLst>
          </p:cNvPr>
          <p:cNvSpPr/>
          <p:nvPr userDrawn="1"/>
        </p:nvSpPr>
        <p:spPr>
          <a:xfrm>
            <a:off x="10496811" y="6413326"/>
            <a:ext cx="1578279" cy="338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2688473"/>
            <a:ext cx="2292439" cy="523112"/>
            <a:chOff x="0" y="1483787"/>
            <a:chExt cx="2292439" cy="523112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699A02-18C6-4BA3-966B-574DDACEFCC8}"/>
              </a:ext>
            </a:extLst>
          </p:cNvPr>
          <p:cNvSpPr/>
          <p:nvPr userDrawn="1"/>
        </p:nvSpPr>
        <p:spPr>
          <a:xfrm>
            <a:off x="10496811" y="6413326"/>
            <a:ext cx="1578279" cy="338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A130A7-ECE3-4EB0-BB68-6C34EDD8C557}"/>
              </a:ext>
            </a:extLst>
          </p:cNvPr>
          <p:cNvSpPr txBox="1"/>
          <p:nvPr userDrawn="1"/>
        </p:nvSpPr>
        <p:spPr>
          <a:xfrm>
            <a:off x="209352" y="149868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프로그램 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7ACF18-4451-4E93-BCA9-7552D534D942}"/>
              </a:ext>
            </a:extLst>
          </p:cNvPr>
          <p:cNvSpPr txBox="1"/>
          <p:nvPr userDrawn="1"/>
        </p:nvSpPr>
        <p:spPr>
          <a:xfrm>
            <a:off x="209352" y="3406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마무리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995EE1-34B0-427E-A04F-23657BE14168}"/>
              </a:ext>
            </a:extLst>
          </p:cNvPr>
          <p:cNvSpPr txBox="1"/>
          <p:nvPr userDrawn="1"/>
        </p:nvSpPr>
        <p:spPr>
          <a:xfrm>
            <a:off x="209352" y="213459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구조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10BC2-1A67-4CC4-8EDA-CB1E6D5A58AF}"/>
              </a:ext>
            </a:extLst>
          </p:cNvPr>
          <p:cNvSpPr txBox="1"/>
          <p:nvPr userDrawn="1"/>
        </p:nvSpPr>
        <p:spPr>
          <a:xfrm>
            <a:off x="209352" y="2770512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3. UI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기능설명</a:t>
            </a:r>
          </a:p>
        </p:txBody>
      </p:sp>
    </p:spTree>
    <p:extLst>
      <p:ext uri="{BB962C8B-B14F-4D97-AF65-F5344CB8AC3E}">
        <p14:creationId xmlns:p14="http://schemas.microsoft.com/office/powerpoint/2010/main" val="380932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3312587"/>
            <a:ext cx="2292439" cy="523112"/>
            <a:chOff x="0" y="1483787"/>
            <a:chExt cx="2292439" cy="52311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1483787"/>
              <a:ext cx="2292439" cy="523112"/>
            </a:xfrm>
            <a:prstGeom prst="rect">
              <a:avLst/>
            </a:prstGeom>
            <a:solidFill>
              <a:srgbClr val="050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1483787"/>
              <a:ext cx="67417" cy="523112"/>
            </a:xfrm>
            <a:prstGeom prst="rect">
              <a:avLst/>
            </a:prstGeom>
            <a:solidFill>
              <a:srgbClr val="7DD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8EFE01-FFB8-4C11-800A-DD7461A2DF57}"/>
              </a:ext>
            </a:extLst>
          </p:cNvPr>
          <p:cNvSpPr/>
          <p:nvPr userDrawn="1"/>
        </p:nvSpPr>
        <p:spPr>
          <a:xfrm>
            <a:off x="10496811" y="6413326"/>
            <a:ext cx="1578279" cy="338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D06A8-5D8A-4DC9-BDD1-1C76DF929B52}"/>
              </a:ext>
            </a:extLst>
          </p:cNvPr>
          <p:cNvSpPr txBox="1"/>
          <p:nvPr userDrawn="1"/>
        </p:nvSpPr>
        <p:spPr>
          <a:xfrm>
            <a:off x="209352" y="149868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프로그램 개요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84E49B-BACE-4CBC-996A-5071CF2BAF53}"/>
              </a:ext>
            </a:extLst>
          </p:cNvPr>
          <p:cNvSpPr txBox="1"/>
          <p:nvPr userDrawn="1"/>
        </p:nvSpPr>
        <p:spPr>
          <a:xfrm>
            <a:off x="209352" y="3406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마무리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DDE2C6-C1FE-4841-B537-5BCF670A25D0}"/>
              </a:ext>
            </a:extLst>
          </p:cNvPr>
          <p:cNvSpPr txBox="1"/>
          <p:nvPr userDrawn="1"/>
        </p:nvSpPr>
        <p:spPr>
          <a:xfrm>
            <a:off x="209352" y="2134599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구조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87DC95-69F5-4B81-BA51-51BB1DFE5379}"/>
              </a:ext>
            </a:extLst>
          </p:cNvPr>
          <p:cNvSpPr txBox="1"/>
          <p:nvPr userDrawn="1"/>
        </p:nvSpPr>
        <p:spPr>
          <a:xfrm>
            <a:off x="209352" y="2770512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3. UI </a:t>
            </a:r>
            <a:r>
              <a:rPr lang="ko-KR" altLang="en-US" sz="1600" dirty="0">
                <a:solidFill>
                  <a:schemeClr val="bg1"/>
                </a:solidFill>
                <a:latin typeface="Courier10 BT" pitchFamily="2" charset="0"/>
                <a:ea typeface="나눔바른고딕 Light" panose="020B0603020101020101" pitchFamily="50" charset="-127"/>
              </a:rPr>
              <a:t>기능설명</a:t>
            </a:r>
          </a:p>
        </p:txBody>
      </p:sp>
    </p:spTree>
    <p:extLst>
      <p:ext uri="{BB962C8B-B14F-4D97-AF65-F5344CB8AC3E}">
        <p14:creationId xmlns:p14="http://schemas.microsoft.com/office/powerpoint/2010/main" val="179795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712112" y="2155619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Contents#2</a:t>
            </a:r>
            <a:endParaRPr lang="ko-KR" altLang="en-US" sz="160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12112" y="2791532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Contents#3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2112" y="3427445"/>
            <a:ext cx="12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Contents#4</a:t>
            </a:r>
            <a:endParaRPr lang="ko-KR" altLang="en-US" sz="16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2E3D8-B97E-4B0C-AF8B-A6EC2043EAD4}"/>
              </a:ext>
            </a:extLst>
          </p:cNvPr>
          <p:cNvSpPr txBox="1"/>
          <p:nvPr userDrawn="1"/>
        </p:nvSpPr>
        <p:spPr>
          <a:xfrm>
            <a:off x="712112" y="151970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개요</a:t>
            </a:r>
          </a:p>
        </p:txBody>
      </p:sp>
    </p:spTree>
    <p:extLst>
      <p:ext uri="{BB962C8B-B14F-4D97-AF65-F5344CB8AC3E}">
        <p14:creationId xmlns:p14="http://schemas.microsoft.com/office/powerpoint/2010/main" val="10997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1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7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65F28D-C39D-47B8-8FC4-2B784F88D3B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3F792-C80B-4EB2-BB75-225D346B4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8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0"/>
            <a:ext cx="2292439" cy="6858000"/>
          </a:xfrm>
          <a:prstGeom prst="rect">
            <a:avLst/>
          </a:prstGeom>
          <a:solidFill>
            <a:srgbClr val="1B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2292438" y="0"/>
            <a:ext cx="9899562" cy="708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F05C60-06CB-4064-8EE7-8A955F659B6C}"/>
              </a:ext>
            </a:extLst>
          </p:cNvPr>
          <p:cNvSpPr txBox="1"/>
          <p:nvPr/>
        </p:nvSpPr>
        <p:spPr>
          <a:xfrm>
            <a:off x="3439631" y="1995377"/>
            <a:ext cx="76899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rgbClr val="002060"/>
                </a:solidFill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한컴 쿨재즈 L" panose="02020603020101020101" pitchFamily="18" charset="-127"/>
                <a:ea typeface="한컴 쿨재즈 L" panose="02020603020101020101" pitchFamily="18" charset="-127"/>
              </a:rPr>
              <a:t>INDIAN POKER</a:t>
            </a:r>
            <a:endParaRPr lang="ko-KR" altLang="en-US" sz="12000" dirty="0">
              <a:solidFill>
                <a:srgbClr val="002060"/>
              </a:solidFill>
              <a:effectLst>
                <a:outerShdw blurRad="50800" dist="50800" dir="5400000" algn="ctr" rotWithShape="0">
                  <a:schemeClr val="tx1">
                    <a:alpha val="40000"/>
                  </a:schemeClr>
                </a:outerShdw>
              </a:effectLst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9B6-C4EF-42AF-B102-44D48CA0304D}"/>
              </a:ext>
            </a:extLst>
          </p:cNvPr>
          <p:cNvSpPr txBox="1"/>
          <p:nvPr/>
        </p:nvSpPr>
        <p:spPr>
          <a:xfrm>
            <a:off x="9420447" y="5220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김경덕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39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5072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3-2-2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아이디 찾기 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888B3D-A783-4ADE-A534-07E2BA0A4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" t="3448" r="1235" b="-1"/>
          <a:stretch/>
        </p:blipFill>
        <p:spPr>
          <a:xfrm>
            <a:off x="4614531" y="1650009"/>
            <a:ext cx="3540642" cy="1600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234025-74AA-4E49-873A-05FCD948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272" y="3731030"/>
            <a:ext cx="3457575" cy="1628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F12C01-8EF7-4A21-A348-175068D2C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08" y="3759605"/>
            <a:ext cx="3448050" cy="1600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707605-DC91-4839-A187-98A84F421916}"/>
              </a:ext>
            </a:extLst>
          </p:cNvPr>
          <p:cNvCxnSpPr/>
          <p:nvPr/>
        </p:nvCxnSpPr>
        <p:spPr>
          <a:xfrm flipH="1">
            <a:off x="5337544" y="3072809"/>
            <a:ext cx="1047954" cy="8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110B07-9753-403C-BAF3-1EA932AA0994}"/>
              </a:ext>
            </a:extLst>
          </p:cNvPr>
          <p:cNvCxnSpPr/>
          <p:nvPr/>
        </p:nvCxnSpPr>
        <p:spPr>
          <a:xfrm>
            <a:off x="6539023" y="3090237"/>
            <a:ext cx="1116419" cy="88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0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5585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3-2-3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비밀번호 찾기 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231561-8C31-4F1E-9EC6-5E03D87C8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" r="1102" b="1765"/>
          <a:stretch/>
        </p:blipFill>
        <p:spPr>
          <a:xfrm>
            <a:off x="2857391" y="3696918"/>
            <a:ext cx="3419475" cy="15763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1A196A-E63F-4A7D-8BDA-6641A8633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6" t="1854" r="1155" b="3317"/>
          <a:stretch/>
        </p:blipFill>
        <p:spPr>
          <a:xfrm>
            <a:off x="5082363" y="1041990"/>
            <a:ext cx="3540642" cy="18606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19D974-F8E4-4BC5-805D-3FC16212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745" y="3696918"/>
            <a:ext cx="3419475" cy="15906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5C6FED-8444-4A2B-850A-DBC7911F05BD}"/>
              </a:ext>
            </a:extLst>
          </p:cNvPr>
          <p:cNvCxnSpPr/>
          <p:nvPr/>
        </p:nvCxnSpPr>
        <p:spPr>
          <a:xfrm flipH="1">
            <a:off x="5699051" y="2785730"/>
            <a:ext cx="1146655" cy="110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6103C4-72CE-4805-863B-1280DF8683C5}"/>
              </a:ext>
            </a:extLst>
          </p:cNvPr>
          <p:cNvCxnSpPr/>
          <p:nvPr/>
        </p:nvCxnSpPr>
        <p:spPr>
          <a:xfrm>
            <a:off x="6953693" y="2780072"/>
            <a:ext cx="1158949" cy="111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2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4067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3-3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서버 메인 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61C3DA-052B-42C5-B3B1-0CE2930B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77" y="713202"/>
            <a:ext cx="5819775" cy="2743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5B9CE7-32E7-4CA6-B537-EA11EEA8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138" y="882455"/>
            <a:ext cx="3759947" cy="20521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CFCE9C-85E0-4DFC-B719-812F05CC769B}"/>
              </a:ext>
            </a:extLst>
          </p:cNvPr>
          <p:cNvCxnSpPr/>
          <p:nvPr/>
        </p:nvCxnSpPr>
        <p:spPr>
          <a:xfrm>
            <a:off x="7006856" y="1286540"/>
            <a:ext cx="1488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290F758-1D60-4AE5-B0EB-29DC972DF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63" y="5031243"/>
            <a:ext cx="3759947" cy="1716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E32904-068B-46B4-8102-F50AD5B3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638" y="2965862"/>
            <a:ext cx="3759948" cy="2034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7F0C91-B57E-4F43-A52E-C0A80274B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656" y="3860487"/>
            <a:ext cx="5157647" cy="2743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9F5D9B-FBBF-40FE-96C2-54909E2B438F}"/>
              </a:ext>
            </a:extLst>
          </p:cNvPr>
          <p:cNvCxnSpPr>
            <a:cxnSpLocks/>
          </p:cNvCxnSpPr>
          <p:nvPr/>
        </p:nvCxnSpPr>
        <p:spPr>
          <a:xfrm>
            <a:off x="4082902" y="1499191"/>
            <a:ext cx="4913847" cy="211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85C2D7-AD7F-4237-B133-DC11ADEF385C}"/>
              </a:ext>
            </a:extLst>
          </p:cNvPr>
          <p:cNvCxnSpPr>
            <a:cxnSpLocks/>
          </p:cNvCxnSpPr>
          <p:nvPr/>
        </p:nvCxnSpPr>
        <p:spPr>
          <a:xfrm>
            <a:off x="2998381" y="1509823"/>
            <a:ext cx="5497033" cy="392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65497D-D34B-4C90-A7A7-4B8D0BA3B000}"/>
              </a:ext>
            </a:extLst>
          </p:cNvPr>
          <p:cNvCxnSpPr/>
          <p:nvPr/>
        </p:nvCxnSpPr>
        <p:spPr>
          <a:xfrm>
            <a:off x="4733225" y="2801669"/>
            <a:ext cx="0" cy="162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3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4067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3-3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서버 메인 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F8BF1-2C04-49BA-B757-708001DC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77" y="713202"/>
            <a:ext cx="5819775" cy="2743200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9D2E0DB-45BA-4118-9A02-7F2A3DB137F1}"/>
              </a:ext>
            </a:extLst>
          </p:cNvPr>
          <p:cNvSpPr/>
          <p:nvPr/>
        </p:nvSpPr>
        <p:spPr>
          <a:xfrm>
            <a:off x="8410354" y="1190847"/>
            <a:ext cx="3625702" cy="871870"/>
          </a:xfrm>
          <a:prstGeom prst="wedgeRectCallout">
            <a:avLst>
              <a:gd name="adj1" fmla="val -126991"/>
              <a:gd name="adj2" fmla="val -24345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자신이 가진 금액을 </a:t>
            </a:r>
            <a:r>
              <a:rPr lang="en-US" altLang="ko-KR" dirty="0"/>
              <a:t>DB</a:t>
            </a:r>
            <a:r>
              <a:rPr lang="ko-KR" altLang="en-US" dirty="0"/>
              <a:t>에서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BE5751A5-970D-401D-B50A-A1565A61643D}"/>
              </a:ext>
            </a:extLst>
          </p:cNvPr>
          <p:cNvSpPr/>
          <p:nvPr/>
        </p:nvSpPr>
        <p:spPr>
          <a:xfrm>
            <a:off x="8332658" y="3923414"/>
            <a:ext cx="3625702" cy="871870"/>
          </a:xfrm>
          <a:prstGeom prst="wedgeRectCallout">
            <a:avLst>
              <a:gd name="adj1" fmla="val -80657"/>
              <a:gd name="adj2" fmla="val -164589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자신의 금액이 </a:t>
            </a:r>
            <a:r>
              <a:rPr lang="en-US" altLang="ko-KR" dirty="0"/>
              <a:t>2000</a:t>
            </a:r>
            <a:r>
              <a:rPr lang="ko-KR" altLang="en-US" dirty="0"/>
              <a:t>원 이하 일 때 금액을 </a:t>
            </a:r>
            <a:r>
              <a:rPr lang="en-US" altLang="ko-KR" dirty="0"/>
              <a:t>10000</a:t>
            </a:r>
            <a:r>
              <a:rPr lang="ko-KR" altLang="en-US" dirty="0"/>
              <a:t>원으로 채워준다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55660222-BA8E-4C34-B722-F2D9B4423130}"/>
              </a:ext>
            </a:extLst>
          </p:cNvPr>
          <p:cNvSpPr/>
          <p:nvPr/>
        </p:nvSpPr>
        <p:spPr>
          <a:xfrm>
            <a:off x="2590801" y="5046921"/>
            <a:ext cx="3625702" cy="871870"/>
          </a:xfrm>
          <a:prstGeom prst="wedgeRectCallout">
            <a:avLst>
              <a:gd name="adj1" fmla="val -32270"/>
              <a:gd name="adj2" fmla="val -303612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자신이 가진 승률을 </a:t>
            </a:r>
            <a:r>
              <a:rPr lang="en-US" altLang="ko-KR" dirty="0"/>
              <a:t>DB</a:t>
            </a:r>
            <a:r>
              <a:rPr lang="ko-KR" altLang="en-US" dirty="0"/>
              <a:t>에서 가져와 파이 차트로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5711F-7117-4466-B398-B981812D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042" y="5119113"/>
            <a:ext cx="3206935" cy="14899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28FD53-1683-4D47-B1CC-3F35CFB11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871" y="3589784"/>
            <a:ext cx="2912557" cy="136628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63ADFC-39F7-4C31-899E-AE01575CBB6A}"/>
              </a:ext>
            </a:extLst>
          </p:cNvPr>
          <p:cNvCxnSpPr/>
          <p:nvPr/>
        </p:nvCxnSpPr>
        <p:spPr>
          <a:xfrm>
            <a:off x="4965405" y="2828260"/>
            <a:ext cx="510362" cy="109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7F65B79-83D3-484B-A340-B397861EF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617" y="2386546"/>
            <a:ext cx="3030360" cy="1401856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EB1F71-E3D4-447D-96CF-3081BCEC7DEB}"/>
              </a:ext>
            </a:extLst>
          </p:cNvPr>
          <p:cNvCxnSpPr/>
          <p:nvPr/>
        </p:nvCxnSpPr>
        <p:spPr>
          <a:xfrm flipV="1">
            <a:off x="9899023" y="3599585"/>
            <a:ext cx="0" cy="6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382B94F-832E-42F9-8116-823EB0A34252}"/>
              </a:ext>
            </a:extLst>
          </p:cNvPr>
          <p:cNvCxnSpPr>
            <a:stCxn id="9" idx="2"/>
          </p:cNvCxnSpPr>
          <p:nvPr/>
        </p:nvCxnSpPr>
        <p:spPr>
          <a:xfrm>
            <a:off x="10145509" y="4795284"/>
            <a:ext cx="0" cy="60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4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4046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3-3-1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 정보 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31006E-6374-4D10-A208-C90DB663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34" y="762270"/>
            <a:ext cx="5181600" cy="25910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AF95A92-731E-4C29-B7E0-E4323789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30" y="5485957"/>
            <a:ext cx="3392688" cy="1372043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0B9163C-E1D9-4605-82FA-A4B002173848}"/>
              </a:ext>
            </a:extLst>
          </p:cNvPr>
          <p:cNvSpPr/>
          <p:nvPr/>
        </p:nvSpPr>
        <p:spPr>
          <a:xfrm>
            <a:off x="4979286" y="3884415"/>
            <a:ext cx="1545265" cy="11387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 삽입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961CB-1F47-4C02-BF97-44B33928D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02" y="846284"/>
            <a:ext cx="3409950" cy="1571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44BE28-F805-4268-87B7-5CCBA2AA9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402" y="2553190"/>
            <a:ext cx="3409950" cy="1600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8B4F0E-DC42-4477-9779-1EB70318E3B1}"/>
              </a:ext>
            </a:extLst>
          </p:cNvPr>
          <p:cNvCxnSpPr/>
          <p:nvPr/>
        </p:nvCxnSpPr>
        <p:spPr>
          <a:xfrm flipV="1">
            <a:off x="4603898" y="2057780"/>
            <a:ext cx="3753293" cy="97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2BA66-647B-43A1-98EA-44AF19FE1A9F}"/>
              </a:ext>
            </a:extLst>
          </p:cNvPr>
          <p:cNvCxnSpPr/>
          <p:nvPr/>
        </p:nvCxnSpPr>
        <p:spPr>
          <a:xfrm>
            <a:off x="4688958" y="3157870"/>
            <a:ext cx="3370521" cy="47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92514C-E38B-42EE-97A5-3441427DE26A}"/>
              </a:ext>
            </a:extLst>
          </p:cNvPr>
          <p:cNvCxnSpPr>
            <a:cxnSpLocks/>
          </p:cNvCxnSpPr>
          <p:nvPr/>
        </p:nvCxnSpPr>
        <p:spPr>
          <a:xfrm>
            <a:off x="5645888" y="3157870"/>
            <a:ext cx="2264514" cy="129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06C5358-E32D-4C59-ABEA-725D85BF2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990" y="5511663"/>
            <a:ext cx="3016190" cy="13463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3A6328-2A71-4D55-A928-1B1AB9DF4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0402" y="4241775"/>
            <a:ext cx="3409950" cy="139637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1BCA50C-A1C9-4ACE-810F-B03D8AFF807F}"/>
              </a:ext>
            </a:extLst>
          </p:cNvPr>
          <p:cNvSpPr/>
          <p:nvPr/>
        </p:nvSpPr>
        <p:spPr>
          <a:xfrm>
            <a:off x="2354334" y="5638149"/>
            <a:ext cx="739740" cy="1102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058424-6522-4E1E-AEEB-C4E3374D5766}"/>
              </a:ext>
            </a:extLst>
          </p:cNvPr>
          <p:cNvSpPr/>
          <p:nvPr/>
        </p:nvSpPr>
        <p:spPr>
          <a:xfrm>
            <a:off x="5996762" y="5638148"/>
            <a:ext cx="414671" cy="4445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6717FA-599C-4620-8C8F-33EE2F1B7CFB}"/>
              </a:ext>
            </a:extLst>
          </p:cNvPr>
          <p:cNvCxnSpPr/>
          <p:nvPr/>
        </p:nvCxnSpPr>
        <p:spPr>
          <a:xfrm flipH="1">
            <a:off x="3094074" y="4795284"/>
            <a:ext cx="2222205" cy="956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B3B343-962B-403D-A69A-C969E89F1E42}"/>
              </a:ext>
            </a:extLst>
          </p:cNvPr>
          <p:cNvCxnSpPr/>
          <p:nvPr/>
        </p:nvCxnSpPr>
        <p:spPr>
          <a:xfrm>
            <a:off x="6096000" y="4880344"/>
            <a:ext cx="92149" cy="757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9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3-3-2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설명 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0F54C42-B589-465D-931D-CE1CF66C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689" y="1540795"/>
            <a:ext cx="8418456" cy="45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1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4067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3-4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실행 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C668D3-F7AE-493E-9ED7-2120B961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04" y="860794"/>
            <a:ext cx="5452952" cy="3017538"/>
          </a:xfrm>
          <a:prstGeom prst="rect">
            <a:avLst/>
          </a:prstGeom>
        </p:spPr>
      </p:pic>
      <p:sp>
        <p:nvSpPr>
          <p:cNvPr id="3" name="설명선: 선 2">
            <a:extLst>
              <a:ext uri="{FF2B5EF4-FFF2-40B4-BE49-F238E27FC236}">
                <a16:creationId xmlns:a16="http://schemas.microsoft.com/office/drawing/2014/main" id="{E562CAAA-CA2D-4838-9374-A3073AF80F7B}"/>
              </a:ext>
            </a:extLst>
          </p:cNvPr>
          <p:cNvSpPr/>
          <p:nvPr/>
        </p:nvSpPr>
        <p:spPr>
          <a:xfrm>
            <a:off x="9526772" y="860794"/>
            <a:ext cx="2665228" cy="680925"/>
          </a:xfrm>
          <a:prstGeom prst="borderCallout1">
            <a:avLst>
              <a:gd name="adj1" fmla="val 19491"/>
              <a:gd name="adj2" fmla="val -238"/>
              <a:gd name="adj3" fmla="val 98483"/>
              <a:gd name="adj4" fmla="val -24916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서로의 그림을 보여준다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1DC96C-1E8E-4EF7-9509-5B0F7A113FF9}"/>
              </a:ext>
            </a:extLst>
          </p:cNvPr>
          <p:cNvCxnSpPr>
            <a:cxnSpLocks/>
          </p:cNvCxnSpPr>
          <p:nvPr/>
        </p:nvCxnSpPr>
        <p:spPr>
          <a:xfrm flipV="1">
            <a:off x="7538484" y="1424763"/>
            <a:ext cx="1988288" cy="27644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설명선: 선(테두리 없음) 8">
            <a:extLst>
              <a:ext uri="{FF2B5EF4-FFF2-40B4-BE49-F238E27FC236}">
                <a16:creationId xmlns:a16="http://schemas.microsoft.com/office/drawing/2014/main" id="{5AD08F00-17A5-476E-A33D-10A2F97681FD}"/>
              </a:ext>
            </a:extLst>
          </p:cNvPr>
          <p:cNvSpPr/>
          <p:nvPr/>
        </p:nvSpPr>
        <p:spPr>
          <a:xfrm>
            <a:off x="8532628" y="3136604"/>
            <a:ext cx="3508744" cy="741728"/>
          </a:xfrm>
          <a:prstGeom prst="callout1">
            <a:avLst>
              <a:gd name="adj1" fmla="val 15883"/>
              <a:gd name="adj2" fmla="val 455"/>
              <a:gd name="adj3" fmla="val -187749"/>
              <a:gd name="adj4" fmla="val -4893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상대의 패를 보고 배팅 오픈 포기를 결정한다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5A13C29A-E708-4917-AA14-78195BF1EA78}"/>
              </a:ext>
            </a:extLst>
          </p:cNvPr>
          <p:cNvSpPr/>
          <p:nvPr/>
        </p:nvSpPr>
        <p:spPr>
          <a:xfrm>
            <a:off x="9349562" y="1733550"/>
            <a:ext cx="2665228" cy="680925"/>
          </a:xfrm>
          <a:prstGeom prst="borderCallout1">
            <a:avLst>
              <a:gd name="adj1" fmla="val 20311"/>
              <a:gd name="adj2" fmla="val 843"/>
              <a:gd name="adj3" fmla="val 50040"/>
              <a:gd name="adj4" fmla="val -244982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아이디와 상대방 아이디를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74F6F2-91D2-4081-A2CD-D30D8E5C11A1}"/>
              </a:ext>
            </a:extLst>
          </p:cNvPr>
          <p:cNvCxnSpPr>
            <a:endCxn id="10" idx="2"/>
          </p:cNvCxnSpPr>
          <p:nvPr/>
        </p:nvCxnSpPr>
        <p:spPr>
          <a:xfrm>
            <a:off x="7538484" y="2073349"/>
            <a:ext cx="1811078" cy="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504652C-2DF7-46CE-82D4-14C41E1EE39D}"/>
              </a:ext>
            </a:extLst>
          </p:cNvPr>
          <p:cNvSpPr/>
          <p:nvPr/>
        </p:nvSpPr>
        <p:spPr>
          <a:xfrm>
            <a:off x="2562446" y="2215391"/>
            <a:ext cx="1127051" cy="308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설명선: 선 15">
            <a:extLst>
              <a:ext uri="{FF2B5EF4-FFF2-40B4-BE49-F238E27FC236}">
                <a16:creationId xmlns:a16="http://schemas.microsoft.com/office/drawing/2014/main" id="{370FD2A1-A01E-4F53-B8EC-550516468DAD}"/>
              </a:ext>
            </a:extLst>
          </p:cNvPr>
          <p:cNvSpPr/>
          <p:nvPr/>
        </p:nvSpPr>
        <p:spPr>
          <a:xfrm>
            <a:off x="2705985" y="4157330"/>
            <a:ext cx="1967024" cy="595423"/>
          </a:xfrm>
          <a:prstGeom prst="borderCallout1">
            <a:avLst>
              <a:gd name="adj1" fmla="val -43155"/>
              <a:gd name="adj2" fmla="val 30586"/>
              <a:gd name="adj3" fmla="val -288691"/>
              <a:gd name="adj4" fmla="val 222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가 선 </a:t>
            </a:r>
            <a:r>
              <a:rPr lang="ko-KR" altLang="en-US" dirty="0" err="1"/>
              <a:t>일때</a:t>
            </a:r>
            <a:r>
              <a:rPr lang="ko-KR" altLang="en-US" dirty="0"/>
              <a:t>   버튼이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C4501E-5239-49CC-9B6E-CE1B939F00BA}"/>
              </a:ext>
            </a:extLst>
          </p:cNvPr>
          <p:cNvSpPr/>
          <p:nvPr/>
        </p:nvSpPr>
        <p:spPr>
          <a:xfrm>
            <a:off x="3808448" y="2102794"/>
            <a:ext cx="2231064" cy="53353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E6A0129F-76F3-4917-AD5E-AB037F05C113}"/>
              </a:ext>
            </a:extLst>
          </p:cNvPr>
          <p:cNvSpPr/>
          <p:nvPr/>
        </p:nvSpPr>
        <p:spPr>
          <a:xfrm>
            <a:off x="5677786" y="4099376"/>
            <a:ext cx="2684721" cy="6022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7482"/>
              <a:gd name="adj6" fmla="val -1498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배팅 금액과 내가 배팅할 금액을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설명선: 굽은 선 18">
            <a:extLst>
              <a:ext uri="{FF2B5EF4-FFF2-40B4-BE49-F238E27FC236}">
                <a16:creationId xmlns:a16="http://schemas.microsoft.com/office/drawing/2014/main" id="{CAD20C3E-7606-4220-8840-D1106C1536EC}"/>
              </a:ext>
            </a:extLst>
          </p:cNvPr>
          <p:cNvSpPr/>
          <p:nvPr/>
        </p:nvSpPr>
        <p:spPr>
          <a:xfrm>
            <a:off x="5943600" y="5337544"/>
            <a:ext cx="3051544" cy="8911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2772"/>
              <a:gd name="adj6" fmla="val -4806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상대방과 채팅 기능이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37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4067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3-4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실행 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A58C94-4AFE-4C84-9E73-0D9A50A0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47" y="707886"/>
            <a:ext cx="4261569" cy="60711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A8DDCE-B27D-4B23-A182-A03F4F06A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543" y="707886"/>
            <a:ext cx="4261569" cy="6071191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80BAA90-6ECA-4177-94C4-9E1B5712ECCA}"/>
              </a:ext>
            </a:extLst>
          </p:cNvPr>
          <p:cNvSpPr/>
          <p:nvPr/>
        </p:nvSpPr>
        <p:spPr>
          <a:xfrm>
            <a:off x="6634716" y="3040911"/>
            <a:ext cx="1247827" cy="1658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기능</a:t>
            </a:r>
          </a:p>
        </p:txBody>
      </p:sp>
    </p:spTree>
    <p:extLst>
      <p:ext uri="{BB962C8B-B14F-4D97-AF65-F5344CB8AC3E}">
        <p14:creationId xmlns:p14="http://schemas.microsoft.com/office/powerpoint/2010/main" val="405135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6973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3-4-1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실행 창 배팅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400498-FD12-458B-85AA-D620D72A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04" y="860794"/>
            <a:ext cx="5452952" cy="3017538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A83EFE1E-4594-45F2-B697-595CB352214D}"/>
              </a:ext>
            </a:extLst>
          </p:cNvPr>
          <p:cNvSpPr/>
          <p:nvPr/>
        </p:nvSpPr>
        <p:spPr>
          <a:xfrm>
            <a:off x="2881422" y="4348716"/>
            <a:ext cx="2477387" cy="925033"/>
          </a:xfrm>
          <a:prstGeom prst="wedgeRectCallout">
            <a:avLst>
              <a:gd name="adj1" fmla="val -40630"/>
              <a:gd name="adj2" fmla="val -236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내 보유금액 보다 크게 배팅 할 수 없다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1714BDD5-A0EC-4B3B-BCC7-F520420D7110}"/>
              </a:ext>
            </a:extLst>
          </p:cNvPr>
          <p:cNvSpPr/>
          <p:nvPr/>
        </p:nvSpPr>
        <p:spPr>
          <a:xfrm>
            <a:off x="8187071" y="2157965"/>
            <a:ext cx="3710762" cy="861681"/>
          </a:xfrm>
          <a:prstGeom prst="wedgeRectCallout">
            <a:avLst>
              <a:gd name="adj1" fmla="val -73896"/>
              <a:gd name="adj2" fmla="val -3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상대방의 보유금액보다 크게 배팅 할 수 없다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6ACB7429-CFAC-402B-A8AB-D974E289E4EB}"/>
              </a:ext>
            </a:extLst>
          </p:cNvPr>
          <p:cNvSpPr/>
          <p:nvPr/>
        </p:nvSpPr>
        <p:spPr>
          <a:xfrm>
            <a:off x="7464056" y="4518837"/>
            <a:ext cx="2732567" cy="1137684"/>
          </a:xfrm>
          <a:prstGeom prst="wedgeRectCallout">
            <a:avLst>
              <a:gd name="adj1" fmla="val -125446"/>
              <a:gd name="adj2" fmla="val -231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상대방이 배팅한 금액보다 크게 배팅 할 수 없다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금액이 비어 있어도 배팅 할 수 없다</a:t>
            </a:r>
            <a:r>
              <a:rPr lang="en-US" altLang="ko-KR" dirty="0"/>
              <a:t>,.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1E28D-FE1A-4F93-A16C-BC5D41981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168" y="3133939"/>
            <a:ext cx="2732567" cy="12706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375C3A-3073-495A-A001-73DC048DF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20" y="5334929"/>
            <a:ext cx="3168503" cy="14745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099B21-771D-460C-82A0-983E32238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511" y="798742"/>
            <a:ext cx="2725479" cy="12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7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6973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3-4-1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실행 창 오픈 버튼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6D48C1-9268-44AD-A947-0B1522F9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97" y="808074"/>
            <a:ext cx="6239489" cy="5890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6302C-7C80-4C5F-BBAD-E7F172E0C5E9}"/>
              </a:ext>
            </a:extLst>
          </p:cNvPr>
          <p:cNvSpPr txBox="1"/>
          <p:nvPr/>
        </p:nvSpPr>
        <p:spPr>
          <a:xfrm>
            <a:off x="8679500" y="1264769"/>
            <a:ext cx="36086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오픈 시 서로의 번호를 </a:t>
            </a:r>
            <a:endParaRPr lang="en-US" altLang="ko-KR" dirty="0"/>
          </a:p>
          <a:p>
            <a:r>
              <a:rPr lang="ko-KR" altLang="en-US" dirty="0"/>
              <a:t>  확인하고</a:t>
            </a:r>
            <a:r>
              <a:rPr lang="en-US" altLang="ko-KR" dirty="0"/>
              <a:t> </a:t>
            </a:r>
            <a:r>
              <a:rPr lang="ko-KR" altLang="en-US" dirty="0"/>
              <a:t>승자와 패자를 </a:t>
            </a:r>
            <a:endParaRPr lang="en-US" altLang="ko-KR" dirty="0"/>
          </a:p>
          <a:p>
            <a:r>
              <a:rPr lang="ko-KR" altLang="en-US" dirty="0"/>
              <a:t>  결정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오픈 시 상대방이 건 총 금액 </a:t>
            </a:r>
            <a:r>
              <a:rPr lang="en-US" altLang="ko-KR" dirty="0"/>
              <a:t>–</a:t>
            </a:r>
          </a:p>
          <a:p>
            <a:r>
              <a:rPr lang="ko-KR" altLang="en-US" dirty="0"/>
              <a:t>  내가 건 총 금액을 더 배팅하게 </a:t>
            </a:r>
            <a:endParaRPr lang="en-US" altLang="ko-KR" dirty="0"/>
          </a:p>
          <a:p>
            <a:r>
              <a:rPr lang="ko-KR" altLang="en-US" dirty="0"/>
              <a:t> 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내가 승리 시 총 배팅 금액이 </a:t>
            </a:r>
            <a:endParaRPr lang="en-US" altLang="ko-KR" dirty="0"/>
          </a:p>
          <a:p>
            <a:r>
              <a:rPr lang="ko-KR" altLang="en-US" dirty="0"/>
              <a:t>더해지고 상대방이 승리 시 </a:t>
            </a:r>
            <a:endParaRPr lang="en-US" altLang="ko-KR" dirty="0"/>
          </a:p>
          <a:p>
            <a:r>
              <a:rPr lang="ko-KR" altLang="en-US" dirty="0"/>
              <a:t>상대방에게 금액이 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승리한 사람이 선을 가지게</a:t>
            </a:r>
            <a:endParaRPr lang="en-US" altLang="ko-KR" dirty="0"/>
          </a:p>
          <a:p>
            <a:r>
              <a:rPr lang="ko-KR" altLang="en-US" dirty="0"/>
              <a:t>  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5. 4</a:t>
            </a:r>
            <a:r>
              <a:rPr lang="ko-KR" altLang="en-US" dirty="0"/>
              <a:t>초 후 게임이 재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52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99656" y="0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1-1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개요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AB3E3C46-8EC3-448B-BA23-1F8987246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414437"/>
              </p:ext>
            </p:extLst>
          </p:nvPr>
        </p:nvGraphicFramePr>
        <p:xfrm>
          <a:off x="2903869" y="9429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2140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6973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3-4-1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실행 창 포기 버튼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C435F6-4CF8-4828-93BF-5793F846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99" y="707886"/>
            <a:ext cx="6276708" cy="6011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3DE1B2-7D40-4139-8BBE-9DF0CB401B39}"/>
              </a:ext>
            </a:extLst>
          </p:cNvPr>
          <p:cNvSpPr txBox="1"/>
          <p:nvPr/>
        </p:nvSpPr>
        <p:spPr>
          <a:xfrm>
            <a:off x="8679500" y="1264769"/>
            <a:ext cx="35413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포기 시 총 배팅 금액이 상대방</a:t>
            </a:r>
            <a:endParaRPr lang="en-US" altLang="ko-KR" dirty="0"/>
          </a:p>
          <a:p>
            <a:r>
              <a:rPr lang="ko-KR" altLang="en-US" dirty="0"/>
              <a:t>에게 전부 넘어간다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서로의 패는 확인 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상대방이 선을 가지게</a:t>
            </a:r>
            <a:endParaRPr lang="en-US" altLang="ko-KR" dirty="0"/>
          </a:p>
          <a:p>
            <a:r>
              <a:rPr lang="ko-KR" altLang="en-US" dirty="0"/>
              <a:t>  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5. 4</a:t>
            </a:r>
            <a:r>
              <a:rPr lang="ko-KR" altLang="en-US" dirty="0"/>
              <a:t>초 후 게임이 재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0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C3727A-2A43-4AD1-9844-CE144A3BCE26}"/>
              </a:ext>
            </a:extLst>
          </p:cNvPr>
          <p:cNvSpPr txBox="1"/>
          <p:nvPr/>
        </p:nvSpPr>
        <p:spPr>
          <a:xfrm>
            <a:off x="2699656" y="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마무리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1B708-3444-40CD-A228-49EA059899BB}"/>
              </a:ext>
            </a:extLst>
          </p:cNvPr>
          <p:cNvSpPr txBox="1"/>
          <p:nvPr/>
        </p:nvSpPr>
        <p:spPr>
          <a:xfrm>
            <a:off x="3125972" y="1307804"/>
            <a:ext cx="84224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처음 시작할 때에는 나만의 프로그램을 만든다는 생각으로 쉽게 생각했는데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막상 접해보니 막히는 곳이 많아 힘들었습니다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 베이스와 소켓통신 두 마리의 토끼를 한번에 잡기 너무 어려웠습니다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그래서 먼저 소켓통신을 활용하여 프로그램을 만들어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원래 포커 게임을 만들려고 했었다</a:t>
            </a:r>
            <a:r>
              <a:rPr lang="en-US" altLang="ko-KR" dirty="0"/>
              <a:t>.</a:t>
            </a:r>
            <a:r>
              <a:rPr lang="ko-KR" altLang="en-US" dirty="0"/>
              <a:t> 그러나 막상 만들려고 하니 제 생각대로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안되는 부분이 많아 변경하게 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많은 허점들이 있지만 저의 첫 작품을 자랑 스럽게 생각합니다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38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99656" y="0"/>
            <a:ext cx="3373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1-2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E6E64-6C85-4BF3-99A1-171BB763872E}"/>
              </a:ext>
            </a:extLst>
          </p:cNvPr>
          <p:cNvSpPr txBox="1"/>
          <p:nvPr/>
        </p:nvSpPr>
        <p:spPr>
          <a:xfrm>
            <a:off x="2699656" y="1413064"/>
            <a:ext cx="9044720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500" dirty="0"/>
              <a:t>OS : Window10 64BIT, i7-8750H, 2.20GHz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/>
              <a:t>개발 툴 </a:t>
            </a:r>
            <a:r>
              <a:rPr lang="en-US" altLang="ko-KR" sz="2500" dirty="0"/>
              <a:t>: MYSQL</a:t>
            </a:r>
            <a:r>
              <a:rPr lang="ko-KR" altLang="en-US" sz="2500" dirty="0"/>
              <a:t> </a:t>
            </a:r>
            <a:r>
              <a:rPr lang="en-US" altLang="ko-KR" sz="2500" dirty="0"/>
              <a:t>COMMUNITY</a:t>
            </a:r>
            <a:r>
              <a:rPr lang="ko-KR" altLang="en-US" sz="2500" dirty="0"/>
              <a:t> </a:t>
            </a:r>
            <a:r>
              <a:rPr lang="en-US" altLang="ko-KR" sz="2500" dirty="0"/>
              <a:t>SERVER</a:t>
            </a:r>
            <a:r>
              <a:rPr lang="ko-KR" altLang="en-US" sz="2500" dirty="0"/>
              <a:t> </a:t>
            </a:r>
            <a:r>
              <a:rPr lang="en-US" altLang="ko-KR" sz="2500" dirty="0"/>
              <a:t>5.7.10-LOG(GPL)</a:t>
            </a:r>
          </a:p>
          <a:p>
            <a:pPr lvl="3"/>
            <a:r>
              <a:rPr lang="en-US" altLang="ko-KR" sz="2500" dirty="0"/>
              <a:t>   MYSQL WORKBENCH 6.3.5 CE BUILD 201 (64BIT)</a:t>
            </a:r>
          </a:p>
          <a:p>
            <a:pPr lvl="3"/>
            <a:r>
              <a:rPr lang="en-US" altLang="ko-KR" sz="2500" dirty="0"/>
              <a:t>   ECLPSE IDE FOR JAVA DEVELOPERS VERSION:</a:t>
            </a:r>
          </a:p>
          <a:p>
            <a:pPr lvl="3"/>
            <a:r>
              <a:rPr lang="en-US" altLang="ko-KR" sz="2500" dirty="0"/>
              <a:t>   NEON.3 RELEASE(4.9.0)</a:t>
            </a:r>
          </a:p>
          <a:p>
            <a:pPr lvl="3"/>
            <a:r>
              <a:rPr lang="en-US" altLang="ko-KR" sz="2500" dirty="0"/>
              <a:t>   JAVAFX SCENE BUILDER2.0</a:t>
            </a:r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/>
              <a:t>개발언어 </a:t>
            </a:r>
            <a:r>
              <a:rPr lang="en-US" altLang="ko-KR" sz="2500" dirty="0"/>
              <a:t>: JDK</a:t>
            </a:r>
            <a:r>
              <a:rPr lang="ko-KR" altLang="en-US" sz="2500" dirty="0"/>
              <a:t> </a:t>
            </a:r>
            <a:r>
              <a:rPr lang="en-US" altLang="ko-KR" sz="2500" dirty="0"/>
              <a:t>1.8,</a:t>
            </a:r>
            <a:r>
              <a:rPr lang="ko-KR" altLang="en-US" sz="2500" dirty="0"/>
              <a:t> </a:t>
            </a:r>
            <a:r>
              <a:rPr lang="en-US" altLang="ko-KR" sz="2500" dirty="0"/>
              <a:t>JAVAFX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7850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60620E2-863F-499B-99D3-CF9FDBBA93C0}"/>
              </a:ext>
            </a:extLst>
          </p:cNvPr>
          <p:cNvSpPr txBox="1"/>
          <p:nvPr/>
        </p:nvSpPr>
        <p:spPr>
          <a:xfrm>
            <a:off x="2699656" y="0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2-1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구조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E15AF-4B97-4A16-B929-68F8641E96EC}"/>
              </a:ext>
            </a:extLst>
          </p:cNvPr>
          <p:cNvSpPr txBox="1"/>
          <p:nvPr/>
        </p:nvSpPr>
        <p:spPr>
          <a:xfrm>
            <a:off x="2490549" y="960475"/>
            <a:ext cx="20462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2-1-1 MVC </a:t>
            </a:r>
            <a:r>
              <a:rPr lang="ko-KR" altLang="en-US" sz="15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패턴 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925579-C998-4641-9994-DD1DE457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356" y="849086"/>
            <a:ext cx="2920658" cy="59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3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60620E2-863F-499B-99D3-CF9FDBBA93C0}"/>
              </a:ext>
            </a:extLst>
          </p:cNvPr>
          <p:cNvSpPr txBox="1"/>
          <p:nvPr/>
        </p:nvSpPr>
        <p:spPr>
          <a:xfrm>
            <a:off x="2699656" y="0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2-1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 구조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E15AF-4B97-4A16-B929-68F8641E96EC}"/>
              </a:ext>
            </a:extLst>
          </p:cNvPr>
          <p:cNvSpPr txBox="1"/>
          <p:nvPr/>
        </p:nvSpPr>
        <p:spPr>
          <a:xfrm>
            <a:off x="2490549" y="960475"/>
            <a:ext cx="2400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2-1-2 </a:t>
            </a:r>
            <a:r>
              <a:rPr lang="ko-KR" altLang="en-US" sz="15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다이어그램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AFDF5-0509-4865-94FC-4D0D1792D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43" y="1283640"/>
            <a:ext cx="8545286" cy="53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5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60620E2-863F-499B-99D3-CF9FDBBA93C0}"/>
              </a:ext>
            </a:extLst>
          </p:cNvPr>
          <p:cNvSpPr txBox="1"/>
          <p:nvPr/>
        </p:nvSpPr>
        <p:spPr>
          <a:xfrm>
            <a:off x="2699656" y="0"/>
            <a:ext cx="5606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2-1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베이스 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B2E7D8-EF21-460C-ACA4-6C3FE7BD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18" y="1375681"/>
            <a:ext cx="2845254" cy="43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4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4067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3-1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서버 오픈 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A715E3-26C8-41B9-9CC5-9BFC25F4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28737"/>
            <a:ext cx="39624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2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6118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3-2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클라이언트 로그인 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8D34D5-7CE6-4E8F-B345-8B43421E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69" y="1169533"/>
            <a:ext cx="5555922" cy="30323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6812B8-FEE7-48B2-8356-3FFBE2874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6" b="1441"/>
          <a:stretch/>
        </p:blipFill>
        <p:spPr>
          <a:xfrm>
            <a:off x="9112101" y="707886"/>
            <a:ext cx="2961517" cy="405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2F0A52-1177-438D-9670-D5B769246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656" y="4942115"/>
            <a:ext cx="3629025" cy="1657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D7BAF3-2350-4BFA-870C-E69387FA06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" t="1855"/>
          <a:stretch/>
        </p:blipFill>
        <p:spPr>
          <a:xfrm>
            <a:off x="6583940" y="4859078"/>
            <a:ext cx="3629026" cy="192575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231771-B611-4547-9482-E089A7989B8D}"/>
              </a:ext>
            </a:extLst>
          </p:cNvPr>
          <p:cNvCxnSpPr>
            <a:cxnSpLocks/>
          </p:cNvCxnSpPr>
          <p:nvPr/>
        </p:nvCxnSpPr>
        <p:spPr>
          <a:xfrm flipV="1">
            <a:off x="6444343" y="2685709"/>
            <a:ext cx="2819400" cy="9718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882566-8633-499A-8544-510DA3316806}"/>
              </a:ext>
            </a:extLst>
          </p:cNvPr>
          <p:cNvCxnSpPr/>
          <p:nvPr/>
        </p:nvCxnSpPr>
        <p:spPr>
          <a:xfrm>
            <a:off x="5615730" y="3657600"/>
            <a:ext cx="1242270" cy="1621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10B08B-C470-4201-AB52-BE3CE706396C}"/>
              </a:ext>
            </a:extLst>
          </p:cNvPr>
          <p:cNvCxnSpPr/>
          <p:nvPr/>
        </p:nvCxnSpPr>
        <p:spPr>
          <a:xfrm>
            <a:off x="4898571" y="3701301"/>
            <a:ext cx="217715" cy="16656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3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8C768-0CAF-41EF-9C85-76A526B453D0}"/>
              </a:ext>
            </a:extLst>
          </p:cNvPr>
          <p:cNvSpPr txBox="1"/>
          <p:nvPr/>
        </p:nvSpPr>
        <p:spPr>
          <a:xfrm>
            <a:off x="2699656" y="0"/>
            <a:ext cx="661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3-2-1 </a:t>
            </a:r>
            <a:r>
              <a:rPr lang="ko-KR" altLang="en-US" sz="4000" dirty="0">
                <a:effectLst>
                  <a:outerShdw blurRad="50800" dist="50800" dir="5400000" algn="ctr" rotWithShape="0">
                    <a:schemeClr val="tx1">
                      <a:alpha val="40000"/>
                    </a:scheme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클라이언트 회원 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2D6635-EE97-46BA-8493-8CF497098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" r="2517" b="2124"/>
          <a:stretch/>
        </p:blipFill>
        <p:spPr>
          <a:xfrm>
            <a:off x="5759147" y="805857"/>
            <a:ext cx="2895600" cy="4027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79CBC8-E0D4-431A-908E-8239448D5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7" t="3802" r="2355" b="3411"/>
          <a:stretch/>
        </p:blipFill>
        <p:spPr>
          <a:xfrm>
            <a:off x="8818639" y="822107"/>
            <a:ext cx="3320143" cy="1785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282EB3-1319-413D-B993-B1579993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482" y="2819557"/>
            <a:ext cx="2019300" cy="1028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5C8A39-E5D0-401F-BB37-BAC74329C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654" y="822107"/>
            <a:ext cx="3244547" cy="15321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A60898-7CD9-4E1B-8A84-F2C9A4070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680" y="2468475"/>
            <a:ext cx="3326493" cy="1548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419CF8-400D-47A5-8716-A43A25441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653" y="4083613"/>
            <a:ext cx="3326493" cy="15718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770F87-3A6E-4A63-ADAD-DC35B6186A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9146" y="5182991"/>
            <a:ext cx="3059493" cy="15718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0BF617-8D8C-4F01-AB4E-6B65B3EE5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4515" y="3848257"/>
            <a:ext cx="3234268" cy="12368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48F80D-A112-49BE-960B-CC6A48767A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4516" y="5182991"/>
            <a:ext cx="3270366" cy="147906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DE0CA6-5377-43D5-949E-4ACDEC1E8867}"/>
              </a:ext>
            </a:extLst>
          </p:cNvPr>
          <p:cNvCxnSpPr/>
          <p:nvPr/>
        </p:nvCxnSpPr>
        <p:spPr>
          <a:xfrm>
            <a:off x="8164286" y="1676400"/>
            <a:ext cx="1121228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9C162D-873D-4541-A2BA-36DA0AA7ED1C}"/>
              </a:ext>
            </a:extLst>
          </p:cNvPr>
          <p:cNvCxnSpPr/>
          <p:nvPr/>
        </p:nvCxnSpPr>
        <p:spPr>
          <a:xfrm>
            <a:off x="8371114" y="1730829"/>
            <a:ext cx="2068286" cy="136071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963441-6DAA-4CCE-9B3A-15018E3235A6}"/>
              </a:ext>
            </a:extLst>
          </p:cNvPr>
          <p:cNvCxnSpPr/>
          <p:nvPr/>
        </p:nvCxnSpPr>
        <p:spPr>
          <a:xfrm flipH="1" flipV="1">
            <a:off x="5334000" y="1730830"/>
            <a:ext cx="1349829" cy="33201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E27C4E-0E50-4B5D-B1FE-8162EA6B339C}"/>
              </a:ext>
            </a:extLst>
          </p:cNvPr>
          <p:cNvCxnSpPr/>
          <p:nvPr/>
        </p:nvCxnSpPr>
        <p:spPr>
          <a:xfrm flipH="1">
            <a:off x="5509379" y="2452225"/>
            <a:ext cx="1239764" cy="53201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A58113-A5D6-4A8F-BC7F-0C03AC3ED4E1}"/>
              </a:ext>
            </a:extLst>
          </p:cNvPr>
          <p:cNvCxnSpPr/>
          <p:nvPr/>
        </p:nvCxnSpPr>
        <p:spPr>
          <a:xfrm flipH="1">
            <a:off x="5595255" y="2819557"/>
            <a:ext cx="1175659" cy="162614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A818DE-AE0D-4391-B865-7030A32E4000}"/>
              </a:ext>
            </a:extLst>
          </p:cNvPr>
          <p:cNvCxnSpPr/>
          <p:nvPr/>
        </p:nvCxnSpPr>
        <p:spPr>
          <a:xfrm>
            <a:off x="7794171" y="3333970"/>
            <a:ext cx="0" cy="2108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913A869-49B7-461A-B5F9-A44AE70A24D6}"/>
              </a:ext>
            </a:extLst>
          </p:cNvPr>
          <p:cNvCxnSpPr/>
          <p:nvPr/>
        </p:nvCxnSpPr>
        <p:spPr>
          <a:xfrm>
            <a:off x="8164286" y="3668486"/>
            <a:ext cx="1328058" cy="58782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4E96D1-1150-4AF3-A7C2-9FF82897C90B}"/>
              </a:ext>
            </a:extLst>
          </p:cNvPr>
          <p:cNvCxnSpPr/>
          <p:nvPr/>
        </p:nvCxnSpPr>
        <p:spPr>
          <a:xfrm>
            <a:off x="8043940" y="4083613"/>
            <a:ext cx="1214967" cy="148693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767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F3ACB519-17A4-4A6D-9A4D-8FF4DA22E16B}" vid="{63B81DF3-9A3E-49E2-8F54-EAC3F74BF13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518</Words>
  <Application>Microsoft Office PowerPoint</Application>
  <PresentationFormat>와이드스크린</PresentationFormat>
  <Paragraphs>93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나눔바른고딕 Light</vt:lpstr>
      <vt:lpstr>맑은 고딕</vt:lpstr>
      <vt:lpstr>한컴 쿨재즈 L</vt:lpstr>
      <vt:lpstr>Courier10 BT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LEEHYEKANG</dc:creator>
  <cp:lastModifiedBy>hi</cp:lastModifiedBy>
  <cp:revision>36</cp:revision>
  <dcterms:created xsi:type="dcterms:W3CDTF">2015-08-15T23:33:07Z</dcterms:created>
  <dcterms:modified xsi:type="dcterms:W3CDTF">2019-02-14T00:37:52Z</dcterms:modified>
</cp:coreProperties>
</file>