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60932976-1A71-4668-A98D-65B265A4DF0B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fo5-21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5" autoAdjust="0"/>
    <p:restoredTop sz="94580" autoAdjust="0"/>
  </p:normalViewPr>
  <p:slideViewPr>
    <p:cSldViewPr>
      <p:cViewPr varScale="1">
        <p:scale>
          <a:sx n="71" d="100"/>
          <a:sy n="71" d="100"/>
        </p:scale>
        <p:origin x="-4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535CF-41B5-43CF-8541-9054F0BB34E5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7060F-A002-46DD-8F38-9D816FC37C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320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7060F-A002-46DD-8F38-9D816FC37C1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040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F9DA69-703D-45DC-B297-0ABEE8161C6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488487-C739-4FE6-B5B9-ED1305C5B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DA69-703D-45DC-B297-0ABEE8161C6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8487-C739-4FE6-B5B9-ED1305C5B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DA69-703D-45DC-B297-0ABEE8161C6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8487-C739-4FE6-B5B9-ED1305C5B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DA69-703D-45DC-B297-0ABEE8161C6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8487-C739-4FE6-B5B9-ED1305C5B9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DA69-703D-45DC-B297-0ABEE8161C6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8487-C739-4FE6-B5B9-ED1305C5B9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DA69-703D-45DC-B297-0ABEE8161C6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8487-C739-4FE6-B5B9-ED1305C5B9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DA69-703D-45DC-B297-0ABEE8161C6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8487-C739-4FE6-B5B9-ED1305C5B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DA69-703D-45DC-B297-0ABEE8161C6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8487-C739-4FE6-B5B9-ED1305C5B9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DA69-703D-45DC-B297-0ABEE8161C6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8487-C739-4FE6-B5B9-ED1305C5B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5F9DA69-703D-45DC-B297-0ABEE8161C6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8487-C739-4FE6-B5B9-ED1305C5B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F9DA69-703D-45DC-B297-0ABEE8161C6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488487-C739-4FE6-B5B9-ED1305C5B9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5F9DA69-703D-45DC-B297-0ABEE8161C6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A488487-C739-4FE6-B5B9-ED1305C5B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928662" y="785794"/>
            <a:ext cx="7481776" cy="457200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마피아 게임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내용 개체 틀 7" descr="diemafia_icon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63888" y="836712"/>
            <a:ext cx="3018066" cy="5357850"/>
          </a:xfrm>
        </p:spPr>
      </p:pic>
      <p:pic>
        <p:nvPicPr>
          <p:cNvPr id="9" name="그림 8" descr="clipart310459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214422"/>
            <a:ext cx="3821916" cy="5357826"/>
          </a:xfrm>
          <a:prstGeom prst="rect">
            <a:avLst/>
          </a:prstGeom>
        </p:spPr>
      </p:pic>
      <p:pic>
        <p:nvPicPr>
          <p:cNvPr id="10" name="그림 9" descr="Lovepik_com-400340426-blood-stai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36" y="1297401"/>
            <a:ext cx="6858000" cy="6858000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idx="2"/>
          </p:nvPr>
        </p:nvSpPr>
        <p:spPr>
          <a:xfrm>
            <a:off x="4786314" y="4786322"/>
            <a:ext cx="3974592" cy="914400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성찬우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2019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년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1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월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~</a:t>
            </a:r>
          </a:p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2019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년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2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월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20190214_07433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0100" y="1571612"/>
            <a:ext cx="2410162" cy="4163006"/>
          </a:xfrm>
        </p:spPr>
      </p:pic>
      <p:pic>
        <p:nvPicPr>
          <p:cNvPr id="6" name="내용 개체 틀 5" descr="newAccoun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6446" y="6858000"/>
            <a:ext cx="2464479" cy="4525962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6.UI </a:t>
            </a:r>
            <a:r>
              <a:rPr lang="ko-KR" altLang="en-US" dirty="0" smtClean="0"/>
              <a:t>기능 구조 설명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-1428760" y="3500438"/>
            <a:ext cx="1428760" cy="1588"/>
          </a:xfrm>
          <a:prstGeom prst="straightConnector1">
            <a:avLst/>
          </a:prstGeom>
          <a:ln w="2540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57482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00018 -0.819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choic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28926" y="2857496"/>
            <a:ext cx="2800741" cy="1790950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6.UI </a:t>
            </a:r>
            <a:r>
              <a:rPr lang="ko-KR" altLang="en-US" dirty="0" smtClean="0"/>
              <a:t>기능 구조 설명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2500298" y="1571612"/>
            <a:ext cx="3500462" cy="107157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r>
              <a:rPr lang="ko-KR" altLang="en-US" dirty="0" smtClean="0"/>
              <a:t>에 입력된 자신의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방을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사각형 설명선 9"/>
          <p:cNvSpPr/>
          <p:nvPr/>
        </p:nvSpPr>
        <p:spPr>
          <a:xfrm rot="10800000">
            <a:off x="3071802" y="5000636"/>
            <a:ext cx="2786082" cy="100013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00364" y="542926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개설된 방으로 접속합니다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choic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6314" y="2714620"/>
            <a:ext cx="2800741" cy="1790950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6.UI </a:t>
            </a:r>
            <a:r>
              <a:rPr lang="ko-KR" altLang="en-US" dirty="0" smtClean="0"/>
              <a:t>기능 구조 설명</a:t>
            </a:r>
            <a:endParaRPr lang="ko-KR" altLang="en-US" dirty="0"/>
          </a:p>
        </p:txBody>
      </p:sp>
      <p:pic>
        <p:nvPicPr>
          <p:cNvPr id="7" name="내용 개체 틀 6" descr="waitingserver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8135" y="1481138"/>
            <a:ext cx="2196730" cy="4525962"/>
          </a:xfrm>
        </p:spPr>
      </p:pic>
      <p:sp>
        <p:nvSpPr>
          <p:cNvPr id="9" name="왼쪽 화살표 8"/>
          <p:cNvSpPr/>
          <p:nvPr/>
        </p:nvSpPr>
        <p:spPr>
          <a:xfrm>
            <a:off x="9144000" y="3071810"/>
            <a:ext cx="978408" cy="98469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07407E-6 L -0.60069 0.001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choic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6129" y="2848644"/>
            <a:ext cx="2800741" cy="1790950"/>
          </a:xfrm>
        </p:spPr>
      </p:pic>
      <p:pic>
        <p:nvPicPr>
          <p:cNvPr id="6" name="내용 개체 틀 5" descr="roomaccess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43504" y="2857496"/>
            <a:ext cx="3010320" cy="1609950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6.UI </a:t>
            </a:r>
            <a:r>
              <a:rPr lang="ko-KR" altLang="en-US" dirty="0" smtClean="0"/>
              <a:t>기능 구조 설명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071934" y="3429000"/>
            <a:ext cx="928694" cy="7143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5214942" y="1428736"/>
            <a:ext cx="3071834" cy="121444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방을 만든 사람의 아이디를 입력하여 접속합니다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server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537" y="1481138"/>
            <a:ext cx="2199926" cy="4525962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6.UI </a:t>
            </a:r>
            <a:r>
              <a:rPr lang="ko-KR" altLang="en-US" dirty="0" smtClean="0"/>
              <a:t>기능 구조 설명</a:t>
            </a:r>
            <a:endParaRPr lang="ko-KR" altLang="en-US" dirty="0"/>
          </a:p>
        </p:txBody>
      </p:sp>
      <p:pic>
        <p:nvPicPr>
          <p:cNvPr id="10" name="내용 개체 틀 9" descr="gamestartmafia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86182" y="1500174"/>
            <a:ext cx="2070872" cy="4525962"/>
          </a:xfrm>
        </p:spPr>
      </p:pic>
      <p:pic>
        <p:nvPicPr>
          <p:cNvPr id="11" name="그림 10" descr="startgamecitize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1428736"/>
            <a:ext cx="2071702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vote비교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1736" y="1500174"/>
            <a:ext cx="4038600" cy="4421406"/>
          </a:xfr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UI </a:t>
            </a:r>
            <a:r>
              <a:rPr lang="ko-KR" altLang="en-US" dirty="0" smtClean="0"/>
              <a:t>기능 구조 설명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endvot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1604" y="1500174"/>
            <a:ext cx="6072230" cy="4424454"/>
          </a:xfr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UI </a:t>
            </a:r>
            <a:r>
              <a:rPr lang="ko-KR" altLang="en-US" dirty="0" smtClean="0"/>
              <a:t>기능 구조 설명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endmurder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14612" y="1571612"/>
            <a:ext cx="4038600" cy="4415025"/>
          </a:xfr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UI </a:t>
            </a:r>
            <a:r>
              <a:rPr lang="ko-KR" altLang="en-US" dirty="0" smtClean="0"/>
              <a:t>기능 구조 설명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endGam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0298" y="1500174"/>
            <a:ext cx="4038600" cy="4422619"/>
          </a:xfr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 UI </a:t>
            </a:r>
            <a:r>
              <a:rPr lang="ko-KR" altLang="en-US" dirty="0" smtClean="0"/>
              <a:t>기능 구조 설명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58204" cy="4525963"/>
          </a:xfrm>
        </p:spPr>
        <p:txBody>
          <a:bodyPr/>
          <a:lstStyle/>
          <a:p>
            <a:r>
              <a:rPr lang="ko-KR" altLang="en-US" dirty="0" smtClean="0"/>
              <a:t>최초에 생각했던 것만큼 쉽지 않은 도전이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였습니다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생각했던 것보다 훨씬 힘든 </a:t>
            </a:r>
            <a:r>
              <a:rPr lang="ko-KR" altLang="en-US" dirty="0" err="1" smtClean="0"/>
              <a:t>여정이였고</a:t>
            </a:r>
            <a:r>
              <a:rPr lang="en-US" altLang="ko-KR" dirty="0" smtClean="0"/>
              <a:t>, 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제 부족함을 뼈저리게 실감했고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더욱더 공부에 대한 열망이 느껴졌습니다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처음에 기획했던 것보다 시간과 실력의 </a:t>
            </a:r>
            <a:r>
              <a:rPr lang="ko-KR" altLang="en-US" smtClean="0"/>
              <a:t>부족탓에</a:t>
            </a:r>
            <a:r>
              <a:rPr lang="ko-KR" altLang="en-US" dirty="0" smtClean="0"/>
              <a:t> 많이 간소화 되었지만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다음에는 이런 실수를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붙잡기 위해 더욱더 노력할 것입니다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마무리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932715" y="2888512"/>
            <a:ext cx="4572000" cy="316158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프로그램 개요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프로그램구조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마무리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/22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~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1/24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컨텐츠  설정 및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DB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테이블 설계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1/25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~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1/29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마피아 게임에 필요한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UI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설계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/30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~ 1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/31 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로그인 및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회원가입 구성 및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DB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설계 및 연결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2/01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~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2/03 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서버 및 클라이언트 설계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2/04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~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2/05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클라이언트 자동 접속 방 개설 설계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/06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~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2/07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클라이언트간 채팅 기능 설계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2/08 ~ 2/12 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프로토콜 설계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682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목적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소켓 통신을 이용한 프로토콜을 구축하며</a:t>
            </a:r>
            <a:r>
              <a:rPr lang="en-US" altLang="ko-KR" sz="2400" dirty="0" smtClean="0"/>
              <a:t>, </a:t>
            </a:r>
          </a:p>
          <a:p>
            <a:pPr marL="109728" indent="0">
              <a:buNone/>
            </a:pPr>
            <a:r>
              <a:rPr lang="ko-KR" altLang="en-US" sz="2400" dirty="0" smtClean="0"/>
              <a:t>            지금까지 익혀온 </a:t>
            </a:r>
            <a:r>
              <a:rPr lang="en-US" altLang="ko-KR" sz="2400" dirty="0" smtClean="0"/>
              <a:t>JAVA FX, MySQL</a:t>
            </a:r>
            <a:r>
              <a:rPr lang="ko-KR" altLang="en-US" sz="2400" dirty="0" smtClean="0"/>
              <a:t>을 숙달한다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요구사항 </a:t>
            </a:r>
            <a:r>
              <a:rPr lang="en-US" altLang="ko-KR" sz="2400" dirty="0" smtClean="0"/>
              <a:t>: </a:t>
            </a:r>
          </a:p>
          <a:p>
            <a:pPr lvl="1"/>
            <a:r>
              <a:rPr lang="ko-KR" altLang="en-US" sz="2000" dirty="0" smtClean="0"/>
              <a:t>아이디는 유일해야한다</a:t>
            </a:r>
            <a:r>
              <a:rPr lang="en-US" altLang="ko-KR" sz="2000" dirty="0" smtClean="0"/>
              <a:t>.(Primary Key)</a:t>
            </a:r>
          </a:p>
          <a:p>
            <a:pPr lvl="1"/>
            <a:r>
              <a:rPr lang="ko-KR" altLang="en-US" sz="2000" dirty="0" smtClean="0"/>
              <a:t>방 생성은 누구나 할 수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플레이어는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인이여야 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마피아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술래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두 명으로 고정된다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게임 시작은 서버화면에서 </a:t>
            </a:r>
            <a:r>
              <a:rPr lang="en-US" altLang="ko-KR" sz="2000" dirty="0" smtClean="0"/>
              <a:t>Start </a:t>
            </a:r>
            <a:r>
              <a:rPr lang="ko-KR" altLang="en-US" sz="2000" dirty="0" smtClean="0"/>
              <a:t>버튼으로 시작한다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패배한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사망한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플레이어는 게임에 개입할 수 없으며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방관한다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시민의 승리 조건은 마피아를 전부 찾아 처형하는 것입니다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마피아의 승리 조건은 시민의 숫자를 마피아의 숫자만큼 줄여야 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 		</a:t>
            </a:r>
            <a:r>
              <a:rPr lang="ko-KR" altLang="en-US" dirty="0" smtClean="0"/>
              <a:t>프로그램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646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Windiw10, i7-6700HQ, 2.6GHz</a:t>
            </a:r>
          </a:p>
          <a:p>
            <a:r>
              <a:rPr lang="ko-KR" altLang="en-US" dirty="0" smtClean="0"/>
              <a:t>기본 개발 </a:t>
            </a:r>
            <a:r>
              <a:rPr lang="en-US" altLang="ko-KR" dirty="0"/>
              <a:t>: </a:t>
            </a:r>
            <a:r>
              <a:rPr lang="en-US" altLang="ko-KR" dirty="0" smtClean="0"/>
              <a:t>Eclipse </a:t>
            </a:r>
            <a:r>
              <a:rPr lang="en-US" altLang="ko-KR" dirty="0" err="1" smtClean="0"/>
              <a:t>Jee</a:t>
            </a:r>
            <a:r>
              <a:rPr lang="en-US" altLang="ko-KR" dirty="0" smtClean="0"/>
              <a:t> 2018-09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구축 </a:t>
            </a:r>
            <a:r>
              <a:rPr lang="en-US" altLang="ko-KR" dirty="0"/>
              <a:t>: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en-US" altLang="ko-KR" dirty="0" smtClean="0"/>
              <a:t>workbench 6.3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: </a:t>
            </a:r>
            <a:r>
              <a:rPr lang="en-US" altLang="ko-KR" smtClean="0"/>
              <a:t>JAVA FX </a:t>
            </a:r>
            <a:r>
              <a:rPr lang="en-US" altLang="ko-KR" dirty="0"/>
              <a:t>Scene Builder 2.0</a:t>
            </a:r>
          </a:p>
          <a:p>
            <a:r>
              <a:rPr lang="ko-KR" altLang="en-US" dirty="0"/>
              <a:t>개발언어 </a:t>
            </a:r>
            <a:r>
              <a:rPr lang="en-US" altLang="ko-KR" dirty="0"/>
              <a:t>: </a:t>
            </a:r>
            <a:r>
              <a:rPr lang="ko-KR" altLang="en-US" dirty="0"/>
              <a:t>자바</a:t>
            </a:r>
            <a:r>
              <a:rPr lang="en-US" altLang="ko-KR" dirty="0"/>
              <a:t>, MySQL </a:t>
            </a:r>
            <a:r>
              <a:rPr lang="en-US" altLang="ko-KR" dirty="0" err="1" smtClean="0"/>
              <a:t>querry</a:t>
            </a:r>
            <a:r>
              <a:rPr lang="en-US" altLang="ko-KR" dirty="0" smtClean="0"/>
              <a:t>, </a:t>
            </a:r>
            <a:r>
              <a:rPr lang="en-US" altLang="ko-KR" dirty="0"/>
              <a:t>JavaFX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638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mafiaMVC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71802" y="928670"/>
            <a:ext cx="3071834" cy="5702954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프로그램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mafiaGame_Class_Diagram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720" y="1500173"/>
            <a:ext cx="8572560" cy="5164761"/>
          </a:xfr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프로그램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클래스다이아그램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diagram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57422" y="1857364"/>
            <a:ext cx="4857784" cy="4791241"/>
          </a:xfr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5.DB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로그인 실패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499931"/>
            <a:ext cx="4038600" cy="4488375"/>
          </a:xfrm>
        </p:spPr>
      </p:pic>
      <p:pic>
        <p:nvPicPr>
          <p:cNvPr id="5" name="내용 개체 틀 4" descr="20190214_074331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1419" y="1662616"/>
            <a:ext cx="2410162" cy="4163006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UI </a:t>
            </a:r>
            <a:r>
              <a:rPr lang="ko-KR" altLang="en-US" dirty="0" smtClean="0"/>
              <a:t>기능 구조 설명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267</TotalTime>
  <Words>307</Words>
  <Application>Microsoft Office PowerPoint</Application>
  <PresentationFormat>화면 슬라이드 쇼(4:3)</PresentationFormat>
  <Paragraphs>63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광장</vt:lpstr>
      <vt:lpstr>마피아 게임</vt:lpstr>
      <vt:lpstr>목차   </vt:lpstr>
      <vt:lpstr>1.개발 일정</vt:lpstr>
      <vt:lpstr>         프로그램 개요</vt:lpstr>
      <vt:lpstr>3.개발 환경</vt:lpstr>
      <vt:lpstr>4.프로그램 구조 MVC 패턴</vt:lpstr>
      <vt:lpstr>4.프로그램 구조 클래스다이아그램</vt:lpstr>
      <vt:lpstr>5.DB 구조</vt:lpstr>
      <vt:lpstr>6. UI 기능 구조 설명</vt:lpstr>
      <vt:lpstr>6.UI 기능 구조 설명</vt:lpstr>
      <vt:lpstr>6.UI 기능 구조 설명</vt:lpstr>
      <vt:lpstr>6.UI 기능 구조 설명</vt:lpstr>
      <vt:lpstr>6.UI 기능 구조 설명</vt:lpstr>
      <vt:lpstr>6.UI 기능 구조 설명</vt:lpstr>
      <vt:lpstr>6. UI 기능 구조 설명</vt:lpstr>
      <vt:lpstr>6. UI 기능 구조 설명</vt:lpstr>
      <vt:lpstr>6. UI 기능 구조 설명</vt:lpstr>
      <vt:lpstr>6. UI 기능 구조 설명</vt:lpstr>
      <vt:lpstr>7.마무리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마피아 게임</dc:title>
  <dc:creator>alfo5-21</dc:creator>
  <cp:lastModifiedBy>alfo5-21</cp:lastModifiedBy>
  <cp:revision>25</cp:revision>
  <dcterms:created xsi:type="dcterms:W3CDTF">2019-02-13T07:03:21Z</dcterms:created>
  <dcterms:modified xsi:type="dcterms:W3CDTF">2019-02-13T23:45:14Z</dcterms:modified>
</cp:coreProperties>
</file>