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8" r:id="rId4"/>
    <p:sldId id="284" r:id="rId5"/>
    <p:sldId id="258" r:id="rId6"/>
    <p:sldId id="259" r:id="rId7"/>
    <p:sldId id="279" r:id="rId8"/>
    <p:sldId id="260" r:id="rId9"/>
    <p:sldId id="280" r:id="rId10"/>
    <p:sldId id="262" r:id="rId11"/>
    <p:sldId id="281" r:id="rId12"/>
    <p:sldId id="263" r:id="rId13"/>
    <p:sldId id="264" r:id="rId14"/>
    <p:sldId id="282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3" r:id="rId23"/>
    <p:sldId id="261" r:id="rId24"/>
  </p:sldIdLst>
  <p:sldSz cx="9144000" cy="5143500" type="screen16x9"/>
  <p:notesSz cx="6858000" cy="9144000"/>
  <p:embeddedFontLst>
    <p:embeddedFont>
      <p:font typeface="맑은 고딕" pitchFamily="50" charset="-127"/>
      <p:regular r:id="rId26"/>
      <p:bold r:id="rId27"/>
    </p:embeddedFont>
    <p:embeddedFont>
      <p:font typeface="나눔바른고딕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7B21-CD22-4207-A471-B04C15285662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5239-1CFF-468F-8EA4-43239B8119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dus\Downloads\mateo-avila-chinchilla-72256-unspla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1749" y="0"/>
            <a:ext cx="91757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3071AFB-131F-444D-A2C2-9CAEC96773A5}"/>
              </a:ext>
            </a:extLst>
          </p:cNvPr>
          <p:cNvSpPr/>
          <p:nvPr/>
        </p:nvSpPr>
        <p:spPr>
          <a:xfrm>
            <a:off x="4478111" y="-9016"/>
            <a:ext cx="4665889" cy="5152516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407525-4DB6-467D-9FD4-1E2EA00A9524}"/>
              </a:ext>
            </a:extLst>
          </p:cNvPr>
          <p:cNvGrpSpPr/>
          <p:nvPr/>
        </p:nvGrpSpPr>
        <p:grpSpPr>
          <a:xfrm>
            <a:off x="3643306" y="1500180"/>
            <a:ext cx="3935950" cy="2232757"/>
            <a:chOff x="4876799" y="2095500"/>
            <a:chExt cx="5238750" cy="29718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272BA0E-AE73-4F87-B519-A9104E5A6391}"/>
                </a:ext>
              </a:extLst>
            </p:cNvPr>
            <p:cNvSpPr/>
            <p:nvPr/>
          </p:nvSpPr>
          <p:spPr>
            <a:xfrm>
              <a:off x="4876800" y="2095500"/>
              <a:ext cx="1104900" cy="2971800"/>
            </a:xfrm>
            <a:prstGeom prst="rect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04FD8FAC-8E9B-408D-BFAD-BCB8F037F600}"/>
                </a:ext>
              </a:extLst>
            </p:cNvPr>
            <p:cNvSpPr/>
            <p:nvPr/>
          </p:nvSpPr>
          <p:spPr>
            <a:xfrm>
              <a:off x="4876799" y="2095500"/>
              <a:ext cx="5238750" cy="2971800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25B47B-AEC1-4D8C-99A2-851565201E06}"/>
              </a:ext>
            </a:extLst>
          </p:cNvPr>
          <p:cNvSpPr txBox="1"/>
          <p:nvPr/>
        </p:nvSpPr>
        <p:spPr>
          <a:xfrm>
            <a:off x="4500562" y="171449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금연관리</a:t>
            </a:r>
            <a:r>
              <a:rPr lang="en-US" altLang="ko-KR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/>
            </a:r>
            <a:br>
              <a:rPr lang="en-US" altLang="ko-KR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</a:t>
            </a:r>
            <a:endParaRPr lang="en-US" altLang="ko-KR" sz="4800" b="1" dirty="0" smtClean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C76C84D-CE7A-4BEF-8671-D0F24917BE7F}"/>
              </a:ext>
            </a:extLst>
          </p:cNvPr>
          <p:cNvSpPr txBox="1"/>
          <p:nvPr/>
        </p:nvSpPr>
        <p:spPr>
          <a:xfrm>
            <a:off x="4929190" y="3286130"/>
            <a:ext cx="26245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algn="r"/>
            <a:r>
              <a:rPr lang="ko-KR" altLang="en-US" sz="11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웹앱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 이성준</a:t>
            </a:r>
            <a:endParaRPr lang="en-US" altLang="ko-KR" sz="1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10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406" y="1234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3.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47" y="195486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데이터베이스 구조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11" name="그림 10" descr="pisyc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000114"/>
            <a:ext cx="4572032" cy="3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thdus\Downloads\mateo-avila-chinchilla-72256-unspla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" y="0"/>
            <a:ext cx="91757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3071AFB-131F-444D-A2C2-9CAEC96773A5}"/>
              </a:ext>
            </a:extLst>
          </p:cNvPr>
          <p:cNvSpPr/>
          <p:nvPr/>
        </p:nvSpPr>
        <p:spPr>
          <a:xfrm>
            <a:off x="4500562" y="-9016"/>
            <a:ext cx="4665889" cy="5152516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925B47B-AEC1-4D8C-99A2-851565201E06}"/>
              </a:ext>
            </a:extLst>
          </p:cNvPr>
          <p:cNvSpPr txBox="1"/>
          <p:nvPr/>
        </p:nvSpPr>
        <p:spPr>
          <a:xfrm>
            <a:off x="2071670" y="2071684"/>
            <a:ext cx="497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04.</a:t>
            </a:r>
            <a:r>
              <a:rPr lang="ko-KR" altLang="en-US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구조</a:t>
            </a:r>
            <a:endParaRPr lang="en-US" altLang="ko-KR" sz="4800" b="1" dirty="0" smtClean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406" y="1234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4.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47" y="19548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프로그램 구조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1000114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&lt;</a:t>
            </a:r>
            <a:r>
              <a:rPr lang="ko-KR" altLang="en-US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테이블 모델링 물리적</a:t>
            </a:r>
            <a:r>
              <a:rPr lang="en-US" altLang="ko-KR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1357304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MVC </a:t>
            </a:r>
            <a:r>
              <a:rPr lang="ko-KR" altLang="en-US" sz="1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구조</a:t>
            </a:r>
            <a:endParaRPr lang="ko-KR" altLang="en-US" sz="1000" dirty="0" smtClean="0"/>
          </a:p>
        </p:txBody>
      </p:sp>
      <p:pic>
        <p:nvPicPr>
          <p:cNvPr id="12" name="그림 11" descr="MV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1714494"/>
            <a:ext cx="2087322" cy="32530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57422" y="1357304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-Model</a:t>
            </a:r>
          </a:p>
        </p:txBody>
      </p:sp>
      <p:pic>
        <p:nvPicPr>
          <p:cNvPr id="19" name="그림 18" descr="Mode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60" y="1714494"/>
            <a:ext cx="6357950" cy="32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406" y="1234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4.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47" y="19548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프로그램 구조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1000114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&lt;</a:t>
            </a:r>
            <a:r>
              <a:rPr lang="ko-KR" altLang="en-US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테이블 모델링 물리적</a:t>
            </a:r>
            <a:r>
              <a:rPr lang="en-US" altLang="ko-KR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4282" y="1428742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-Controller</a:t>
            </a:r>
            <a:endParaRPr lang="ko-KR" altLang="en-US" sz="1000" dirty="0" smtClean="0"/>
          </a:p>
        </p:txBody>
      </p:sp>
      <p:pic>
        <p:nvPicPr>
          <p:cNvPr id="20" name="그림 19" descr="controlle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21" y="1422750"/>
            <a:ext cx="1446584" cy="3500426"/>
          </a:xfrm>
          <a:prstGeom prst="rect">
            <a:avLst/>
          </a:prstGeom>
        </p:spPr>
      </p:pic>
      <p:pic>
        <p:nvPicPr>
          <p:cNvPr id="21" name="그림 20" descr="controlle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1428742"/>
            <a:ext cx="1383066" cy="3494469"/>
          </a:xfrm>
          <a:prstGeom prst="rect">
            <a:avLst/>
          </a:prstGeom>
        </p:spPr>
      </p:pic>
      <p:pic>
        <p:nvPicPr>
          <p:cNvPr id="22" name="그림 21" descr="controller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812" y="1429842"/>
            <a:ext cx="3953502" cy="350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thdus\Downloads\mateo-avila-chinchilla-72256-unspla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" y="0"/>
            <a:ext cx="91757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3071AFB-131F-444D-A2C2-9CAEC96773A5}"/>
              </a:ext>
            </a:extLst>
          </p:cNvPr>
          <p:cNvSpPr/>
          <p:nvPr/>
        </p:nvSpPr>
        <p:spPr>
          <a:xfrm>
            <a:off x="4500562" y="-9016"/>
            <a:ext cx="4665889" cy="5152516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925B47B-AEC1-4D8C-99A2-851565201E06}"/>
              </a:ext>
            </a:extLst>
          </p:cNvPr>
          <p:cNvSpPr txBox="1"/>
          <p:nvPr/>
        </p:nvSpPr>
        <p:spPr>
          <a:xfrm>
            <a:off x="2071670" y="2071684"/>
            <a:ext cx="542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05.UI </a:t>
            </a:r>
            <a:r>
              <a:rPr lang="ko-KR" altLang="en-US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및 기능 설명</a:t>
            </a:r>
            <a:endParaRPr lang="en-US" altLang="ko-KR" sz="4800" b="1" dirty="0" smtClean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406" y="1234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5.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47" y="19548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UI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및 기능설명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11" name="그림 10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1714494"/>
            <a:ext cx="2418357" cy="2138182"/>
          </a:xfrm>
          <a:prstGeom prst="rect">
            <a:avLst/>
          </a:prstGeom>
        </p:spPr>
      </p:pic>
      <p:graphicFrame>
        <p:nvGraphicFramePr>
          <p:cNvPr id="12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5715008" y="1928808"/>
          <a:ext cx="2304256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 입력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비밀번호 입력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</a:t>
                      </a:r>
                      <a:r>
                        <a:rPr lang="ko-KR" altLang="en-US" sz="1000" baseline="0" dirty="0" smtClean="0"/>
                        <a:t> 후 클릭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해당 아이디 패스워드 일치</a:t>
                      </a:r>
                      <a:r>
                        <a:rPr lang="ko-KR" altLang="en-US" sz="1000" baseline="0" dirty="0" smtClean="0"/>
                        <a:t> 시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메인 페이지로 이동 </a:t>
                      </a: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406" y="1234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5.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47" y="19548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UI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및 기능설명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aphicFrame>
        <p:nvGraphicFramePr>
          <p:cNvPr id="13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52198097"/>
              </p:ext>
            </p:extLst>
          </p:nvPr>
        </p:nvGraphicFramePr>
        <p:xfrm>
          <a:off x="6715140" y="1714494"/>
          <a:ext cx="1857388" cy="2143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7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2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Description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하루 일과를 기록한다</a:t>
                      </a:r>
                      <a:r>
                        <a:rPr lang="en-US" altLang="ko-KR" sz="60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흡연</a:t>
                      </a:r>
                      <a:r>
                        <a:rPr lang="en-US" altLang="ko-KR" sz="600" dirty="0" smtClean="0"/>
                        <a:t>,</a:t>
                      </a:r>
                      <a:r>
                        <a:rPr lang="ko-KR" altLang="en-US" sz="600" dirty="0" smtClean="0"/>
                        <a:t>운동</a:t>
                      </a:r>
                      <a:r>
                        <a:rPr lang="en-US" altLang="ko-KR" sz="600" dirty="0" smtClean="0"/>
                        <a:t>,</a:t>
                      </a:r>
                      <a:r>
                        <a:rPr lang="ko-KR" altLang="en-US" sz="600" dirty="0" smtClean="0"/>
                        <a:t>음주를 클릭으로 선택한다</a:t>
                      </a:r>
                      <a:r>
                        <a:rPr lang="en-US" altLang="ko-KR" sz="600" dirty="0" smtClean="0"/>
                        <a:t>.</a:t>
                      </a:r>
                    </a:p>
                    <a:p>
                      <a:pPr latinLnBrk="1"/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2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메모</a:t>
                      </a:r>
                      <a:r>
                        <a:rPr lang="en-US" altLang="ko-KR" sz="600" dirty="0" smtClean="0"/>
                        <a:t>,</a:t>
                      </a:r>
                      <a:r>
                        <a:rPr lang="ko-KR" altLang="en-US" sz="600" dirty="0" smtClean="0"/>
                        <a:t>등록일</a:t>
                      </a:r>
                      <a:r>
                        <a:rPr lang="en-US" altLang="ko-KR" sz="600" dirty="0" smtClean="0"/>
                        <a:t>,</a:t>
                      </a:r>
                      <a:r>
                        <a:rPr lang="ko-KR" altLang="en-US" sz="600" dirty="0" smtClean="0"/>
                        <a:t>담뱃값</a:t>
                      </a:r>
                      <a:r>
                        <a:rPr lang="en-US" altLang="ko-KR" sz="600" dirty="0" smtClean="0"/>
                        <a:t>,</a:t>
                      </a:r>
                      <a:r>
                        <a:rPr lang="ko-KR" altLang="en-US" sz="600" dirty="0" smtClean="0"/>
                        <a:t>술값 입력한다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0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달력모양을 클릭해서 날짜를 선택한다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0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등록 후 해당테이블 선택 후 삭제를 하면 삭제가 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</a:tr>
              <a:tr h="191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등록을 하게</a:t>
                      </a:r>
                      <a:r>
                        <a:rPr lang="ko-KR" altLang="en-US" sz="600" baseline="0" dirty="0" smtClean="0"/>
                        <a:t> 되면 아래에 </a:t>
                      </a:r>
                      <a:r>
                        <a:rPr lang="en-US" altLang="ko-KR" sz="600" baseline="0" dirty="0" smtClean="0"/>
                        <a:t>Total</a:t>
                      </a:r>
                      <a:r>
                        <a:rPr lang="ko-KR" altLang="en-US" sz="600" baseline="0" dirty="0" smtClean="0"/>
                        <a:t>에 해당 항목들의 값이 누적되어 들어가게된다</a:t>
                      </a:r>
                      <a:r>
                        <a:rPr lang="en-US" altLang="ko-KR" sz="600" baseline="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</a:tr>
              <a:tr h="355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다 등록</a:t>
                      </a:r>
                      <a:r>
                        <a:rPr lang="ko-KR" altLang="en-US" sz="600" baseline="0" dirty="0" smtClean="0"/>
                        <a:t> 후 날짜를 선택해서 검색을 하게 되면 해당 날짜 위치로 찾아간다</a:t>
                      </a:r>
                      <a:r>
                        <a:rPr lang="en-US" altLang="ko-KR" sz="600" baseline="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</a:tr>
            </a:tbl>
          </a:graphicData>
        </a:graphic>
      </p:graphicFrame>
      <p:pic>
        <p:nvPicPr>
          <p:cNvPr id="14" name="그림 13" descr="mainTab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142990"/>
            <a:ext cx="2871324" cy="33575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57488" y="28573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상황판 탭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17" name="그림 16" descr="등록창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928676"/>
            <a:ext cx="3349418" cy="2191208"/>
          </a:xfrm>
          <a:prstGeom prst="rect">
            <a:avLst/>
          </a:prstGeom>
        </p:spPr>
      </p:pic>
      <p:cxnSp>
        <p:nvCxnSpPr>
          <p:cNvPr id="19" name="꺾인 연결선 18"/>
          <p:cNvCxnSpPr/>
          <p:nvPr/>
        </p:nvCxnSpPr>
        <p:spPr>
          <a:xfrm rot="10800000" flipV="1">
            <a:off x="3071802" y="3357568"/>
            <a:ext cx="3643338" cy="928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>
            <a:off x="3071803" y="3714758"/>
            <a:ext cx="1829119" cy="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406" y="1234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5.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47" y="19548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UI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및 기능설명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14" name="그림 13" descr="mainTab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142990"/>
            <a:ext cx="2871324" cy="33575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57488" y="28573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상황판 탭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11" name="그림 10" descr="수정창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8" y="1714494"/>
            <a:ext cx="3133656" cy="2051658"/>
          </a:xfrm>
          <a:prstGeom prst="rect">
            <a:avLst/>
          </a:prstGeom>
        </p:spPr>
      </p:pic>
      <p:graphicFrame>
        <p:nvGraphicFramePr>
          <p:cNvPr id="12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52198097"/>
              </p:ext>
            </p:extLst>
          </p:nvPr>
        </p:nvGraphicFramePr>
        <p:xfrm>
          <a:off x="6858016" y="1571618"/>
          <a:ext cx="1857388" cy="2143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7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2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Description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해당항목을 선택하여 수정버튼을 누른다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흡연</a:t>
                      </a:r>
                      <a:r>
                        <a:rPr lang="en-US" altLang="ko-KR" sz="600" dirty="0" smtClean="0"/>
                        <a:t>,</a:t>
                      </a:r>
                      <a:r>
                        <a:rPr lang="ko-KR" altLang="en-US" sz="600" dirty="0" smtClean="0"/>
                        <a:t>운동</a:t>
                      </a:r>
                      <a:r>
                        <a:rPr lang="en-US" altLang="ko-KR" sz="600" dirty="0" smtClean="0"/>
                        <a:t>,</a:t>
                      </a:r>
                      <a:r>
                        <a:rPr lang="ko-KR" altLang="en-US" sz="600" dirty="0" smtClean="0"/>
                        <a:t>음주를 클릭으로 선택한다</a:t>
                      </a:r>
                      <a:r>
                        <a:rPr lang="en-US" altLang="ko-KR" sz="600" dirty="0" smtClean="0"/>
                        <a:t>.</a:t>
                      </a:r>
                    </a:p>
                    <a:p>
                      <a:pPr latinLnBrk="1"/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2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메모</a:t>
                      </a:r>
                      <a:r>
                        <a:rPr lang="en-US" altLang="ko-KR" sz="600" dirty="0" smtClean="0"/>
                        <a:t>,</a:t>
                      </a:r>
                      <a:r>
                        <a:rPr lang="ko-KR" altLang="en-US" sz="600" dirty="0" smtClean="0"/>
                        <a:t>등록일</a:t>
                      </a:r>
                      <a:r>
                        <a:rPr lang="en-US" altLang="ko-KR" sz="600" dirty="0" smtClean="0"/>
                        <a:t>,</a:t>
                      </a:r>
                      <a:r>
                        <a:rPr lang="ko-KR" altLang="en-US" sz="600" dirty="0" smtClean="0"/>
                        <a:t>담뱃값</a:t>
                      </a:r>
                      <a:r>
                        <a:rPr lang="en-US" altLang="ko-KR" sz="600" dirty="0" smtClean="0"/>
                        <a:t>,</a:t>
                      </a:r>
                      <a:r>
                        <a:rPr lang="ko-KR" altLang="en-US" sz="600" dirty="0" smtClean="0"/>
                        <a:t>술값 입력한다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0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달력모양을 클릭해서 날짜를 선택한다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0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수정 후 삭제를 하면 해당 테이블이 삭제된다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</a:tr>
              <a:tr h="191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수정을 하게</a:t>
                      </a:r>
                      <a:r>
                        <a:rPr lang="ko-KR" altLang="en-US" sz="600" baseline="0" dirty="0" smtClean="0"/>
                        <a:t> 되면 아래에 </a:t>
                      </a:r>
                      <a:r>
                        <a:rPr lang="en-US" altLang="ko-KR" sz="600" baseline="0" dirty="0" smtClean="0"/>
                        <a:t>Total</a:t>
                      </a:r>
                      <a:r>
                        <a:rPr lang="ko-KR" altLang="en-US" sz="600" baseline="0" dirty="0" smtClean="0"/>
                        <a:t>에 해당 항목들의 값이 누적되어 들어가게된다</a:t>
                      </a:r>
                      <a:r>
                        <a:rPr lang="en-US" altLang="ko-KR" sz="600" baseline="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</a:tr>
              <a:tr h="355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다 수정</a:t>
                      </a:r>
                      <a:r>
                        <a:rPr lang="ko-KR" altLang="en-US" sz="600" baseline="0" dirty="0" smtClean="0"/>
                        <a:t> 후 날짜를 선택해서 검색을 하게 되면 해당 날짜 위치로 찾아간다</a:t>
                      </a:r>
                      <a:r>
                        <a:rPr lang="en-US" altLang="ko-KR" sz="600" baseline="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406" y="1234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5.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47" y="19548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UI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및 기능설명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488" y="28573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통계 탭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aphicFrame>
        <p:nvGraphicFramePr>
          <p:cNvPr id="12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52198097"/>
              </p:ext>
            </p:extLst>
          </p:nvPr>
        </p:nvGraphicFramePr>
        <p:xfrm>
          <a:off x="6715140" y="1714494"/>
          <a:ext cx="1857388" cy="785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7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2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Description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날짜를 선택하면 해당날짜에 차트 값이 나온다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등록된 날짜가</a:t>
                      </a:r>
                      <a:r>
                        <a:rPr lang="ko-KR" altLang="en-US" sz="600" baseline="0" dirty="0" smtClean="0"/>
                        <a:t> 없으면 차트 값이 안나 온다</a:t>
                      </a:r>
                      <a:r>
                        <a:rPr lang="en-US" altLang="ko-KR" sz="600" baseline="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 descr="mainTab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928676"/>
            <a:ext cx="3486734" cy="4074338"/>
          </a:xfrm>
          <a:prstGeom prst="rect">
            <a:avLst/>
          </a:prstGeom>
        </p:spPr>
      </p:pic>
      <p:pic>
        <p:nvPicPr>
          <p:cNvPr id="11" name="그림 10" descr="날짜를 선택해주세요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2786064"/>
            <a:ext cx="2090982" cy="9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406" y="1234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5.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47" y="19548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UI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및 기능설명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488" y="28573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자료 탭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aphicFrame>
        <p:nvGraphicFramePr>
          <p:cNvPr id="12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52198097"/>
              </p:ext>
            </p:extLst>
          </p:nvPr>
        </p:nvGraphicFramePr>
        <p:xfrm>
          <a:off x="7072330" y="1428742"/>
          <a:ext cx="1857388" cy="785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7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2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Description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해당 리스트를 선택</a:t>
                      </a:r>
                      <a:r>
                        <a:rPr lang="ko-KR" altLang="en-US" sz="600" baseline="0" dirty="0" smtClean="0"/>
                        <a:t> 후 확인을 누른다</a:t>
                      </a:r>
                      <a:r>
                        <a:rPr lang="en-US" altLang="ko-KR" sz="600" baseline="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해당 자료에</a:t>
                      </a:r>
                      <a:r>
                        <a:rPr lang="ko-KR" altLang="en-US" sz="600" baseline="0" dirty="0" smtClean="0"/>
                        <a:t> 대한 링크 창이 뜬다</a:t>
                      </a:r>
                      <a:r>
                        <a:rPr lang="en-US" altLang="ko-KR" sz="600" baseline="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 descr="mainTab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000114"/>
            <a:ext cx="3362994" cy="3929042"/>
          </a:xfrm>
          <a:prstGeom prst="rect">
            <a:avLst/>
          </a:prstGeom>
        </p:spPr>
      </p:pic>
      <p:pic>
        <p:nvPicPr>
          <p:cNvPr id="14" name="그림 13" descr="자료링크창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06" y="1357304"/>
            <a:ext cx="3316889" cy="27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028" b="17726"/>
          <a:stretch/>
        </p:blipFill>
        <p:spPr bwMode="auto">
          <a:xfrm>
            <a:off x="-31749" y="-2357"/>
            <a:ext cx="9175749" cy="387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3071AFB-131F-444D-A2C2-9CAEC96773A5}"/>
              </a:ext>
            </a:extLst>
          </p:cNvPr>
          <p:cNvSpPr/>
          <p:nvPr/>
        </p:nvSpPr>
        <p:spPr>
          <a:xfrm>
            <a:off x="-31749" y="-9015"/>
            <a:ext cx="9175749" cy="3876910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9532" y="195486"/>
            <a:ext cx="8424936" cy="482453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31749" y="3867894"/>
            <a:ext cx="9175749" cy="144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571486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INDEX</a:t>
            </a:r>
            <a:endParaRPr lang="ko-KR" altLang="en-US" sz="36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643834" y="4286262"/>
            <a:ext cx="871885" cy="523220"/>
            <a:chOff x="766758" y="4101587"/>
            <a:chExt cx="871885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766758" y="4101587"/>
              <a:ext cx="460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6.</a:t>
              </a:r>
              <a:endParaRPr lang="ko-KR" altLang="en-US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3608" y="422793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후기</a:t>
              </a:r>
              <a:endPara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643042" y="4286262"/>
            <a:ext cx="1764758" cy="523220"/>
            <a:chOff x="766758" y="4101587"/>
            <a:chExt cx="1764758" cy="523220"/>
          </a:xfrm>
        </p:grpSpPr>
        <p:sp>
          <p:nvSpPr>
            <p:cNvPr id="33" name="TextBox 32"/>
            <p:cNvSpPr txBox="1"/>
            <p:nvPr/>
          </p:nvSpPr>
          <p:spPr>
            <a:xfrm>
              <a:off x="766758" y="4101587"/>
              <a:ext cx="460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2.</a:t>
              </a:r>
              <a:endParaRPr lang="ko-KR" altLang="en-US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3608" y="4227934"/>
              <a:ext cx="1487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프로그램 개요</a:t>
              </a:r>
              <a:endParaRPr lang="en-US" altLang="ko-KR" sz="1600" dirty="0" smtClean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357554" y="4286262"/>
            <a:ext cx="1211721" cy="523220"/>
            <a:chOff x="766758" y="4101587"/>
            <a:chExt cx="1211721" cy="523220"/>
          </a:xfrm>
        </p:grpSpPr>
        <p:sp>
          <p:nvSpPr>
            <p:cNvPr id="36" name="TextBox 35"/>
            <p:cNvSpPr txBox="1"/>
            <p:nvPr/>
          </p:nvSpPr>
          <p:spPr>
            <a:xfrm>
              <a:off x="766758" y="4101587"/>
              <a:ext cx="460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3.</a:t>
              </a:r>
              <a:endParaRPr lang="ko-KR" altLang="en-US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43608" y="4227934"/>
              <a:ext cx="934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DB </a:t>
              </a:r>
              <a:r>
                <a:rPr lang="ko-KR" altLang="en-US" sz="16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구조</a:t>
              </a:r>
              <a:endParaRPr lang="en-US" altLang="ko-KR" sz="1600" dirty="0" smtClean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572000" y="4286262"/>
            <a:ext cx="1764758" cy="523220"/>
            <a:chOff x="766758" y="4101587"/>
            <a:chExt cx="1764758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766758" y="4101587"/>
              <a:ext cx="460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4.</a:t>
              </a:r>
              <a:endParaRPr lang="ko-KR" altLang="en-US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43608" y="4227934"/>
              <a:ext cx="1487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프로그램 구조</a:t>
              </a:r>
              <a:endPara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286512" y="4286262"/>
            <a:ext cx="1421715" cy="523220"/>
            <a:chOff x="766758" y="4101587"/>
            <a:chExt cx="1421715" cy="523220"/>
          </a:xfrm>
        </p:grpSpPr>
        <p:sp>
          <p:nvSpPr>
            <p:cNvPr id="42" name="TextBox 41"/>
            <p:cNvSpPr txBox="1"/>
            <p:nvPr/>
          </p:nvSpPr>
          <p:spPr>
            <a:xfrm>
              <a:off x="766758" y="410158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5</a:t>
              </a:r>
              <a:endParaRPr lang="ko-KR" altLang="en-US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43608" y="4227934"/>
              <a:ext cx="1144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UI </a:t>
              </a:r>
              <a:r>
                <a:rPr lang="ko-KR" altLang="en-US" sz="16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및 기능</a:t>
              </a:r>
              <a:endPara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85720" y="4286262"/>
            <a:ext cx="1354389" cy="523220"/>
            <a:chOff x="766758" y="4101587"/>
            <a:chExt cx="1354389" cy="523220"/>
          </a:xfrm>
        </p:grpSpPr>
        <p:sp>
          <p:nvSpPr>
            <p:cNvPr id="45" name="TextBox 44"/>
            <p:cNvSpPr txBox="1"/>
            <p:nvPr/>
          </p:nvSpPr>
          <p:spPr>
            <a:xfrm>
              <a:off x="766758" y="4101587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1.</a:t>
              </a:r>
              <a:endParaRPr lang="ko-KR" altLang="en-US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3608" y="422793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개발 일정</a:t>
              </a:r>
              <a:endPara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97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406" y="1234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5.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47" y="19548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UI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및 기능설명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488" y="28573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자료 탭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aphicFrame>
        <p:nvGraphicFramePr>
          <p:cNvPr id="12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52198097"/>
              </p:ext>
            </p:extLst>
          </p:nvPr>
        </p:nvGraphicFramePr>
        <p:xfrm>
          <a:off x="7072330" y="1428742"/>
          <a:ext cx="1857388" cy="785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7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2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Description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해당 리스트를 선택</a:t>
                      </a:r>
                      <a:r>
                        <a:rPr lang="ko-KR" altLang="en-US" sz="600" baseline="0" dirty="0" smtClean="0"/>
                        <a:t> 후 확인을 누른다</a:t>
                      </a:r>
                      <a:r>
                        <a:rPr lang="en-US" altLang="ko-KR" sz="600" baseline="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해당 동영상에</a:t>
                      </a:r>
                      <a:r>
                        <a:rPr lang="ko-KR" altLang="en-US" sz="600" baseline="0" dirty="0" smtClean="0"/>
                        <a:t> 대한 링크 창이 뜬다</a:t>
                      </a:r>
                      <a:r>
                        <a:rPr lang="en-US" altLang="ko-KR" sz="600" baseline="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 descr="mainTab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000114"/>
            <a:ext cx="3362994" cy="3929042"/>
          </a:xfrm>
          <a:prstGeom prst="rect">
            <a:avLst/>
          </a:prstGeom>
        </p:spPr>
      </p:pic>
      <p:pic>
        <p:nvPicPr>
          <p:cNvPr id="13" name="그림 12" descr="동영상링크창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1428742"/>
            <a:ext cx="3146064" cy="26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406" y="1234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5.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47" y="19548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UI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및 기능설명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488" y="28573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자료 탭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14" name="그림 13" descr="mainTab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928676"/>
            <a:ext cx="3134999" cy="3654270"/>
          </a:xfrm>
          <a:prstGeom prst="rect">
            <a:avLst/>
          </a:prstGeom>
        </p:spPr>
      </p:pic>
      <p:graphicFrame>
        <p:nvGraphicFramePr>
          <p:cNvPr id="15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52198097"/>
              </p:ext>
            </p:extLst>
          </p:nvPr>
        </p:nvGraphicFramePr>
        <p:xfrm>
          <a:off x="4714876" y="1214428"/>
          <a:ext cx="1857388" cy="24809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7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2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Description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이름을 입력한다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사명 서를 입력한다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성별을 클릭해서 선택한다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0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생일을 입력한다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4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</a:t>
                      </a:r>
                      <a:r>
                        <a:rPr lang="ko-KR" altLang="en-US" sz="600" baseline="0" dirty="0" smtClean="0"/>
                        <a:t> 메</a:t>
                      </a:r>
                      <a:r>
                        <a:rPr lang="ko-KR" altLang="en-US" sz="600" dirty="0" smtClean="0"/>
                        <a:t>일을 입력한다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</a:tr>
              <a:tr h="302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흡연 시작일 입력한다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</a:tr>
              <a:tr h="441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금연 시작일 입력한다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</a:tr>
              <a:tr h="355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평균 흡연량을 입력한다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</a:tr>
            </a:tbl>
          </a:graphicData>
        </a:graphic>
      </p:graphicFrame>
      <p:graphicFrame>
        <p:nvGraphicFramePr>
          <p:cNvPr id="17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52198097"/>
              </p:ext>
            </p:extLst>
          </p:nvPr>
        </p:nvGraphicFramePr>
        <p:xfrm>
          <a:off x="4714876" y="3857634"/>
          <a:ext cx="1857388" cy="6251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73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Description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89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모두 입력</a:t>
                      </a:r>
                      <a:r>
                        <a:rPr lang="ko-KR" altLang="en-US" sz="600" baseline="0" dirty="0" smtClean="0"/>
                        <a:t> 후 저장을 하게 되면</a:t>
                      </a:r>
                      <a:r>
                        <a:rPr lang="en-US" altLang="ko-KR" sz="600" baseline="0" dirty="0" smtClean="0"/>
                        <a:t>, </a:t>
                      </a:r>
                      <a:r>
                        <a:rPr lang="ko-KR" altLang="en-US" sz="600" baseline="0" dirty="0" smtClean="0"/>
                        <a:t>이름과 사명 서는 </a:t>
                      </a:r>
                      <a:r>
                        <a:rPr lang="en-US" altLang="ko-KR" sz="600" baseline="0" dirty="0" smtClean="0"/>
                        <a:t/>
                      </a:r>
                      <a:br>
                        <a:rPr lang="en-US" altLang="ko-KR" sz="600" baseline="0" dirty="0" smtClean="0"/>
                      </a:br>
                      <a:r>
                        <a:rPr lang="en-US" altLang="ko-KR" sz="600" baseline="0" dirty="0" smtClean="0"/>
                        <a:t>Tab </a:t>
                      </a:r>
                      <a:r>
                        <a:rPr lang="ko-KR" altLang="en-US" sz="600" baseline="0" dirty="0" smtClean="0"/>
                        <a:t>상황판에 중앙에 이름과 사명 서가 변경이 된다</a:t>
                      </a:r>
                      <a:r>
                        <a:rPr lang="en-US" altLang="ko-KR" sz="600" baseline="0" dirty="0" smtClean="0"/>
                        <a:t>.</a:t>
                      </a:r>
                      <a:endParaRPr lang="ko-KR" altLang="en-US" sz="600" dirty="0"/>
                    </a:p>
                  </a:txBody>
                  <a:tcPr marL="54796" marR="54796" marT="27398" marB="2739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406" y="1234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6.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47" y="19548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후기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28794" y="1357304"/>
            <a:ext cx="5429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/>
            </a:r>
            <a:b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</a:br>
            <a: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1. </a:t>
            </a:r>
            <a:r>
              <a:rPr lang="ko-KR" altLang="en-US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프로젝트를 하면서 프로그램은 정말 꼼꼼하게 정리하면서 설계 해야겠다는 생각이 많이 들었습니다</a:t>
            </a:r>
            <a: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혼자 하면서 어려운 점도 많았고</a:t>
            </a:r>
            <a: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오류처리 하는데 몇 시간씩 걸려서 이에 대한 스트레스도 받았지만 해결하고 나서의 기쁨은 좋았습니다</a:t>
            </a:r>
            <a: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400" dirty="0" smtClean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2. </a:t>
            </a:r>
            <a:r>
              <a:rPr lang="ko-KR" altLang="en-US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만들다 보니 다른 기능들도 더 넣고 추가해보고 싶었지만</a:t>
            </a:r>
            <a: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생각했던 만큼 시간도 정말 부족했고</a:t>
            </a:r>
            <a: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그렇다는 건 실력도 낮았다는 것이지만</a:t>
            </a:r>
            <a: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최선을 다하고 후회는 없다고 생각합니다</a:t>
            </a:r>
            <a: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400" dirty="0" smtClean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3. </a:t>
            </a:r>
            <a:r>
              <a:rPr lang="ko-KR" altLang="en-US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이 계기를 통해서 지금까지도 열심히 노력했다고 생각했지만</a:t>
            </a:r>
            <a: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많이 부족했다는 걸 느끼고 이것보다 더 열심히 해야겠다는 다짐이 생겼습니다</a:t>
            </a:r>
            <a:r>
              <a:rPr lang="en-US" altLang="ko-KR" sz="1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</a:p>
          <a:p>
            <a:endParaRPr lang="ko-KR" altLang="en-US" sz="1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dus\Downloads\mateo-avila-chinchilla-72256-unspla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1749" y="0"/>
            <a:ext cx="91757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3071AFB-131F-444D-A2C2-9CAEC96773A5}"/>
              </a:ext>
            </a:extLst>
          </p:cNvPr>
          <p:cNvSpPr/>
          <p:nvPr/>
        </p:nvSpPr>
        <p:spPr>
          <a:xfrm>
            <a:off x="4478111" y="-9016"/>
            <a:ext cx="4665889" cy="5152516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407525-4DB6-467D-9FD4-1E2EA00A9524}"/>
              </a:ext>
            </a:extLst>
          </p:cNvPr>
          <p:cNvGrpSpPr/>
          <p:nvPr/>
        </p:nvGrpSpPr>
        <p:grpSpPr>
          <a:xfrm>
            <a:off x="3658383" y="1450863"/>
            <a:ext cx="3935950" cy="2232757"/>
            <a:chOff x="4876799" y="2095500"/>
            <a:chExt cx="5238750" cy="29718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272BA0E-AE73-4F87-B519-A9104E5A6391}"/>
                </a:ext>
              </a:extLst>
            </p:cNvPr>
            <p:cNvSpPr/>
            <p:nvPr/>
          </p:nvSpPr>
          <p:spPr>
            <a:xfrm>
              <a:off x="4876800" y="2095500"/>
              <a:ext cx="1104900" cy="2971800"/>
            </a:xfrm>
            <a:prstGeom prst="rect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04FD8FAC-8E9B-408D-BFAD-BCB8F037F600}"/>
                </a:ext>
              </a:extLst>
            </p:cNvPr>
            <p:cNvSpPr/>
            <p:nvPr/>
          </p:nvSpPr>
          <p:spPr>
            <a:xfrm>
              <a:off x="4876799" y="2095500"/>
              <a:ext cx="5238750" cy="2971800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25B47B-AEC1-4D8C-99A2-851565201E06}"/>
              </a:ext>
            </a:extLst>
          </p:cNvPr>
          <p:cNvSpPr txBox="1"/>
          <p:nvPr/>
        </p:nvSpPr>
        <p:spPr>
          <a:xfrm>
            <a:off x="4487152" y="2283718"/>
            <a:ext cx="310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THANK YOU</a:t>
            </a:r>
            <a:endParaRPr lang="en-US" altLang="ko-KR" sz="4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thdus\Downloads\mateo-avila-chinchilla-72256-unspla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1749" y="0"/>
            <a:ext cx="91757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3071AFB-131F-444D-A2C2-9CAEC96773A5}"/>
              </a:ext>
            </a:extLst>
          </p:cNvPr>
          <p:cNvSpPr/>
          <p:nvPr/>
        </p:nvSpPr>
        <p:spPr>
          <a:xfrm>
            <a:off x="4478111" y="-9016"/>
            <a:ext cx="4665889" cy="5152516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925B47B-AEC1-4D8C-99A2-851565201E06}"/>
              </a:ext>
            </a:extLst>
          </p:cNvPr>
          <p:cNvSpPr txBox="1"/>
          <p:nvPr/>
        </p:nvSpPr>
        <p:spPr>
          <a:xfrm>
            <a:off x="1643042" y="2000246"/>
            <a:ext cx="6202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01.</a:t>
            </a:r>
            <a:r>
              <a:rPr lang="ko-KR" altLang="en-US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개발일정</a:t>
            </a:r>
            <a:endParaRPr lang="en-US" altLang="ko-KR" sz="4800" b="1" dirty="0" smtClean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406" y="1234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1.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47" y="1954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프로젝트 개발환경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071552"/>
            <a:ext cx="72498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OS : Window10 64bit</a:t>
            </a:r>
          </a:p>
          <a:p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개발 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Tool :  Eclipse IDE for Java Developers Version: Neon.3  Release (4.9.0)</a:t>
            </a:r>
          </a:p>
          <a:p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               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JavaFX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Scene Builder2.0</a:t>
            </a:r>
          </a:p>
          <a:p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               UML CLASS DIAGRAM</a:t>
            </a:r>
          </a:p>
          <a:p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개발언어 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: Java ,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JavaFX</a:t>
            </a:r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DB : 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MySQL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Community Server 5.7.10-log (GPL)</a:t>
            </a:r>
          </a:p>
          <a:p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     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MySQL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Workbench 6.3.5 CE build 201 (64 bit)</a:t>
            </a:r>
          </a:p>
          <a:p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atin typeface="+mn-ea"/>
                <a:cs typeface="Arial" panose="020B0604020202020204" pitchFamily="34" charset="0"/>
              </a:rPr>
              <a:t>데이터 베이스 모델링 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ERwin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 7.3.0.1666</a:t>
            </a:r>
          </a:p>
          <a:p>
            <a:endParaRPr lang="en-US" altLang="ko-KR" sz="1600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View : Scene Builder2.0</a:t>
            </a:r>
            <a:endParaRPr lang="ko-KR" altLang="en-US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34406" y="123478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1.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3147" y="19548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개발 일정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4546" y="214296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배달의민족 한나는 열한살" pitchFamily="50" charset="-127"/>
                <a:ea typeface="배달의민족 한나는 열한살" pitchFamily="50" charset="-127"/>
              </a:rPr>
              <a:t>개발기간</a:t>
            </a:r>
            <a:r>
              <a: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rPr>
              <a:t>/</a:t>
            </a:r>
            <a:r>
              <a:rPr lang="ko-KR" altLang="en-US" sz="1200" dirty="0" smtClean="0">
                <a:latin typeface="배달의민족 한나는 열한살" pitchFamily="50" charset="-127"/>
                <a:ea typeface="배달의민족 한나는 열한살" pitchFamily="50" charset="-127"/>
              </a:rPr>
              <a:t>개발환경</a:t>
            </a:r>
            <a:r>
              <a: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rPr>
              <a:t/>
            </a:r>
            <a:br>
              <a: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rPr>
            </a:br>
            <a:r>
              <a: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rPr>
              <a:t>2019.01.22~2019.02.13</a:t>
            </a:r>
            <a:endParaRPr lang="ko-KR" altLang="en-US" sz="12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1313420"/>
              </p:ext>
            </p:extLst>
          </p:nvPr>
        </p:nvGraphicFramePr>
        <p:xfrm>
          <a:off x="71405" y="928676"/>
          <a:ext cx="9001188" cy="40719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xmlns="" val="3562471188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3669948507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3876643316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64101591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3253181056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88629325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164544016"/>
                    </a:ext>
                  </a:extLst>
                </a:gridCol>
              </a:tblGrid>
              <a:tr h="3469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January 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721694775"/>
                  </a:ext>
                </a:extLst>
              </a:tr>
              <a:tr h="33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일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수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목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금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토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779490366"/>
                  </a:ext>
                </a:extLst>
              </a:tr>
              <a:tr h="2489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131719518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275524238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13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14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15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17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18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2307673857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/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/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/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2193559081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21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22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23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24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25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26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1914065503"/>
                  </a:ext>
                </a:extLst>
              </a:tr>
              <a:tr h="46580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/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주제선정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주제변경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 및 구조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구상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페이지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취소버튼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1728885647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27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28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29</a:t>
                      </a:r>
                      <a:r>
                        <a:rPr lang="ko-KR" altLang="en-US" sz="1100" dirty="0" smtClean="0"/>
                        <a:t>일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4165042305"/>
                  </a:ext>
                </a:extLst>
              </a:tr>
              <a:tr h="760939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Tab1 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상황판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구상 디자인</a:t>
                      </a: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테이블 구상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설계 연동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수정버튼 추가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삭제버튼 추가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종료버튼 추가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선택 날짜추가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메인 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Tab2 </a:t>
                      </a:r>
                    </a:p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Total 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값 구현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3801826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03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4406" y="123478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1.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147" y="19548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개발 일정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4546" y="214296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배달의민족 한나는 열한살" pitchFamily="50" charset="-127"/>
                <a:ea typeface="배달의민족 한나는 열한살" pitchFamily="50" charset="-127"/>
              </a:rPr>
              <a:t>개발기간</a:t>
            </a:r>
            <a:r>
              <a: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rPr>
              <a:t>/</a:t>
            </a:r>
            <a:r>
              <a:rPr lang="ko-KR" altLang="en-US" sz="1200" dirty="0" smtClean="0">
                <a:latin typeface="배달의민족 한나는 열한살" pitchFamily="50" charset="-127"/>
                <a:ea typeface="배달의민족 한나는 열한살" pitchFamily="50" charset="-127"/>
              </a:rPr>
              <a:t>개발환경</a:t>
            </a:r>
            <a:r>
              <a: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rPr>
              <a:t/>
            </a:r>
            <a:br>
              <a: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rPr>
            </a:br>
            <a:r>
              <a: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rPr>
              <a:t>2019.01.22~2019.02.13</a:t>
            </a:r>
            <a:endParaRPr lang="ko-KR" altLang="en-US" sz="12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1313420"/>
              </p:ext>
            </p:extLst>
          </p:nvPr>
        </p:nvGraphicFramePr>
        <p:xfrm>
          <a:off x="71405" y="928676"/>
          <a:ext cx="9001188" cy="39637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xmlns="" val="3562471188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3669948507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3876643316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64101591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3253181056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88629325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xmlns="" val="164544016"/>
                    </a:ext>
                  </a:extLst>
                </a:gridCol>
              </a:tblGrid>
              <a:tr h="3469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February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721694775"/>
                  </a:ext>
                </a:extLst>
              </a:tr>
              <a:tr h="166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일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수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목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금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토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779490366"/>
                  </a:ext>
                </a:extLst>
              </a:tr>
              <a:tr h="47621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Tab2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 Total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구상 </a:t>
                      </a:r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및구현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</a:tr>
              <a:tr h="2489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131719518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통계자료차트구현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Tab3</a:t>
                      </a:r>
                      <a:br>
                        <a:rPr lang="en-US" altLang="ko-KR" sz="700" b="1" baseline="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구상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문서자료 구현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동영상자료 구현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275524238"/>
                  </a:ext>
                </a:extLst>
              </a:tr>
              <a:tr h="312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2307673857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/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Tab4</a:t>
                      </a:r>
                      <a:br>
                        <a:rPr lang="en-US" altLang="ko-KR" sz="700" b="1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구상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연동 설계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최종점검 확인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/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/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2193559081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1914065503"/>
                  </a:ext>
                </a:extLst>
              </a:tr>
              <a:tr h="46580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/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1728885647"/>
                  </a:ext>
                </a:extLst>
              </a:tr>
              <a:tr h="266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4165042305"/>
                  </a:ext>
                </a:extLst>
              </a:tr>
              <a:tr h="332311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998" marR="54998" marT="27499" marB="27499" anchor="ctr"/>
                </a:tc>
                <a:extLst>
                  <a:ext uri="{0D108BD9-81ED-4DB2-BD59-A6C34878D82A}">
                    <a16:rowId xmlns:a16="http://schemas.microsoft.com/office/drawing/2014/main" xmlns="" val="3801826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884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thdus\Downloads\mateo-avila-chinchilla-72256-unspla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1749" y="0"/>
            <a:ext cx="91757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3071AFB-131F-444D-A2C2-9CAEC96773A5}"/>
              </a:ext>
            </a:extLst>
          </p:cNvPr>
          <p:cNvSpPr/>
          <p:nvPr/>
        </p:nvSpPr>
        <p:spPr>
          <a:xfrm>
            <a:off x="4478111" y="-9016"/>
            <a:ext cx="4665889" cy="5152516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925B47B-AEC1-4D8C-99A2-851565201E06}"/>
              </a:ext>
            </a:extLst>
          </p:cNvPr>
          <p:cNvSpPr txBox="1"/>
          <p:nvPr/>
        </p:nvSpPr>
        <p:spPr>
          <a:xfrm>
            <a:off x="2000232" y="2000246"/>
            <a:ext cx="497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02.</a:t>
            </a:r>
            <a:r>
              <a:rPr lang="ko-KR" altLang="en-US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개요</a:t>
            </a:r>
            <a:endParaRPr lang="en-US" altLang="ko-KR" sz="4800" b="1" dirty="0" smtClean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hdus\Downloads\mateo-avila-chinchilla-72256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982"/>
          <a:stretch/>
        </p:blipFill>
        <p:spPr bwMode="auto">
          <a:xfrm>
            <a:off x="-28006" y="0"/>
            <a:ext cx="917574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/>
          <p:cNvSpPr/>
          <p:nvPr/>
        </p:nvSpPr>
        <p:spPr>
          <a:xfrm>
            <a:off x="-540568" y="133747"/>
            <a:ext cx="5760640" cy="576064"/>
          </a:xfrm>
          <a:prstGeom prst="parallelogram">
            <a:avLst/>
          </a:prstGeom>
          <a:solidFill>
            <a:schemeClr val="bg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28006" y="797839"/>
            <a:ext cx="91720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406" y="123478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2.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47" y="19548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프로그램 개요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100011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목적</a:t>
            </a:r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1357304"/>
            <a:ext cx="5248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lang="ko-KR" altLang="en-US" sz="1000" dirty="0" smtClean="0"/>
              <a:t>개인의 흡연을 줄이면 건강도 챙길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또한 다른 사람 간접흡연도 줄어들게 된다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endParaRPr lang="ko-KR" altLang="en-US" sz="1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58" y="17144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요구사항</a:t>
            </a:r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2071684"/>
            <a:ext cx="341792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*</a:t>
            </a:r>
            <a:r>
              <a:rPr lang="ko-KR" altLang="en-US" sz="1200" b="1" dirty="0" smtClean="0">
                <a:latin typeface="배달의민족 한나는 열한살" pitchFamily="50" charset="-127"/>
                <a:ea typeface="배달의민족 한나는 열한살" pitchFamily="50" charset="-127"/>
              </a:rPr>
              <a:t>로그인</a:t>
            </a:r>
            <a:r>
              <a:rPr lang="ko-KR" altLang="en-US" sz="12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sz="1000" dirty="0" smtClean="0">
                <a:latin typeface="배달의민족 한나는 열한살" pitchFamily="50" charset="-127"/>
                <a:ea typeface="배달의민족 한나는 열한살" pitchFamily="50" charset="-127"/>
              </a:rPr>
              <a:t/>
            </a:r>
            <a:br>
              <a:rPr lang="en-US" altLang="ko-KR" sz="1000" dirty="0" smtClean="0">
                <a:latin typeface="배달의민족 한나는 열한살" pitchFamily="50" charset="-127"/>
                <a:ea typeface="배달의민족 한나는 열한살" pitchFamily="50" charset="-127"/>
              </a:rPr>
            </a:br>
            <a:r>
              <a:rPr lang="en-US" altLang="ko-KR" sz="1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- </a:t>
            </a:r>
            <a:r>
              <a:rPr lang="ko-KR" altLang="en-US" sz="1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개인이 설정한 아이디와 패스워드로 접속이 가능하다</a:t>
            </a:r>
            <a:r>
              <a:rPr lang="en-US" altLang="ko-KR" sz="1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000" dirty="0" smtClean="0"/>
              <a:t>*</a:t>
            </a:r>
            <a:r>
              <a:rPr lang="en-US" altLang="ko-KR" sz="1200" b="1" dirty="0" smtClean="0"/>
              <a:t>Main (</a:t>
            </a:r>
            <a:r>
              <a:rPr lang="ko-KR" altLang="en-US" sz="1200" b="1" dirty="0" smtClean="0"/>
              <a:t>상황판</a:t>
            </a:r>
            <a:r>
              <a:rPr lang="en-US" altLang="ko-KR" sz="1200" b="1" dirty="0" smtClean="0"/>
              <a:t>)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</a:t>
            </a:r>
            <a:r>
              <a:rPr lang="ko-KR" altLang="en-US" sz="1000" dirty="0" smtClean="0"/>
              <a:t>자신이 하루 일과를 등록 수정 삭제가 가능하다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(</a:t>
            </a:r>
            <a:r>
              <a:rPr lang="ko-KR" altLang="en-US" sz="1000" dirty="0" smtClean="0"/>
              <a:t>흡연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운동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음주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메모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등록일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담뱃값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술값</a:t>
            </a:r>
            <a:r>
              <a:rPr lang="en-US" altLang="ko-KR" sz="1000" dirty="0" smtClean="0"/>
              <a:t>)   </a:t>
            </a:r>
          </a:p>
          <a:p>
            <a:r>
              <a:rPr lang="en-US" altLang="ko-KR" sz="1000" dirty="0" smtClean="0"/>
              <a:t> - </a:t>
            </a:r>
            <a:r>
              <a:rPr lang="ko-KR" altLang="en-US" sz="1000" dirty="0" smtClean="0"/>
              <a:t>등록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삭제를 하게 되면 메인 상황판 </a:t>
            </a:r>
            <a:r>
              <a:rPr lang="en-US" altLang="ko-KR" sz="1000" dirty="0" smtClean="0"/>
              <a:t>Total </a:t>
            </a:r>
            <a:r>
              <a:rPr lang="ko-KR" altLang="en-US" sz="1000" dirty="0" smtClean="0"/>
              <a:t>에서</a:t>
            </a:r>
            <a:endParaRPr lang="en-US" altLang="ko-KR" sz="1000" dirty="0" smtClean="0"/>
          </a:p>
          <a:p>
            <a:r>
              <a:rPr lang="ko-KR" altLang="en-US" sz="1000" dirty="0" smtClean="0"/>
              <a:t>값이 누적 계산된다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- </a:t>
            </a:r>
            <a:r>
              <a:rPr lang="ko-KR" altLang="en-US" sz="1000" dirty="0" smtClean="0"/>
              <a:t>하루 일과를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날짜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조회가 가능하다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*</a:t>
            </a:r>
            <a:r>
              <a:rPr lang="en-US" altLang="ko-KR" sz="1200" b="1" dirty="0" smtClean="0"/>
              <a:t>Main(</a:t>
            </a:r>
            <a:r>
              <a:rPr lang="ko-KR" altLang="en-US" sz="1200" b="1" dirty="0" smtClean="0"/>
              <a:t>통계</a:t>
            </a:r>
            <a:r>
              <a:rPr lang="en-US" altLang="ko-KR" sz="1200" b="1" dirty="0" smtClean="0"/>
              <a:t>)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</a:t>
            </a:r>
            <a:r>
              <a:rPr lang="ko-KR" altLang="en-US" sz="1000" dirty="0" smtClean="0"/>
              <a:t>목표달성까지 운동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흡연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음주를 알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- </a:t>
            </a:r>
            <a:r>
              <a:rPr lang="ko-KR" altLang="en-US" sz="1000" dirty="0" smtClean="0"/>
              <a:t>통계자료차트에서 해당날짜를 클릭하면 차트조회가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가능하다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*</a:t>
            </a:r>
            <a:r>
              <a:rPr lang="en-US" altLang="ko-KR" sz="1200" b="1" dirty="0" smtClean="0"/>
              <a:t>Main(</a:t>
            </a:r>
            <a:r>
              <a:rPr lang="ko-KR" altLang="en-US" sz="1200" b="1" dirty="0" smtClean="0"/>
              <a:t>자료</a:t>
            </a:r>
            <a:r>
              <a:rPr lang="en-US" altLang="ko-KR" sz="1200" b="1" dirty="0" smtClean="0"/>
              <a:t>)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</a:t>
            </a:r>
            <a:r>
              <a:rPr lang="ko-KR" altLang="en-US" sz="1000" dirty="0" smtClean="0"/>
              <a:t>해당 리스트에 클릭해서 확인을 누르면 링크된 자료와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>동영상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새 창이 뜬다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*</a:t>
            </a:r>
            <a:r>
              <a:rPr lang="en-US" altLang="ko-KR" sz="1200" b="1" dirty="0" smtClean="0"/>
              <a:t>Main(</a:t>
            </a:r>
            <a:r>
              <a:rPr lang="ko-KR" altLang="en-US" sz="1200" b="1" dirty="0" smtClean="0"/>
              <a:t>프로필</a:t>
            </a:r>
            <a:r>
              <a:rPr lang="en-US" altLang="ko-KR" sz="1200" b="1" dirty="0" smtClean="0"/>
              <a:t>)</a:t>
            </a:r>
          </a:p>
          <a:p>
            <a:r>
              <a:rPr lang="en-US" altLang="ko-KR" sz="1000" dirty="0" smtClean="0"/>
              <a:t> - </a:t>
            </a:r>
            <a:r>
              <a:rPr lang="ko-KR" altLang="en-US" sz="1000" dirty="0" smtClean="0"/>
              <a:t>프로필을 작성 할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이름과 사명을 작성하면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Main(</a:t>
            </a:r>
            <a:r>
              <a:rPr lang="ko-KR" altLang="en-US" sz="1000" dirty="0" smtClean="0"/>
              <a:t>상황판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 있는 라벨값도 변경된다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 smtClean="0"/>
          </a:p>
          <a:p>
            <a:endParaRPr lang="ko-KR" altLang="en-US" sz="1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thdus\Downloads\mateo-avila-chinchilla-72256-unspla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1749" y="0"/>
            <a:ext cx="917574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3071AFB-131F-444D-A2C2-9CAEC96773A5}"/>
              </a:ext>
            </a:extLst>
          </p:cNvPr>
          <p:cNvSpPr/>
          <p:nvPr/>
        </p:nvSpPr>
        <p:spPr>
          <a:xfrm>
            <a:off x="4478111" y="-9016"/>
            <a:ext cx="4665889" cy="5152516"/>
          </a:xfrm>
          <a:prstGeom prst="rect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925B47B-AEC1-4D8C-99A2-851565201E06}"/>
              </a:ext>
            </a:extLst>
          </p:cNvPr>
          <p:cNvSpPr txBox="1"/>
          <p:nvPr/>
        </p:nvSpPr>
        <p:spPr>
          <a:xfrm>
            <a:off x="1500166" y="2071684"/>
            <a:ext cx="6202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03.</a:t>
            </a:r>
            <a:r>
              <a:rPr lang="ko-KR" altLang="en-US" sz="4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데이터베이스 구조</a:t>
            </a:r>
            <a:endParaRPr lang="en-US" altLang="ko-KR" sz="4800" b="1" dirty="0" smtClean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659</Words>
  <Application>Microsoft Office PowerPoint</Application>
  <PresentationFormat>화면 슬라이드 쇼(16:9)</PresentationFormat>
  <Paragraphs>258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Arial</vt:lpstr>
      <vt:lpstr>맑은 고딕</vt:lpstr>
      <vt:lpstr>배달의민족 한나는 열한살</vt:lpstr>
      <vt:lpstr>나눔바른고딕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Customer</cp:lastModifiedBy>
  <cp:revision>55</cp:revision>
  <dcterms:created xsi:type="dcterms:W3CDTF">2006-10-05T04:04:58Z</dcterms:created>
  <dcterms:modified xsi:type="dcterms:W3CDTF">2019-02-14T07:12:59Z</dcterms:modified>
</cp:coreProperties>
</file>