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2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90" r:id="rId12"/>
    <p:sldId id="291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embeddedFontLs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HY중고딕" pitchFamily="18" charset="-127"/>
      <p:regular r:id="rId23"/>
    </p:embeddedFont>
    <p:embeddedFont>
      <p:font typeface="Wingdings 2" pitchFamily="18" charset="2"/>
      <p:regular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106B8B9-5D60-4919-855C-EE2B4EB006AE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F1FD121-98D1-4A75-A162-A08BE2F642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0353B2-CBBB-4334-95C4-0B888C61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461" y="757934"/>
            <a:ext cx="8676222" cy="892191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/>
              <a:t>공연</a:t>
            </a:r>
            <a:r>
              <a:rPr lang="en-US" altLang="ko-KR" sz="4800" b="1" dirty="0" smtClean="0"/>
              <a:t>, </a:t>
            </a:r>
            <a:r>
              <a:rPr lang="ko-KR" altLang="en-US" sz="4800" b="1" dirty="0" smtClean="0"/>
              <a:t>티켓 관리 프로그램</a:t>
            </a:r>
            <a:endParaRPr lang="ko-KR" altLang="en-US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70A29A-2133-4861-9578-C5C47146DA81}"/>
              </a:ext>
            </a:extLst>
          </p:cNvPr>
          <p:cNvSpPr txBox="1"/>
          <p:nvPr/>
        </p:nvSpPr>
        <p:spPr>
          <a:xfrm>
            <a:off x="8062822" y="5865963"/>
            <a:ext cx="397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제작 기간 </a:t>
            </a:r>
            <a:r>
              <a:rPr lang="en-US" altLang="ko-KR" dirty="0"/>
              <a:t>: 2019.01.30 ~ 2019.02.13</a:t>
            </a:r>
          </a:p>
          <a:p>
            <a:pPr algn="r"/>
            <a:r>
              <a:rPr lang="ko-KR" altLang="en-US" dirty="0"/>
              <a:t>발표일 </a:t>
            </a:r>
            <a:r>
              <a:rPr lang="en-US" altLang="ko-KR" dirty="0"/>
              <a:t>: 2019.02.14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662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승환\Desktop\자바티켓프로그램\실행장면\overview_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58" y="2012171"/>
            <a:ext cx="5206679" cy="434659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527713" y="1354328"/>
            <a:ext cx="624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뷰</a:t>
            </a:r>
            <a:r>
              <a:rPr lang="en-US" altLang="ko-KR" dirty="0" smtClean="0"/>
              <a:t>  </a:t>
            </a:r>
            <a:r>
              <a:rPr lang="ko-KR" altLang="en-US" dirty="0" smtClean="0"/>
              <a:t>버튼 을 통해 선택된 공연의 정보를 가져옴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09601" y="4572000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승환\Desktop\자바티켓프로그램\실행장면\overview_title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6069" y="1976632"/>
            <a:ext cx="5234290" cy="437162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404511" y="1300649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통해 공연들을 검색</a:t>
            </a:r>
            <a:endParaRPr lang="en-US" altLang="ko-KR" dirty="0" smtClean="0"/>
          </a:p>
        </p:txBody>
      </p:sp>
      <p:sp>
        <p:nvSpPr>
          <p:cNvPr id="18" name="타원 17"/>
          <p:cNvSpPr/>
          <p:nvPr/>
        </p:nvSpPr>
        <p:spPr>
          <a:xfrm>
            <a:off x="10967545" y="4556237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43311" y="1238718"/>
            <a:ext cx="520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 검색 버튼 을 통해 공연들을 검색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51642" y="4981905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583186" y="1206059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을 통해 테이블을 재정렬</a:t>
            </a:r>
            <a:endParaRPr lang="en-US" altLang="ko-KR" dirty="0" smtClean="0"/>
          </a:p>
        </p:txBody>
      </p:sp>
      <p:pic>
        <p:nvPicPr>
          <p:cNvPr id="3074" name="Picture 2" descr="C:\Users\승환\Desktop\자바티켓프로그램\실행장면\overview_date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98" y="1954934"/>
            <a:ext cx="5321648" cy="4440620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2144111" y="2774732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611710" y="3105808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승환\Desktop\자바티켓프로그램\실행장면\overview_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1311" y="1944704"/>
            <a:ext cx="5308100" cy="4431263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9664262" y="2801009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727392" y="1196671"/>
            <a:ext cx="50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공연과 티켓을 등록할 수 있는 탭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541147" y="1174522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을 통해 공연을 등록</a:t>
            </a:r>
            <a:endParaRPr lang="en-US" altLang="ko-KR" dirty="0" smtClean="0"/>
          </a:p>
        </p:txBody>
      </p:sp>
      <p:pic>
        <p:nvPicPr>
          <p:cNvPr id="4099" name="Picture 3" descr="C:\Users\승환\Desktop\자바티켓프로그램\실행장면\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613" y="1988307"/>
            <a:ext cx="5318646" cy="4444025"/>
          </a:xfrm>
          <a:prstGeom prst="rect">
            <a:avLst/>
          </a:prstGeom>
          <a:noFill/>
        </p:spPr>
      </p:pic>
      <p:pic>
        <p:nvPicPr>
          <p:cNvPr id="1026" name="Picture 2" descr="C:\Users\승환\Desktop\자바티켓프로그램\실행장면\regist_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6214" y="1996966"/>
            <a:ext cx="5347663" cy="4456386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6232636" y="6211613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727392" y="1196671"/>
            <a:ext cx="50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티켓 생성 버튼으로 해당공연의 티켓 생성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849698" y="1227824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수정버튼으로 공연 내용 수정</a:t>
            </a:r>
            <a:endParaRPr lang="en-US" altLang="ko-KR" dirty="0" smtClean="0"/>
          </a:p>
        </p:txBody>
      </p:sp>
      <p:pic>
        <p:nvPicPr>
          <p:cNvPr id="2050" name="Picture 2" descr="C:\Users\승환\Desktop\자바티켓프로그램\실행장면\createtick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11" y="1977446"/>
            <a:ext cx="5773510" cy="3660775"/>
          </a:xfrm>
          <a:prstGeom prst="rect">
            <a:avLst/>
          </a:prstGeom>
          <a:noFill/>
        </p:spPr>
      </p:pic>
      <p:sp>
        <p:nvSpPr>
          <p:cNvPr id="10" name="타원 9"/>
          <p:cNvSpPr/>
          <p:nvPr/>
        </p:nvSpPr>
        <p:spPr>
          <a:xfrm>
            <a:off x="846085" y="5418082"/>
            <a:ext cx="630621" cy="25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승환\Desktop\자바티켓프로그램\실행장면\edit_ed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610" y="2013482"/>
            <a:ext cx="5255017" cy="355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승환\Desktop\자바티켓프로그램\실행장면\ticket_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8655" y="2154409"/>
            <a:ext cx="5354219" cy="3857507"/>
          </a:xfrm>
          <a:prstGeom prst="rect">
            <a:avLst/>
          </a:prstGeom>
          <a:noFill/>
        </p:spPr>
      </p:pic>
      <p:pic>
        <p:nvPicPr>
          <p:cNvPr id="3074" name="Picture 2" descr="C:\Users\승환\Desktop\자바티켓프로그램\실행장면\ticket_sales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45" y="2157805"/>
            <a:ext cx="5366626" cy="388564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737903" y="1291264"/>
            <a:ext cx="50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판매버튼으로 티켓 판매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845947" y="1238333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판매된 티켓은 판매리스트로 넘어감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2049517" y="5533696"/>
            <a:ext cx="378374" cy="17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322676" y="3699642"/>
            <a:ext cx="1723696" cy="1807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승환\Desktop\자바티켓프로그램\실행장면\ticket_ref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157" y="2133600"/>
            <a:ext cx="5608219" cy="403597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727392" y="1196671"/>
            <a:ext cx="50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환불 버튼으로 티켓 환불</a:t>
            </a:r>
            <a:endParaRPr lang="en-US" altLang="ko-KR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394002" y="1217314"/>
            <a:ext cx="5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검색버튼으로 핸드폰 번호로 판매된 티켓 검색</a:t>
            </a:r>
            <a:endParaRPr lang="en-US" altLang="ko-KR" dirty="0" smtClean="0"/>
          </a:p>
        </p:txBody>
      </p:sp>
      <p:sp>
        <p:nvSpPr>
          <p:cNvPr id="10" name="타원 9"/>
          <p:cNvSpPr/>
          <p:nvPr/>
        </p:nvSpPr>
        <p:spPr>
          <a:xfrm>
            <a:off x="2359574" y="5680841"/>
            <a:ext cx="352095" cy="141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승환\Desktop\자바티켓프로그램\실행장면\ticket_se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6283" y="2122713"/>
            <a:ext cx="5631629" cy="40573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4494B1-7720-46A4-937D-64471F83E634}"/>
              </a:ext>
            </a:extLst>
          </p:cNvPr>
          <p:cNvSpPr txBox="1"/>
          <p:nvPr/>
        </p:nvSpPr>
        <p:spPr>
          <a:xfrm>
            <a:off x="664330" y="2573526"/>
            <a:ext cx="3981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공연 장르별 보유량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장르별 매출현황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분기별 매출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누적매출</a:t>
            </a:r>
            <a:endParaRPr lang="en-US" altLang="ko-KR" sz="2000" dirty="0" smtClean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11095" y="399393"/>
            <a:ext cx="6043652" cy="908649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5. UI </a:t>
            </a:r>
            <a:r>
              <a:rPr kumimoji="0" lang="ko-KR" altLang="en-US" sz="5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및 기능</a:t>
            </a:r>
            <a:endParaRPr kumimoji="0" lang="ko-KR" altLang="en-US" sz="50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승환\Desktop\자바티켓프로그램\실행장면\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176" y="1261241"/>
            <a:ext cx="7111306" cy="5444359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507422" y="1502978"/>
            <a:ext cx="977461" cy="189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266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82" y="609600"/>
            <a:ext cx="6043652" cy="908649"/>
          </a:xfrm>
        </p:spPr>
        <p:txBody>
          <a:bodyPr>
            <a:normAutofit/>
          </a:bodyPr>
          <a:lstStyle/>
          <a:p>
            <a:r>
              <a:rPr lang="ko-KR" altLang="en-US" sz="5000" b="1" dirty="0" smtClean="0"/>
              <a:t>후기</a:t>
            </a:r>
            <a:endParaRPr lang="ko-KR" altLang="en-US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CFC72A-E515-4FDD-89FD-43A5DCF563E8}"/>
              </a:ext>
            </a:extLst>
          </p:cNvPr>
          <p:cNvSpPr txBox="1"/>
          <p:nvPr/>
        </p:nvSpPr>
        <p:spPr>
          <a:xfrm>
            <a:off x="833887" y="1650521"/>
            <a:ext cx="1056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32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719FB4-C153-4458-B550-04B19376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99" y="1879963"/>
            <a:ext cx="4462581" cy="458925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 smtClean="0">
                <a:latin typeface="+mn-ea"/>
              </a:rPr>
              <a:t>개발일정</a:t>
            </a:r>
            <a:endParaRPr lang="en-US" altLang="ko-KR" sz="4000" dirty="0" smtClean="0">
              <a:latin typeface="+mn-ea"/>
            </a:endParaRPr>
          </a:p>
          <a:p>
            <a:pPr marL="742950" indent="-742950">
              <a:buAutoNum type="arabicPeriod"/>
            </a:pPr>
            <a:r>
              <a:rPr lang="ko-KR" altLang="en-US" sz="4000" dirty="0" smtClean="0">
                <a:latin typeface="+mn-ea"/>
              </a:rPr>
              <a:t>프로그램 </a:t>
            </a:r>
            <a:r>
              <a:rPr lang="ko-KR" altLang="en-US" sz="4000" dirty="0">
                <a:latin typeface="+mn-ea"/>
              </a:rPr>
              <a:t>개요</a:t>
            </a:r>
            <a:endParaRPr lang="en-US" altLang="ko-KR" sz="40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latin typeface="+mn-ea"/>
              </a:rPr>
              <a:t>프로그램 구조</a:t>
            </a:r>
            <a:endParaRPr lang="en-US" altLang="ko-KR" sz="40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en-US" altLang="ko-KR" sz="4000" dirty="0">
                <a:latin typeface="+mn-ea"/>
              </a:rPr>
              <a:t>DB </a:t>
            </a:r>
            <a:r>
              <a:rPr lang="ko-KR" altLang="en-US" sz="4000" dirty="0">
                <a:latin typeface="+mn-ea"/>
              </a:rPr>
              <a:t>구조</a:t>
            </a:r>
            <a:endParaRPr lang="en-US" altLang="ko-KR" sz="40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en-US" altLang="ko-KR" sz="4000" dirty="0">
                <a:latin typeface="+mn-ea"/>
              </a:rPr>
              <a:t>UI </a:t>
            </a:r>
            <a:r>
              <a:rPr lang="ko-KR" altLang="en-US" sz="4000" dirty="0">
                <a:latin typeface="+mn-ea"/>
              </a:rPr>
              <a:t>및 기능</a:t>
            </a:r>
            <a:endParaRPr lang="en-US" altLang="ko-KR" sz="40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latin typeface="+mn-ea"/>
              </a:rPr>
              <a:t>후기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C00353B2-CBBB-4334-95C4-0B888C61E5A2}"/>
              </a:ext>
            </a:extLst>
          </p:cNvPr>
          <p:cNvSpPr txBox="1">
            <a:spLocks/>
          </p:cNvSpPr>
          <p:nvPr/>
        </p:nvSpPr>
        <p:spPr>
          <a:xfrm>
            <a:off x="1414651" y="558237"/>
            <a:ext cx="8676222" cy="89219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목차</a:t>
            </a:r>
            <a:endParaRPr kumimoji="0" lang="en-US" altLang="ko-KR" sz="48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073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 txBox="1">
            <a:spLocks/>
          </p:cNvSpPr>
          <p:nvPr/>
        </p:nvSpPr>
        <p:spPr>
          <a:xfrm>
            <a:off x="321606" y="273270"/>
            <a:ext cx="6899001" cy="9086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84632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ko-KR" altLang="en-US" sz="48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개발 일정</a:t>
            </a:r>
            <a:endParaRPr kumimoji="0" lang="ko-KR" altLang="en-US" sz="48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748" y="1504448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1/22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목적 및 요구사항 작성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4014" y="2013021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1/23 -   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컨텐츠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설정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 설계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066" y="2509636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1/24 -    UI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4258" y="3036274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1/24 -    UI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4258" y="3572899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1/25 -    UI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1" y="4165901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1/28 -    UI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723988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1/29 -    login -&gt; main /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css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적용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892" y="5284578"/>
            <a:ext cx="621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1/30 -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공연 등록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연결 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	, REGIST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탭 작업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13534" y="1483929"/>
            <a:ext cx="677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1/31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생성과 티켓 관리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연결 및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탭 작업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6446" y="2063177"/>
            <a:ext cx="631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2/07 -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공연정보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티켓 </a:t>
            </a:r>
            <a:r>
              <a:rPr lang="en-US" altLang="ko-KR" sz="16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연결 및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TICKET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작업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10638" y="2661823"/>
            <a:ext cx="608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2/08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공연정보 수정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OVERVIEW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탭 작업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0638" y="3283051"/>
            <a:ext cx="6085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2/10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OVERVIEW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탭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TICKET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검색 기능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작업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5970" y="3953705"/>
            <a:ext cx="585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2/11 -    DB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리스트 작성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5970" y="4573893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2/12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data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삽입 및 구동 테스트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42247" y="5178239"/>
            <a:ext cx="4514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2/13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오류 수정 작업 및 마무리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69" y="283780"/>
            <a:ext cx="6899001" cy="908649"/>
          </a:xfrm>
        </p:spPr>
        <p:txBody>
          <a:bodyPr>
            <a:noAutofit/>
          </a:bodyPr>
          <a:lstStyle/>
          <a:p>
            <a:r>
              <a:rPr lang="en-US" altLang="ko-KR" sz="4800" b="1" dirty="0" smtClean="0"/>
              <a:t>2. </a:t>
            </a:r>
            <a:r>
              <a:rPr lang="ko-KR" altLang="en-US" sz="4800" b="1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8249"/>
            <a:ext cx="9905998" cy="427295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latin typeface="+mn-ea"/>
              </a:rPr>
              <a:t>개발환경</a:t>
            </a:r>
            <a:endParaRPr lang="en-US" altLang="ko-KR" sz="3600" dirty="0" smtClean="0">
              <a:latin typeface="+mn-ea"/>
            </a:endParaRPr>
          </a:p>
          <a:p>
            <a:pPr marL="658368" lvl="2" indent="0"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OS</a:t>
            </a: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Windows10 64bit</a:t>
            </a:r>
            <a:endParaRPr lang="en-US" altLang="ko-KR" sz="1400" dirty="0">
              <a:latin typeface="+mn-ea"/>
            </a:endParaRPr>
          </a:p>
          <a:p>
            <a:pPr marL="658368" lvl="2" indent="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 개발 툴</a:t>
            </a:r>
            <a:endParaRPr lang="en-US" altLang="ko-KR" dirty="0" smtClean="0">
              <a:latin typeface="+mn-ea"/>
            </a:endParaRP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MySQL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Community Server 5.7.10-log (GPL)</a:t>
            </a: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MySQL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Workbench 6.3.5 CE build 201 (64 bit)</a:t>
            </a: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Eclipse </a:t>
            </a:r>
            <a:r>
              <a:rPr lang="en-US" altLang="ko-KR" sz="1400" dirty="0">
                <a:latin typeface="+mn-ea"/>
              </a:rPr>
              <a:t>IDE for Java Developers Version: Neon.3 Release (4.9.0)</a:t>
            </a: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err="1" smtClean="0">
                <a:latin typeface="+mn-ea"/>
              </a:rPr>
              <a:t>JavaFX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Scene </a:t>
            </a:r>
            <a:r>
              <a:rPr lang="en-US" altLang="ko-KR" sz="1400" dirty="0" smtClean="0">
                <a:latin typeface="+mn-ea"/>
              </a:rPr>
              <a:t>Builder2.0</a:t>
            </a: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ERWIN 7.3.0.1666</a:t>
            </a:r>
          </a:p>
          <a:p>
            <a:pPr marL="658368" lvl="2" indent="0">
              <a:buFont typeface="Arial" pitchFamily="34" charset="0"/>
              <a:buChar char="•"/>
            </a:pPr>
            <a:r>
              <a:rPr lang="ko-KR" altLang="en-US" sz="3200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개발 언어</a:t>
            </a:r>
            <a:endParaRPr lang="en-US" altLang="ko-KR" dirty="0" smtClean="0">
              <a:latin typeface="+mn-ea"/>
            </a:endParaRPr>
          </a:p>
          <a:p>
            <a:pPr marL="923544" lvl="3" indent="0">
              <a:buFont typeface="Wingdings" pitchFamily="2" charset="2"/>
              <a:buChar char="ü"/>
            </a:pPr>
            <a:r>
              <a:rPr lang="en-US" altLang="ko-KR" sz="1400" dirty="0" smtClean="0">
                <a:latin typeface="+mn-ea"/>
              </a:rPr>
              <a:t> JDK1.8</a:t>
            </a:r>
            <a:r>
              <a:rPr lang="en-US" altLang="ko-KR" sz="1400" dirty="0">
                <a:latin typeface="+mn-ea"/>
              </a:rPr>
              <a:t>, JavaFX</a:t>
            </a:r>
          </a:p>
        </p:txBody>
      </p:sp>
    </p:spTree>
    <p:extLst>
      <p:ext uri="{BB962C8B-B14F-4D97-AF65-F5344CB8AC3E}">
        <p14:creationId xmlns="" xmlns:p14="http://schemas.microsoft.com/office/powerpoint/2010/main" val="404878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64" y="241738"/>
            <a:ext cx="5052353" cy="908649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 smtClean="0"/>
              <a:t>2. </a:t>
            </a:r>
            <a:r>
              <a:rPr lang="ko-KR" altLang="en-US" sz="5000" b="1" dirty="0"/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8981"/>
            <a:ext cx="10147689" cy="4287625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b="1" dirty="0" smtClean="0"/>
              <a:t>공연들의 정보를 관리하고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각 공연들의 티켓을 판매하고</a:t>
            </a:r>
            <a:r>
              <a:rPr lang="en-US" altLang="ko-KR" sz="2000" b="1" dirty="0" smtClean="0"/>
              <a:t>,</a:t>
            </a:r>
          </a:p>
          <a:p>
            <a:pPr lvl="1">
              <a:buNone/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관리 하며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매출을 분석할 수 있도록 한다</a:t>
            </a:r>
            <a:r>
              <a:rPr lang="en-US" altLang="ko-KR" sz="2000" b="1" dirty="0" smtClean="0"/>
              <a:t>.</a:t>
            </a:r>
          </a:p>
          <a:p>
            <a:pPr lvl="1">
              <a:buFontTx/>
              <a:buChar char="-"/>
            </a:pP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요구사항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ko-KR" altLang="en-US" sz="2000" dirty="0" smtClean="0"/>
              <a:t>공연의 정보와 티켓 보유량을 한눈에 볼 수 있게 한다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공연의 기본정보들을 등록 할 수 있어야 한다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해당 공연의 티켓을 판매하고 환불 가능 하여야 한다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공연의 정보를 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 할 수 있어야 한다</a:t>
            </a:r>
            <a:r>
              <a:rPr lang="en-US" altLang="ko-KR" sz="20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smtClean="0"/>
              <a:t>차트를 사용하여 매출추이와 매출액을 파악할 수 있어야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341696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7" y="620111"/>
            <a:ext cx="5052353" cy="908649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 smtClean="0"/>
              <a:t>3. </a:t>
            </a:r>
            <a:r>
              <a:rPr lang="ko-KR" altLang="en-US" sz="5000" b="1" dirty="0"/>
              <a:t>프로그램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5C84B2-DD0F-48BC-883B-B9558475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91" y="1733648"/>
            <a:ext cx="6594201" cy="1115682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lvl="2">
              <a:buFontTx/>
              <a:buChar char="-"/>
            </a:pPr>
            <a:r>
              <a:rPr lang="en-US" altLang="ko-KR" sz="2000" dirty="0" smtClean="0"/>
              <a:t>MVC pattern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1FE189-473D-4F80-8BC9-CB7FACFC0574}"/>
              </a:ext>
            </a:extLst>
          </p:cNvPr>
          <p:cNvSpPr txBox="1"/>
          <p:nvPr/>
        </p:nvSpPr>
        <p:spPr>
          <a:xfrm>
            <a:off x="1636850" y="2587367"/>
            <a:ext cx="2087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Application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Main.java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add.css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Addmain.css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Addticketedit.css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648791-0E97-4F06-82D1-CD13BED404EB}"/>
              </a:ext>
            </a:extLst>
          </p:cNvPr>
          <p:cNvSpPr txBox="1"/>
          <p:nvPr/>
        </p:nvSpPr>
        <p:spPr>
          <a:xfrm>
            <a:off x="4104851" y="4408748"/>
            <a:ext cx="3549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DButillity.java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Rootcontroller.java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Maincontroller.java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PerformanceDAO.java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TicketDAO.java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ECD10B-BB5A-45C7-991C-394A27801946}"/>
              </a:ext>
            </a:extLst>
          </p:cNvPr>
          <p:cNvSpPr txBox="1"/>
          <p:nvPr/>
        </p:nvSpPr>
        <p:spPr>
          <a:xfrm>
            <a:off x="1616806" y="4408748"/>
            <a:ext cx="24851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Login.fxml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Main.fxml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Ticket.fxml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Edit.fxml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Createticket.fxml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7AE8CD-4741-4CFA-AB63-979F0E40B03E}"/>
              </a:ext>
            </a:extLst>
          </p:cNvPr>
          <p:cNvSpPr txBox="1"/>
          <p:nvPr/>
        </p:nvSpPr>
        <p:spPr>
          <a:xfrm>
            <a:off x="4118256" y="2654918"/>
            <a:ext cx="24851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Performance.java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PerTicket.java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Ticket.java</a:t>
            </a:r>
            <a:endParaRPr lang="en-US" altLang="ko-KR" dirty="0"/>
          </a:p>
        </p:txBody>
      </p:sp>
      <p:pic>
        <p:nvPicPr>
          <p:cNvPr id="11" name="그림 10" descr="pr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0549" y="2119672"/>
            <a:ext cx="2172003" cy="4258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599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01" y="402771"/>
            <a:ext cx="5052353" cy="908649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 smtClean="0"/>
              <a:t>3. </a:t>
            </a:r>
            <a:r>
              <a:rPr lang="ko-KR" altLang="en-US" sz="5000" b="1" dirty="0"/>
              <a:t>프로그램 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A107DDA-FD57-4EDD-90E8-23B72D11E284}"/>
              </a:ext>
            </a:extLst>
          </p:cNvPr>
          <p:cNvSpPr txBox="1"/>
          <p:nvPr/>
        </p:nvSpPr>
        <p:spPr>
          <a:xfrm>
            <a:off x="834269" y="1497228"/>
            <a:ext cx="30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 &amp; application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9BBCA81-9842-4053-88C6-715AC34ABCF2}"/>
              </a:ext>
            </a:extLst>
          </p:cNvPr>
          <p:cNvSpPr txBox="1"/>
          <p:nvPr/>
        </p:nvSpPr>
        <p:spPr>
          <a:xfrm>
            <a:off x="10161592" y="217571"/>
            <a:ext cx="7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2149B55-362D-41FB-B444-AA0F5E6AAB7F}"/>
              </a:ext>
            </a:extLst>
          </p:cNvPr>
          <p:cNvSpPr txBox="1"/>
          <p:nvPr/>
        </p:nvSpPr>
        <p:spPr>
          <a:xfrm>
            <a:off x="6450304" y="1946961"/>
            <a:ext cx="92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</a:p>
        </p:txBody>
      </p:sp>
      <p:pic>
        <p:nvPicPr>
          <p:cNvPr id="9" name="그림 8" descr="controll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5829" y="796568"/>
            <a:ext cx="1448361" cy="5803927"/>
          </a:xfrm>
          <a:prstGeom prst="rect">
            <a:avLst/>
          </a:prstGeom>
        </p:spPr>
      </p:pic>
      <p:pic>
        <p:nvPicPr>
          <p:cNvPr id="10" name="그림 9" descr="mo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1889" y="2476982"/>
            <a:ext cx="5232798" cy="3213122"/>
          </a:xfrm>
          <a:prstGeom prst="rect">
            <a:avLst/>
          </a:prstGeom>
        </p:spPr>
      </p:pic>
      <p:pic>
        <p:nvPicPr>
          <p:cNvPr id="11" name="그림 10" descr="projectperformanc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031" y="2063221"/>
            <a:ext cx="3269822" cy="4474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760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89" y="252248"/>
            <a:ext cx="6043652" cy="908649"/>
          </a:xfrm>
        </p:spPr>
        <p:txBody>
          <a:bodyPr>
            <a:normAutofit fontScale="90000"/>
          </a:bodyPr>
          <a:lstStyle/>
          <a:p>
            <a:r>
              <a:rPr lang="en-US" altLang="ko-KR" sz="5000" b="1" dirty="0" smtClean="0"/>
              <a:t>4. </a:t>
            </a:r>
            <a:r>
              <a:rPr lang="ko-KR" altLang="en-US" sz="5000" b="1" dirty="0"/>
              <a:t>데이터베이스 구조</a:t>
            </a:r>
          </a:p>
        </p:txBody>
      </p:sp>
      <p:pic>
        <p:nvPicPr>
          <p:cNvPr id="5" name="그림 4" descr="database_re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495" y="1563248"/>
            <a:ext cx="6068360" cy="50463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870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B5FCC9-5398-4F85-B5A6-2482CF0C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5" y="399393"/>
            <a:ext cx="6043652" cy="908649"/>
          </a:xfrm>
        </p:spPr>
        <p:txBody>
          <a:bodyPr>
            <a:normAutofit/>
          </a:bodyPr>
          <a:lstStyle/>
          <a:p>
            <a:r>
              <a:rPr lang="en-US" altLang="ko-KR" sz="5000" b="1" dirty="0" smtClean="0"/>
              <a:t>5. </a:t>
            </a:r>
            <a:r>
              <a:rPr lang="en-US" altLang="ko-KR" sz="5000" b="1" dirty="0"/>
              <a:t>UI </a:t>
            </a:r>
            <a:r>
              <a:rPr lang="ko-KR" altLang="en-US" sz="5000" b="1" dirty="0"/>
              <a:t>및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7FA8AFA-3FFA-4BEB-BA81-65A68B3C8022}"/>
              </a:ext>
            </a:extLst>
          </p:cNvPr>
          <p:cNvSpPr txBox="1"/>
          <p:nvPr/>
        </p:nvSpPr>
        <p:spPr>
          <a:xfrm>
            <a:off x="395177" y="1727683"/>
            <a:ext cx="550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설정 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PASSWORD</a:t>
            </a:r>
            <a:r>
              <a:rPr lang="ko-KR" altLang="en-US" dirty="0" smtClean="0"/>
              <a:t>를 통한 로그인</a:t>
            </a:r>
            <a:endParaRPr lang="en-US" altLang="ko-KR" dirty="0"/>
          </a:p>
        </p:txBody>
      </p:sp>
      <p:pic>
        <p:nvPicPr>
          <p:cNvPr id="1026" name="Picture 2" descr="C:\Users\승환\Desktop\자바티켓프로그램\실행장면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64" y="2396359"/>
            <a:ext cx="4603238" cy="3880508"/>
          </a:xfrm>
          <a:prstGeom prst="rect">
            <a:avLst/>
          </a:prstGeom>
          <a:noFill/>
        </p:spPr>
      </p:pic>
      <p:pic>
        <p:nvPicPr>
          <p:cNvPr id="1027" name="Picture 3" descr="C:\Users\승환\Desktop\자바티켓프로그램\실행장면\overview_defa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2987" y="2276969"/>
            <a:ext cx="5331747" cy="444705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7FA8AFA-3FFA-4BEB-BA81-65A68B3C8022}"/>
              </a:ext>
            </a:extLst>
          </p:cNvPr>
          <p:cNvSpPr txBox="1"/>
          <p:nvPr/>
        </p:nvSpPr>
        <p:spPr>
          <a:xfrm>
            <a:off x="5834277" y="1732919"/>
            <a:ext cx="5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공연 정보와 티켓 보유량을 한눈에 볼 수 있는 </a:t>
            </a:r>
            <a:r>
              <a:rPr lang="ko-KR" altLang="en-US" dirty="0" err="1" smtClean="0"/>
              <a:t>개</a:t>
            </a:r>
            <a:r>
              <a:rPr lang="ko-KR" altLang="en-US" dirty="0" err="1" smtClean="0"/>
              <a:t>요</a:t>
            </a:r>
            <a:r>
              <a:rPr lang="ko-KR" altLang="en-US" dirty="0" err="1" smtClean="0"/>
              <a:t>탭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67897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754</TotalTime>
  <Words>442</Words>
  <Application>Microsoft Office PowerPoint</Application>
  <PresentationFormat>사용자 지정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Century Gothic</vt:lpstr>
      <vt:lpstr>HY중고딕</vt:lpstr>
      <vt:lpstr>Wingdings 2</vt:lpstr>
      <vt:lpstr>조선일보명조</vt:lpstr>
      <vt:lpstr>Wingdings</vt:lpstr>
      <vt:lpstr>Verdana</vt:lpstr>
      <vt:lpstr>열정</vt:lpstr>
      <vt:lpstr>공연, 티켓 관리 프로그램</vt:lpstr>
      <vt:lpstr>슬라이드 2</vt:lpstr>
      <vt:lpstr>슬라이드 3</vt:lpstr>
      <vt:lpstr>2. 프로그램 개요</vt:lpstr>
      <vt:lpstr>2. 프로그램 개요</vt:lpstr>
      <vt:lpstr>3. 프로그램 구조</vt:lpstr>
      <vt:lpstr>3. 프로그램 구조</vt:lpstr>
      <vt:lpstr>4. 데이터베이스 구조</vt:lpstr>
      <vt:lpstr>5. UI 및 기능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후기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토토 관리 프로그램</dc:title>
  <dc:creator>Daniel lee</dc:creator>
  <cp:lastModifiedBy>정승환</cp:lastModifiedBy>
  <cp:revision>86</cp:revision>
  <dcterms:created xsi:type="dcterms:W3CDTF">2017-07-06T00:20:34Z</dcterms:created>
  <dcterms:modified xsi:type="dcterms:W3CDTF">2019-02-14T01:28:44Z</dcterms:modified>
</cp:coreProperties>
</file>