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1"/>
  </p:notes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5488" autoAdjust="0"/>
  </p:normalViewPr>
  <p:slideViewPr>
    <p:cSldViewPr snapToGrid="0">
      <p:cViewPr varScale="1">
        <p:scale>
          <a:sx n="90" d="100"/>
          <a:sy n="90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3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0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0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5FA1EC-9C8B-4CB7-B2A5-DD415DF7CB4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递归程序执行过程分析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295402" y="2573376"/>
            <a:ext cx="10105155" cy="3247823"/>
            <a:chOff x="1295402" y="2573376"/>
            <a:chExt cx="10105155" cy="3247823"/>
          </a:xfrm>
        </p:grpSpPr>
        <p:sp>
          <p:nvSpPr>
            <p:cNvPr id="6" name="文本框 5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8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7" idx="2"/>
              <a:endCxn id="14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5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stCxn id="8" idx="2"/>
              <a:endCxn id="25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8" idx="2"/>
              <a:endCxn id="26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5" name="直接箭头连接符 34"/>
            <p:cNvCxnSpPr>
              <a:endCxn id="33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34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19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27269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284290" y="566339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166910" y="520446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Fib(1)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623931" y="564434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1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27269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284290" y="566339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27269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284290" y="566339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166910" y="522732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623931" y="566720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5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81430" y="39263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38451" y="43662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1265270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V="1">
            <a:off x="1458451" y="4360372"/>
            <a:ext cx="2597239" cy="1206038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604911" y="522732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4061932" y="566720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922028" y="5210001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Fib(0)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 flipV="1">
            <a:off x="7379049" y="5649882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1430" y="39263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38451" y="43662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265270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V="1">
            <a:off x="1458451" y="4360372"/>
            <a:ext cx="2597239" cy="1206038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604911" y="522732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4061932" y="566720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9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1430" y="39263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38451" y="43662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265270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V="1">
            <a:off x="1458451" y="4360372"/>
            <a:ext cx="2597239" cy="1206038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04911" y="522732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4061932" y="566720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7922028" y="5221431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Fib(1)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 flipV="1">
            <a:off x="7379049" y="5661312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9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65270" y="5072841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22291" y="5512722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733057" y="506349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>
            <a:endCxn id="4" idx="3"/>
          </p:cNvCxnSpPr>
          <p:nvPr/>
        </p:nvCxnSpPr>
        <p:spPr>
          <a:xfrm flipH="1" flipV="1">
            <a:off x="4055690" y="5484321"/>
            <a:ext cx="90493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072698" y="506730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529719" y="550718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6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5270" y="5072841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22291" y="5512722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733057" y="506349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>
            <a:endCxn id="4" idx="3"/>
          </p:cNvCxnSpPr>
          <p:nvPr/>
        </p:nvCxnSpPr>
        <p:spPr>
          <a:xfrm flipH="1" flipV="1">
            <a:off x="4055690" y="5484321"/>
            <a:ext cx="90493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3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65270" y="5072841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1+2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722291" y="5512722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05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5115097" y="4931766"/>
            <a:ext cx="16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Fib(4)=3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7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49671" y="52217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306692" y="56616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49671" y="52217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306692" y="56616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166910" y="522558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Fib(0)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623931" y="566547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5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49671" y="52217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306692" y="56616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49671" y="52217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306692" y="56616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166910" y="520272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Fib(1)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7623931" y="564261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49671" y="522177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0+1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Fib(2)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306692" y="566166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3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030" y="5229399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1+</a:t>
                      </a:r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Fib(4)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 flipV="1">
            <a:off x="967051" y="5669280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181102" y="1201776"/>
            <a:ext cx="10105155" cy="3247823"/>
            <a:chOff x="1295402" y="2573376"/>
            <a:chExt cx="10105155" cy="3247823"/>
          </a:xfrm>
        </p:grpSpPr>
        <p:sp>
          <p:nvSpPr>
            <p:cNvPr id="34" name="文本框 33"/>
            <p:cNvSpPr txBox="1"/>
            <p:nvPr/>
          </p:nvSpPr>
          <p:spPr>
            <a:xfrm>
              <a:off x="5238749" y="25733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Fib(4)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461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368" y="3383973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Fib(3)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4" idx="2"/>
              <a:endCxn id="35" idx="0"/>
            </p:cNvCxnSpPr>
            <p:nvPr/>
          </p:nvCxnSpPr>
          <p:spPr>
            <a:xfrm flipH="1">
              <a:off x="3450128" y="3096596"/>
              <a:ext cx="2292581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2"/>
              <a:endCxn id="36" idx="0"/>
            </p:cNvCxnSpPr>
            <p:nvPr/>
          </p:nvCxnSpPr>
          <p:spPr>
            <a:xfrm>
              <a:off x="5742709" y="3096596"/>
              <a:ext cx="2293619" cy="2873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295402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14749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trike="sngStrike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strike="sngStrik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5" idx="2"/>
              <a:endCxn id="39" idx="0"/>
            </p:cNvCxnSpPr>
            <p:nvPr/>
          </p:nvCxnSpPr>
          <p:spPr>
            <a:xfrm flipH="1">
              <a:off x="1799362" y="3907193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2"/>
              <a:endCxn id="40" idx="0"/>
            </p:cNvCxnSpPr>
            <p:nvPr/>
          </p:nvCxnSpPr>
          <p:spPr>
            <a:xfrm>
              <a:off x="3450128" y="3907193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83330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02677" y="4340976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Fib(2)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5" name="直接箭头连接符 44"/>
            <p:cNvCxnSpPr>
              <a:stCxn id="36" idx="2"/>
              <a:endCxn id="43" idx="0"/>
            </p:cNvCxnSpPr>
            <p:nvPr/>
          </p:nvCxnSpPr>
          <p:spPr>
            <a:xfrm flipH="1">
              <a:off x="6387290" y="3907193"/>
              <a:ext cx="1649038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2"/>
              <a:endCxn id="44" idx="0"/>
            </p:cNvCxnSpPr>
            <p:nvPr/>
          </p:nvCxnSpPr>
          <p:spPr>
            <a:xfrm>
              <a:off x="8036328" y="3907193"/>
              <a:ext cx="1470309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73291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Fib(0)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92638" y="5297979"/>
              <a:ext cx="1007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Fib(1)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7" idx="0"/>
            </p:cNvCxnSpPr>
            <p:nvPr/>
          </p:nvCxnSpPr>
          <p:spPr>
            <a:xfrm flipH="1">
              <a:off x="7777251" y="4864196"/>
              <a:ext cx="1650766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48" idx="0"/>
            </p:cNvCxnSpPr>
            <p:nvPr/>
          </p:nvCxnSpPr>
          <p:spPr>
            <a:xfrm>
              <a:off x="9428017" y="4864196"/>
              <a:ext cx="1468581" cy="4337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4827269" y="5223510"/>
          <a:ext cx="27904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Fib(3)</a:t>
                      </a:r>
                    </a:p>
                    <a:p>
                      <a:pPr algn="ctr"/>
                      <a:r>
                        <a:rPr lang="zh-CN" altLang="en-US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 flipV="1">
            <a:off x="4284290" y="5663391"/>
            <a:ext cx="720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9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7529</TotalTime>
  <Words>594</Words>
  <Application>Microsoft Office PowerPoint</Application>
  <PresentationFormat>宽屏</PresentationFormat>
  <Paragraphs>296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方正舒体</vt:lpstr>
      <vt:lpstr>华文楷体</vt:lpstr>
      <vt:lpstr>隶书</vt:lpstr>
      <vt:lpstr>宋体</vt:lpstr>
      <vt:lpstr>Arial</vt:lpstr>
      <vt:lpstr>Calibri</vt:lpstr>
      <vt:lpstr>Garamond</vt:lpstr>
      <vt:lpstr>Times New Roman</vt:lpstr>
      <vt:lpstr>环保</vt:lpstr>
      <vt:lpstr>递归程序执行过程分析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468</cp:revision>
  <dcterms:created xsi:type="dcterms:W3CDTF">2015-02-03T01:14:24Z</dcterms:created>
  <dcterms:modified xsi:type="dcterms:W3CDTF">2016-09-09T02:11:18Z</dcterms:modified>
</cp:coreProperties>
</file>