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1"/>
  </p:sldMasterIdLst>
  <p:notesMasterIdLst>
    <p:notesMasterId r:id="rId15"/>
  </p:notesMasterIdLst>
  <p:sldIdLst>
    <p:sldId id="419" r:id="rId2"/>
    <p:sldId id="420" r:id="rId3"/>
    <p:sldId id="421" r:id="rId4"/>
    <p:sldId id="422" r:id="rId5"/>
    <p:sldId id="423" r:id="rId6"/>
    <p:sldId id="424" r:id="rId7"/>
    <p:sldId id="425" r:id="rId8"/>
    <p:sldId id="426" r:id="rId9"/>
    <p:sldId id="427" r:id="rId10"/>
    <p:sldId id="428" r:id="rId11"/>
    <p:sldId id="429" r:id="rId12"/>
    <p:sldId id="430" r:id="rId13"/>
    <p:sldId id="43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1ACF28F-036D-4307-8545-CF2846661CBA}">
          <p14:sldIdLst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5488" autoAdjust="0"/>
  </p:normalViewPr>
  <p:slideViewPr>
    <p:cSldViewPr snapToGrid="0">
      <p:cViewPr varScale="1">
        <p:scale>
          <a:sx n="88" d="100"/>
          <a:sy n="88" d="100"/>
        </p:scale>
        <p:origin x="72" y="1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C69A8-F41B-4AB3-B1C4-4C1E89E6346C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636FC-5391-4E88-BC9C-2B9CBFA3E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444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484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45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046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7858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428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854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698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934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08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857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83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488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386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067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883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5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809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75FA1EC-9C8B-4CB7-B2A5-DD415DF7CB42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43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  <p:sldLayoutId id="21474839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快速转置算法</a:t>
            </a: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801974" y="1152983"/>
            <a:ext cx="8156861" cy="3511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增加适量存储空间，提高时间效率</a:t>
            </a:r>
            <a:endParaRPr lang="en-US" altLang="zh-CN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81770"/>
              </p:ext>
            </p:extLst>
          </p:nvPr>
        </p:nvGraphicFramePr>
        <p:xfrm>
          <a:off x="401447" y="1788232"/>
          <a:ext cx="2658705" cy="494485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86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1066265" y="6038992"/>
            <a:ext cx="1402948" cy="4001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行三元组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0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835542"/>
              </p:ext>
            </p:extLst>
          </p:nvPr>
        </p:nvGraphicFramePr>
        <p:xfrm>
          <a:off x="3972777" y="1842881"/>
          <a:ext cx="424411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椭圆 10"/>
          <p:cNvSpPr/>
          <p:nvPr/>
        </p:nvSpPr>
        <p:spPr>
          <a:xfrm>
            <a:off x="5494995" y="5929101"/>
            <a:ext cx="620918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401012" y="5120518"/>
            <a:ext cx="620918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6133774" y="4260657"/>
            <a:ext cx="620918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511660" y="3812818"/>
            <a:ext cx="620918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6115913" y="3374827"/>
            <a:ext cx="620918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7242152" y="3400081"/>
            <a:ext cx="620918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942267" y="3812819"/>
            <a:ext cx="620918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368756" y="3429062"/>
            <a:ext cx="620918" cy="561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7556318"/>
              </p:ext>
            </p:extLst>
          </p:nvPr>
        </p:nvGraphicFramePr>
        <p:xfrm>
          <a:off x="3986974" y="3041650"/>
          <a:ext cx="3959225" cy="381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9" name="公式" r:id="rId3" imgW="2070000" imgH="2070000" progId="Equation.3">
                  <p:embed/>
                </p:oleObj>
              </mc:Choice>
              <mc:Fallback>
                <p:oleObj name="公式" r:id="rId3" imgW="2070000" imgH="2070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6974" y="3041650"/>
                        <a:ext cx="3959225" cy="381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215365" y="1847618"/>
            <a:ext cx="1153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45504" y="3709616"/>
            <a:ext cx="381065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for (</a:t>
            </a:r>
            <a:r>
              <a:rPr lang="en-US" altLang="zh-CN" sz="2800" b="1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=0; </a:t>
            </a:r>
            <a:r>
              <a:rPr lang="en-US" altLang="zh-CN" sz="2800" b="1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sz="2800" b="1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++)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num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[A.</a:t>
            </a:r>
            <a:r>
              <a:rPr lang="en-US" altLang="zh-CN" sz="2800" kern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table[</a:t>
            </a:r>
            <a:r>
              <a:rPr lang="en-US" altLang="zh-CN" sz="2800" b="1" dirty="0" err="1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].col]++;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627818" y="2057888"/>
            <a:ext cx="27882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计算每列非零元素个数</a:t>
            </a:r>
          </a:p>
        </p:txBody>
      </p:sp>
    </p:spTree>
    <p:extLst>
      <p:ext uri="{BB962C8B-B14F-4D97-AF65-F5344CB8AC3E}">
        <p14:creationId xmlns:p14="http://schemas.microsoft.com/office/powerpoint/2010/main" val="2411109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快速转置算法</a:t>
            </a: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801974" y="1152983"/>
            <a:ext cx="8156861" cy="3511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增加适量存储空间，提高时间效率</a:t>
            </a:r>
            <a:endParaRPr lang="en-US" altLang="zh-CN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401447" y="1788232"/>
          <a:ext cx="2658705" cy="494485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86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1066265" y="6038992"/>
            <a:ext cx="1402948" cy="4001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行三元组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0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972777" y="1842881"/>
          <a:ext cx="424411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369062"/>
              </p:ext>
            </p:extLst>
          </p:nvPr>
        </p:nvGraphicFramePr>
        <p:xfrm>
          <a:off x="3986974" y="2492155"/>
          <a:ext cx="424411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215365" y="1847618"/>
            <a:ext cx="1153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350446" y="2534942"/>
            <a:ext cx="535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27834" y="3118048"/>
            <a:ext cx="55057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依次扫描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中各三元式，根据数组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找到三元式在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中的存放位置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元素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存放在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的第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k[</a:t>
            </a:r>
            <a:r>
              <a:rPr lang="en-US" altLang="zh-CN" sz="28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x.col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个位置</a:t>
            </a:r>
            <a:endParaRPr lang="en-US" altLang="zh-CN" sz="28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9114698" y="1660077"/>
          <a:ext cx="2658705" cy="505550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86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5141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7" name="矩形 26"/>
          <p:cNvSpPr/>
          <p:nvPr/>
        </p:nvSpPr>
        <p:spPr>
          <a:xfrm>
            <a:off x="9645692" y="6074666"/>
            <a:ext cx="1475084" cy="4001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转置三元组</a:t>
            </a:r>
            <a:endParaRPr lang="zh-CN" altLang="en-US" sz="2000" dirty="0"/>
          </a:p>
        </p:txBody>
      </p:sp>
      <p:sp>
        <p:nvSpPr>
          <p:cNvPr id="4" name="左大括号 3"/>
          <p:cNvSpPr/>
          <p:nvPr/>
        </p:nvSpPr>
        <p:spPr>
          <a:xfrm>
            <a:off x="8811491" y="1847618"/>
            <a:ext cx="147344" cy="874800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左大括号 29"/>
          <p:cNvSpPr/>
          <p:nvPr/>
        </p:nvSpPr>
        <p:spPr>
          <a:xfrm>
            <a:off x="8811491" y="2850416"/>
            <a:ext cx="147344" cy="300563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左大括号 30"/>
          <p:cNvSpPr/>
          <p:nvPr/>
        </p:nvSpPr>
        <p:spPr>
          <a:xfrm>
            <a:off x="8811491" y="3299721"/>
            <a:ext cx="147344" cy="874800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左大括号 31"/>
          <p:cNvSpPr/>
          <p:nvPr/>
        </p:nvSpPr>
        <p:spPr>
          <a:xfrm>
            <a:off x="8811491" y="4323263"/>
            <a:ext cx="147344" cy="874800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左大括号 32"/>
          <p:cNvSpPr/>
          <p:nvPr/>
        </p:nvSpPr>
        <p:spPr>
          <a:xfrm>
            <a:off x="8811491" y="5358977"/>
            <a:ext cx="147344" cy="300563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538313" y="4933930"/>
            <a:ext cx="459933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元素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-8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存放在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的第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k[3]=6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个位置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元素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-8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存储到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时行列转置</a:t>
            </a:r>
          </a:p>
          <a:p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317946" y="1703057"/>
            <a:ext cx="2712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0       0      16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62656" y="2502904"/>
            <a:ext cx="3642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274439" y="4323263"/>
            <a:ext cx="388620" cy="37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9309600" y="4700453"/>
            <a:ext cx="2712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      2       -8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538313" y="5717220"/>
            <a:ext cx="463941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k[3]=6+1=7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，表示下一个第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列的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非零元素在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的存放位置</a:t>
            </a:r>
          </a:p>
        </p:txBody>
      </p:sp>
      <p:sp>
        <p:nvSpPr>
          <p:cNvPr id="35" name="矩形 34"/>
          <p:cNvSpPr/>
          <p:nvPr/>
        </p:nvSpPr>
        <p:spPr>
          <a:xfrm>
            <a:off x="6171341" y="2502694"/>
            <a:ext cx="5468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309601" y="4197511"/>
            <a:ext cx="2712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3       0      22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317946" y="5151639"/>
            <a:ext cx="2712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      0     -16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9292060" y="2687313"/>
            <a:ext cx="2712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1       1      12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9292059" y="3213255"/>
            <a:ext cx="2712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2       1       3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34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29" grpId="0"/>
      <p:bldP spid="34" grpId="0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快速转置算法</a:t>
            </a: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801974" y="1152983"/>
            <a:ext cx="8156861" cy="3511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增加适量存储空间，提高时间效率</a:t>
            </a:r>
            <a:endParaRPr lang="en-US" altLang="zh-CN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401447" y="1788232"/>
          <a:ext cx="2658705" cy="494485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86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1066265" y="6038992"/>
            <a:ext cx="1402948" cy="4001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行三元组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0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972777" y="1842881"/>
          <a:ext cx="424411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440819"/>
              </p:ext>
            </p:extLst>
          </p:nvPr>
        </p:nvGraphicFramePr>
        <p:xfrm>
          <a:off x="3986974" y="2492155"/>
          <a:ext cx="424411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215365" y="1847618"/>
            <a:ext cx="1153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350446" y="2534942"/>
            <a:ext cx="535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27834" y="3118048"/>
            <a:ext cx="55057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依次扫描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中各三元式，根据数组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找到三元式在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中的存放位置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元素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存放在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的第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k[</a:t>
            </a:r>
            <a:r>
              <a:rPr lang="en-US" altLang="zh-CN" sz="28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x.col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个位置</a:t>
            </a:r>
            <a:endParaRPr lang="en-US" altLang="zh-CN" sz="28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9114698" y="1660077"/>
          <a:ext cx="2658705" cy="505550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86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5141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7" name="矩形 26"/>
          <p:cNvSpPr/>
          <p:nvPr/>
        </p:nvSpPr>
        <p:spPr>
          <a:xfrm>
            <a:off x="9645692" y="6074666"/>
            <a:ext cx="1475084" cy="4001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转置三元组</a:t>
            </a:r>
            <a:endParaRPr lang="zh-CN" altLang="en-US" sz="2000" dirty="0"/>
          </a:p>
        </p:txBody>
      </p:sp>
      <p:sp>
        <p:nvSpPr>
          <p:cNvPr id="4" name="左大括号 3"/>
          <p:cNvSpPr/>
          <p:nvPr/>
        </p:nvSpPr>
        <p:spPr>
          <a:xfrm>
            <a:off x="8811491" y="1847618"/>
            <a:ext cx="147344" cy="874800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左大括号 29"/>
          <p:cNvSpPr/>
          <p:nvPr/>
        </p:nvSpPr>
        <p:spPr>
          <a:xfrm>
            <a:off x="8811491" y="2850416"/>
            <a:ext cx="147344" cy="300563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左大括号 30"/>
          <p:cNvSpPr/>
          <p:nvPr/>
        </p:nvSpPr>
        <p:spPr>
          <a:xfrm>
            <a:off x="8811491" y="3299721"/>
            <a:ext cx="147344" cy="874800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左大括号 31"/>
          <p:cNvSpPr/>
          <p:nvPr/>
        </p:nvSpPr>
        <p:spPr>
          <a:xfrm>
            <a:off x="8811491" y="4323263"/>
            <a:ext cx="147344" cy="874800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左大括号 32"/>
          <p:cNvSpPr/>
          <p:nvPr/>
        </p:nvSpPr>
        <p:spPr>
          <a:xfrm>
            <a:off x="8811491" y="5358977"/>
            <a:ext cx="147344" cy="300563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538313" y="4933930"/>
            <a:ext cx="465063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元素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存放在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的第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k[0]=1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个位置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元素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存储到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时行列转置</a:t>
            </a:r>
          </a:p>
          <a:p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317946" y="1703057"/>
            <a:ext cx="2712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0       0      16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86654" y="2496248"/>
            <a:ext cx="3642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257491" y="4820873"/>
            <a:ext cx="388620" cy="37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9326350" y="2216829"/>
            <a:ext cx="2712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0       4      91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538313" y="5717220"/>
            <a:ext cx="463941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k[0]=1+1=2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，表示下一个第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列的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非零元素在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的存放位置</a:t>
            </a:r>
          </a:p>
        </p:txBody>
      </p:sp>
      <p:sp>
        <p:nvSpPr>
          <p:cNvPr id="35" name="矩形 34"/>
          <p:cNvSpPr/>
          <p:nvPr/>
        </p:nvSpPr>
        <p:spPr>
          <a:xfrm>
            <a:off x="4095339" y="2506306"/>
            <a:ext cx="5468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309601" y="4197511"/>
            <a:ext cx="2712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3       0      22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317946" y="5151639"/>
            <a:ext cx="2712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      0     -16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9292060" y="2687313"/>
            <a:ext cx="2712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1       1      12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9285370" y="3274484"/>
            <a:ext cx="2712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2       1       3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9309600" y="4700453"/>
            <a:ext cx="2712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      2       -8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33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29" grpId="0"/>
      <p:bldP spid="34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快速转置算法</a:t>
            </a: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801974" y="1152983"/>
            <a:ext cx="8156861" cy="3511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增加适量存储空间，提高时间效率</a:t>
            </a:r>
            <a:endParaRPr lang="en-US" altLang="zh-CN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401447" y="1788232"/>
          <a:ext cx="2658705" cy="494485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86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1066265" y="6038992"/>
            <a:ext cx="1402948" cy="4001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行三元组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0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972777" y="1842881"/>
          <a:ext cx="424411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87785"/>
              </p:ext>
            </p:extLst>
          </p:nvPr>
        </p:nvGraphicFramePr>
        <p:xfrm>
          <a:off x="3986974" y="2492155"/>
          <a:ext cx="424411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215365" y="1847618"/>
            <a:ext cx="1153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350446" y="2534942"/>
            <a:ext cx="535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27834" y="3118048"/>
            <a:ext cx="55057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依次扫描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中各三元式，根据数组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找到三元式在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中的存放位置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元素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存放在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的第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k[</a:t>
            </a:r>
            <a:r>
              <a:rPr lang="en-US" altLang="zh-CN" sz="28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x.col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个位置</a:t>
            </a:r>
            <a:endParaRPr lang="en-US" altLang="zh-CN" sz="28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9114698" y="1660077"/>
          <a:ext cx="2658705" cy="505550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86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5141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7" name="矩形 26"/>
          <p:cNvSpPr/>
          <p:nvPr/>
        </p:nvSpPr>
        <p:spPr>
          <a:xfrm>
            <a:off x="9645692" y="6074666"/>
            <a:ext cx="1475084" cy="4001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转置三元组</a:t>
            </a:r>
            <a:endParaRPr lang="zh-CN" altLang="en-US" sz="2000" dirty="0"/>
          </a:p>
        </p:txBody>
      </p:sp>
      <p:sp>
        <p:nvSpPr>
          <p:cNvPr id="4" name="左大括号 3"/>
          <p:cNvSpPr/>
          <p:nvPr/>
        </p:nvSpPr>
        <p:spPr>
          <a:xfrm>
            <a:off x="8811491" y="1847618"/>
            <a:ext cx="147344" cy="874800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左大括号 29"/>
          <p:cNvSpPr/>
          <p:nvPr/>
        </p:nvSpPr>
        <p:spPr>
          <a:xfrm>
            <a:off x="8811491" y="2850416"/>
            <a:ext cx="147344" cy="300563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左大括号 30"/>
          <p:cNvSpPr/>
          <p:nvPr/>
        </p:nvSpPr>
        <p:spPr>
          <a:xfrm>
            <a:off x="8811491" y="3299721"/>
            <a:ext cx="147344" cy="874800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左大括号 31"/>
          <p:cNvSpPr/>
          <p:nvPr/>
        </p:nvSpPr>
        <p:spPr>
          <a:xfrm>
            <a:off x="8811491" y="4323263"/>
            <a:ext cx="147344" cy="874800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左大括号 32"/>
          <p:cNvSpPr/>
          <p:nvPr/>
        </p:nvSpPr>
        <p:spPr>
          <a:xfrm>
            <a:off x="8811491" y="5358977"/>
            <a:ext cx="147344" cy="300563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538313" y="4933930"/>
            <a:ext cx="465063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元素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存放在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的第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k[2]=4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个位置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元素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存储到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时行列转置</a:t>
            </a:r>
          </a:p>
          <a:p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317946" y="1703057"/>
            <a:ext cx="2712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0       0      16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525924" y="2478333"/>
            <a:ext cx="3642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257491" y="5267620"/>
            <a:ext cx="388620" cy="37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9292060" y="3717387"/>
            <a:ext cx="2712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2       6      15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538313" y="5717220"/>
            <a:ext cx="463941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k[2]=4+1=5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，表示下一个第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列的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非零元素在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的存放位置</a:t>
            </a:r>
          </a:p>
        </p:txBody>
      </p:sp>
      <p:sp>
        <p:nvSpPr>
          <p:cNvPr id="35" name="矩形 34"/>
          <p:cNvSpPr/>
          <p:nvPr/>
        </p:nvSpPr>
        <p:spPr>
          <a:xfrm>
            <a:off x="5445295" y="2484817"/>
            <a:ext cx="5468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309601" y="4197511"/>
            <a:ext cx="2712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3       0      22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317946" y="5151639"/>
            <a:ext cx="2712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      0     -16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9292060" y="2687313"/>
            <a:ext cx="2712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1       1      12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9285370" y="3274484"/>
            <a:ext cx="2712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2       1       3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9309600" y="4700453"/>
            <a:ext cx="2712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      2       -8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9317946" y="2231332"/>
            <a:ext cx="2712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0       4      91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25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29" grpId="0"/>
      <p:bldP spid="34" grpId="0"/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快速转置算法</a:t>
            </a: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801974" y="1152983"/>
            <a:ext cx="8156861" cy="3511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增加适量存储空间，提高时间效率</a:t>
            </a:r>
            <a:endParaRPr lang="en-US" altLang="zh-CN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401447" y="1788232"/>
          <a:ext cx="2658705" cy="494485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86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1066265" y="6038992"/>
            <a:ext cx="1402948" cy="4001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行三元组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0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972777" y="1842881"/>
          <a:ext cx="424411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391627"/>
              </p:ext>
            </p:extLst>
          </p:nvPr>
        </p:nvGraphicFramePr>
        <p:xfrm>
          <a:off x="3986974" y="2492155"/>
          <a:ext cx="424411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215365" y="1847618"/>
            <a:ext cx="1153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350446" y="2534942"/>
            <a:ext cx="535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27834" y="3118048"/>
            <a:ext cx="55057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依次扫描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中各三元式，根据数组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找到三元式在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中的存放位置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9114698" y="1660077"/>
          <a:ext cx="2658705" cy="505550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86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5141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7" name="矩形 26"/>
          <p:cNvSpPr/>
          <p:nvPr/>
        </p:nvSpPr>
        <p:spPr>
          <a:xfrm>
            <a:off x="9645692" y="6074666"/>
            <a:ext cx="1475084" cy="4001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转置三元组</a:t>
            </a:r>
            <a:endParaRPr lang="zh-CN" altLang="en-US" sz="2000" dirty="0"/>
          </a:p>
        </p:txBody>
      </p:sp>
      <p:sp>
        <p:nvSpPr>
          <p:cNvPr id="4" name="左大括号 3"/>
          <p:cNvSpPr/>
          <p:nvPr/>
        </p:nvSpPr>
        <p:spPr>
          <a:xfrm>
            <a:off x="8811491" y="1847618"/>
            <a:ext cx="147344" cy="874800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左大括号 29"/>
          <p:cNvSpPr/>
          <p:nvPr/>
        </p:nvSpPr>
        <p:spPr>
          <a:xfrm>
            <a:off x="8811491" y="2850416"/>
            <a:ext cx="147344" cy="300563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左大括号 30"/>
          <p:cNvSpPr/>
          <p:nvPr/>
        </p:nvSpPr>
        <p:spPr>
          <a:xfrm>
            <a:off x="8811491" y="3299721"/>
            <a:ext cx="147344" cy="874800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左大括号 31"/>
          <p:cNvSpPr/>
          <p:nvPr/>
        </p:nvSpPr>
        <p:spPr>
          <a:xfrm>
            <a:off x="8811491" y="4323263"/>
            <a:ext cx="147344" cy="874800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左大括号 32"/>
          <p:cNvSpPr/>
          <p:nvPr/>
        </p:nvSpPr>
        <p:spPr>
          <a:xfrm>
            <a:off x="8811491" y="5358977"/>
            <a:ext cx="147344" cy="300563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317946" y="1703057"/>
            <a:ext cx="2712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0       0      16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9292060" y="3717387"/>
            <a:ext cx="2712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2       6      15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309601" y="4197511"/>
            <a:ext cx="2712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3       0      22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317946" y="5151639"/>
            <a:ext cx="2712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      0     -16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9292060" y="2687313"/>
            <a:ext cx="2712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1       1      12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9285370" y="3274484"/>
            <a:ext cx="2712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2       1       3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9309600" y="4700453"/>
            <a:ext cx="2712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      2       -8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9317946" y="2231332"/>
            <a:ext cx="2712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0       4      91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90105" y="4536085"/>
            <a:ext cx="57130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8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对于三元组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中的第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个元素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j=k[</a:t>
            </a:r>
            <a:r>
              <a:rPr lang="en-US" altLang="zh-CN" sz="28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en-US" altLang="zh-CN" sz="2800" b="1" kern="1000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table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].col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]++;</a:t>
            </a:r>
          </a:p>
          <a:p>
            <a:pPr lvl="1">
              <a:lnSpc>
                <a:spcPct val="80000"/>
              </a:lnSpc>
            </a:pPr>
            <a:r>
              <a:rPr lang="en-US" altLang="zh-CN" sz="2800" b="1" dirty="0" err="1">
                <a:solidFill>
                  <a:srgbClr val="66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B.table</a:t>
            </a:r>
            <a:r>
              <a:rPr lang="en-US" altLang="zh-CN" sz="2800" b="1" dirty="0">
                <a:solidFill>
                  <a:srgbClr val="66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[j].row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en-US" altLang="zh-CN" sz="2800" b="1" kern="1000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table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].col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80000"/>
              </a:lnSpc>
            </a:pPr>
            <a:r>
              <a:rPr lang="en-US" altLang="zh-CN" sz="2800" b="1" dirty="0" err="1">
                <a:solidFill>
                  <a:srgbClr val="66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B.table</a:t>
            </a:r>
            <a:r>
              <a:rPr lang="en-US" altLang="zh-CN" sz="2800" b="1" dirty="0">
                <a:solidFill>
                  <a:srgbClr val="66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[j].col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en-US" altLang="zh-CN" sz="2800" b="1" kern="1000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table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].row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80000"/>
              </a:lnSpc>
            </a:pPr>
            <a:r>
              <a:rPr lang="en-US" altLang="zh-CN" sz="2800" b="1" dirty="0" err="1">
                <a:solidFill>
                  <a:srgbClr val="66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B.table</a:t>
            </a:r>
            <a:r>
              <a:rPr lang="en-US" altLang="zh-CN" sz="2800" b="1" dirty="0">
                <a:solidFill>
                  <a:srgbClr val="66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[j].value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en-US" altLang="zh-CN" sz="2800" b="1" kern="1000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table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].value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78585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快速转置算法</a:t>
            </a: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801974" y="1152983"/>
            <a:ext cx="8156861" cy="3511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增加适量存储空间，提高时间效率</a:t>
            </a:r>
            <a:endParaRPr lang="en-US" altLang="zh-CN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401447" y="1788232"/>
          <a:ext cx="2658705" cy="494485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86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1066265" y="6038992"/>
            <a:ext cx="1402948" cy="4001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行三元组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0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972777" y="1842881"/>
          <a:ext cx="424411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161614"/>
              </p:ext>
            </p:extLst>
          </p:nvPr>
        </p:nvGraphicFramePr>
        <p:xfrm>
          <a:off x="3986974" y="2492155"/>
          <a:ext cx="424411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215365" y="1847618"/>
            <a:ext cx="1153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350446" y="2534942"/>
            <a:ext cx="535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18672" y="3287816"/>
            <a:ext cx="3103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数组</a:t>
            </a:r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798621"/>
              </p:ext>
            </p:extLst>
          </p:nvPr>
        </p:nvGraphicFramePr>
        <p:xfrm>
          <a:off x="9114698" y="1660077"/>
          <a:ext cx="2658705" cy="505550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86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5141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7" name="矩形 26"/>
          <p:cNvSpPr/>
          <p:nvPr/>
        </p:nvSpPr>
        <p:spPr>
          <a:xfrm>
            <a:off x="9645692" y="6074666"/>
            <a:ext cx="1475084" cy="4001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转置三元组</a:t>
            </a:r>
            <a:endParaRPr lang="zh-CN" altLang="en-US" sz="2000" dirty="0"/>
          </a:p>
        </p:txBody>
      </p:sp>
      <p:sp>
        <p:nvSpPr>
          <p:cNvPr id="29" name="文本框 28"/>
          <p:cNvSpPr txBox="1"/>
          <p:nvPr/>
        </p:nvSpPr>
        <p:spPr>
          <a:xfrm>
            <a:off x="3618323" y="4020149"/>
            <a:ext cx="519316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k[0] = 0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表示第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列首个非零元素存储在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号行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k[1] = 2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号列首个非零元素存储在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号行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k[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x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号列首个非零元素存储在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号行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左大括号 3"/>
          <p:cNvSpPr/>
          <p:nvPr/>
        </p:nvSpPr>
        <p:spPr>
          <a:xfrm>
            <a:off x="8811491" y="1847618"/>
            <a:ext cx="147344" cy="874800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左大括号 29"/>
          <p:cNvSpPr/>
          <p:nvPr/>
        </p:nvSpPr>
        <p:spPr>
          <a:xfrm>
            <a:off x="8811491" y="2850416"/>
            <a:ext cx="147344" cy="300563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左大括号 30"/>
          <p:cNvSpPr/>
          <p:nvPr/>
        </p:nvSpPr>
        <p:spPr>
          <a:xfrm>
            <a:off x="8811491" y="3299721"/>
            <a:ext cx="147344" cy="874800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左大括号 31"/>
          <p:cNvSpPr/>
          <p:nvPr/>
        </p:nvSpPr>
        <p:spPr>
          <a:xfrm>
            <a:off x="8811491" y="4323263"/>
            <a:ext cx="147344" cy="874800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左大括号 32"/>
          <p:cNvSpPr/>
          <p:nvPr/>
        </p:nvSpPr>
        <p:spPr>
          <a:xfrm>
            <a:off x="8811491" y="5358977"/>
            <a:ext cx="147344" cy="300563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762882" y="1831706"/>
            <a:ext cx="1417320" cy="70788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原第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列的非零元素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9284467" y="2779151"/>
            <a:ext cx="2374149" cy="400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原第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列的非零元素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9858132" y="3383178"/>
            <a:ext cx="1417320" cy="70788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原第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列的非零元素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9858132" y="4394710"/>
            <a:ext cx="1417320" cy="70788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原第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列的非零元素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9243922" y="5259430"/>
            <a:ext cx="2374149" cy="400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原第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列的非零元素</a:t>
            </a:r>
          </a:p>
        </p:txBody>
      </p:sp>
    </p:spTree>
    <p:extLst>
      <p:ext uri="{BB962C8B-B14F-4D97-AF65-F5344CB8AC3E}">
        <p14:creationId xmlns:p14="http://schemas.microsoft.com/office/powerpoint/2010/main" val="47515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4" grpId="0" animBg="1"/>
      <p:bldP spid="36" grpId="0" animBg="1"/>
      <p:bldP spid="38" grpId="0" animBg="1"/>
      <p:bldP spid="3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快速转置算法</a:t>
            </a: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801974" y="1152983"/>
            <a:ext cx="8156861" cy="3511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增加适量存储空间，提高时间效率</a:t>
            </a:r>
            <a:endParaRPr lang="en-US" altLang="zh-CN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401447" y="1788232"/>
          <a:ext cx="2658705" cy="494485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86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1066265" y="6038992"/>
            <a:ext cx="1402948" cy="4001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行三元组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0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972777" y="1842881"/>
          <a:ext cx="424411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3986974" y="2492155"/>
          <a:ext cx="424411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215365" y="1847618"/>
            <a:ext cx="1153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350446" y="2534942"/>
            <a:ext cx="535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18672" y="3287816"/>
            <a:ext cx="3103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数组</a:t>
            </a:r>
          </a:p>
        </p:txBody>
      </p: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9114698" y="1660077"/>
          <a:ext cx="2658705" cy="505550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86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5141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7" name="矩形 26"/>
          <p:cNvSpPr/>
          <p:nvPr/>
        </p:nvSpPr>
        <p:spPr>
          <a:xfrm>
            <a:off x="9645692" y="6074666"/>
            <a:ext cx="1475084" cy="4001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转置三元组</a:t>
            </a:r>
            <a:endParaRPr lang="zh-CN" altLang="en-US" sz="2000" dirty="0"/>
          </a:p>
        </p:txBody>
      </p:sp>
      <p:sp>
        <p:nvSpPr>
          <p:cNvPr id="4" name="左大括号 3"/>
          <p:cNvSpPr/>
          <p:nvPr/>
        </p:nvSpPr>
        <p:spPr>
          <a:xfrm>
            <a:off x="8811491" y="1847618"/>
            <a:ext cx="147344" cy="874800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左大括号 29"/>
          <p:cNvSpPr/>
          <p:nvPr/>
        </p:nvSpPr>
        <p:spPr>
          <a:xfrm>
            <a:off x="8811491" y="2850416"/>
            <a:ext cx="147344" cy="300563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左大括号 30"/>
          <p:cNvSpPr/>
          <p:nvPr/>
        </p:nvSpPr>
        <p:spPr>
          <a:xfrm>
            <a:off x="8811491" y="3299721"/>
            <a:ext cx="147344" cy="874800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左大括号 31"/>
          <p:cNvSpPr/>
          <p:nvPr/>
        </p:nvSpPr>
        <p:spPr>
          <a:xfrm>
            <a:off x="8811491" y="4323263"/>
            <a:ext cx="147344" cy="874800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左大括号 32"/>
          <p:cNvSpPr/>
          <p:nvPr/>
        </p:nvSpPr>
        <p:spPr>
          <a:xfrm>
            <a:off x="8811491" y="5358977"/>
            <a:ext cx="147344" cy="300563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762882" y="1831706"/>
            <a:ext cx="1417320" cy="70788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原第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列的非零元素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9284467" y="2779151"/>
            <a:ext cx="2374149" cy="400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原第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列的非零元素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9858132" y="3383178"/>
            <a:ext cx="1417320" cy="70788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原第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列的非零元素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9858132" y="4394710"/>
            <a:ext cx="1417320" cy="70788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原第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列的非零元素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9243922" y="5259430"/>
            <a:ext cx="2374149" cy="400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原第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列的非零元素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356177" y="4519295"/>
                <a:ext cx="5005666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𝑛𝑢𝑚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−1]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177" y="4519295"/>
                <a:ext cx="5005666" cy="82381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5867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快速转置算法</a:t>
            </a: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801974" y="1152983"/>
            <a:ext cx="8156861" cy="3511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增加适量存储空间，提高时间效率</a:t>
            </a:r>
            <a:endParaRPr lang="en-US" altLang="zh-CN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401447" y="1788232"/>
          <a:ext cx="2658705" cy="494485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86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1066265" y="6038992"/>
            <a:ext cx="1402948" cy="4001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行三元组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0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972777" y="1842881"/>
          <a:ext cx="424411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3986974" y="2492155"/>
          <a:ext cx="424411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215365" y="1847618"/>
            <a:ext cx="1153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350446" y="2534942"/>
            <a:ext cx="535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18672" y="3287816"/>
            <a:ext cx="3103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数组</a:t>
            </a:r>
          </a:p>
        </p:txBody>
      </p: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9114698" y="1660077"/>
          <a:ext cx="2658705" cy="505550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86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5141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7" name="矩形 26"/>
          <p:cNvSpPr/>
          <p:nvPr/>
        </p:nvSpPr>
        <p:spPr>
          <a:xfrm>
            <a:off x="9645692" y="6074666"/>
            <a:ext cx="1475084" cy="4001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转置三元组</a:t>
            </a:r>
            <a:endParaRPr lang="zh-CN" altLang="en-US" sz="2000" dirty="0"/>
          </a:p>
        </p:txBody>
      </p:sp>
      <p:sp>
        <p:nvSpPr>
          <p:cNvPr id="4" name="左大括号 3"/>
          <p:cNvSpPr/>
          <p:nvPr/>
        </p:nvSpPr>
        <p:spPr>
          <a:xfrm>
            <a:off x="8811491" y="1847618"/>
            <a:ext cx="147344" cy="874800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左大括号 29"/>
          <p:cNvSpPr/>
          <p:nvPr/>
        </p:nvSpPr>
        <p:spPr>
          <a:xfrm>
            <a:off x="8811491" y="2850416"/>
            <a:ext cx="147344" cy="300563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左大括号 30"/>
          <p:cNvSpPr/>
          <p:nvPr/>
        </p:nvSpPr>
        <p:spPr>
          <a:xfrm>
            <a:off x="8811491" y="3299721"/>
            <a:ext cx="147344" cy="874800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左大括号 31"/>
          <p:cNvSpPr/>
          <p:nvPr/>
        </p:nvSpPr>
        <p:spPr>
          <a:xfrm>
            <a:off x="8811491" y="4323263"/>
            <a:ext cx="147344" cy="874800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左大括号 32"/>
          <p:cNvSpPr/>
          <p:nvPr/>
        </p:nvSpPr>
        <p:spPr>
          <a:xfrm>
            <a:off x="8811491" y="5358977"/>
            <a:ext cx="147344" cy="300563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762882" y="1831706"/>
            <a:ext cx="1417320" cy="70788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原第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列的非零元素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9284467" y="2779151"/>
            <a:ext cx="2374149" cy="400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原第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列的非零元素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9858132" y="3383178"/>
            <a:ext cx="1417320" cy="70788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原第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列的非零元素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9858132" y="4394710"/>
            <a:ext cx="1417320" cy="70788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原第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列的非零元素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9243922" y="5259430"/>
            <a:ext cx="2374149" cy="400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原第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列的非零元素</a:t>
            </a:r>
          </a:p>
        </p:txBody>
      </p:sp>
      <p:sp>
        <p:nvSpPr>
          <p:cNvPr id="3" name="矩形 2"/>
          <p:cNvSpPr/>
          <p:nvPr/>
        </p:nvSpPr>
        <p:spPr>
          <a:xfrm>
            <a:off x="3774344" y="4411495"/>
            <a:ext cx="43524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for (</a:t>
            </a:r>
            <a:r>
              <a:rPr lang="en-US" altLang="zh-CN" sz="3600" b="1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36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=1; </a:t>
            </a:r>
            <a:r>
              <a:rPr lang="en-US" altLang="zh-CN" sz="3600" b="1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36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&lt;n; </a:t>
            </a:r>
            <a:r>
              <a:rPr lang="en-US" altLang="zh-CN" sz="3600" b="1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36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++)  </a:t>
            </a:r>
          </a:p>
          <a:p>
            <a:r>
              <a:rPr lang="en-US" altLang="zh-CN" sz="36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k[</a:t>
            </a:r>
            <a:r>
              <a:rPr lang="en-US" altLang="zh-CN" sz="3600" b="1" dirty="0" err="1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36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]=k[i-1]+</a:t>
            </a:r>
            <a:r>
              <a:rPr lang="en-US" altLang="zh-CN" sz="3600" b="1" dirty="0" err="1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num</a:t>
            </a:r>
            <a:r>
              <a:rPr lang="en-US" altLang="zh-CN" sz="36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[i-1];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631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快速转置算法</a:t>
            </a: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801974" y="1152983"/>
            <a:ext cx="8156861" cy="3511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增加适量存储空间，提高时间效率</a:t>
            </a:r>
            <a:endParaRPr lang="en-US" altLang="zh-CN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401447" y="1788232"/>
          <a:ext cx="2658705" cy="494485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86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1066265" y="6038992"/>
            <a:ext cx="1402948" cy="4001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行三元组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0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972777" y="1842881"/>
          <a:ext cx="424411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721887"/>
              </p:ext>
            </p:extLst>
          </p:nvPr>
        </p:nvGraphicFramePr>
        <p:xfrm>
          <a:off x="3986974" y="2492155"/>
          <a:ext cx="424411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215365" y="1847618"/>
            <a:ext cx="1153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350446" y="2534942"/>
            <a:ext cx="535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27834" y="3118048"/>
            <a:ext cx="55057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依次扫描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中各三元式，根据数组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找到三元式在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中的存放位置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元素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存放在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的第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k[</a:t>
            </a:r>
            <a:r>
              <a:rPr lang="en-US" altLang="zh-CN" sz="28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x.col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个位置</a:t>
            </a:r>
            <a:endParaRPr lang="en-US" altLang="zh-CN" sz="28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9114698" y="1660077"/>
          <a:ext cx="2658705" cy="505550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86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5141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7" name="矩形 26"/>
          <p:cNvSpPr/>
          <p:nvPr/>
        </p:nvSpPr>
        <p:spPr>
          <a:xfrm>
            <a:off x="9645692" y="6074666"/>
            <a:ext cx="1475084" cy="4001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转置三元组</a:t>
            </a:r>
            <a:endParaRPr lang="zh-CN" altLang="en-US" sz="2000" dirty="0"/>
          </a:p>
        </p:txBody>
      </p:sp>
      <p:sp>
        <p:nvSpPr>
          <p:cNvPr id="4" name="左大括号 3"/>
          <p:cNvSpPr/>
          <p:nvPr/>
        </p:nvSpPr>
        <p:spPr>
          <a:xfrm>
            <a:off x="8811491" y="1847618"/>
            <a:ext cx="147344" cy="874800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左大括号 29"/>
          <p:cNvSpPr/>
          <p:nvPr/>
        </p:nvSpPr>
        <p:spPr>
          <a:xfrm>
            <a:off x="8811491" y="2850416"/>
            <a:ext cx="147344" cy="300563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左大括号 30"/>
          <p:cNvSpPr/>
          <p:nvPr/>
        </p:nvSpPr>
        <p:spPr>
          <a:xfrm>
            <a:off x="8811491" y="3299721"/>
            <a:ext cx="147344" cy="874800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左大括号 31"/>
          <p:cNvSpPr/>
          <p:nvPr/>
        </p:nvSpPr>
        <p:spPr>
          <a:xfrm>
            <a:off x="8811491" y="4323263"/>
            <a:ext cx="147344" cy="874800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左大括号 32"/>
          <p:cNvSpPr/>
          <p:nvPr/>
        </p:nvSpPr>
        <p:spPr>
          <a:xfrm>
            <a:off x="8811491" y="5358977"/>
            <a:ext cx="147344" cy="300563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538313" y="4899640"/>
            <a:ext cx="46506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元素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存放在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的第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k[0]=0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个位置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元素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存储到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时行列转置</a:t>
            </a:r>
          </a:p>
        </p:txBody>
      </p:sp>
      <p:sp>
        <p:nvSpPr>
          <p:cNvPr id="10" name="矩形 9"/>
          <p:cNvSpPr/>
          <p:nvPr/>
        </p:nvSpPr>
        <p:spPr>
          <a:xfrm>
            <a:off x="3215365" y="5659540"/>
            <a:ext cx="565892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存放完毕后，对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k[</a:t>
            </a:r>
            <a:r>
              <a:rPr lang="en-US" altLang="zh-CN" sz="28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x.col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加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，表示</a:t>
            </a:r>
            <a:endParaRPr lang="en-US" altLang="zh-CN" sz="28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该列下一个非零元素在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的位置</a:t>
            </a:r>
            <a:endParaRPr lang="en-US" altLang="zh-CN" sz="28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317946" y="1703057"/>
            <a:ext cx="2712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0       0      16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75224" y="2498203"/>
            <a:ext cx="3642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172678" y="2488638"/>
            <a:ext cx="3642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335423" y="1881945"/>
            <a:ext cx="388620" cy="37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90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快速转置算法</a:t>
            </a: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801974" y="1152983"/>
            <a:ext cx="8156861" cy="3511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增加适量存储空间，提高时间效率</a:t>
            </a:r>
            <a:endParaRPr lang="en-US" altLang="zh-CN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401447" y="1788232"/>
          <a:ext cx="2658705" cy="494485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86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1066265" y="6038992"/>
            <a:ext cx="1402948" cy="4001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行三元组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0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972777" y="1842881"/>
          <a:ext cx="424411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825029"/>
              </p:ext>
            </p:extLst>
          </p:nvPr>
        </p:nvGraphicFramePr>
        <p:xfrm>
          <a:off x="3986974" y="2492155"/>
          <a:ext cx="424411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215365" y="1847618"/>
            <a:ext cx="1153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350446" y="2534942"/>
            <a:ext cx="535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27834" y="3118048"/>
            <a:ext cx="55057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依次扫描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中各三元式，根据数组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找到三元式在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中的存放位置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元素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存放在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的第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k[</a:t>
            </a:r>
            <a:r>
              <a:rPr lang="en-US" altLang="zh-CN" sz="28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x.col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个位置</a:t>
            </a:r>
            <a:endParaRPr lang="en-US" altLang="zh-CN" sz="28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9114698" y="1660077"/>
          <a:ext cx="2658705" cy="505550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86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5141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7" name="矩形 26"/>
          <p:cNvSpPr/>
          <p:nvPr/>
        </p:nvSpPr>
        <p:spPr>
          <a:xfrm>
            <a:off x="9645692" y="6074666"/>
            <a:ext cx="1475084" cy="4001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转置三元组</a:t>
            </a:r>
            <a:endParaRPr lang="zh-CN" altLang="en-US" sz="2000" dirty="0"/>
          </a:p>
        </p:txBody>
      </p:sp>
      <p:sp>
        <p:nvSpPr>
          <p:cNvPr id="4" name="左大括号 3"/>
          <p:cNvSpPr/>
          <p:nvPr/>
        </p:nvSpPr>
        <p:spPr>
          <a:xfrm>
            <a:off x="8811491" y="1847618"/>
            <a:ext cx="147344" cy="874800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左大括号 29"/>
          <p:cNvSpPr/>
          <p:nvPr/>
        </p:nvSpPr>
        <p:spPr>
          <a:xfrm>
            <a:off x="8811491" y="2850416"/>
            <a:ext cx="147344" cy="300563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左大括号 30"/>
          <p:cNvSpPr/>
          <p:nvPr/>
        </p:nvSpPr>
        <p:spPr>
          <a:xfrm>
            <a:off x="8811491" y="3299721"/>
            <a:ext cx="147344" cy="874800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左大括号 31"/>
          <p:cNvSpPr/>
          <p:nvPr/>
        </p:nvSpPr>
        <p:spPr>
          <a:xfrm>
            <a:off x="8811491" y="4323263"/>
            <a:ext cx="147344" cy="874800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左大括号 32"/>
          <p:cNvSpPr/>
          <p:nvPr/>
        </p:nvSpPr>
        <p:spPr>
          <a:xfrm>
            <a:off x="8811491" y="5358977"/>
            <a:ext cx="147344" cy="300563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538313" y="4933930"/>
            <a:ext cx="465063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元素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存放在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的第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k[3]=5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个位置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元素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存储到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时行列转置</a:t>
            </a:r>
          </a:p>
          <a:p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317946" y="1703057"/>
            <a:ext cx="2712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0       0      16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52570" y="2464519"/>
            <a:ext cx="3642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270115" y="2373058"/>
            <a:ext cx="388620" cy="37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9317945" y="4183276"/>
            <a:ext cx="2712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3       0      22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538313" y="5717220"/>
            <a:ext cx="463941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k[3]=5+1=6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，表示下一个第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列的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非零元素在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的存放位置</a:t>
            </a:r>
          </a:p>
        </p:txBody>
      </p:sp>
      <p:sp>
        <p:nvSpPr>
          <p:cNvPr id="35" name="矩形 34"/>
          <p:cNvSpPr/>
          <p:nvPr/>
        </p:nvSpPr>
        <p:spPr>
          <a:xfrm>
            <a:off x="6161255" y="2471904"/>
            <a:ext cx="5468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07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29" grpId="0"/>
      <p:bldP spid="34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快速转置算法</a:t>
            </a: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801974" y="1152983"/>
            <a:ext cx="8156861" cy="3511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增加适量存储空间，提高时间效率</a:t>
            </a:r>
            <a:endParaRPr lang="en-US" altLang="zh-CN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401447" y="1788232"/>
          <a:ext cx="2658705" cy="494485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86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1066265" y="6038992"/>
            <a:ext cx="1402948" cy="4001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行三元组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0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972777" y="1842881"/>
          <a:ext cx="424411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959895"/>
              </p:ext>
            </p:extLst>
          </p:nvPr>
        </p:nvGraphicFramePr>
        <p:xfrm>
          <a:off x="3986974" y="2492155"/>
          <a:ext cx="424411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215365" y="1847618"/>
            <a:ext cx="1153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350446" y="2534942"/>
            <a:ext cx="535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27834" y="3118048"/>
            <a:ext cx="55057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依次扫描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中各三元式，根据数组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找到三元式在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中的存放位置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元素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存放在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的第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k[</a:t>
            </a:r>
            <a:r>
              <a:rPr lang="en-US" altLang="zh-CN" sz="28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x.col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个位置</a:t>
            </a:r>
            <a:endParaRPr lang="en-US" altLang="zh-CN" sz="28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647643"/>
              </p:ext>
            </p:extLst>
          </p:nvPr>
        </p:nvGraphicFramePr>
        <p:xfrm>
          <a:off x="9114698" y="1660077"/>
          <a:ext cx="2658705" cy="505550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86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5141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7" name="矩形 26"/>
          <p:cNvSpPr/>
          <p:nvPr/>
        </p:nvSpPr>
        <p:spPr>
          <a:xfrm>
            <a:off x="9645692" y="6074666"/>
            <a:ext cx="1475084" cy="4001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转置三元组</a:t>
            </a:r>
            <a:endParaRPr lang="zh-CN" altLang="en-US" sz="2000" dirty="0"/>
          </a:p>
        </p:txBody>
      </p:sp>
      <p:sp>
        <p:nvSpPr>
          <p:cNvPr id="4" name="左大括号 3"/>
          <p:cNvSpPr/>
          <p:nvPr/>
        </p:nvSpPr>
        <p:spPr>
          <a:xfrm>
            <a:off x="8811491" y="1847618"/>
            <a:ext cx="147344" cy="874800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左大括号 29"/>
          <p:cNvSpPr/>
          <p:nvPr/>
        </p:nvSpPr>
        <p:spPr>
          <a:xfrm>
            <a:off x="8811491" y="2850416"/>
            <a:ext cx="147344" cy="300563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左大括号 30"/>
          <p:cNvSpPr/>
          <p:nvPr/>
        </p:nvSpPr>
        <p:spPr>
          <a:xfrm>
            <a:off x="8811491" y="3299721"/>
            <a:ext cx="147344" cy="874800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左大括号 31"/>
          <p:cNvSpPr/>
          <p:nvPr/>
        </p:nvSpPr>
        <p:spPr>
          <a:xfrm>
            <a:off x="8811491" y="4323263"/>
            <a:ext cx="147344" cy="874800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左大括号 32"/>
          <p:cNvSpPr/>
          <p:nvPr/>
        </p:nvSpPr>
        <p:spPr>
          <a:xfrm>
            <a:off x="8811491" y="5358977"/>
            <a:ext cx="147344" cy="300563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538313" y="4933930"/>
            <a:ext cx="475322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元素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-16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存放在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的第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k[5]=7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个位置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元素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-16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存储到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时行列转置</a:t>
            </a:r>
          </a:p>
          <a:p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317946" y="1703057"/>
            <a:ext cx="2712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0       0      16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718453" y="2473387"/>
            <a:ext cx="3642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257491" y="2850416"/>
            <a:ext cx="388620" cy="37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9325607" y="5216870"/>
            <a:ext cx="2712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      0     -16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538313" y="5751510"/>
            <a:ext cx="463941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k[5]=7+1=8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，表示下一个第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列的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非零元素在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的存放位置</a:t>
            </a:r>
          </a:p>
        </p:txBody>
      </p:sp>
      <p:sp>
        <p:nvSpPr>
          <p:cNvPr id="35" name="矩形 34"/>
          <p:cNvSpPr/>
          <p:nvPr/>
        </p:nvSpPr>
        <p:spPr>
          <a:xfrm>
            <a:off x="7626827" y="2473387"/>
            <a:ext cx="5468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309601" y="4197511"/>
            <a:ext cx="2712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3       0      22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34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29" grpId="0"/>
      <p:bldP spid="34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快速转置算法</a:t>
            </a: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801974" y="1152983"/>
            <a:ext cx="8156861" cy="3511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增加适量存储空间，提高时间效率</a:t>
            </a:r>
            <a:endParaRPr lang="en-US" altLang="zh-CN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401447" y="1788232"/>
          <a:ext cx="2658705" cy="494485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86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1066265" y="6038992"/>
            <a:ext cx="1402948" cy="4001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行三元组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0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972777" y="1842881"/>
          <a:ext cx="424411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569773"/>
              </p:ext>
            </p:extLst>
          </p:nvPr>
        </p:nvGraphicFramePr>
        <p:xfrm>
          <a:off x="3986974" y="2492155"/>
          <a:ext cx="424411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215365" y="1847618"/>
            <a:ext cx="1153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350446" y="2534942"/>
            <a:ext cx="535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27834" y="3118048"/>
            <a:ext cx="55057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依次扫描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中各三元式，根据数组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找到三元式在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中的存放位置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元素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存放在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的第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k[</a:t>
            </a:r>
            <a:r>
              <a:rPr lang="en-US" altLang="zh-CN" sz="28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x.col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个位置</a:t>
            </a:r>
            <a:endParaRPr lang="en-US" altLang="zh-CN" sz="28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9114698" y="1660077"/>
          <a:ext cx="2658705" cy="505550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86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5141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7" name="矩形 26"/>
          <p:cNvSpPr/>
          <p:nvPr/>
        </p:nvSpPr>
        <p:spPr>
          <a:xfrm>
            <a:off x="9645692" y="6074666"/>
            <a:ext cx="1475084" cy="4001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转置三元组</a:t>
            </a:r>
            <a:endParaRPr lang="zh-CN" altLang="en-US" sz="2000" dirty="0"/>
          </a:p>
        </p:txBody>
      </p:sp>
      <p:sp>
        <p:nvSpPr>
          <p:cNvPr id="4" name="左大括号 3"/>
          <p:cNvSpPr/>
          <p:nvPr/>
        </p:nvSpPr>
        <p:spPr>
          <a:xfrm>
            <a:off x="8811491" y="1847618"/>
            <a:ext cx="147344" cy="874800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左大括号 29"/>
          <p:cNvSpPr/>
          <p:nvPr/>
        </p:nvSpPr>
        <p:spPr>
          <a:xfrm>
            <a:off x="8811491" y="2850416"/>
            <a:ext cx="147344" cy="300563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左大括号 30"/>
          <p:cNvSpPr/>
          <p:nvPr/>
        </p:nvSpPr>
        <p:spPr>
          <a:xfrm>
            <a:off x="8811491" y="3299721"/>
            <a:ext cx="147344" cy="874800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左大括号 31"/>
          <p:cNvSpPr/>
          <p:nvPr/>
        </p:nvSpPr>
        <p:spPr>
          <a:xfrm>
            <a:off x="8811491" y="4323263"/>
            <a:ext cx="147344" cy="874800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左大括号 32"/>
          <p:cNvSpPr/>
          <p:nvPr/>
        </p:nvSpPr>
        <p:spPr>
          <a:xfrm>
            <a:off x="8811491" y="5358977"/>
            <a:ext cx="147344" cy="300563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538313" y="4933930"/>
            <a:ext cx="465063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元素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存放在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的第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k[1]=2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个位置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元素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存储到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时行列转置</a:t>
            </a:r>
          </a:p>
          <a:p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317946" y="1703057"/>
            <a:ext cx="2712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0       0      16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80404" y="2491166"/>
            <a:ext cx="3642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248553" y="3299721"/>
            <a:ext cx="388620" cy="37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9312138" y="2674019"/>
            <a:ext cx="2712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1       1      12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538313" y="5740080"/>
            <a:ext cx="463941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k[1]=2+1=3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，表示下一个第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列的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非零元素在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的存放位置</a:t>
            </a:r>
          </a:p>
        </p:txBody>
      </p:sp>
      <p:sp>
        <p:nvSpPr>
          <p:cNvPr id="35" name="矩形 34"/>
          <p:cNvSpPr/>
          <p:nvPr/>
        </p:nvSpPr>
        <p:spPr>
          <a:xfrm>
            <a:off x="4801641" y="2491166"/>
            <a:ext cx="5468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309601" y="4197511"/>
            <a:ext cx="2712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3       0      22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317946" y="5151639"/>
            <a:ext cx="2712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      0     -16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69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29" grpId="0"/>
      <p:bldP spid="34" grpId="0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快速转置算法</a:t>
            </a: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801974" y="1152983"/>
            <a:ext cx="8156861" cy="3511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增加适量存储空间，提高时间效率</a:t>
            </a:r>
            <a:endParaRPr lang="en-US" altLang="zh-CN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401447" y="1788232"/>
          <a:ext cx="2658705" cy="494485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86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1066265" y="6038992"/>
            <a:ext cx="1402948" cy="4001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行三元组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0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972777" y="1842881"/>
          <a:ext cx="424411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353616"/>
              </p:ext>
            </p:extLst>
          </p:nvPr>
        </p:nvGraphicFramePr>
        <p:xfrm>
          <a:off x="3986974" y="2492155"/>
          <a:ext cx="424411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73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215365" y="1847618"/>
            <a:ext cx="1153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350446" y="2534942"/>
            <a:ext cx="535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27834" y="3118048"/>
            <a:ext cx="55057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依次扫描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中各三元式，根据数组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找到三元式在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中的存放位置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元素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存放在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的第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k[</a:t>
            </a:r>
            <a:r>
              <a:rPr lang="en-US" altLang="zh-CN" sz="28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x.col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个位置</a:t>
            </a:r>
            <a:endParaRPr lang="en-US" altLang="zh-CN" sz="28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9114698" y="1660077"/>
          <a:ext cx="2658705" cy="505550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86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5141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4485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7" name="矩形 26"/>
          <p:cNvSpPr/>
          <p:nvPr/>
        </p:nvSpPr>
        <p:spPr>
          <a:xfrm>
            <a:off x="9645692" y="6074666"/>
            <a:ext cx="1475084" cy="4001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转置三元组</a:t>
            </a:r>
            <a:endParaRPr lang="zh-CN" altLang="en-US" sz="2000" dirty="0"/>
          </a:p>
        </p:txBody>
      </p:sp>
      <p:sp>
        <p:nvSpPr>
          <p:cNvPr id="4" name="左大括号 3"/>
          <p:cNvSpPr/>
          <p:nvPr/>
        </p:nvSpPr>
        <p:spPr>
          <a:xfrm>
            <a:off x="8811491" y="1847618"/>
            <a:ext cx="147344" cy="874800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左大括号 29"/>
          <p:cNvSpPr/>
          <p:nvPr/>
        </p:nvSpPr>
        <p:spPr>
          <a:xfrm>
            <a:off x="8811491" y="2850416"/>
            <a:ext cx="147344" cy="300563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左大括号 30"/>
          <p:cNvSpPr/>
          <p:nvPr/>
        </p:nvSpPr>
        <p:spPr>
          <a:xfrm>
            <a:off x="8811491" y="3299721"/>
            <a:ext cx="147344" cy="874800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左大括号 31"/>
          <p:cNvSpPr/>
          <p:nvPr/>
        </p:nvSpPr>
        <p:spPr>
          <a:xfrm>
            <a:off x="8811491" y="4323263"/>
            <a:ext cx="147344" cy="874800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左大括号 32"/>
          <p:cNvSpPr/>
          <p:nvPr/>
        </p:nvSpPr>
        <p:spPr>
          <a:xfrm>
            <a:off x="8811491" y="5358977"/>
            <a:ext cx="147344" cy="300563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538313" y="4933930"/>
            <a:ext cx="449674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元素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存放在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的第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k[2]=3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个位置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元素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存储到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时行列转置</a:t>
            </a:r>
          </a:p>
          <a:p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317946" y="1703057"/>
            <a:ext cx="2712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0       0      16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573938" y="2491166"/>
            <a:ext cx="3642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237971" y="3837394"/>
            <a:ext cx="388620" cy="37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9292059" y="3245783"/>
            <a:ext cx="2712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2       1       3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538313" y="5717220"/>
            <a:ext cx="463941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k[2]=3+1=4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，表示下一个第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列的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非零元素在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的存放位置</a:t>
            </a:r>
          </a:p>
        </p:txBody>
      </p:sp>
      <p:sp>
        <p:nvSpPr>
          <p:cNvPr id="35" name="矩形 34"/>
          <p:cNvSpPr/>
          <p:nvPr/>
        </p:nvSpPr>
        <p:spPr>
          <a:xfrm>
            <a:off x="5456725" y="2479736"/>
            <a:ext cx="5468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309601" y="4197511"/>
            <a:ext cx="2712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3       0      22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317946" y="5151639"/>
            <a:ext cx="2712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      0     -16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9292060" y="2687313"/>
            <a:ext cx="2712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1       1      12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70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29" grpId="0"/>
      <p:bldP spid="34" grpId="0"/>
      <p:bldP spid="3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8798</TotalTime>
  <Words>1875</Words>
  <Application>Microsoft Office PowerPoint</Application>
  <PresentationFormat>宽屏</PresentationFormat>
  <Paragraphs>671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仿宋_GB2312</vt:lpstr>
      <vt:lpstr>华文楷体</vt:lpstr>
      <vt:lpstr>隶书</vt:lpstr>
      <vt:lpstr>宋体</vt:lpstr>
      <vt:lpstr>Arial</vt:lpstr>
      <vt:lpstr>Calibri</vt:lpstr>
      <vt:lpstr>Cambria Math</vt:lpstr>
      <vt:lpstr>Century Gothic</vt:lpstr>
      <vt:lpstr>Times New Roman</vt:lpstr>
      <vt:lpstr>Wingdings 3</vt:lpstr>
      <vt:lpstr>离子</vt:lpstr>
      <vt:lpstr>公式</vt:lpstr>
      <vt:lpstr>快速转置算法</vt:lpstr>
      <vt:lpstr>快速转置算法</vt:lpstr>
      <vt:lpstr>快速转置算法</vt:lpstr>
      <vt:lpstr>快速转置算法</vt:lpstr>
      <vt:lpstr>快速转置算法</vt:lpstr>
      <vt:lpstr>快速转置算法</vt:lpstr>
      <vt:lpstr>快速转置算法</vt:lpstr>
      <vt:lpstr>快速转置算法</vt:lpstr>
      <vt:lpstr>快速转置算法</vt:lpstr>
      <vt:lpstr>快速转置算法</vt:lpstr>
      <vt:lpstr>快速转置算法</vt:lpstr>
      <vt:lpstr>快速转置算法</vt:lpstr>
      <vt:lpstr>快速转置算法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jie zhu</dc:creator>
  <cp:lastModifiedBy>jie zhu</cp:lastModifiedBy>
  <cp:revision>561</cp:revision>
  <dcterms:created xsi:type="dcterms:W3CDTF">2015-02-03T01:14:24Z</dcterms:created>
  <dcterms:modified xsi:type="dcterms:W3CDTF">2017-09-15T04:24:48Z</dcterms:modified>
</cp:coreProperties>
</file>