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8"/>
  </p:notesMasterIdLst>
  <p:sldIdLst>
    <p:sldId id="37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684" autoAdjust="0"/>
  </p:normalViewPr>
  <p:slideViewPr>
    <p:cSldViewPr snapToGrid="0">
      <p:cViewPr varScale="1">
        <p:scale>
          <a:sx n="91" d="100"/>
          <a:sy n="91" d="100"/>
        </p:scale>
        <p:origin x="82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1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7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04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04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4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6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2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76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南京邮电大学 计算机学院 </a:t>
            </a:r>
          </a:p>
        </p:txBody>
      </p:sp>
    </p:spTree>
    <p:extLst>
      <p:ext uri="{BB962C8B-B14F-4D97-AF65-F5344CB8AC3E}">
        <p14:creationId xmlns:p14="http://schemas.microsoft.com/office/powerpoint/2010/main" val="412487085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0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7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60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10852" y="1234598"/>
            <a:ext cx="5827342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双亲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(parent)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：若一个结点有子树，那么该结点称为子树</a:t>
            </a:r>
            <a:r>
              <a:rPr kumimoji="1"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的双亲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10851" y="2938110"/>
            <a:ext cx="54226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孩子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(child)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：某结点子树的根是该结点的孩子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210851" y="4159233"/>
            <a:ext cx="51914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兄弟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(sibling)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：有相同双亲的结点互为兄弟</a:t>
            </a: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399708" y="5746868"/>
            <a:ext cx="440007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结点</a:t>
            </a:r>
            <a:r>
              <a:rPr lang="en-US" altLang="zh-CN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互为兄弟否？</a:t>
            </a:r>
          </a:p>
        </p:txBody>
      </p:sp>
      <p:grpSp>
        <p:nvGrpSpPr>
          <p:cNvPr id="60" name="Group 45"/>
          <p:cNvGrpSpPr>
            <a:grpSpLocks/>
          </p:cNvGrpSpPr>
          <p:nvPr/>
        </p:nvGrpSpPr>
        <p:grpSpPr bwMode="auto">
          <a:xfrm>
            <a:off x="6623574" y="1491923"/>
            <a:ext cx="2117725" cy="4373563"/>
            <a:chOff x="4012" y="936"/>
            <a:chExt cx="1334" cy="2755"/>
          </a:xfrm>
        </p:grpSpPr>
        <p:sp>
          <p:nvSpPr>
            <p:cNvPr id="61" name="Oval 22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2" name="Oval 23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Oval 24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4" name="Oval 25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5" name="Oval 26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6" name="Oval 27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28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8" name="Oval 29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72" name="AutoShape 34"/>
            <p:cNvCxnSpPr>
              <a:cxnSpLocks noChangeShapeType="1"/>
              <a:stCxn id="61" idx="3"/>
              <a:endCxn id="62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36"/>
            <p:cNvCxnSpPr>
              <a:cxnSpLocks noChangeShapeType="1"/>
              <a:stCxn id="61" idx="4"/>
              <a:endCxn id="63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37"/>
            <p:cNvCxnSpPr>
              <a:cxnSpLocks noChangeShapeType="1"/>
              <a:stCxn id="61" idx="5"/>
              <a:endCxn id="65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38"/>
            <p:cNvCxnSpPr>
              <a:cxnSpLocks noChangeShapeType="1"/>
              <a:stCxn id="62" idx="4"/>
              <a:endCxn id="64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39"/>
            <p:cNvCxnSpPr>
              <a:cxnSpLocks noChangeShapeType="1"/>
              <a:stCxn id="63" idx="3"/>
              <a:endCxn id="66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40"/>
            <p:cNvCxnSpPr>
              <a:cxnSpLocks noChangeShapeType="1"/>
              <a:stCxn id="63" idx="5"/>
              <a:endCxn id="67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41"/>
            <p:cNvCxnSpPr>
              <a:cxnSpLocks noChangeShapeType="1"/>
              <a:stCxn id="66" idx="4"/>
              <a:endCxn id="68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42"/>
            <p:cNvCxnSpPr>
              <a:cxnSpLocks noChangeShapeType="1"/>
              <a:stCxn id="67" idx="4"/>
              <a:endCxn id="69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43"/>
            <p:cNvCxnSpPr>
              <a:cxnSpLocks noChangeShapeType="1"/>
              <a:stCxn id="68" idx="3"/>
              <a:endCxn id="70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44"/>
            <p:cNvCxnSpPr>
              <a:cxnSpLocks noChangeShapeType="1"/>
              <a:stCxn id="68" idx="5"/>
              <a:endCxn id="71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文本框 2"/>
          <p:cNvSpPr txBox="1"/>
          <p:nvPr/>
        </p:nvSpPr>
        <p:spPr>
          <a:xfrm>
            <a:off x="346512" y="2368550"/>
            <a:ext cx="3214762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的双亲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3334352" y="3538448"/>
            <a:ext cx="279843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的孩子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2806584" y="4769783"/>
            <a:ext cx="231104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是兄弟</a:t>
            </a:r>
          </a:p>
        </p:txBody>
      </p:sp>
    </p:spTree>
    <p:extLst>
      <p:ext uri="{BB962C8B-B14F-4D97-AF65-F5344CB8AC3E}">
        <p14:creationId xmlns:p14="http://schemas.microsoft.com/office/powerpoint/2010/main" val="134946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 animBg="1"/>
      <p:bldP spid="108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967" y="460814"/>
            <a:ext cx="7055380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21041" y="1282071"/>
            <a:ext cx="657449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后裔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decendent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：一个结点的所有子树上的任何结点都是该结点的后裔。</a:t>
            </a:r>
          </a:p>
        </p:txBody>
      </p:sp>
      <p:grpSp>
        <p:nvGrpSpPr>
          <p:cNvPr id="34" name="Group 9"/>
          <p:cNvGrpSpPr>
            <a:grpSpLocks/>
          </p:cNvGrpSpPr>
          <p:nvPr/>
        </p:nvGrpSpPr>
        <p:grpSpPr bwMode="auto">
          <a:xfrm>
            <a:off x="6695540" y="1639751"/>
            <a:ext cx="2117725" cy="4373563"/>
            <a:chOff x="4012" y="936"/>
            <a:chExt cx="1334" cy="2755"/>
          </a:xfrm>
        </p:grpSpPr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46" name="AutoShape 21"/>
            <p:cNvCxnSpPr>
              <a:cxnSpLocks noChangeShapeType="1"/>
              <a:stCxn id="35" idx="3"/>
              <a:endCxn id="36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22"/>
            <p:cNvCxnSpPr>
              <a:cxnSpLocks noChangeShapeType="1"/>
              <a:stCxn id="35" idx="4"/>
              <a:endCxn id="37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3"/>
            <p:cNvCxnSpPr>
              <a:cxnSpLocks noChangeShapeType="1"/>
              <a:stCxn id="35" idx="5"/>
              <a:endCxn id="39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24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25"/>
            <p:cNvCxnSpPr>
              <a:cxnSpLocks noChangeShapeType="1"/>
              <a:stCxn id="37" idx="3"/>
              <a:endCxn id="40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6"/>
            <p:cNvCxnSpPr>
              <a:cxnSpLocks noChangeShapeType="1"/>
              <a:stCxn id="37" idx="5"/>
              <a:endCxn id="41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7"/>
            <p:cNvCxnSpPr>
              <a:cxnSpLocks noChangeShapeType="1"/>
              <a:stCxn id="40" idx="4"/>
              <a:endCxn id="42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28"/>
            <p:cNvCxnSpPr>
              <a:cxnSpLocks noChangeShapeType="1"/>
              <a:stCxn id="41" idx="4"/>
              <a:endCxn id="43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9"/>
            <p:cNvCxnSpPr>
              <a:cxnSpLocks noChangeShapeType="1"/>
              <a:stCxn id="42" idx="3"/>
              <a:endCxn id="44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30"/>
            <p:cNvCxnSpPr>
              <a:cxnSpLocks noChangeShapeType="1"/>
              <a:stCxn id="42" idx="5"/>
              <a:endCxn id="45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31"/>
          <p:cNvSpPr>
            <a:spLocks noChangeArrowheads="1"/>
          </p:cNvSpPr>
          <p:nvPr/>
        </p:nvSpPr>
        <p:spPr bwMode="auto">
          <a:xfrm>
            <a:off x="173592" y="3366802"/>
            <a:ext cx="568592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祖先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(ancestor)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：从根结点到某个结点的路径上的所有结点都是该结点的祖先。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80915" y="2682601"/>
            <a:ext cx="342899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的后裔：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80915" y="5587207"/>
            <a:ext cx="342899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的祖先：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5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13" y="377863"/>
            <a:ext cx="7055380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5187" y="1214797"/>
            <a:ext cx="7822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结点的度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(degree)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：结点拥有的子树数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14433" y="1831504"/>
            <a:ext cx="5285438" cy="10402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的度为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，结点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的度为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的度为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，结点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的度为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06880" y="3019191"/>
            <a:ext cx="5962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叶子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(leaf)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：度为零的结点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41676" y="3712455"/>
            <a:ext cx="5258195" cy="5663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8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均为叶子结点</a:t>
            </a:r>
          </a:p>
        </p:txBody>
      </p:sp>
      <p:grpSp>
        <p:nvGrpSpPr>
          <p:cNvPr id="58" name="Group 7"/>
          <p:cNvGrpSpPr>
            <a:grpSpLocks/>
          </p:cNvGrpSpPr>
          <p:nvPr/>
        </p:nvGrpSpPr>
        <p:grpSpPr bwMode="auto">
          <a:xfrm>
            <a:off x="6750118" y="1594596"/>
            <a:ext cx="2117725" cy="4373563"/>
            <a:chOff x="4012" y="936"/>
            <a:chExt cx="1334" cy="2755"/>
          </a:xfrm>
        </p:grpSpPr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" name="Oval 10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2" name="Oval 11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3" name="Oval 12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Oval 13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5" name="Oval 14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6" name="Oval 15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8" name="Oval 17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9" name="Oval 18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70" name="AutoShape 19"/>
            <p:cNvCxnSpPr>
              <a:cxnSpLocks noChangeShapeType="1"/>
              <a:stCxn id="59" idx="3"/>
              <a:endCxn id="60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0"/>
            <p:cNvCxnSpPr>
              <a:cxnSpLocks noChangeShapeType="1"/>
              <a:stCxn id="59" idx="4"/>
              <a:endCxn id="61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21"/>
            <p:cNvCxnSpPr>
              <a:cxnSpLocks noChangeShapeType="1"/>
              <a:stCxn id="59" idx="5"/>
              <a:endCxn id="63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2"/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3"/>
            <p:cNvCxnSpPr>
              <a:cxnSpLocks noChangeShapeType="1"/>
              <a:stCxn id="61" idx="3"/>
              <a:endCxn id="64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"/>
            <p:cNvCxnSpPr>
              <a:cxnSpLocks noChangeShapeType="1"/>
              <a:stCxn id="61" idx="5"/>
              <a:endCxn id="65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25"/>
            <p:cNvCxnSpPr>
              <a:cxnSpLocks noChangeShapeType="1"/>
              <a:stCxn id="64" idx="4"/>
              <a:endCxn id="66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26"/>
            <p:cNvCxnSpPr>
              <a:cxnSpLocks noChangeShapeType="1"/>
              <a:stCxn id="65" idx="4"/>
              <a:endCxn id="67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27"/>
            <p:cNvCxnSpPr>
              <a:cxnSpLocks noChangeShapeType="1"/>
              <a:stCxn id="66" idx="3"/>
              <a:endCxn id="68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28"/>
            <p:cNvCxnSpPr>
              <a:cxnSpLocks noChangeShapeType="1"/>
              <a:stCxn id="66" idx="5"/>
              <a:endCxn id="69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176936" y="5606951"/>
            <a:ext cx="68659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分支结点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(branch)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：度不为零的结点。</a:t>
            </a:r>
          </a:p>
        </p:txBody>
      </p:sp>
      <p:sp>
        <p:nvSpPr>
          <p:cNvPr id="81" name="Text Box 30"/>
          <p:cNvSpPr txBox="1">
            <a:spLocks noChangeArrowheads="1"/>
          </p:cNvSpPr>
          <p:nvPr/>
        </p:nvSpPr>
        <p:spPr bwMode="auto">
          <a:xfrm>
            <a:off x="341676" y="6191726"/>
            <a:ext cx="4451241" cy="5663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8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dk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dk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dk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dk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等为分支结点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176936" y="4500782"/>
            <a:ext cx="56131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树的度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：树中结点的最大的度</a:t>
            </a: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341676" y="5040642"/>
            <a:ext cx="2169184" cy="5663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8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该树的度为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81" grpId="0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80510" y="1334217"/>
            <a:ext cx="5292446" cy="173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结点的层次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：根结点的层次为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，其余结点的层次等于其双亲结点的层次加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1957691" y="2752570"/>
            <a:ext cx="2790134" cy="10182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的层次为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的层次为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80510" y="4215500"/>
            <a:ext cx="5398356" cy="6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树的高度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：树中结点的最大层次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1980613" y="5034598"/>
            <a:ext cx="1915967" cy="572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树的高度为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7" name="Group 82"/>
          <p:cNvGrpSpPr>
            <a:grpSpLocks/>
          </p:cNvGrpSpPr>
          <p:nvPr/>
        </p:nvGrpSpPr>
        <p:grpSpPr bwMode="auto">
          <a:xfrm>
            <a:off x="6120667" y="1884998"/>
            <a:ext cx="2709863" cy="304800"/>
            <a:chOff x="3448" y="1159"/>
            <a:chExt cx="1707" cy="192"/>
          </a:xfrm>
        </p:grpSpPr>
        <p:sp>
          <p:nvSpPr>
            <p:cNvPr id="38" name="Freeform 48"/>
            <p:cNvSpPr>
              <a:spLocks noEditPoints="1"/>
            </p:cNvSpPr>
            <p:nvPr/>
          </p:nvSpPr>
          <p:spPr bwMode="auto">
            <a:xfrm>
              <a:off x="3448" y="1269"/>
              <a:ext cx="1548" cy="5"/>
            </a:xfrm>
            <a:custGeom>
              <a:avLst/>
              <a:gdLst>
                <a:gd name="T0" fmla="*/ 248 w 4854"/>
                <a:gd name="T1" fmla="*/ 0 h 16"/>
                <a:gd name="T2" fmla="*/ 248 w 4854"/>
                <a:gd name="T3" fmla="*/ 16 h 16"/>
                <a:gd name="T4" fmla="*/ 0 w 4854"/>
                <a:gd name="T5" fmla="*/ 8 h 16"/>
                <a:gd name="T6" fmla="*/ 392 w 4854"/>
                <a:gd name="T7" fmla="*/ 0 h 16"/>
                <a:gd name="T8" fmla="*/ 640 w 4854"/>
                <a:gd name="T9" fmla="*/ 8 h 16"/>
                <a:gd name="T10" fmla="*/ 392 w 4854"/>
                <a:gd name="T11" fmla="*/ 16 h 16"/>
                <a:gd name="T12" fmla="*/ 392 w 4854"/>
                <a:gd name="T13" fmla="*/ 0 h 16"/>
                <a:gd name="T14" fmla="*/ 1016 w 4854"/>
                <a:gd name="T15" fmla="*/ 0 h 16"/>
                <a:gd name="T16" fmla="*/ 1016 w 4854"/>
                <a:gd name="T17" fmla="*/ 16 h 16"/>
                <a:gd name="T18" fmla="*/ 768 w 4854"/>
                <a:gd name="T19" fmla="*/ 8 h 16"/>
                <a:gd name="T20" fmla="*/ 1160 w 4854"/>
                <a:gd name="T21" fmla="*/ 0 h 16"/>
                <a:gd name="T22" fmla="*/ 1408 w 4854"/>
                <a:gd name="T23" fmla="*/ 8 h 16"/>
                <a:gd name="T24" fmla="*/ 1160 w 4854"/>
                <a:gd name="T25" fmla="*/ 16 h 16"/>
                <a:gd name="T26" fmla="*/ 1160 w 4854"/>
                <a:gd name="T27" fmla="*/ 0 h 16"/>
                <a:gd name="T28" fmla="*/ 1784 w 4854"/>
                <a:gd name="T29" fmla="*/ 0 h 16"/>
                <a:gd name="T30" fmla="*/ 1784 w 4854"/>
                <a:gd name="T31" fmla="*/ 16 h 16"/>
                <a:gd name="T32" fmla="*/ 1536 w 4854"/>
                <a:gd name="T33" fmla="*/ 8 h 16"/>
                <a:gd name="T34" fmla="*/ 1928 w 4854"/>
                <a:gd name="T35" fmla="*/ 0 h 16"/>
                <a:gd name="T36" fmla="*/ 2176 w 4854"/>
                <a:gd name="T37" fmla="*/ 8 h 16"/>
                <a:gd name="T38" fmla="*/ 1928 w 4854"/>
                <a:gd name="T39" fmla="*/ 16 h 16"/>
                <a:gd name="T40" fmla="*/ 1928 w 4854"/>
                <a:gd name="T41" fmla="*/ 0 h 16"/>
                <a:gd name="T42" fmla="*/ 2552 w 4854"/>
                <a:gd name="T43" fmla="*/ 0 h 16"/>
                <a:gd name="T44" fmla="*/ 2552 w 4854"/>
                <a:gd name="T45" fmla="*/ 16 h 16"/>
                <a:gd name="T46" fmla="*/ 2304 w 4854"/>
                <a:gd name="T47" fmla="*/ 8 h 16"/>
                <a:gd name="T48" fmla="*/ 2696 w 4854"/>
                <a:gd name="T49" fmla="*/ 0 h 16"/>
                <a:gd name="T50" fmla="*/ 2944 w 4854"/>
                <a:gd name="T51" fmla="*/ 8 h 16"/>
                <a:gd name="T52" fmla="*/ 2696 w 4854"/>
                <a:gd name="T53" fmla="*/ 16 h 16"/>
                <a:gd name="T54" fmla="*/ 2696 w 4854"/>
                <a:gd name="T55" fmla="*/ 0 h 16"/>
                <a:gd name="T56" fmla="*/ 3320 w 4854"/>
                <a:gd name="T57" fmla="*/ 0 h 16"/>
                <a:gd name="T58" fmla="*/ 3320 w 4854"/>
                <a:gd name="T59" fmla="*/ 16 h 16"/>
                <a:gd name="T60" fmla="*/ 3072 w 4854"/>
                <a:gd name="T61" fmla="*/ 8 h 16"/>
                <a:gd name="T62" fmla="*/ 3464 w 4854"/>
                <a:gd name="T63" fmla="*/ 0 h 16"/>
                <a:gd name="T64" fmla="*/ 3712 w 4854"/>
                <a:gd name="T65" fmla="*/ 8 h 16"/>
                <a:gd name="T66" fmla="*/ 3464 w 4854"/>
                <a:gd name="T67" fmla="*/ 16 h 16"/>
                <a:gd name="T68" fmla="*/ 3464 w 4854"/>
                <a:gd name="T69" fmla="*/ 0 h 16"/>
                <a:gd name="T70" fmla="*/ 4088 w 4854"/>
                <a:gd name="T71" fmla="*/ 0 h 16"/>
                <a:gd name="T72" fmla="*/ 4088 w 4854"/>
                <a:gd name="T73" fmla="*/ 16 h 16"/>
                <a:gd name="T74" fmla="*/ 3840 w 4854"/>
                <a:gd name="T75" fmla="*/ 8 h 16"/>
                <a:gd name="T76" fmla="*/ 4232 w 4854"/>
                <a:gd name="T77" fmla="*/ 0 h 16"/>
                <a:gd name="T78" fmla="*/ 4480 w 4854"/>
                <a:gd name="T79" fmla="*/ 8 h 16"/>
                <a:gd name="T80" fmla="*/ 4232 w 4854"/>
                <a:gd name="T81" fmla="*/ 16 h 16"/>
                <a:gd name="T82" fmla="*/ 4232 w 4854"/>
                <a:gd name="T83" fmla="*/ 0 h 16"/>
                <a:gd name="T84" fmla="*/ 4846 w 4854"/>
                <a:gd name="T85" fmla="*/ 0 h 16"/>
                <a:gd name="T86" fmla="*/ 4846 w 4854"/>
                <a:gd name="T87" fmla="*/ 16 h 16"/>
                <a:gd name="T88" fmla="*/ 4608 w 4854"/>
                <a:gd name="T89" fmla="*/ 8 h 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54"/>
                <a:gd name="T136" fmla="*/ 0 h 16"/>
                <a:gd name="T137" fmla="*/ 4854 w 4854"/>
                <a:gd name="T138" fmla="*/ 16 h 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54" h="16">
                  <a:moveTo>
                    <a:pt x="8" y="0"/>
                  </a:moveTo>
                  <a:lnTo>
                    <a:pt x="248" y="0"/>
                  </a:lnTo>
                  <a:cubicBezTo>
                    <a:pt x="253" y="0"/>
                    <a:pt x="256" y="3"/>
                    <a:pt x="256" y="8"/>
                  </a:cubicBezTo>
                  <a:cubicBezTo>
                    <a:pt x="256" y="12"/>
                    <a:pt x="253" y="16"/>
                    <a:pt x="248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632" y="0"/>
                  </a:lnTo>
                  <a:cubicBezTo>
                    <a:pt x="637" y="0"/>
                    <a:pt x="640" y="3"/>
                    <a:pt x="640" y="8"/>
                  </a:cubicBezTo>
                  <a:cubicBezTo>
                    <a:pt x="640" y="12"/>
                    <a:pt x="637" y="16"/>
                    <a:pt x="632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  <a:moveTo>
                    <a:pt x="776" y="0"/>
                  </a:moveTo>
                  <a:lnTo>
                    <a:pt x="1016" y="0"/>
                  </a:lnTo>
                  <a:cubicBezTo>
                    <a:pt x="1021" y="0"/>
                    <a:pt x="1024" y="3"/>
                    <a:pt x="1024" y="8"/>
                  </a:cubicBezTo>
                  <a:cubicBezTo>
                    <a:pt x="1024" y="12"/>
                    <a:pt x="1021" y="16"/>
                    <a:pt x="1016" y="16"/>
                  </a:cubicBezTo>
                  <a:lnTo>
                    <a:pt x="776" y="16"/>
                  </a:lnTo>
                  <a:cubicBezTo>
                    <a:pt x="772" y="16"/>
                    <a:pt x="768" y="12"/>
                    <a:pt x="768" y="8"/>
                  </a:cubicBezTo>
                  <a:cubicBezTo>
                    <a:pt x="768" y="3"/>
                    <a:pt x="772" y="0"/>
                    <a:pt x="776" y="0"/>
                  </a:cubicBezTo>
                  <a:close/>
                  <a:moveTo>
                    <a:pt x="1160" y="0"/>
                  </a:moveTo>
                  <a:lnTo>
                    <a:pt x="1400" y="0"/>
                  </a:lnTo>
                  <a:cubicBezTo>
                    <a:pt x="1405" y="0"/>
                    <a:pt x="1408" y="3"/>
                    <a:pt x="1408" y="8"/>
                  </a:cubicBezTo>
                  <a:cubicBezTo>
                    <a:pt x="1408" y="12"/>
                    <a:pt x="1405" y="16"/>
                    <a:pt x="1400" y="16"/>
                  </a:cubicBezTo>
                  <a:lnTo>
                    <a:pt x="1160" y="16"/>
                  </a:lnTo>
                  <a:cubicBezTo>
                    <a:pt x="1156" y="16"/>
                    <a:pt x="1152" y="12"/>
                    <a:pt x="1152" y="8"/>
                  </a:cubicBezTo>
                  <a:cubicBezTo>
                    <a:pt x="1152" y="3"/>
                    <a:pt x="1156" y="0"/>
                    <a:pt x="1160" y="0"/>
                  </a:cubicBezTo>
                  <a:close/>
                  <a:moveTo>
                    <a:pt x="1544" y="0"/>
                  </a:moveTo>
                  <a:lnTo>
                    <a:pt x="1784" y="0"/>
                  </a:lnTo>
                  <a:cubicBezTo>
                    <a:pt x="1789" y="0"/>
                    <a:pt x="1792" y="3"/>
                    <a:pt x="1792" y="8"/>
                  </a:cubicBezTo>
                  <a:cubicBezTo>
                    <a:pt x="1792" y="12"/>
                    <a:pt x="1789" y="16"/>
                    <a:pt x="1784" y="16"/>
                  </a:cubicBezTo>
                  <a:lnTo>
                    <a:pt x="1544" y="16"/>
                  </a:lnTo>
                  <a:cubicBezTo>
                    <a:pt x="1540" y="16"/>
                    <a:pt x="1536" y="12"/>
                    <a:pt x="1536" y="8"/>
                  </a:cubicBezTo>
                  <a:cubicBezTo>
                    <a:pt x="1536" y="3"/>
                    <a:pt x="1540" y="0"/>
                    <a:pt x="1544" y="0"/>
                  </a:cubicBezTo>
                  <a:close/>
                  <a:moveTo>
                    <a:pt x="1928" y="0"/>
                  </a:moveTo>
                  <a:lnTo>
                    <a:pt x="2168" y="0"/>
                  </a:lnTo>
                  <a:cubicBezTo>
                    <a:pt x="2173" y="0"/>
                    <a:pt x="2176" y="3"/>
                    <a:pt x="2176" y="8"/>
                  </a:cubicBezTo>
                  <a:cubicBezTo>
                    <a:pt x="2176" y="12"/>
                    <a:pt x="2173" y="16"/>
                    <a:pt x="2168" y="16"/>
                  </a:cubicBezTo>
                  <a:lnTo>
                    <a:pt x="1928" y="16"/>
                  </a:lnTo>
                  <a:cubicBezTo>
                    <a:pt x="1924" y="16"/>
                    <a:pt x="1920" y="12"/>
                    <a:pt x="1920" y="8"/>
                  </a:cubicBezTo>
                  <a:cubicBezTo>
                    <a:pt x="1920" y="3"/>
                    <a:pt x="1924" y="0"/>
                    <a:pt x="1928" y="0"/>
                  </a:cubicBezTo>
                  <a:close/>
                  <a:moveTo>
                    <a:pt x="2312" y="0"/>
                  </a:moveTo>
                  <a:lnTo>
                    <a:pt x="2552" y="0"/>
                  </a:lnTo>
                  <a:cubicBezTo>
                    <a:pt x="2557" y="0"/>
                    <a:pt x="2560" y="3"/>
                    <a:pt x="2560" y="8"/>
                  </a:cubicBezTo>
                  <a:cubicBezTo>
                    <a:pt x="2560" y="12"/>
                    <a:pt x="2557" y="16"/>
                    <a:pt x="2552" y="16"/>
                  </a:cubicBezTo>
                  <a:lnTo>
                    <a:pt x="2312" y="16"/>
                  </a:lnTo>
                  <a:cubicBezTo>
                    <a:pt x="2308" y="16"/>
                    <a:pt x="2304" y="12"/>
                    <a:pt x="2304" y="8"/>
                  </a:cubicBezTo>
                  <a:cubicBezTo>
                    <a:pt x="2304" y="3"/>
                    <a:pt x="2308" y="0"/>
                    <a:pt x="2312" y="0"/>
                  </a:cubicBezTo>
                  <a:close/>
                  <a:moveTo>
                    <a:pt x="2696" y="0"/>
                  </a:moveTo>
                  <a:lnTo>
                    <a:pt x="2936" y="0"/>
                  </a:lnTo>
                  <a:cubicBezTo>
                    <a:pt x="2941" y="0"/>
                    <a:pt x="2944" y="3"/>
                    <a:pt x="2944" y="8"/>
                  </a:cubicBezTo>
                  <a:cubicBezTo>
                    <a:pt x="2944" y="12"/>
                    <a:pt x="2941" y="16"/>
                    <a:pt x="2936" y="16"/>
                  </a:cubicBezTo>
                  <a:lnTo>
                    <a:pt x="2696" y="16"/>
                  </a:lnTo>
                  <a:cubicBezTo>
                    <a:pt x="2692" y="16"/>
                    <a:pt x="2688" y="12"/>
                    <a:pt x="2688" y="8"/>
                  </a:cubicBezTo>
                  <a:cubicBezTo>
                    <a:pt x="2688" y="3"/>
                    <a:pt x="2692" y="0"/>
                    <a:pt x="2696" y="0"/>
                  </a:cubicBezTo>
                  <a:close/>
                  <a:moveTo>
                    <a:pt x="3080" y="0"/>
                  </a:moveTo>
                  <a:lnTo>
                    <a:pt x="3320" y="0"/>
                  </a:lnTo>
                  <a:cubicBezTo>
                    <a:pt x="3325" y="0"/>
                    <a:pt x="3328" y="3"/>
                    <a:pt x="3328" y="8"/>
                  </a:cubicBezTo>
                  <a:cubicBezTo>
                    <a:pt x="3328" y="12"/>
                    <a:pt x="3325" y="16"/>
                    <a:pt x="3320" y="16"/>
                  </a:cubicBezTo>
                  <a:lnTo>
                    <a:pt x="3080" y="16"/>
                  </a:lnTo>
                  <a:cubicBezTo>
                    <a:pt x="3076" y="16"/>
                    <a:pt x="3072" y="12"/>
                    <a:pt x="3072" y="8"/>
                  </a:cubicBezTo>
                  <a:cubicBezTo>
                    <a:pt x="3072" y="3"/>
                    <a:pt x="3076" y="0"/>
                    <a:pt x="3080" y="0"/>
                  </a:cubicBezTo>
                  <a:close/>
                  <a:moveTo>
                    <a:pt x="3464" y="0"/>
                  </a:moveTo>
                  <a:lnTo>
                    <a:pt x="3704" y="0"/>
                  </a:lnTo>
                  <a:cubicBezTo>
                    <a:pt x="3709" y="0"/>
                    <a:pt x="3712" y="3"/>
                    <a:pt x="3712" y="8"/>
                  </a:cubicBezTo>
                  <a:cubicBezTo>
                    <a:pt x="3712" y="12"/>
                    <a:pt x="3709" y="16"/>
                    <a:pt x="3704" y="16"/>
                  </a:cubicBezTo>
                  <a:lnTo>
                    <a:pt x="3464" y="16"/>
                  </a:lnTo>
                  <a:cubicBezTo>
                    <a:pt x="3460" y="16"/>
                    <a:pt x="3456" y="12"/>
                    <a:pt x="3456" y="8"/>
                  </a:cubicBezTo>
                  <a:cubicBezTo>
                    <a:pt x="3456" y="3"/>
                    <a:pt x="3460" y="0"/>
                    <a:pt x="3464" y="0"/>
                  </a:cubicBezTo>
                  <a:close/>
                  <a:moveTo>
                    <a:pt x="3848" y="0"/>
                  </a:moveTo>
                  <a:lnTo>
                    <a:pt x="4088" y="0"/>
                  </a:lnTo>
                  <a:cubicBezTo>
                    <a:pt x="4093" y="0"/>
                    <a:pt x="4096" y="3"/>
                    <a:pt x="4096" y="8"/>
                  </a:cubicBezTo>
                  <a:cubicBezTo>
                    <a:pt x="4096" y="12"/>
                    <a:pt x="4093" y="16"/>
                    <a:pt x="4088" y="16"/>
                  </a:cubicBezTo>
                  <a:lnTo>
                    <a:pt x="3848" y="16"/>
                  </a:lnTo>
                  <a:cubicBezTo>
                    <a:pt x="3844" y="16"/>
                    <a:pt x="3840" y="12"/>
                    <a:pt x="3840" y="8"/>
                  </a:cubicBezTo>
                  <a:cubicBezTo>
                    <a:pt x="3840" y="3"/>
                    <a:pt x="3844" y="0"/>
                    <a:pt x="3848" y="0"/>
                  </a:cubicBezTo>
                  <a:close/>
                  <a:moveTo>
                    <a:pt x="4232" y="0"/>
                  </a:moveTo>
                  <a:lnTo>
                    <a:pt x="4472" y="0"/>
                  </a:lnTo>
                  <a:cubicBezTo>
                    <a:pt x="4477" y="0"/>
                    <a:pt x="4480" y="3"/>
                    <a:pt x="4480" y="8"/>
                  </a:cubicBezTo>
                  <a:cubicBezTo>
                    <a:pt x="4480" y="12"/>
                    <a:pt x="4477" y="16"/>
                    <a:pt x="4472" y="16"/>
                  </a:cubicBezTo>
                  <a:lnTo>
                    <a:pt x="4232" y="16"/>
                  </a:lnTo>
                  <a:cubicBezTo>
                    <a:pt x="4228" y="16"/>
                    <a:pt x="4224" y="12"/>
                    <a:pt x="4224" y="8"/>
                  </a:cubicBezTo>
                  <a:cubicBezTo>
                    <a:pt x="4224" y="3"/>
                    <a:pt x="4228" y="0"/>
                    <a:pt x="4232" y="0"/>
                  </a:cubicBezTo>
                  <a:close/>
                  <a:moveTo>
                    <a:pt x="4616" y="0"/>
                  </a:moveTo>
                  <a:lnTo>
                    <a:pt x="4846" y="0"/>
                  </a:lnTo>
                  <a:cubicBezTo>
                    <a:pt x="4851" y="0"/>
                    <a:pt x="4854" y="3"/>
                    <a:pt x="4854" y="8"/>
                  </a:cubicBezTo>
                  <a:cubicBezTo>
                    <a:pt x="4854" y="12"/>
                    <a:pt x="4851" y="16"/>
                    <a:pt x="4846" y="16"/>
                  </a:cubicBezTo>
                  <a:lnTo>
                    <a:pt x="4616" y="16"/>
                  </a:lnTo>
                  <a:cubicBezTo>
                    <a:pt x="4612" y="16"/>
                    <a:pt x="4608" y="12"/>
                    <a:pt x="4608" y="8"/>
                  </a:cubicBezTo>
                  <a:cubicBezTo>
                    <a:pt x="4608" y="3"/>
                    <a:pt x="4612" y="0"/>
                    <a:pt x="4616" y="0"/>
                  </a:cubicBezTo>
                  <a:close/>
                </a:path>
              </a:pathLst>
            </a:custGeom>
            <a:solidFill>
              <a:srgbClr val="FF0000"/>
            </a:solidFill>
            <a:ln w="8001" cap="flat">
              <a:solidFill>
                <a:srgbClr val="FFFF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5075" y="115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>
                <a:solidFill>
                  <a:srgbClr val="FFFF00"/>
                </a:solidFill>
              </a:endParaRPr>
            </a:p>
          </p:txBody>
        </p:sp>
      </p:grpSp>
      <p:grpSp>
        <p:nvGrpSpPr>
          <p:cNvPr id="40" name="Group 83"/>
          <p:cNvGrpSpPr>
            <a:grpSpLocks/>
          </p:cNvGrpSpPr>
          <p:nvPr/>
        </p:nvGrpSpPr>
        <p:grpSpPr bwMode="auto">
          <a:xfrm>
            <a:off x="5220555" y="2921635"/>
            <a:ext cx="3602037" cy="304800"/>
            <a:chOff x="2881" y="1812"/>
            <a:chExt cx="2269" cy="192"/>
          </a:xfrm>
        </p:grpSpPr>
        <p:sp>
          <p:nvSpPr>
            <p:cNvPr id="41" name="Freeform 50"/>
            <p:cNvSpPr>
              <a:spLocks noEditPoints="1"/>
            </p:cNvSpPr>
            <p:nvPr/>
          </p:nvSpPr>
          <p:spPr bwMode="auto">
            <a:xfrm>
              <a:off x="2881" y="1909"/>
              <a:ext cx="2117" cy="5"/>
            </a:xfrm>
            <a:custGeom>
              <a:avLst/>
              <a:gdLst>
                <a:gd name="T0" fmla="*/ 248 w 6668"/>
                <a:gd name="T1" fmla="*/ 0 h 16"/>
                <a:gd name="T2" fmla="*/ 248 w 6668"/>
                <a:gd name="T3" fmla="*/ 16 h 16"/>
                <a:gd name="T4" fmla="*/ 0 w 6668"/>
                <a:gd name="T5" fmla="*/ 8 h 16"/>
                <a:gd name="T6" fmla="*/ 392 w 6668"/>
                <a:gd name="T7" fmla="*/ 0 h 16"/>
                <a:gd name="T8" fmla="*/ 640 w 6668"/>
                <a:gd name="T9" fmla="*/ 8 h 16"/>
                <a:gd name="T10" fmla="*/ 392 w 6668"/>
                <a:gd name="T11" fmla="*/ 16 h 16"/>
                <a:gd name="T12" fmla="*/ 392 w 6668"/>
                <a:gd name="T13" fmla="*/ 0 h 16"/>
                <a:gd name="T14" fmla="*/ 1016 w 6668"/>
                <a:gd name="T15" fmla="*/ 0 h 16"/>
                <a:gd name="T16" fmla="*/ 1016 w 6668"/>
                <a:gd name="T17" fmla="*/ 16 h 16"/>
                <a:gd name="T18" fmla="*/ 768 w 6668"/>
                <a:gd name="T19" fmla="*/ 8 h 16"/>
                <a:gd name="T20" fmla="*/ 1160 w 6668"/>
                <a:gd name="T21" fmla="*/ 0 h 16"/>
                <a:gd name="T22" fmla="*/ 1408 w 6668"/>
                <a:gd name="T23" fmla="*/ 8 h 16"/>
                <a:gd name="T24" fmla="*/ 1160 w 6668"/>
                <a:gd name="T25" fmla="*/ 16 h 16"/>
                <a:gd name="T26" fmla="*/ 1160 w 6668"/>
                <a:gd name="T27" fmla="*/ 0 h 16"/>
                <a:gd name="T28" fmla="*/ 1784 w 6668"/>
                <a:gd name="T29" fmla="*/ 0 h 16"/>
                <a:gd name="T30" fmla="*/ 1784 w 6668"/>
                <a:gd name="T31" fmla="*/ 16 h 16"/>
                <a:gd name="T32" fmla="*/ 1536 w 6668"/>
                <a:gd name="T33" fmla="*/ 8 h 16"/>
                <a:gd name="T34" fmla="*/ 1928 w 6668"/>
                <a:gd name="T35" fmla="*/ 0 h 16"/>
                <a:gd name="T36" fmla="*/ 2176 w 6668"/>
                <a:gd name="T37" fmla="*/ 8 h 16"/>
                <a:gd name="T38" fmla="*/ 1928 w 6668"/>
                <a:gd name="T39" fmla="*/ 16 h 16"/>
                <a:gd name="T40" fmla="*/ 1928 w 6668"/>
                <a:gd name="T41" fmla="*/ 0 h 16"/>
                <a:gd name="T42" fmla="*/ 2552 w 6668"/>
                <a:gd name="T43" fmla="*/ 0 h 16"/>
                <a:gd name="T44" fmla="*/ 2552 w 6668"/>
                <a:gd name="T45" fmla="*/ 16 h 16"/>
                <a:gd name="T46" fmla="*/ 2304 w 6668"/>
                <a:gd name="T47" fmla="*/ 8 h 16"/>
                <a:gd name="T48" fmla="*/ 2696 w 6668"/>
                <a:gd name="T49" fmla="*/ 0 h 16"/>
                <a:gd name="T50" fmla="*/ 2944 w 6668"/>
                <a:gd name="T51" fmla="*/ 8 h 16"/>
                <a:gd name="T52" fmla="*/ 2696 w 6668"/>
                <a:gd name="T53" fmla="*/ 16 h 16"/>
                <a:gd name="T54" fmla="*/ 2696 w 6668"/>
                <a:gd name="T55" fmla="*/ 0 h 16"/>
                <a:gd name="T56" fmla="*/ 3320 w 6668"/>
                <a:gd name="T57" fmla="*/ 0 h 16"/>
                <a:gd name="T58" fmla="*/ 3320 w 6668"/>
                <a:gd name="T59" fmla="*/ 16 h 16"/>
                <a:gd name="T60" fmla="*/ 3072 w 6668"/>
                <a:gd name="T61" fmla="*/ 8 h 16"/>
                <a:gd name="T62" fmla="*/ 3464 w 6668"/>
                <a:gd name="T63" fmla="*/ 0 h 16"/>
                <a:gd name="T64" fmla="*/ 3712 w 6668"/>
                <a:gd name="T65" fmla="*/ 8 h 16"/>
                <a:gd name="T66" fmla="*/ 3464 w 6668"/>
                <a:gd name="T67" fmla="*/ 16 h 16"/>
                <a:gd name="T68" fmla="*/ 3464 w 6668"/>
                <a:gd name="T69" fmla="*/ 0 h 16"/>
                <a:gd name="T70" fmla="*/ 4088 w 6668"/>
                <a:gd name="T71" fmla="*/ 0 h 16"/>
                <a:gd name="T72" fmla="*/ 4088 w 6668"/>
                <a:gd name="T73" fmla="*/ 16 h 16"/>
                <a:gd name="T74" fmla="*/ 3840 w 6668"/>
                <a:gd name="T75" fmla="*/ 8 h 16"/>
                <a:gd name="T76" fmla="*/ 4232 w 6668"/>
                <a:gd name="T77" fmla="*/ 0 h 16"/>
                <a:gd name="T78" fmla="*/ 4480 w 6668"/>
                <a:gd name="T79" fmla="*/ 8 h 16"/>
                <a:gd name="T80" fmla="*/ 4232 w 6668"/>
                <a:gd name="T81" fmla="*/ 16 h 16"/>
                <a:gd name="T82" fmla="*/ 4232 w 6668"/>
                <a:gd name="T83" fmla="*/ 0 h 16"/>
                <a:gd name="T84" fmla="*/ 4856 w 6668"/>
                <a:gd name="T85" fmla="*/ 0 h 16"/>
                <a:gd name="T86" fmla="*/ 4856 w 6668"/>
                <a:gd name="T87" fmla="*/ 16 h 16"/>
                <a:gd name="T88" fmla="*/ 4608 w 6668"/>
                <a:gd name="T89" fmla="*/ 8 h 16"/>
                <a:gd name="T90" fmla="*/ 5000 w 6668"/>
                <a:gd name="T91" fmla="*/ 0 h 16"/>
                <a:gd name="T92" fmla="*/ 5248 w 6668"/>
                <a:gd name="T93" fmla="*/ 8 h 16"/>
                <a:gd name="T94" fmla="*/ 5000 w 6668"/>
                <a:gd name="T95" fmla="*/ 16 h 16"/>
                <a:gd name="T96" fmla="*/ 5000 w 6668"/>
                <a:gd name="T97" fmla="*/ 0 h 16"/>
                <a:gd name="T98" fmla="*/ 5624 w 6668"/>
                <a:gd name="T99" fmla="*/ 0 h 16"/>
                <a:gd name="T100" fmla="*/ 5624 w 6668"/>
                <a:gd name="T101" fmla="*/ 16 h 16"/>
                <a:gd name="T102" fmla="*/ 5376 w 6668"/>
                <a:gd name="T103" fmla="*/ 8 h 16"/>
                <a:gd name="T104" fmla="*/ 5768 w 6668"/>
                <a:gd name="T105" fmla="*/ 0 h 16"/>
                <a:gd name="T106" fmla="*/ 6016 w 6668"/>
                <a:gd name="T107" fmla="*/ 8 h 16"/>
                <a:gd name="T108" fmla="*/ 5768 w 6668"/>
                <a:gd name="T109" fmla="*/ 16 h 16"/>
                <a:gd name="T110" fmla="*/ 5768 w 6668"/>
                <a:gd name="T111" fmla="*/ 0 h 16"/>
                <a:gd name="T112" fmla="*/ 6392 w 6668"/>
                <a:gd name="T113" fmla="*/ 0 h 16"/>
                <a:gd name="T114" fmla="*/ 6392 w 6668"/>
                <a:gd name="T115" fmla="*/ 16 h 16"/>
                <a:gd name="T116" fmla="*/ 6144 w 6668"/>
                <a:gd name="T117" fmla="*/ 8 h 16"/>
                <a:gd name="T118" fmla="*/ 6536 w 6668"/>
                <a:gd name="T119" fmla="*/ 0 h 16"/>
                <a:gd name="T120" fmla="*/ 6668 w 6668"/>
                <a:gd name="T121" fmla="*/ 8 h 16"/>
                <a:gd name="T122" fmla="*/ 6536 w 6668"/>
                <a:gd name="T123" fmla="*/ 16 h 16"/>
                <a:gd name="T124" fmla="*/ 6536 w 6668"/>
                <a:gd name="T125" fmla="*/ 0 h 1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668"/>
                <a:gd name="T190" fmla="*/ 0 h 16"/>
                <a:gd name="T191" fmla="*/ 6668 w 6668"/>
                <a:gd name="T192" fmla="*/ 16 h 1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668" h="16">
                  <a:moveTo>
                    <a:pt x="8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2"/>
                    <a:pt x="253" y="16"/>
                    <a:pt x="248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2"/>
                    <a:pt x="637" y="16"/>
                    <a:pt x="632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776" y="0"/>
                  </a:moveTo>
                  <a:lnTo>
                    <a:pt x="1016" y="0"/>
                  </a:lnTo>
                  <a:cubicBezTo>
                    <a:pt x="1021" y="0"/>
                    <a:pt x="1024" y="4"/>
                    <a:pt x="1024" y="8"/>
                  </a:cubicBezTo>
                  <a:cubicBezTo>
                    <a:pt x="1024" y="12"/>
                    <a:pt x="1021" y="16"/>
                    <a:pt x="1016" y="16"/>
                  </a:cubicBezTo>
                  <a:lnTo>
                    <a:pt x="776" y="16"/>
                  </a:lnTo>
                  <a:cubicBezTo>
                    <a:pt x="772" y="16"/>
                    <a:pt x="768" y="12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1160" y="0"/>
                  </a:moveTo>
                  <a:lnTo>
                    <a:pt x="1400" y="0"/>
                  </a:lnTo>
                  <a:cubicBezTo>
                    <a:pt x="1405" y="0"/>
                    <a:pt x="1408" y="4"/>
                    <a:pt x="1408" y="8"/>
                  </a:cubicBezTo>
                  <a:cubicBezTo>
                    <a:pt x="1408" y="12"/>
                    <a:pt x="1405" y="16"/>
                    <a:pt x="1400" y="16"/>
                  </a:cubicBezTo>
                  <a:lnTo>
                    <a:pt x="1160" y="16"/>
                  </a:lnTo>
                  <a:cubicBezTo>
                    <a:pt x="1156" y="16"/>
                    <a:pt x="1152" y="12"/>
                    <a:pt x="1152" y="8"/>
                  </a:cubicBezTo>
                  <a:cubicBezTo>
                    <a:pt x="1152" y="4"/>
                    <a:pt x="1156" y="0"/>
                    <a:pt x="1160" y="0"/>
                  </a:cubicBezTo>
                  <a:close/>
                  <a:moveTo>
                    <a:pt x="1544" y="0"/>
                  </a:moveTo>
                  <a:lnTo>
                    <a:pt x="1784" y="0"/>
                  </a:lnTo>
                  <a:cubicBezTo>
                    <a:pt x="1789" y="0"/>
                    <a:pt x="1792" y="4"/>
                    <a:pt x="1792" y="8"/>
                  </a:cubicBezTo>
                  <a:cubicBezTo>
                    <a:pt x="1792" y="12"/>
                    <a:pt x="1789" y="16"/>
                    <a:pt x="1784" y="16"/>
                  </a:cubicBezTo>
                  <a:lnTo>
                    <a:pt x="1544" y="16"/>
                  </a:lnTo>
                  <a:cubicBezTo>
                    <a:pt x="1540" y="16"/>
                    <a:pt x="1536" y="12"/>
                    <a:pt x="1536" y="8"/>
                  </a:cubicBezTo>
                  <a:cubicBezTo>
                    <a:pt x="1536" y="4"/>
                    <a:pt x="1540" y="0"/>
                    <a:pt x="1544" y="0"/>
                  </a:cubicBezTo>
                  <a:close/>
                  <a:moveTo>
                    <a:pt x="1928" y="0"/>
                  </a:moveTo>
                  <a:lnTo>
                    <a:pt x="2168" y="0"/>
                  </a:lnTo>
                  <a:cubicBezTo>
                    <a:pt x="2173" y="0"/>
                    <a:pt x="2176" y="4"/>
                    <a:pt x="2176" y="8"/>
                  </a:cubicBezTo>
                  <a:cubicBezTo>
                    <a:pt x="2176" y="12"/>
                    <a:pt x="2173" y="16"/>
                    <a:pt x="2168" y="16"/>
                  </a:cubicBezTo>
                  <a:lnTo>
                    <a:pt x="1928" y="16"/>
                  </a:lnTo>
                  <a:cubicBezTo>
                    <a:pt x="1924" y="16"/>
                    <a:pt x="1920" y="12"/>
                    <a:pt x="1920" y="8"/>
                  </a:cubicBezTo>
                  <a:cubicBezTo>
                    <a:pt x="1920" y="4"/>
                    <a:pt x="1924" y="0"/>
                    <a:pt x="1928" y="0"/>
                  </a:cubicBezTo>
                  <a:close/>
                  <a:moveTo>
                    <a:pt x="2312" y="0"/>
                  </a:moveTo>
                  <a:lnTo>
                    <a:pt x="2552" y="0"/>
                  </a:lnTo>
                  <a:cubicBezTo>
                    <a:pt x="2557" y="0"/>
                    <a:pt x="2560" y="4"/>
                    <a:pt x="2560" y="8"/>
                  </a:cubicBezTo>
                  <a:cubicBezTo>
                    <a:pt x="2560" y="12"/>
                    <a:pt x="2557" y="16"/>
                    <a:pt x="2552" y="16"/>
                  </a:cubicBezTo>
                  <a:lnTo>
                    <a:pt x="2312" y="16"/>
                  </a:lnTo>
                  <a:cubicBezTo>
                    <a:pt x="2308" y="16"/>
                    <a:pt x="2304" y="12"/>
                    <a:pt x="2304" y="8"/>
                  </a:cubicBezTo>
                  <a:cubicBezTo>
                    <a:pt x="2304" y="4"/>
                    <a:pt x="2308" y="0"/>
                    <a:pt x="2312" y="0"/>
                  </a:cubicBezTo>
                  <a:close/>
                  <a:moveTo>
                    <a:pt x="2696" y="0"/>
                  </a:moveTo>
                  <a:lnTo>
                    <a:pt x="2936" y="0"/>
                  </a:lnTo>
                  <a:cubicBezTo>
                    <a:pt x="2941" y="0"/>
                    <a:pt x="2944" y="4"/>
                    <a:pt x="2944" y="8"/>
                  </a:cubicBezTo>
                  <a:cubicBezTo>
                    <a:pt x="2944" y="12"/>
                    <a:pt x="2941" y="16"/>
                    <a:pt x="2936" y="16"/>
                  </a:cubicBezTo>
                  <a:lnTo>
                    <a:pt x="2696" y="16"/>
                  </a:lnTo>
                  <a:cubicBezTo>
                    <a:pt x="2692" y="16"/>
                    <a:pt x="2688" y="12"/>
                    <a:pt x="2688" y="8"/>
                  </a:cubicBezTo>
                  <a:cubicBezTo>
                    <a:pt x="2688" y="4"/>
                    <a:pt x="2692" y="0"/>
                    <a:pt x="2696" y="0"/>
                  </a:cubicBezTo>
                  <a:close/>
                  <a:moveTo>
                    <a:pt x="3080" y="0"/>
                  </a:moveTo>
                  <a:lnTo>
                    <a:pt x="3320" y="0"/>
                  </a:lnTo>
                  <a:cubicBezTo>
                    <a:pt x="3325" y="0"/>
                    <a:pt x="3328" y="4"/>
                    <a:pt x="3328" y="8"/>
                  </a:cubicBezTo>
                  <a:cubicBezTo>
                    <a:pt x="3328" y="12"/>
                    <a:pt x="3325" y="16"/>
                    <a:pt x="3320" y="16"/>
                  </a:cubicBezTo>
                  <a:lnTo>
                    <a:pt x="3080" y="16"/>
                  </a:lnTo>
                  <a:cubicBezTo>
                    <a:pt x="3076" y="16"/>
                    <a:pt x="3072" y="12"/>
                    <a:pt x="3072" y="8"/>
                  </a:cubicBezTo>
                  <a:cubicBezTo>
                    <a:pt x="3072" y="4"/>
                    <a:pt x="3076" y="0"/>
                    <a:pt x="3080" y="0"/>
                  </a:cubicBezTo>
                  <a:close/>
                  <a:moveTo>
                    <a:pt x="3464" y="0"/>
                  </a:moveTo>
                  <a:lnTo>
                    <a:pt x="3704" y="0"/>
                  </a:lnTo>
                  <a:cubicBezTo>
                    <a:pt x="3709" y="0"/>
                    <a:pt x="3712" y="4"/>
                    <a:pt x="3712" y="8"/>
                  </a:cubicBezTo>
                  <a:cubicBezTo>
                    <a:pt x="3712" y="12"/>
                    <a:pt x="3709" y="16"/>
                    <a:pt x="3704" y="16"/>
                  </a:cubicBezTo>
                  <a:lnTo>
                    <a:pt x="3464" y="16"/>
                  </a:lnTo>
                  <a:cubicBezTo>
                    <a:pt x="3460" y="16"/>
                    <a:pt x="3456" y="12"/>
                    <a:pt x="3456" y="8"/>
                  </a:cubicBezTo>
                  <a:cubicBezTo>
                    <a:pt x="3456" y="4"/>
                    <a:pt x="3460" y="0"/>
                    <a:pt x="3464" y="0"/>
                  </a:cubicBezTo>
                  <a:close/>
                  <a:moveTo>
                    <a:pt x="3848" y="0"/>
                  </a:moveTo>
                  <a:lnTo>
                    <a:pt x="4088" y="0"/>
                  </a:lnTo>
                  <a:cubicBezTo>
                    <a:pt x="4093" y="0"/>
                    <a:pt x="4096" y="4"/>
                    <a:pt x="4096" y="8"/>
                  </a:cubicBezTo>
                  <a:cubicBezTo>
                    <a:pt x="4096" y="12"/>
                    <a:pt x="4093" y="16"/>
                    <a:pt x="4088" y="16"/>
                  </a:cubicBezTo>
                  <a:lnTo>
                    <a:pt x="3848" y="16"/>
                  </a:lnTo>
                  <a:cubicBezTo>
                    <a:pt x="3844" y="16"/>
                    <a:pt x="3840" y="12"/>
                    <a:pt x="3840" y="8"/>
                  </a:cubicBezTo>
                  <a:cubicBezTo>
                    <a:pt x="3840" y="4"/>
                    <a:pt x="3844" y="0"/>
                    <a:pt x="3848" y="0"/>
                  </a:cubicBezTo>
                  <a:close/>
                  <a:moveTo>
                    <a:pt x="4232" y="0"/>
                  </a:moveTo>
                  <a:lnTo>
                    <a:pt x="4472" y="0"/>
                  </a:lnTo>
                  <a:cubicBezTo>
                    <a:pt x="4477" y="0"/>
                    <a:pt x="4480" y="4"/>
                    <a:pt x="4480" y="8"/>
                  </a:cubicBezTo>
                  <a:cubicBezTo>
                    <a:pt x="4480" y="12"/>
                    <a:pt x="4477" y="16"/>
                    <a:pt x="4472" y="16"/>
                  </a:cubicBezTo>
                  <a:lnTo>
                    <a:pt x="4232" y="16"/>
                  </a:lnTo>
                  <a:cubicBezTo>
                    <a:pt x="4228" y="16"/>
                    <a:pt x="4224" y="12"/>
                    <a:pt x="4224" y="8"/>
                  </a:cubicBezTo>
                  <a:cubicBezTo>
                    <a:pt x="4224" y="4"/>
                    <a:pt x="4228" y="0"/>
                    <a:pt x="4232" y="0"/>
                  </a:cubicBezTo>
                  <a:close/>
                  <a:moveTo>
                    <a:pt x="4616" y="0"/>
                  </a:moveTo>
                  <a:lnTo>
                    <a:pt x="4856" y="0"/>
                  </a:lnTo>
                  <a:cubicBezTo>
                    <a:pt x="4861" y="0"/>
                    <a:pt x="4864" y="4"/>
                    <a:pt x="4864" y="8"/>
                  </a:cubicBezTo>
                  <a:cubicBezTo>
                    <a:pt x="4864" y="12"/>
                    <a:pt x="4861" y="16"/>
                    <a:pt x="4856" y="16"/>
                  </a:cubicBezTo>
                  <a:lnTo>
                    <a:pt x="4616" y="16"/>
                  </a:lnTo>
                  <a:cubicBezTo>
                    <a:pt x="4612" y="16"/>
                    <a:pt x="4608" y="12"/>
                    <a:pt x="4608" y="8"/>
                  </a:cubicBezTo>
                  <a:cubicBezTo>
                    <a:pt x="4608" y="4"/>
                    <a:pt x="4612" y="0"/>
                    <a:pt x="4616" y="0"/>
                  </a:cubicBezTo>
                  <a:close/>
                  <a:moveTo>
                    <a:pt x="5000" y="0"/>
                  </a:moveTo>
                  <a:lnTo>
                    <a:pt x="5240" y="0"/>
                  </a:lnTo>
                  <a:cubicBezTo>
                    <a:pt x="5245" y="0"/>
                    <a:pt x="5248" y="4"/>
                    <a:pt x="5248" y="8"/>
                  </a:cubicBezTo>
                  <a:cubicBezTo>
                    <a:pt x="5248" y="12"/>
                    <a:pt x="5245" y="16"/>
                    <a:pt x="5240" y="16"/>
                  </a:cubicBezTo>
                  <a:lnTo>
                    <a:pt x="5000" y="16"/>
                  </a:lnTo>
                  <a:cubicBezTo>
                    <a:pt x="4996" y="16"/>
                    <a:pt x="4992" y="12"/>
                    <a:pt x="4992" y="8"/>
                  </a:cubicBezTo>
                  <a:cubicBezTo>
                    <a:pt x="4992" y="4"/>
                    <a:pt x="4996" y="0"/>
                    <a:pt x="5000" y="0"/>
                  </a:cubicBezTo>
                  <a:close/>
                  <a:moveTo>
                    <a:pt x="5384" y="0"/>
                  </a:moveTo>
                  <a:lnTo>
                    <a:pt x="5624" y="0"/>
                  </a:lnTo>
                  <a:cubicBezTo>
                    <a:pt x="5629" y="0"/>
                    <a:pt x="5632" y="4"/>
                    <a:pt x="5632" y="8"/>
                  </a:cubicBezTo>
                  <a:cubicBezTo>
                    <a:pt x="5632" y="12"/>
                    <a:pt x="5629" y="16"/>
                    <a:pt x="5624" y="16"/>
                  </a:cubicBezTo>
                  <a:lnTo>
                    <a:pt x="5384" y="16"/>
                  </a:lnTo>
                  <a:cubicBezTo>
                    <a:pt x="5380" y="16"/>
                    <a:pt x="5376" y="12"/>
                    <a:pt x="5376" y="8"/>
                  </a:cubicBezTo>
                  <a:cubicBezTo>
                    <a:pt x="5376" y="4"/>
                    <a:pt x="5380" y="0"/>
                    <a:pt x="5384" y="0"/>
                  </a:cubicBezTo>
                  <a:close/>
                  <a:moveTo>
                    <a:pt x="5768" y="0"/>
                  </a:moveTo>
                  <a:lnTo>
                    <a:pt x="6008" y="0"/>
                  </a:lnTo>
                  <a:cubicBezTo>
                    <a:pt x="6013" y="0"/>
                    <a:pt x="6016" y="4"/>
                    <a:pt x="6016" y="8"/>
                  </a:cubicBezTo>
                  <a:cubicBezTo>
                    <a:pt x="6016" y="12"/>
                    <a:pt x="6013" y="16"/>
                    <a:pt x="6008" y="16"/>
                  </a:cubicBezTo>
                  <a:lnTo>
                    <a:pt x="5768" y="16"/>
                  </a:lnTo>
                  <a:cubicBezTo>
                    <a:pt x="5764" y="16"/>
                    <a:pt x="5760" y="12"/>
                    <a:pt x="5760" y="8"/>
                  </a:cubicBezTo>
                  <a:cubicBezTo>
                    <a:pt x="5760" y="4"/>
                    <a:pt x="5764" y="0"/>
                    <a:pt x="5768" y="0"/>
                  </a:cubicBezTo>
                  <a:close/>
                  <a:moveTo>
                    <a:pt x="6152" y="0"/>
                  </a:moveTo>
                  <a:lnTo>
                    <a:pt x="6392" y="0"/>
                  </a:lnTo>
                  <a:cubicBezTo>
                    <a:pt x="6397" y="0"/>
                    <a:pt x="6400" y="4"/>
                    <a:pt x="6400" y="8"/>
                  </a:cubicBezTo>
                  <a:cubicBezTo>
                    <a:pt x="6400" y="12"/>
                    <a:pt x="6397" y="16"/>
                    <a:pt x="6392" y="16"/>
                  </a:cubicBezTo>
                  <a:lnTo>
                    <a:pt x="6152" y="16"/>
                  </a:lnTo>
                  <a:cubicBezTo>
                    <a:pt x="6148" y="16"/>
                    <a:pt x="6144" y="12"/>
                    <a:pt x="6144" y="8"/>
                  </a:cubicBezTo>
                  <a:cubicBezTo>
                    <a:pt x="6144" y="4"/>
                    <a:pt x="6148" y="0"/>
                    <a:pt x="6152" y="0"/>
                  </a:cubicBezTo>
                  <a:close/>
                  <a:moveTo>
                    <a:pt x="6536" y="0"/>
                  </a:moveTo>
                  <a:lnTo>
                    <a:pt x="6660" y="0"/>
                  </a:lnTo>
                  <a:cubicBezTo>
                    <a:pt x="6665" y="0"/>
                    <a:pt x="6668" y="4"/>
                    <a:pt x="6668" y="8"/>
                  </a:cubicBezTo>
                  <a:cubicBezTo>
                    <a:pt x="6668" y="12"/>
                    <a:pt x="6665" y="16"/>
                    <a:pt x="6660" y="16"/>
                  </a:cubicBezTo>
                  <a:lnTo>
                    <a:pt x="6536" y="16"/>
                  </a:lnTo>
                  <a:cubicBezTo>
                    <a:pt x="6532" y="16"/>
                    <a:pt x="6528" y="12"/>
                    <a:pt x="6528" y="8"/>
                  </a:cubicBezTo>
                  <a:cubicBezTo>
                    <a:pt x="6528" y="4"/>
                    <a:pt x="6532" y="0"/>
                    <a:pt x="6536" y="0"/>
                  </a:cubicBezTo>
                  <a:close/>
                </a:path>
              </a:pathLst>
            </a:custGeom>
            <a:solidFill>
              <a:srgbClr val="FF0000"/>
            </a:solidFill>
            <a:ln w="8001" cap="flat">
              <a:solidFill>
                <a:srgbClr val="FFFF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1"/>
            <p:cNvSpPr>
              <a:spLocks noChangeArrowheads="1"/>
            </p:cNvSpPr>
            <p:nvPr/>
          </p:nvSpPr>
          <p:spPr bwMode="auto">
            <a:xfrm>
              <a:off x="5070" y="181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FFFF00"/>
                </a:solidFill>
              </a:endParaRPr>
            </a:p>
          </p:txBody>
        </p:sp>
      </p:grpSp>
      <p:grpSp>
        <p:nvGrpSpPr>
          <p:cNvPr id="43" name="Group 84"/>
          <p:cNvGrpSpPr>
            <a:grpSpLocks/>
          </p:cNvGrpSpPr>
          <p:nvPr/>
        </p:nvGrpSpPr>
        <p:grpSpPr bwMode="auto">
          <a:xfrm>
            <a:off x="5220555" y="3899535"/>
            <a:ext cx="3609975" cy="304800"/>
            <a:chOff x="2881" y="2428"/>
            <a:chExt cx="2274" cy="192"/>
          </a:xfrm>
        </p:grpSpPr>
        <p:sp>
          <p:nvSpPr>
            <p:cNvPr id="44" name="Freeform 52"/>
            <p:cNvSpPr>
              <a:spLocks noEditPoints="1"/>
            </p:cNvSpPr>
            <p:nvPr/>
          </p:nvSpPr>
          <p:spPr bwMode="auto">
            <a:xfrm>
              <a:off x="2881" y="2542"/>
              <a:ext cx="2122" cy="6"/>
            </a:xfrm>
            <a:custGeom>
              <a:avLst/>
              <a:gdLst>
                <a:gd name="T0" fmla="*/ 248 w 5610"/>
                <a:gd name="T1" fmla="*/ 0 h 16"/>
                <a:gd name="T2" fmla="*/ 248 w 5610"/>
                <a:gd name="T3" fmla="*/ 16 h 16"/>
                <a:gd name="T4" fmla="*/ 0 w 5610"/>
                <a:gd name="T5" fmla="*/ 8 h 16"/>
                <a:gd name="T6" fmla="*/ 392 w 5610"/>
                <a:gd name="T7" fmla="*/ 0 h 16"/>
                <a:gd name="T8" fmla="*/ 640 w 5610"/>
                <a:gd name="T9" fmla="*/ 8 h 16"/>
                <a:gd name="T10" fmla="*/ 392 w 5610"/>
                <a:gd name="T11" fmla="*/ 16 h 16"/>
                <a:gd name="T12" fmla="*/ 392 w 5610"/>
                <a:gd name="T13" fmla="*/ 0 h 16"/>
                <a:gd name="T14" fmla="*/ 1016 w 5610"/>
                <a:gd name="T15" fmla="*/ 0 h 16"/>
                <a:gd name="T16" fmla="*/ 1016 w 5610"/>
                <a:gd name="T17" fmla="*/ 16 h 16"/>
                <a:gd name="T18" fmla="*/ 768 w 5610"/>
                <a:gd name="T19" fmla="*/ 8 h 16"/>
                <a:gd name="T20" fmla="*/ 1160 w 5610"/>
                <a:gd name="T21" fmla="*/ 0 h 16"/>
                <a:gd name="T22" fmla="*/ 1408 w 5610"/>
                <a:gd name="T23" fmla="*/ 8 h 16"/>
                <a:gd name="T24" fmla="*/ 1160 w 5610"/>
                <a:gd name="T25" fmla="*/ 16 h 16"/>
                <a:gd name="T26" fmla="*/ 1160 w 5610"/>
                <a:gd name="T27" fmla="*/ 0 h 16"/>
                <a:gd name="T28" fmla="*/ 1784 w 5610"/>
                <a:gd name="T29" fmla="*/ 0 h 16"/>
                <a:gd name="T30" fmla="*/ 1784 w 5610"/>
                <a:gd name="T31" fmla="*/ 16 h 16"/>
                <a:gd name="T32" fmla="*/ 1536 w 5610"/>
                <a:gd name="T33" fmla="*/ 8 h 16"/>
                <a:gd name="T34" fmla="*/ 1928 w 5610"/>
                <a:gd name="T35" fmla="*/ 0 h 16"/>
                <a:gd name="T36" fmla="*/ 2176 w 5610"/>
                <a:gd name="T37" fmla="*/ 8 h 16"/>
                <a:gd name="T38" fmla="*/ 1928 w 5610"/>
                <a:gd name="T39" fmla="*/ 16 h 16"/>
                <a:gd name="T40" fmla="*/ 1928 w 5610"/>
                <a:gd name="T41" fmla="*/ 0 h 16"/>
                <a:gd name="T42" fmla="*/ 2552 w 5610"/>
                <a:gd name="T43" fmla="*/ 0 h 16"/>
                <a:gd name="T44" fmla="*/ 2552 w 5610"/>
                <a:gd name="T45" fmla="*/ 16 h 16"/>
                <a:gd name="T46" fmla="*/ 2304 w 5610"/>
                <a:gd name="T47" fmla="*/ 8 h 16"/>
                <a:gd name="T48" fmla="*/ 2696 w 5610"/>
                <a:gd name="T49" fmla="*/ 0 h 16"/>
                <a:gd name="T50" fmla="*/ 2944 w 5610"/>
                <a:gd name="T51" fmla="*/ 8 h 16"/>
                <a:gd name="T52" fmla="*/ 2696 w 5610"/>
                <a:gd name="T53" fmla="*/ 16 h 16"/>
                <a:gd name="T54" fmla="*/ 2696 w 5610"/>
                <a:gd name="T55" fmla="*/ 0 h 16"/>
                <a:gd name="T56" fmla="*/ 3320 w 5610"/>
                <a:gd name="T57" fmla="*/ 0 h 16"/>
                <a:gd name="T58" fmla="*/ 3320 w 5610"/>
                <a:gd name="T59" fmla="*/ 16 h 16"/>
                <a:gd name="T60" fmla="*/ 3072 w 5610"/>
                <a:gd name="T61" fmla="*/ 8 h 16"/>
                <a:gd name="T62" fmla="*/ 3464 w 5610"/>
                <a:gd name="T63" fmla="*/ 0 h 16"/>
                <a:gd name="T64" fmla="*/ 3712 w 5610"/>
                <a:gd name="T65" fmla="*/ 8 h 16"/>
                <a:gd name="T66" fmla="*/ 3464 w 5610"/>
                <a:gd name="T67" fmla="*/ 16 h 16"/>
                <a:gd name="T68" fmla="*/ 3464 w 5610"/>
                <a:gd name="T69" fmla="*/ 0 h 16"/>
                <a:gd name="T70" fmla="*/ 4088 w 5610"/>
                <a:gd name="T71" fmla="*/ 0 h 16"/>
                <a:gd name="T72" fmla="*/ 4088 w 5610"/>
                <a:gd name="T73" fmla="*/ 16 h 16"/>
                <a:gd name="T74" fmla="*/ 3840 w 5610"/>
                <a:gd name="T75" fmla="*/ 8 h 16"/>
                <a:gd name="T76" fmla="*/ 4232 w 5610"/>
                <a:gd name="T77" fmla="*/ 0 h 16"/>
                <a:gd name="T78" fmla="*/ 4480 w 5610"/>
                <a:gd name="T79" fmla="*/ 8 h 16"/>
                <a:gd name="T80" fmla="*/ 4232 w 5610"/>
                <a:gd name="T81" fmla="*/ 16 h 16"/>
                <a:gd name="T82" fmla="*/ 4232 w 5610"/>
                <a:gd name="T83" fmla="*/ 0 h 16"/>
                <a:gd name="T84" fmla="*/ 4856 w 5610"/>
                <a:gd name="T85" fmla="*/ 0 h 16"/>
                <a:gd name="T86" fmla="*/ 4856 w 5610"/>
                <a:gd name="T87" fmla="*/ 16 h 16"/>
                <a:gd name="T88" fmla="*/ 4608 w 5610"/>
                <a:gd name="T89" fmla="*/ 8 h 16"/>
                <a:gd name="T90" fmla="*/ 5000 w 5610"/>
                <a:gd name="T91" fmla="*/ 0 h 16"/>
                <a:gd name="T92" fmla="*/ 5248 w 5610"/>
                <a:gd name="T93" fmla="*/ 8 h 16"/>
                <a:gd name="T94" fmla="*/ 5000 w 5610"/>
                <a:gd name="T95" fmla="*/ 16 h 16"/>
                <a:gd name="T96" fmla="*/ 5000 w 5610"/>
                <a:gd name="T97" fmla="*/ 0 h 16"/>
                <a:gd name="T98" fmla="*/ 5602 w 5610"/>
                <a:gd name="T99" fmla="*/ 0 h 16"/>
                <a:gd name="T100" fmla="*/ 5602 w 5610"/>
                <a:gd name="T101" fmla="*/ 16 h 16"/>
                <a:gd name="T102" fmla="*/ 5376 w 5610"/>
                <a:gd name="T103" fmla="*/ 8 h 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610"/>
                <a:gd name="T157" fmla="*/ 0 h 16"/>
                <a:gd name="T158" fmla="*/ 5610 w 5610"/>
                <a:gd name="T159" fmla="*/ 16 h 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610" h="16">
                  <a:moveTo>
                    <a:pt x="8" y="0"/>
                  </a:moveTo>
                  <a:lnTo>
                    <a:pt x="248" y="0"/>
                  </a:lnTo>
                  <a:cubicBezTo>
                    <a:pt x="253" y="0"/>
                    <a:pt x="256" y="3"/>
                    <a:pt x="256" y="8"/>
                  </a:cubicBezTo>
                  <a:cubicBezTo>
                    <a:pt x="256" y="12"/>
                    <a:pt x="253" y="16"/>
                    <a:pt x="248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632" y="0"/>
                  </a:lnTo>
                  <a:cubicBezTo>
                    <a:pt x="637" y="0"/>
                    <a:pt x="640" y="3"/>
                    <a:pt x="640" y="8"/>
                  </a:cubicBezTo>
                  <a:cubicBezTo>
                    <a:pt x="640" y="12"/>
                    <a:pt x="637" y="16"/>
                    <a:pt x="632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  <a:moveTo>
                    <a:pt x="776" y="0"/>
                  </a:moveTo>
                  <a:lnTo>
                    <a:pt x="1016" y="0"/>
                  </a:lnTo>
                  <a:cubicBezTo>
                    <a:pt x="1021" y="0"/>
                    <a:pt x="1024" y="3"/>
                    <a:pt x="1024" y="8"/>
                  </a:cubicBezTo>
                  <a:cubicBezTo>
                    <a:pt x="1024" y="12"/>
                    <a:pt x="1021" y="16"/>
                    <a:pt x="1016" y="16"/>
                  </a:cubicBezTo>
                  <a:lnTo>
                    <a:pt x="776" y="16"/>
                  </a:lnTo>
                  <a:cubicBezTo>
                    <a:pt x="772" y="16"/>
                    <a:pt x="768" y="12"/>
                    <a:pt x="768" y="8"/>
                  </a:cubicBezTo>
                  <a:cubicBezTo>
                    <a:pt x="768" y="3"/>
                    <a:pt x="772" y="0"/>
                    <a:pt x="776" y="0"/>
                  </a:cubicBezTo>
                  <a:close/>
                  <a:moveTo>
                    <a:pt x="1160" y="0"/>
                  </a:moveTo>
                  <a:lnTo>
                    <a:pt x="1400" y="0"/>
                  </a:lnTo>
                  <a:cubicBezTo>
                    <a:pt x="1405" y="0"/>
                    <a:pt x="1408" y="3"/>
                    <a:pt x="1408" y="8"/>
                  </a:cubicBezTo>
                  <a:cubicBezTo>
                    <a:pt x="1408" y="12"/>
                    <a:pt x="1405" y="16"/>
                    <a:pt x="1400" y="16"/>
                  </a:cubicBezTo>
                  <a:lnTo>
                    <a:pt x="1160" y="16"/>
                  </a:lnTo>
                  <a:cubicBezTo>
                    <a:pt x="1156" y="16"/>
                    <a:pt x="1152" y="12"/>
                    <a:pt x="1152" y="8"/>
                  </a:cubicBezTo>
                  <a:cubicBezTo>
                    <a:pt x="1152" y="3"/>
                    <a:pt x="1156" y="0"/>
                    <a:pt x="1160" y="0"/>
                  </a:cubicBezTo>
                  <a:close/>
                  <a:moveTo>
                    <a:pt x="1544" y="0"/>
                  </a:moveTo>
                  <a:lnTo>
                    <a:pt x="1784" y="0"/>
                  </a:lnTo>
                  <a:cubicBezTo>
                    <a:pt x="1789" y="0"/>
                    <a:pt x="1792" y="3"/>
                    <a:pt x="1792" y="8"/>
                  </a:cubicBezTo>
                  <a:cubicBezTo>
                    <a:pt x="1792" y="12"/>
                    <a:pt x="1789" y="16"/>
                    <a:pt x="1784" y="16"/>
                  </a:cubicBezTo>
                  <a:lnTo>
                    <a:pt x="1544" y="16"/>
                  </a:lnTo>
                  <a:cubicBezTo>
                    <a:pt x="1540" y="16"/>
                    <a:pt x="1536" y="12"/>
                    <a:pt x="1536" y="8"/>
                  </a:cubicBezTo>
                  <a:cubicBezTo>
                    <a:pt x="1536" y="3"/>
                    <a:pt x="1540" y="0"/>
                    <a:pt x="1544" y="0"/>
                  </a:cubicBezTo>
                  <a:close/>
                  <a:moveTo>
                    <a:pt x="1928" y="0"/>
                  </a:moveTo>
                  <a:lnTo>
                    <a:pt x="2168" y="0"/>
                  </a:lnTo>
                  <a:cubicBezTo>
                    <a:pt x="2173" y="0"/>
                    <a:pt x="2176" y="3"/>
                    <a:pt x="2176" y="8"/>
                  </a:cubicBezTo>
                  <a:cubicBezTo>
                    <a:pt x="2176" y="12"/>
                    <a:pt x="2173" y="16"/>
                    <a:pt x="2168" y="16"/>
                  </a:cubicBezTo>
                  <a:lnTo>
                    <a:pt x="1928" y="16"/>
                  </a:lnTo>
                  <a:cubicBezTo>
                    <a:pt x="1924" y="16"/>
                    <a:pt x="1920" y="12"/>
                    <a:pt x="1920" y="8"/>
                  </a:cubicBezTo>
                  <a:cubicBezTo>
                    <a:pt x="1920" y="3"/>
                    <a:pt x="1924" y="0"/>
                    <a:pt x="1928" y="0"/>
                  </a:cubicBezTo>
                  <a:close/>
                  <a:moveTo>
                    <a:pt x="2312" y="0"/>
                  </a:moveTo>
                  <a:lnTo>
                    <a:pt x="2552" y="0"/>
                  </a:lnTo>
                  <a:cubicBezTo>
                    <a:pt x="2557" y="0"/>
                    <a:pt x="2560" y="3"/>
                    <a:pt x="2560" y="8"/>
                  </a:cubicBezTo>
                  <a:cubicBezTo>
                    <a:pt x="2560" y="12"/>
                    <a:pt x="2557" y="16"/>
                    <a:pt x="2552" y="16"/>
                  </a:cubicBezTo>
                  <a:lnTo>
                    <a:pt x="2312" y="16"/>
                  </a:lnTo>
                  <a:cubicBezTo>
                    <a:pt x="2308" y="16"/>
                    <a:pt x="2304" y="12"/>
                    <a:pt x="2304" y="8"/>
                  </a:cubicBezTo>
                  <a:cubicBezTo>
                    <a:pt x="2304" y="3"/>
                    <a:pt x="2308" y="0"/>
                    <a:pt x="2312" y="0"/>
                  </a:cubicBezTo>
                  <a:close/>
                  <a:moveTo>
                    <a:pt x="2696" y="0"/>
                  </a:moveTo>
                  <a:lnTo>
                    <a:pt x="2936" y="0"/>
                  </a:lnTo>
                  <a:cubicBezTo>
                    <a:pt x="2941" y="0"/>
                    <a:pt x="2944" y="3"/>
                    <a:pt x="2944" y="8"/>
                  </a:cubicBezTo>
                  <a:cubicBezTo>
                    <a:pt x="2944" y="12"/>
                    <a:pt x="2941" y="16"/>
                    <a:pt x="2936" y="16"/>
                  </a:cubicBezTo>
                  <a:lnTo>
                    <a:pt x="2696" y="16"/>
                  </a:lnTo>
                  <a:cubicBezTo>
                    <a:pt x="2692" y="16"/>
                    <a:pt x="2688" y="12"/>
                    <a:pt x="2688" y="8"/>
                  </a:cubicBezTo>
                  <a:cubicBezTo>
                    <a:pt x="2688" y="3"/>
                    <a:pt x="2692" y="0"/>
                    <a:pt x="2696" y="0"/>
                  </a:cubicBezTo>
                  <a:close/>
                  <a:moveTo>
                    <a:pt x="3080" y="0"/>
                  </a:moveTo>
                  <a:lnTo>
                    <a:pt x="3320" y="0"/>
                  </a:lnTo>
                  <a:cubicBezTo>
                    <a:pt x="3325" y="0"/>
                    <a:pt x="3328" y="3"/>
                    <a:pt x="3328" y="8"/>
                  </a:cubicBezTo>
                  <a:cubicBezTo>
                    <a:pt x="3328" y="12"/>
                    <a:pt x="3325" y="16"/>
                    <a:pt x="3320" y="16"/>
                  </a:cubicBezTo>
                  <a:lnTo>
                    <a:pt x="3080" y="16"/>
                  </a:lnTo>
                  <a:cubicBezTo>
                    <a:pt x="3076" y="16"/>
                    <a:pt x="3072" y="12"/>
                    <a:pt x="3072" y="8"/>
                  </a:cubicBezTo>
                  <a:cubicBezTo>
                    <a:pt x="3072" y="3"/>
                    <a:pt x="3076" y="0"/>
                    <a:pt x="3080" y="0"/>
                  </a:cubicBezTo>
                  <a:close/>
                  <a:moveTo>
                    <a:pt x="3464" y="0"/>
                  </a:moveTo>
                  <a:lnTo>
                    <a:pt x="3704" y="0"/>
                  </a:lnTo>
                  <a:cubicBezTo>
                    <a:pt x="3709" y="0"/>
                    <a:pt x="3712" y="3"/>
                    <a:pt x="3712" y="8"/>
                  </a:cubicBezTo>
                  <a:cubicBezTo>
                    <a:pt x="3712" y="12"/>
                    <a:pt x="3709" y="16"/>
                    <a:pt x="3704" y="16"/>
                  </a:cubicBezTo>
                  <a:lnTo>
                    <a:pt x="3464" y="16"/>
                  </a:lnTo>
                  <a:cubicBezTo>
                    <a:pt x="3460" y="16"/>
                    <a:pt x="3456" y="12"/>
                    <a:pt x="3456" y="8"/>
                  </a:cubicBezTo>
                  <a:cubicBezTo>
                    <a:pt x="3456" y="3"/>
                    <a:pt x="3460" y="0"/>
                    <a:pt x="3464" y="0"/>
                  </a:cubicBezTo>
                  <a:close/>
                  <a:moveTo>
                    <a:pt x="3848" y="0"/>
                  </a:moveTo>
                  <a:lnTo>
                    <a:pt x="4088" y="0"/>
                  </a:lnTo>
                  <a:cubicBezTo>
                    <a:pt x="4093" y="0"/>
                    <a:pt x="4096" y="3"/>
                    <a:pt x="4096" y="8"/>
                  </a:cubicBezTo>
                  <a:cubicBezTo>
                    <a:pt x="4096" y="12"/>
                    <a:pt x="4093" y="16"/>
                    <a:pt x="4088" y="16"/>
                  </a:cubicBezTo>
                  <a:lnTo>
                    <a:pt x="3848" y="16"/>
                  </a:lnTo>
                  <a:cubicBezTo>
                    <a:pt x="3844" y="16"/>
                    <a:pt x="3840" y="12"/>
                    <a:pt x="3840" y="8"/>
                  </a:cubicBezTo>
                  <a:cubicBezTo>
                    <a:pt x="3840" y="3"/>
                    <a:pt x="3844" y="0"/>
                    <a:pt x="3848" y="0"/>
                  </a:cubicBezTo>
                  <a:close/>
                  <a:moveTo>
                    <a:pt x="4232" y="0"/>
                  </a:moveTo>
                  <a:lnTo>
                    <a:pt x="4472" y="0"/>
                  </a:lnTo>
                  <a:cubicBezTo>
                    <a:pt x="4477" y="0"/>
                    <a:pt x="4480" y="3"/>
                    <a:pt x="4480" y="8"/>
                  </a:cubicBezTo>
                  <a:cubicBezTo>
                    <a:pt x="4480" y="12"/>
                    <a:pt x="4477" y="16"/>
                    <a:pt x="4472" y="16"/>
                  </a:cubicBezTo>
                  <a:lnTo>
                    <a:pt x="4232" y="16"/>
                  </a:lnTo>
                  <a:cubicBezTo>
                    <a:pt x="4228" y="16"/>
                    <a:pt x="4224" y="12"/>
                    <a:pt x="4224" y="8"/>
                  </a:cubicBezTo>
                  <a:cubicBezTo>
                    <a:pt x="4224" y="3"/>
                    <a:pt x="4228" y="0"/>
                    <a:pt x="4232" y="0"/>
                  </a:cubicBezTo>
                  <a:close/>
                  <a:moveTo>
                    <a:pt x="4616" y="0"/>
                  </a:moveTo>
                  <a:lnTo>
                    <a:pt x="4856" y="0"/>
                  </a:lnTo>
                  <a:cubicBezTo>
                    <a:pt x="4861" y="0"/>
                    <a:pt x="4864" y="3"/>
                    <a:pt x="4864" y="8"/>
                  </a:cubicBezTo>
                  <a:cubicBezTo>
                    <a:pt x="4864" y="12"/>
                    <a:pt x="4861" y="16"/>
                    <a:pt x="4856" y="16"/>
                  </a:cubicBezTo>
                  <a:lnTo>
                    <a:pt x="4616" y="16"/>
                  </a:lnTo>
                  <a:cubicBezTo>
                    <a:pt x="4612" y="16"/>
                    <a:pt x="4608" y="12"/>
                    <a:pt x="4608" y="8"/>
                  </a:cubicBezTo>
                  <a:cubicBezTo>
                    <a:pt x="4608" y="3"/>
                    <a:pt x="4612" y="0"/>
                    <a:pt x="4616" y="0"/>
                  </a:cubicBezTo>
                  <a:close/>
                  <a:moveTo>
                    <a:pt x="5000" y="0"/>
                  </a:moveTo>
                  <a:lnTo>
                    <a:pt x="5240" y="0"/>
                  </a:lnTo>
                  <a:cubicBezTo>
                    <a:pt x="5245" y="0"/>
                    <a:pt x="5248" y="3"/>
                    <a:pt x="5248" y="8"/>
                  </a:cubicBezTo>
                  <a:cubicBezTo>
                    <a:pt x="5248" y="12"/>
                    <a:pt x="5245" y="16"/>
                    <a:pt x="5240" y="16"/>
                  </a:cubicBezTo>
                  <a:lnTo>
                    <a:pt x="5000" y="16"/>
                  </a:lnTo>
                  <a:cubicBezTo>
                    <a:pt x="4996" y="16"/>
                    <a:pt x="4992" y="12"/>
                    <a:pt x="4992" y="8"/>
                  </a:cubicBezTo>
                  <a:cubicBezTo>
                    <a:pt x="4992" y="3"/>
                    <a:pt x="4996" y="0"/>
                    <a:pt x="5000" y="0"/>
                  </a:cubicBezTo>
                  <a:close/>
                  <a:moveTo>
                    <a:pt x="5384" y="0"/>
                  </a:moveTo>
                  <a:lnTo>
                    <a:pt x="5602" y="0"/>
                  </a:lnTo>
                  <a:cubicBezTo>
                    <a:pt x="5607" y="0"/>
                    <a:pt x="5610" y="3"/>
                    <a:pt x="5610" y="8"/>
                  </a:cubicBezTo>
                  <a:cubicBezTo>
                    <a:pt x="5610" y="12"/>
                    <a:pt x="5607" y="16"/>
                    <a:pt x="5602" y="16"/>
                  </a:cubicBezTo>
                  <a:lnTo>
                    <a:pt x="5384" y="16"/>
                  </a:lnTo>
                  <a:cubicBezTo>
                    <a:pt x="5380" y="16"/>
                    <a:pt x="5376" y="12"/>
                    <a:pt x="5376" y="8"/>
                  </a:cubicBezTo>
                  <a:cubicBezTo>
                    <a:pt x="5376" y="3"/>
                    <a:pt x="5380" y="0"/>
                    <a:pt x="5384" y="0"/>
                  </a:cubicBezTo>
                  <a:close/>
                </a:path>
              </a:pathLst>
            </a:custGeom>
            <a:solidFill>
              <a:srgbClr val="FF0000"/>
            </a:solidFill>
            <a:ln w="8001" cap="flat">
              <a:solidFill>
                <a:srgbClr val="FFFF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53"/>
            <p:cNvSpPr>
              <a:spLocks noChangeArrowheads="1"/>
            </p:cNvSpPr>
            <p:nvPr/>
          </p:nvSpPr>
          <p:spPr bwMode="auto">
            <a:xfrm>
              <a:off x="5075" y="242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FFFF00"/>
                </a:solidFill>
              </a:endParaRPr>
            </a:p>
          </p:txBody>
        </p:sp>
      </p:grpSp>
      <p:grpSp>
        <p:nvGrpSpPr>
          <p:cNvPr id="46" name="Group 85"/>
          <p:cNvGrpSpPr>
            <a:grpSpLocks/>
          </p:cNvGrpSpPr>
          <p:nvPr/>
        </p:nvGrpSpPr>
        <p:grpSpPr bwMode="auto">
          <a:xfrm>
            <a:off x="5750779" y="4882198"/>
            <a:ext cx="3079750" cy="304800"/>
            <a:chOff x="3215" y="3047"/>
            <a:chExt cx="1940" cy="192"/>
          </a:xfrm>
        </p:grpSpPr>
        <p:sp>
          <p:nvSpPr>
            <p:cNvPr id="47" name="Freeform 54"/>
            <p:cNvSpPr>
              <a:spLocks noEditPoints="1"/>
            </p:cNvSpPr>
            <p:nvPr/>
          </p:nvSpPr>
          <p:spPr bwMode="auto">
            <a:xfrm>
              <a:off x="3215" y="3151"/>
              <a:ext cx="1820" cy="5"/>
            </a:xfrm>
            <a:custGeom>
              <a:avLst/>
              <a:gdLst>
                <a:gd name="T0" fmla="*/ 248 w 6596"/>
                <a:gd name="T1" fmla="*/ 0 h 16"/>
                <a:gd name="T2" fmla="*/ 248 w 6596"/>
                <a:gd name="T3" fmla="*/ 16 h 16"/>
                <a:gd name="T4" fmla="*/ 0 w 6596"/>
                <a:gd name="T5" fmla="*/ 8 h 16"/>
                <a:gd name="T6" fmla="*/ 392 w 6596"/>
                <a:gd name="T7" fmla="*/ 0 h 16"/>
                <a:gd name="T8" fmla="*/ 640 w 6596"/>
                <a:gd name="T9" fmla="*/ 8 h 16"/>
                <a:gd name="T10" fmla="*/ 392 w 6596"/>
                <a:gd name="T11" fmla="*/ 16 h 16"/>
                <a:gd name="T12" fmla="*/ 392 w 6596"/>
                <a:gd name="T13" fmla="*/ 0 h 16"/>
                <a:gd name="T14" fmla="*/ 1016 w 6596"/>
                <a:gd name="T15" fmla="*/ 0 h 16"/>
                <a:gd name="T16" fmla="*/ 1016 w 6596"/>
                <a:gd name="T17" fmla="*/ 16 h 16"/>
                <a:gd name="T18" fmla="*/ 768 w 6596"/>
                <a:gd name="T19" fmla="*/ 8 h 16"/>
                <a:gd name="T20" fmla="*/ 1160 w 6596"/>
                <a:gd name="T21" fmla="*/ 0 h 16"/>
                <a:gd name="T22" fmla="*/ 1408 w 6596"/>
                <a:gd name="T23" fmla="*/ 8 h 16"/>
                <a:gd name="T24" fmla="*/ 1160 w 6596"/>
                <a:gd name="T25" fmla="*/ 16 h 16"/>
                <a:gd name="T26" fmla="*/ 1160 w 6596"/>
                <a:gd name="T27" fmla="*/ 0 h 16"/>
                <a:gd name="T28" fmla="*/ 1784 w 6596"/>
                <a:gd name="T29" fmla="*/ 0 h 16"/>
                <a:gd name="T30" fmla="*/ 1784 w 6596"/>
                <a:gd name="T31" fmla="*/ 16 h 16"/>
                <a:gd name="T32" fmla="*/ 1536 w 6596"/>
                <a:gd name="T33" fmla="*/ 8 h 16"/>
                <a:gd name="T34" fmla="*/ 1928 w 6596"/>
                <a:gd name="T35" fmla="*/ 0 h 16"/>
                <a:gd name="T36" fmla="*/ 2176 w 6596"/>
                <a:gd name="T37" fmla="*/ 8 h 16"/>
                <a:gd name="T38" fmla="*/ 1928 w 6596"/>
                <a:gd name="T39" fmla="*/ 16 h 16"/>
                <a:gd name="T40" fmla="*/ 1928 w 6596"/>
                <a:gd name="T41" fmla="*/ 0 h 16"/>
                <a:gd name="T42" fmla="*/ 2552 w 6596"/>
                <a:gd name="T43" fmla="*/ 0 h 16"/>
                <a:gd name="T44" fmla="*/ 2552 w 6596"/>
                <a:gd name="T45" fmla="*/ 16 h 16"/>
                <a:gd name="T46" fmla="*/ 2304 w 6596"/>
                <a:gd name="T47" fmla="*/ 8 h 16"/>
                <a:gd name="T48" fmla="*/ 2696 w 6596"/>
                <a:gd name="T49" fmla="*/ 0 h 16"/>
                <a:gd name="T50" fmla="*/ 2944 w 6596"/>
                <a:gd name="T51" fmla="*/ 8 h 16"/>
                <a:gd name="T52" fmla="*/ 2696 w 6596"/>
                <a:gd name="T53" fmla="*/ 16 h 16"/>
                <a:gd name="T54" fmla="*/ 2696 w 6596"/>
                <a:gd name="T55" fmla="*/ 0 h 16"/>
                <a:gd name="T56" fmla="*/ 3320 w 6596"/>
                <a:gd name="T57" fmla="*/ 0 h 16"/>
                <a:gd name="T58" fmla="*/ 3320 w 6596"/>
                <a:gd name="T59" fmla="*/ 16 h 16"/>
                <a:gd name="T60" fmla="*/ 3072 w 6596"/>
                <a:gd name="T61" fmla="*/ 8 h 16"/>
                <a:gd name="T62" fmla="*/ 3464 w 6596"/>
                <a:gd name="T63" fmla="*/ 0 h 16"/>
                <a:gd name="T64" fmla="*/ 3712 w 6596"/>
                <a:gd name="T65" fmla="*/ 8 h 16"/>
                <a:gd name="T66" fmla="*/ 3464 w 6596"/>
                <a:gd name="T67" fmla="*/ 16 h 16"/>
                <a:gd name="T68" fmla="*/ 3464 w 6596"/>
                <a:gd name="T69" fmla="*/ 0 h 16"/>
                <a:gd name="T70" fmla="*/ 4088 w 6596"/>
                <a:gd name="T71" fmla="*/ 0 h 16"/>
                <a:gd name="T72" fmla="*/ 4088 w 6596"/>
                <a:gd name="T73" fmla="*/ 16 h 16"/>
                <a:gd name="T74" fmla="*/ 3840 w 6596"/>
                <a:gd name="T75" fmla="*/ 8 h 16"/>
                <a:gd name="T76" fmla="*/ 4232 w 6596"/>
                <a:gd name="T77" fmla="*/ 0 h 16"/>
                <a:gd name="T78" fmla="*/ 4480 w 6596"/>
                <a:gd name="T79" fmla="*/ 8 h 16"/>
                <a:gd name="T80" fmla="*/ 4232 w 6596"/>
                <a:gd name="T81" fmla="*/ 16 h 16"/>
                <a:gd name="T82" fmla="*/ 4232 w 6596"/>
                <a:gd name="T83" fmla="*/ 0 h 16"/>
                <a:gd name="T84" fmla="*/ 4856 w 6596"/>
                <a:gd name="T85" fmla="*/ 0 h 16"/>
                <a:gd name="T86" fmla="*/ 4856 w 6596"/>
                <a:gd name="T87" fmla="*/ 16 h 16"/>
                <a:gd name="T88" fmla="*/ 4608 w 6596"/>
                <a:gd name="T89" fmla="*/ 8 h 16"/>
                <a:gd name="T90" fmla="*/ 5000 w 6596"/>
                <a:gd name="T91" fmla="*/ 0 h 16"/>
                <a:gd name="T92" fmla="*/ 5248 w 6596"/>
                <a:gd name="T93" fmla="*/ 8 h 16"/>
                <a:gd name="T94" fmla="*/ 5000 w 6596"/>
                <a:gd name="T95" fmla="*/ 16 h 16"/>
                <a:gd name="T96" fmla="*/ 5000 w 6596"/>
                <a:gd name="T97" fmla="*/ 0 h 16"/>
                <a:gd name="T98" fmla="*/ 5624 w 6596"/>
                <a:gd name="T99" fmla="*/ 0 h 16"/>
                <a:gd name="T100" fmla="*/ 5624 w 6596"/>
                <a:gd name="T101" fmla="*/ 16 h 16"/>
                <a:gd name="T102" fmla="*/ 5376 w 6596"/>
                <a:gd name="T103" fmla="*/ 8 h 16"/>
                <a:gd name="T104" fmla="*/ 5768 w 6596"/>
                <a:gd name="T105" fmla="*/ 0 h 16"/>
                <a:gd name="T106" fmla="*/ 6016 w 6596"/>
                <a:gd name="T107" fmla="*/ 8 h 16"/>
                <a:gd name="T108" fmla="*/ 5768 w 6596"/>
                <a:gd name="T109" fmla="*/ 16 h 16"/>
                <a:gd name="T110" fmla="*/ 5768 w 6596"/>
                <a:gd name="T111" fmla="*/ 0 h 16"/>
                <a:gd name="T112" fmla="*/ 6392 w 6596"/>
                <a:gd name="T113" fmla="*/ 0 h 16"/>
                <a:gd name="T114" fmla="*/ 6392 w 6596"/>
                <a:gd name="T115" fmla="*/ 16 h 16"/>
                <a:gd name="T116" fmla="*/ 6144 w 6596"/>
                <a:gd name="T117" fmla="*/ 8 h 16"/>
                <a:gd name="T118" fmla="*/ 6536 w 6596"/>
                <a:gd name="T119" fmla="*/ 0 h 16"/>
                <a:gd name="T120" fmla="*/ 6596 w 6596"/>
                <a:gd name="T121" fmla="*/ 8 h 16"/>
                <a:gd name="T122" fmla="*/ 6536 w 6596"/>
                <a:gd name="T123" fmla="*/ 16 h 16"/>
                <a:gd name="T124" fmla="*/ 6536 w 6596"/>
                <a:gd name="T125" fmla="*/ 0 h 1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96"/>
                <a:gd name="T190" fmla="*/ 0 h 16"/>
                <a:gd name="T191" fmla="*/ 6596 w 6596"/>
                <a:gd name="T192" fmla="*/ 16 h 1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96" h="16">
                  <a:moveTo>
                    <a:pt x="8" y="0"/>
                  </a:moveTo>
                  <a:lnTo>
                    <a:pt x="248" y="0"/>
                  </a:lnTo>
                  <a:cubicBezTo>
                    <a:pt x="253" y="0"/>
                    <a:pt x="256" y="3"/>
                    <a:pt x="256" y="8"/>
                  </a:cubicBezTo>
                  <a:cubicBezTo>
                    <a:pt x="256" y="12"/>
                    <a:pt x="253" y="16"/>
                    <a:pt x="248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632" y="0"/>
                  </a:lnTo>
                  <a:cubicBezTo>
                    <a:pt x="637" y="0"/>
                    <a:pt x="640" y="3"/>
                    <a:pt x="640" y="8"/>
                  </a:cubicBezTo>
                  <a:cubicBezTo>
                    <a:pt x="640" y="12"/>
                    <a:pt x="637" y="16"/>
                    <a:pt x="632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  <a:moveTo>
                    <a:pt x="776" y="0"/>
                  </a:moveTo>
                  <a:lnTo>
                    <a:pt x="1016" y="0"/>
                  </a:lnTo>
                  <a:cubicBezTo>
                    <a:pt x="1021" y="0"/>
                    <a:pt x="1024" y="3"/>
                    <a:pt x="1024" y="8"/>
                  </a:cubicBezTo>
                  <a:cubicBezTo>
                    <a:pt x="1024" y="12"/>
                    <a:pt x="1021" y="16"/>
                    <a:pt x="1016" y="16"/>
                  </a:cubicBezTo>
                  <a:lnTo>
                    <a:pt x="776" y="16"/>
                  </a:lnTo>
                  <a:cubicBezTo>
                    <a:pt x="772" y="16"/>
                    <a:pt x="768" y="12"/>
                    <a:pt x="768" y="8"/>
                  </a:cubicBezTo>
                  <a:cubicBezTo>
                    <a:pt x="768" y="3"/>
                    <a:pt x="772" y="0"/>
                    <a:pt x="776" y="0"/>
                  </a:cubicBezTo>
                  <a:close/>
                  <a:moveTo>
                    <a:pt x="1160" y="0"/>
                  </a:moveTo>
                  <a:lnTo>
                    <a:pt x="1400" y="0"/>
                  </a:lnTo>
                  <a:cubicBezTo>
                    <a:pt x="1405" y="0"/>
                    <a:pt x="1408" y="3"/>
                    <a:pt x="1408" y="8"/>
                  </a:cubicBezTo>
                  <a:cubicBezTo>
                    <a:pt x="1408" y="12"/>
                    <a:pt x="1405" y="16"/>
                    <a:pt x="1400" y="16"/>
                  </a:cubicBezTo>
                  <a:lnTo>
                    <a:pt x="1160" y="16"/>
                  </a:lnTo>
                  <a:cubicBezTo>
                    <a:pt x="1156" y="16"/>
                    <a:pt x="1152" y="12"/>
                    <a:pt x="1152" y="8"/>
                  </a:cubicBezTo>
                  <a:cubicBezTo>
                    <a:pt x="1152" y="3"/>
                    <a:pt x="1156" y="0"/>
                    <a:pt x="1160" y="0"/>
                  </a:cubicBezTo>
                  <a:close/>
                  <a:moveTo>
                    <a:pt x="1544" y="0"/>
                  </a:moveTo>
                  <a:lnTo>
                    <a:pt x="1784" y="0"/>
                  </a:lnTo>
                  <a:cubicBezTo>
                    <a:pt x="1789" y="0"/>
                    <a:pt x="1792" y="3"/>
                    <a:pt x="1792" y="8"/>
                  </a:cubicBezTo>
                  <a:cubicBezTo>
                    <a:pt x="1792" y="12"/>
                    <a:pt x="1789" y="16"/>
                    <a:pt x="1784" y="16"/>
                  </a:cubicBezTo>
                  <a:lnTo>
                    <a:pt x="1544" y="16"/>
                  </a:lnTo>
                  <a:cubicBezTo>
                    <a:pt x="1540" y="16"/>
                    <a:pt x="1536" y="12"/>
                    <a:pt x="1536" y="8"/>
                  </a:cubicBezTo>
                  <a:cubicBezTo>
                    <a:pt x="1536" y="3"/>
                    <a:pt x="1540" y="0"/>
                    <a:pt x="1544" y="0"/>
                  </a:cubicBezTo>
                  <a:close/>
                  <a:moveTo>
                    <a:pt x="1928" y="0"/>
                  </a:moveTo>
                  <a:lnTo>
                    <a:pt x="2168" y="0"/>
                  </a:lnTo>
                  <a:cubicBezTo>
                    <a:pt x="2173" y="0"/>
                    <a:pt x="2176" y="3"/>
                    <a:pt x="2176" y="8"/>
                  </a:cubicBezTo>
                  <a:cubicBezTo>
                    <a:pt x="2176" y="12"/>
                    <a:pt x="2173" y="16"/>
                    <a:pt x="2168" y="16"/>
                  </a:cubicBezTo>
                  <a:lnTo>
                    <a:pt x="1928" y="16"/>
                  </a:lnTo>
                  <a:cubicBezTo>
                    <a:pt x="1924" y="16"/>
                    <a:pt x="1920" y="12"/>
                    <a:pt x="1920" y="8"/>
                  </a:cubicBezTo>
                  <a:cubicBezTo>
                    <a:pt x="1920" y="3"/>
                    <a:pt x="1924" y="0"/>
                    <a:pt x="1928" y="0"/>
                  </a:cubicBezTo>
                  <a:close/>
                  <a:moveTo>
                    <a:pt x="2312" y="0"/>
                  </a:moveTo>
                  <a:lnTo>
                    <a:pt x="2552" y="0"/>
                  </a:lnTo>
                  <a:cubicBezTo>
                    <a:pt x="2557" y="0"/>
                    <a:pt x="2560" y="3"/>
                    <a:pt x="2560" y="8"/>
                  </a:cubicBezTo>
                  <a:cubicBezTo>
                    <a:pt x="2560" y="12"/>
                    <a:pt x="2557" y="16"/>
                    <a:pt x="2552" y="16"/>
                  </a:cubicBezTo>
                  <a:lnTo>
                    <a:pt x="2312" y="16"/>
                  </a:lnTo>
                  <a:cubicBezTo>
                    <a:pt x="2308" y="16"/>
                    <a:pt x="2304" y="12"/>
                    <a:pt x="2304" y="8"/>
                  </a:cubicBezTo>
                  <a:cubicBezTo>
                    <a:pt x="2304" y="3"/>
                    <a:pt x="2308" y="0"/>
                    <a:pt x="2312" y="0"/>
                  </a:cubicBezTo>
                  <a:close/>
                  <a:moveTo>
                    <a:pt x="2696" y="0"/>
                  </a:moveTo>
                  <a:lnTo>
                    <a:pt x="2936" y="0"/>
                  </a:lnTo>
                  <a:cubicBezTo>
                    <a:pt x="2941" y="0"/>
                    <a:pt x="2944" y="3"/>
                    <a:pt x="2944" y="8"/>
                  </a:cubicBezTo>
                  <a:cubicBezTo>
                    <a:pt x="2944" y="12"/>
                    <a:pt x="2941" y="16"/>
                    <a:pt x="2936" y="16"/>
                  </a:cubicBezTo>
                  <a:lnTo>
                    <a:pt x="2696" y="16"/>
                  </a:lnTo>
                  <a:cubicBezTo>
                    <a:pt x="2692" y="16"/>
                    <a:pt x="2688" y="12"/>
                    <a:pt x="2688" y="8"/>
                  </a:cubicBezTo>
                  <a:cubicBezTo>
                    <a:pt x="2688" y="3"/>
                    <a:pt x="2692" y="0"/>
                    <a:pt x="2696" y="0"/>
                  </a:cubicBezTo>
                  <a:close/>
                  <a:moveTo>
                    <a:pt x="3080" y="0"/>
                  </a:moveTo>
                  <a:lnTo>
                    <a:pt x="3320" y="0"/>
                  </a:lnTo>
                  <a:cubicBezTo>
                    <a:pt x="3325" y="0"/>
                    <a:pt x="3328" y="3"/>
                    <a:pt x="3328" y="8"/>
                  </a:cubicBezTo>
                  <a:cubicBezTo>
                    <a:pt x="3328" y="12"/>
                    <a:pt x="3325" y="16"/>
                    <a:pt x="3320" y="16"/>
                  </a:cubicBezTo>
                  <a:lnTo>
                    <a:pt x="3080" y="16"/>
                  </a:lnTo>
                  <a:cubicBezTo>
                    <a:pt x="3076" y="16"/>
                    <a:pt x="3072" y="12"/>
                    <a:pt x="3072" y="8"/>
                  </a:cubicBezTo>
                  <a:cubicBezTo>
                    <a:pt x="3072" y="3"/>
                    <a:pt x="3076" y="0"/>
                    <a:pt x="3080" y="0"/>
                  </a:cubicBezTo>
                  <a:close/>
                  <a:moveTo>
                    <a:pt x="3464" y="0"/>
                  </a:moveTo>
                  <a:lnTo>
                    <a:pt x="3704" y="0"/>
                  </a:lnTo>
                  <a:cubicBezTo>
                    <a:pt x="3709" y="0"/>
                    <a:pt x="3712" y="3"/>
                    <a:pt x="3712" y="8"/>
                  </a:cubicBezTo>
                  <a:cubicBezTo>
                    <a:pt x="3712" y="12"/>
                    <a:pt x="3709" y="16"/>
                    <a:pt x="3704" y="16"/>
                  </a:cubicBezTo>
                  <a:lnTo>
                    <a:pt x="3464" y="16"/>
                  </a:lnTo>
                  <a:cubicBezTo>
                    <a:pt x="3460" y="16"/>
                    <a:pt x="3456" y="12"/>
                    <a:pt x="3456" y="8"/>
                  </a:cubicBezTo>
                  <a:cubicBezTo>
                    <a:pt x="3456" y="3"/>
                    <a:pt x="3460" y="0"/>
                    <a:pt x="3464" y="0"/>
                  </a:cubicBezTo>
                  <a:close/>
                  <a:moveTo>
                    <a:pt x="3848" y="0"/>
                  </a:moveTo>
                  <a:lnTo>
                    <a:pt x="4088" y="0"/>
                  </a:lnTo>
                  <a:cubicBezTo>
                    <a:pt x="4093" y="0"/>
                    <a:pt x="4096" y="3"/>
                    <a:pt x="4096" y="8"/>
                  </a:cubicBezTo>
                  <a:cubicBezTo>
                    <a:pt x="4096" y="12"/>
                    <a:pt x="4093" y="16"/>
                    <a:pt x="4088" y="16"/>
                  </a:cubicBezTo>
                  <a:lnTo>
                    <a:pt x="3848" y="16"/>
                  </a:lnTo>
                  <a:cubicBezTo>
                    <a:pt x="3844" y="16"/>
                    <a:pt x="3840" y="12"/>
                    <a:pt x="3840" y="8"/>
                  </a:cubicBezTo>
                  <a:cubicBezTo>
                    <a:pt x="3840" y="3"/>
                    <a:pt x="3844" y="0"/>
                    <a:pt x="3848" y="0"/>
                  </a:cubicBezTo>
                  <a:close/>
                  <a:moveTo>
                    <a:pt x="4232" y="0"/>
                  </a:moveTo>
                  <a:lnTo>
                    <a:pt x="4472" y="0"/>
                  </a:lnTo>
                  <a:cubicBezTo>
                    <a:pt x="4477" y="0"/>
                    <a:pt x="4480" y="3"/>
                    <a:pt x="4480" y="8"/>
                  </a:cubicBezTo>
                  <a:cubicBezTo>
                    <a:pt x="4480" y="12"/>
                    <a:pt x="4477" y="16"/>
                    <a:pt x="4472" y="16"/>
                  </a:cubicBezTo>
                  <a:lnTo>
                    <a:pt x="4232" y="16"/>
                  </a:lnTo>
                  <a:cubicBezTo>
                    <a:pt x="4228" y="16"/>
                    <a:pt x="4224" y="12"/>
                    <a:pt x="4224" y="8"/>
                  </a:cubicBezTo>
                  <a:cubicBezTo>
                    <a:pt x="4224" y="3"/>
                    <a:pt x="4228" y="0"/>
                    <a:pt x="4232" y="0"/>
                  </a:cubicBezTo>
                  <a:close/>
                  <a:moveTo>
                    <a:pt x="4616" y="0"/>
                  </a:moveTo>
                  <a:lnTo>
                    <a:pt x="4856" y="0"/>
                  </a:lnTo>
                  <a:cubicBezTo>
                    <a:pt x="4861" y="0"/>
                    <a:pt x="4864" y="3"/>
                    <a:pt x="4864" y="8"/>
                  </a:cubicBezTo>
                  <a:cubicBezTo>
                    <a:pt x="4864" y="12"/>
                    <a:pt x="4861" y="16"/>
                    <a:pt x="4856" y="16"/>
                  </a:cubicBezTo>
                  <a:lnTo>
                    <a:pt x="4616" y="16"/>
                  </a:lnTo>
                  <a:cubicBezTo>
                    <a:pt x="4612" y="16"/>
                    <a:pt x="4608" y="12"/>
                    <a:pt x="4608" y="8"/>
                  </a:cubicBezTo>
                  <a:cubicBezTo>
                    <a:pt x="4608" y="3"/>
                    <a:pt x="4612" y="0"/>
                    <a:pt x="4616" y="0"/>
                  </a:cubicBezTo>
                  <a:close/>
                  <a:moveTo>
                    <a:pt x="5000" y="0"/>
                  </a:moveTo>
                  <a:lnTo>
                    <a:pt x="5240" y="0"/>
                  </a:lnTo>
                  <a:cubicBezTo>
                    <a:pt x="5245" y="0"/>
                    <a:pt x="5248" y="3"/>
                    <a:pt x="5248" y="8"/>
                  </a:cubicBezTo>
                  <a:cubicBezTo>
                    <a:pt x="5248" y="12"/>
                    <a:pt x="5245" y="16"/>
                    <a:pt x="5240" y="16"/>
                  </a:cubicBezTo>
                  <a:lnTo>
                    <a:pt x="5000" y="16"/>
                  </a:lnTo>
                  <a:cubicBezTo>
                    <a:pt x="4996" y="16"/>
                    <a:pt x="4992" y="12"/>
                    <a:pt x="4992" y="8"/>
                  </a:cubicBezTo>
                  <a:cubicBezTo>
                    <a:pt x="4992" y="3"/>
                    <a:pt x="4996" y="0"/>
                    <a:pt x="5000" y="0"/>
                  </a:cubicBezTo>
                  <a:close/>
                  <a:moveTo>
                    <a:pt x="5384" y="0"/>
                  </a:moveTo>
                  <a:lnTo>
                    <a:pt x="5624" y="0"/>
                  </a:lnTo>
                  <a:cubicBezTo>
                    <a:pt x="5629" y="0"/>
                    <a:pt x="5632" y="3"/>
                    <a:pt x="5632" y="8"/>
                  </a:cubicBezTo>
                  <a:cubicBezTo>
                    <a:pt x="5632" y="12"/>
                    <a:pt x="5629" y="16"/>
                    <a:pt x="5624" y="16"/>
                  </a:cubicBezTo>
                  <a:lnTo>
                    <a:pt x="5384" y="16"/>
                  </a:lnTo>
                  <a:cubicBezTo>
                    <a:pt x="5380" y="16"/>
                    <a:pt x="5376" y="12"/>
                    <a:pt x="5376" y="8"/>
                  </a:cubicBezTo>
                  <a:cubicBezTo>
                    <a:pt x="5376" y="3"/>
                    <a:pt x="5380" y="0"/>
                    <a:pt x="5384" y="0"/>
                  </a:cubicBezTo>
                  <a:close/>
                  <a:moveTo>
                    <a:pt x="5768" y="0"/>
                  </a:moveTo>
                  <a:lnTo>
                    <a:pt x="6008" y="0"/>
                  </a:lnTo>
                  <a:cubicBezTo>
                    <a:pt x="6013" y="0"/>
                    <a:pt x="6016" y="3"/>
                    <a:pt x="6016" y="8"/>
                  </a:cubicBezTo>
                  <a:cubicBezTo>
                    <a:pt x="6016" y="12"/>
                    <a:pt x="6013" y="16"/>
                    <a:pt x="6008" y="16"/>
                  </a:cubicBezTo>
                  <a:lnTo>
                    <a:pt x="5768" y="16"/>
                  </a:lnTo>
                  <a:cubicBezTo>
                    <a:pt x="5764" y="16"/>
                    <a:pt x="5760" y="12"/>
                    <a:pt x="5760" y="8"/>
                  </a:cubicBezTo>
                  <a:cubicBezTo>
                    <a:pt x="5760" y="3"/>
                    <a:pt x="5764" y="0"/>
                    <a:pt x="5768" y="0"/>
                  </a:cubicBezTo>
                  <a:close/>
                  <a:moveTo>
                    <a:pt x="6152" y="0"/>
                  </a:moveTo>
                  <a:lnTo>
                    <a:pt x="6392" y="0"/>
                  </a:lnTo>
                  <a:cubicBezTo>
                    <a:pt x="6397" y="0"/>
                    <a:pt x="6400" y="3"/>
                    <a:pt x="6400" y="8"/>
                  </a:cubicBezTo>
                  <a:cubicBezTo>
                    <a:pt x="6400" y="12"/>
                    <a:pt x="6397" y="16"/>
                    <a:pt x="6392" y="16"/>
                  </a:cubicBezTo>
                  <a:lnTo>
                    <a:pt x="6152" y="16"/>
                  </a:lnTo>
                  <a:cubicBezTo>
                    <a:pt x="6148" y="16"/>
                    <a:pt x="6144" y="12"/>
                    <a:pt x="6144" y="8"/>
                  </a:cubicBezTo>
                  <a:cubicBezTo>
                    <a:pt x="6144" y="3"/>
                    <a:pt x="6148" y="0"/>
                    <a:pt x="6152" y="0"/>
                  </a:cubicBezTo>
                  <a:close/>
                  <a:moveTo>
                    <a:pt x="6536" y="0"/>
                  </a:moveTo>
                  <a:lnTo>
                    <a:pt x="6588" y="0"/>
                  </a:lnTo>
                  <a:cubicBezTo>
                    <a:pt x="6593" y="0"/>
                    <a:pt x="6596" y="3"/>
                    <a:pt x="6596" y="8"/>
                  </a:cubicBezTo>
                  <a:cubicBezTo>
                    <a:pt x="6596" y="12"/>
                    <a:pt x="6593" y="16"/>
                    <a:pt x="6588" y="16"/>
                  </a:cubicBezTo>
                  <a:lnTo>
                    <a:pt x="6536" y="16"/>
                  </a:lnTo>
                  <a:cubicBezTo>
                    <a:pt x="6532" y="16"/>
                    <a:pt x="6528" y="12"/>
                    <a:pt x="6528" y="8"/>
                  </a:cubicBezTo>
                  <a:cubicBezTo>
                    <a:pt x="6528" y="3"/>
                    <a:pt x="6532" y="0"/>
                    <a:pt x="6536" y="0"/>
                  </a:cubicBezTo>
                  <a:close/>
                </a:path>
              </a:pathLst>
            </a:custGeom>
            <a:solidFill>
              <a:srgbClr val="FF0000"/>
            </a:solidFill>
            <a:ln w="8001" cap="flat">
              <a:solidFill>
                <a:srgbClr val="FFFF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5075" y="304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FFFF00"/>
                </a:solidFill>
              </a:endParaRPr>
            </a:p>
          </p:txBody>
        </p:sp>
      </p:grpSp>
      <p:grpSp>
        <p:nvGrpSpPr>
          <p:cNvPr id="49" name="Group 86"/>
          <p:cNvGrpSpPr>
            <a:grpSpLocks/>
          </p:cNvGrpSpPr>
          <p:nvPr/>
        </p:nvGrpSpPr>
        <p:grpSpPr bwMode="auto">
          <a:xfrm>
            <a:off x="5444391" y="5845810"/>
            <a:ext cx="3386138" cy="304800"/>
            <a:chOff x="3022" y="3654"/>
            <a:chExt cx="2133" cy="192"/>
          </a:xfrm>
        </p:grpSpPr>
        <p:sp>
          <p:nvSpPr>
            <p:cNvPr id="50" name="Freeform 56"/>
            <p:cNvSpPr>
              <a:spLocks noEditPoints="1"/>
            </p:cNvSpPr>
            <p:nvPr/>
          </p:nvSpPr>
          <p:spPr bwMode="auto">
            <a:xfrm>
              <a:off x="3022" y="3752"/>
              <a:ext cx="1997" cy="6"/>
            </a:xfrm>
            <a:custGeom>
              <a:avLst/>
              <a:gdLst>
                <a:gd name="T0" fmla="*/ 248 w 4096"/>
                <a:gd name="T1" fmla="*/ 0 h 16"/>
                <a:gd name="T2" fmla="*/ 248 w 4096"/>
                <a:gd name="T3" fmla="*/ 16 h 16"/>
                <a:gd name="T4" fmla="*/ 0 w 4096"/>
                <a:gd name="T5" fmla="*/ 8 h 16"/>
                <a:gd name="T6" fmla="*/ 392 w 4096"/>
                <a:gd name="T7" fmla="*/ 0 h 16"/>
                <a:gd name="T8" fmla="*/ 640 w 4096"/>
                <a:gd name="T9" fmla="*/ 8 h 16"/>
                <a:gd name="T10" fmla="*/ 392 w 4096"/>
                <a:gd name="T11" fmla="*/ 16 h 16"/>
                <a:gd name="T12" fmla="*/ 392 w 4096"/>
                <a:gd name="T13" fmla="*/ 0 h 16"/>
                <a:gd name="T14" fmla="*/ 1016 w 4096"/>
                <a:gd name="T15" fmla="*/ 0 h 16"/>
                <a:gd name="T16" fmla="*/ 1016 w 4096"/>
                <a:gd name="T17" fmla="*/ 16 h 16"/>
                <a:gd name="T18" fmla="*/ 768 w 4096"/>
                <a:gd name="T19" fmla="*/ 8 h 16"/>
                <a:gd name="T20" fmla="*/ 1160 w 4096"/>
                <a:gd name="T21" fmla="*/ 0 h 16"/>
                <a:gd name="T22" fmla="*/ 1408 w 4096"/>
                <a:gd name="T23" fmla="*/ 8 h 16"/>
                <a:gd name="T24" fmla="*/ 1160 w 4096"/>
                <a:gd name="T25" fmla="*/ 16 h 16"/>
                <a:gd name="T26" fmla="*/ 1160 w 4096"/>
                <a:gd name="T27" fmla="*/ 0 h 16"/>
                <a:gd name="T28" fmla="*/ 1784 w 4096"/>
                <a:gd name="T29" fmla="*/ 0 h 16"/>
                <a:gd name="T30" fmla="*/ 1784 w 4096"/>
                <a:gd name="T31" fmla="*/ 16 h 16"/>
                <a:gd name="T32" fmla="*/ 1536 w 4096"/>
                <a:gd name="T33" fmla="*/ 8 h 16"/>
                <a:gd name="T34" fmla="*/ 1928 w 4096"/>
                <a:gd name="T35" fmla="*/ 0 h 16"/>
                <a:gd name="T36" fmla="*/ 2176 w 4096"/>
                <a:gd name="T37" fmla="*/ 8 h 16"/>
                <a:gd name="T38" fmla="*/ 1928 w 4096"/>
                <a:gd name="T39" fmla="*/ 16 h 16"/>
                <a:gd name="T40" fmla="*/ 1928 w 4096"/>
                <a:gd name="T41" fmla="*/ 0 h 16"/>
                <a:gd name="T42" fmla="*/ 2552 w 4096"/>
                <a:gd name="T43" fmla="*/ 0 h 16"/>
                <a:gd name="T44" fmla="*/ 2552 w 4096"/>
                <a:gd name="T45" fmla="*/ 16 h 16"/>
                <a:gd name="T46" fmla="*/ 2304 w 4096"/>
                <a:gd name="T47" fmla="*/ 8 h 16"/>
                <a:gd name="T48" fmla="*/ 2696 w 4096"/>
                <a:gd name="T49" fmla="*/ 0 h 16"/>
                <a:gd name="T50" fmla="*/ 2944 w 4096"/>
                <a:gd name="T51" fmla="*/ 8 h 16"/>
                <a:gd name="T52" fmla="*/ 2696 w 4096"/>
                <a:gd name="T53" fmla="*/ 16 h 16"/>
                <a:gd name="T54" fmla="*/ 2696 w 4096"/>
                <a:gd name="T55" fmla="*/ 0 h 16"/>
                <a:gd name="T56" fmla="*/ 3320 w 4096"/>
                <a:gd name="T57" fmla="*/ 0 h 16"/>
                <a:gd name="T58" fmla="*/ 3320 w 4096"/>
                <a:gd name="T59" fmla="*/ 16 h 16"/>
                <a:gd name="T60" fmla="*/ 3072 w 4096"/>
                <a:gd name="T61" fmla="*/ 8 h 16"/>
                <a:gd name="T62" fmla="*/ 3464 w 4096"/>
                <a:gd name="T63" fmla="*/ 0 h 16"/>
                <a:gd name="T64" fmla="*/ 3712 w 4096"/>
                <a:gd name="T65" fmla="*/ 8 h 16"/>
                <a:gd name="T66" fmla="*/ 3464 w 4096"/>
                <a:gd name="T67" fmla="*/ 16 h 16"/>
                <a:gd name="T68" fmla="*/ 3464 w 4096"/>
                <a:gd name="T69" fmla="*/ 0 h 16"/>
                <a:gd name="T70" fmla="*/ 4088 w 4096"/>
                <a:gd name="T71" fmla="*/ 0 h 16"/>
                <a:gd name="T72" fmla="*/ 4088 w 4096"/>
                <a:gd name="T73" fmla="*/ 16 h 16"/>
                <a:gd name="T74" fmla="*/ 3840 w 4096"/>
                <a:gd name="T75" fmla="*/ 8 h 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96"/>
                <a:gd name="T115" fmla="*/ 0 h 16"/>
                <a:gd name="T116" fmla="*/ 4096 w 4096"/>
                <a:gd name="T117" fmla="*/ 16 h 1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96" h="16">
                  <a:moveTo>
                    <a:pt x="8" y="0"/>
                  </a:moveTo>
                  <a:lnTo>
                    <a:pt x="248" y="0"/>
                  </a:lnTo>
                  <a:cubicBezTo>
                    <a:pt x="252" y="0"/>
                    <a:pt x="256" y="4"/>
                    <a:pt x="256" y="8"/>
                  </a:cubicBezTo>
                  <a:cubicBezTo>
                    <a:pt x="256" y="12"/>
                    <a:pt x="252" y="16"/>
                    <a:pt x="248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632" y="0"/>
                  </a:lnTo>
                  <a:cubicBezTo>
                    <a:pt x="636" y="0"/>
                    <a:pt x="640" y="4"/>
                    <a:pt x="640" y="8"/>
                  </a:cubicBezTo>
                  <a:cubicBezTo>
                    <a:pt x="640" y="12"/>
                    <a:pt x="636" y="16"/>
                    <a:pt x="632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776" y="0"/>
                  </a:moveTo>
                  <a:lnTo>
                    <a:pt x="1016" y="0"/>
                  </a:lnTo>
                  <a:cubicBezTo>
                    <a:pt x="1020" y="0"/>
                    <a:pt x="1024" y="4"/>
                    <a:pt x="1024" y="8"/>
                  </a:cubicBezTo>
                  <a:cubicBezTo>
                    <a:pt x="1024" y="12"/>
                    <a:pt x="1020" y="16"/>
                    <a:pt x="1016" y="16"/>
                  </a:cubicBezTo>
                  <a:lnTo>
                    <a:pt x="776" y="16"/>
                  </a:lnTo>
                  <a:cubicBezTo>
                    <a:pt x="772" y="16"/>
                    <a:pt x="768" y="12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1160" y="0"/>
                  </a:moveTo>
                  <a:lnTo>
                    <a:pt x="1400" y="0"/>
                  </a:lnTo>
                  <a:cubicBezTo>
                    <a:pt x="1404" y="0"/>
                    <a:pt x="1408" y="4"/>
                    <a:pt x="1408" y="8"/>
                  </a:cubicBezTo>
                  <a:cubicBezTo>
                    <a:pt x="1408" y="12"/>
                    <a:pt x="1404" y="16"/>
                    <a:pt x="1400" y="16"/>
                  </a:cubicBezTo>
                  <a:lnTo>
                    <a:pt x="1160" y="16"/>
                  </a:lnTo>
                  <a:cubicBezTo>
                    <a:pt x="1156" y="16"/>
                    <a:pt x="1152" y="12"/>
                    <a:pt x="1152" y="8"/>
                  </a:cubicBezTo>
                  <a:cubicBezTo>
                    <a:pt x="1152" y="4"/>
                    <a:pt x="1156" y="0"/>
                    <a:pt x="1160" y="0"/>
                  </a:cubicBezTo>
                  <a:close/>
                  <a:moveTo>
                    <a:pt x="1544" y="0"/>
                  </a:moveTo>
                  <a:lnTo>
                    <a:pt x="1784" y="0"/>
                  </a:lnTo>
                  <a:cubicBezTo>
                    <a:pt x="1788" y="0"/>
                    <a:pt x="1792" y="4"/>
                    <a:pt x="1792" y="8"/>
                  </a:cubicBezTo>
                  <a:cubicBezTo>
                    <a:pt x="1792" y="12"/>
                    <a:pt x="1788" y="16"/>
                    <a:pt x="1784" y="16"/>
                  </a:cubicBezTo>
                  <a:lnTo>
                    <a:pt x="1544" y="16"/>
                  </a:lnTo>
                  <a:cubicBezTo>
                    <a:pt x="1540" y="16"/>
                    <a:pt x="1536" y="12"/>
                    <a:pt x="1536" y="8"/>
                  </a:cubicBezTo>
                  <a:cubicBezTo>
                    <a:pt x="1536" y="4"/>
                    <a:pt x="1540" y="0"/>
                    <a:pt x="1544" y="0"/>
                  </a:cubicBezTo>
                  <a:close/>
                  <a:moveTo>
                    <a:pt x="1928" y="0"/>
                  </a:moveTo>
                  <a:lnTo>
                    <a:pt x="2168" y="0"/>
                  </a:lnTo>
                  <a:cubicBezTo>
                    <a:pt x="2172" y="0"/>
                    <a:pt x="2176" y="4"/>
                    <a:pt x="2176" y="8"/>
                  </a:cubicBezTo>
                  <a:cubicBezTo>
                    <a:pt x="2176" y="12"/>
                    <a:pt x="2172" y="16"/>
                    <a:pt x="2168" y="16"/>
                  </a:cubicBezTo>
                  <a:lnTo>
                    <a:pt x="1928" y="16"/>
                  </a:lnTo>
                  <a:cubicBezTo>
                    <a:pt x="1924" y="16"/>
                    <a:pt x="1920" y="12"/>
                    <a:pt x="1920" y="8"/>
                  </a:cubicBezTo>
                  <a:cubicBezTo>
                    <a:pt x="1920" y="4"/>
                    <a:pt x="1924" y="0"/>
                    <a:pt x="1928" y="0"/>
                  </a:cubicBezTo>
                  <a:close/>
                  <a:moveTo>
                    <a:pt x="2312" y="0"/>
                  </a:moveTo>
                  <a:lnTo>
                    <a:pt x="2552" y="0"/>
                  </a:lnTo>
                  <a:cubicBezTo>
                    <a:pt x="2556" y="0"/>
                    <a:pt x="2560" y="4"/>
                    <a:pt x="2560" y="8"/>
                  </a:cubicBezTo>
                  <a:cubicBezTo>
                    <a:pt x="2560" y="12"/>
                    <a:pt x="2556" y="16"/>
                    <a:pt x="2552" y="16"/>
                  </a:cubicBezTo>
                  <a:lnTo>
                    <a:pt x="2312" y="16"/>
                  </a:lnTo>
                  <a:cubicBezTo>
                    <a:pt x="2308" y="16"/>
                    <a:pt x="2304" y="12"/>
                    <a:pt x="2304" y="8"/>
                  </a:cubicBezTo>
                  <a:cubicBezTo>
                    <a:pt x="2304" y="4"/>
                    <a:pt x="2308" y="0"/>
                    <a:pt x="2312" y="0"/>
                  </a:cubicBezTo>
                  <a:close/>
                  <a:moveTo>
                    <a:pt x="2696" y="0"/>
                  </a:moveTo>
                  <a:lnTo>
                    <a:pt x="2936" y="0"/>
                  </a:lnTo>
                  <a:cubicBezTo>
                    <a:pt x="2940" y="0"/>
                    <a:pt x="2944" y="4"/>
                    <a:pt x="2944" y="8"/>
                  </a:cubicBezTo>
                  <a:cubicBezTo>
                    <a:pt x="2944" y="12"/>
                    <a:pt x="2940" y="16"/>
                    <a:pt x="2936" y="16"/>
                  </a:cubicBezTo>
                  <a:lnTo>
                    <a:pt x="2696" y="16"/>
                  </a:lnTo>
                  <a:cubicBezTo>
                    <a:pt x="2692" y="16"/>
                    <a:pt x="2688" y="12"/>
                    <a:pt x="2688" y="8"/>
                  </a:cubicBezTo>
                  <a:cubicBezTo>
                    <a:pt x="2688" y="4"/>
                    <a:pt x="2692" y="0"/>
                    <a:pt x="2696" y="0"/>
                  </a:cubicBezTo>
                  <a:close/>
                  <a:moveTo>
                    <a:pt x="3080" y="0"/>
                  </a:moveTo>
                  <a:lnTo>
                    <a:pt x="3320" y="0"/>
                  </a:lnTo>
                  <a:cubicBezTo>
                    <a:pt x="3324" y="0"/>
                    <a:pt x="3328" y="4"/>
                    <a:pt x="3328" y="8"/>
                  </a:cubicBezTo>
                  <a:cubicBezTo>
                    <a:pt x="3328" y="12"/>
                    <a:pt x="3324" y="16"/>
                    <a:pt x="3320" y="16"/>
                  </a:cubicBezTo>
                  <a:lnTo>
                    <a:pt x="3080" y="16"/>
                  </a:lnTo>
                  <a:cubicBezTo>
                    <a:pt x="3076" y="16"/>
                    <a:pt x="3072" y="12"/>
                    <a:pt x="3072" y="8"/>
                  </a:cubicBezTo>
                  <a:cubicBezTo>
                    <a:pt x="3072" y="4"/>
                    <a:pt x="3076" y="0"/>
                    <a:pt x="3080" y="0"/>
                  </a:cubicBezTo>
                  <a:close/>
                  <a:moveTo>
                    <a:pt x="3464" y="0"/>
                  </a:moveTo>
                  <a:lnTo>
                    <a:pt x="3704" y="0"/>
                  </a:lnTo>
                  <a:cubicBezTo>
                    <a:pt x="3708" y="0"/>
                    <a:pt x="3712" y="4"/>
                    <a:pt x="3712" y="8"/>
                  </a:cubicBezTo>
                  <a:cubicBezTo>
                    <a:pt x="3712" y="12"/>
                    <a:pt x="3708" y="16"/>
                    <a:pt x="3704" y="16"/>
                  </a:cubicBezTo>
                  <a:lnTo>
                    <a:pt x="3464" y="16"/>
                  </a:lnTo>
                  <a:cubicBezTo>
                    <a:pt x="3460" y="16"/>
                    <a:pt x="3456" y="12"/>
                    <a:pt x="3456" y="8"/>
                  </a:cubicBezTo>
                  <a:cubicBezTo>
                    <a:pt x="3456" y="4"/>
                    <a:pt x="3460" y="0"/>
                    <a:pt x="3464" y="0"/>
                  </a:cubicBezTo>
                  <a:close/>
                  <a:moveTo>
                    <a:pt x="3848" y="0"/>
                  </a:moveTo>
                  <a:lnTo>
                    <a:pt x="4088" y="0"/>
                  </a:lnTo>
                  <a:cubicBezTo>
                    <a:pt x="4092" y="0"/>
                    <a:pt x="4096" y="4"/>
                    <a:pt x="4096" y="8"/>
                  </a:cubicBezTo>
                  <a:cubicBezTo>
                    <a:pt x="4096" y="12"/>
                    <a:pt x="4092" y="16"/>
                    <a:pt x="4088" y="16"/>
                  </a:cubicBezTo>
                  <a:lnTo>
                    <a:pt x="3848" y="16"/>
                  </a:lnTo>
                  <a:cubicBezTo>
                    <a:pt x="3844" y="16"/>
                    <a:pt x="3840" y="12"/>
                    <a:pt x="3840" y="8"/>
                  </a:cubicBezTo>
                  <a:cubicBezTo>
                    <a:pt x="3840" y="4"/>
                    <a:pt x="3844" y="0"/>
                    <a:pt x="3848" y="0"/>
                  </a:cubicBezTo>
                  <a:close/>
                </a:path>
              </a:pathLst>
            </a:custGeom>
            <a:solidFill>
              <a:srgbClr val="FF0000"/>
            </a:solidFill>
            <a:ln w="8001" cap="flat">
              <a:solidFill>
                <a:srgbClr val="FFFF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5075" y="365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rgbClr val="FFFF00"/>
                </a:solidFill>
              </a:endParaRPr>
            </a:p>
          </p:txBody>
        </p:sp>
      </p:grpSp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5174517" y="1853248"/>
            <a:ext cx="2117725" cy="4373562"/>
            <a:chOff x="4012" y="936"/>
            <a:chExt cx="1334" cy="2755"/>
          </a:xfrm>
        </p:grpSpPr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7" name="Oval 63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" name="Oval 64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5" name="Oval 65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6" name="Oval 66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7" name="Oval 67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8" name="Oval 68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89" name="Oval 69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90" name="AutoShape 70"/>
            <p:cNvCxnSpPr>
              <a:cxnSpLocks noChangeShapeType="1"/>
              <a:stCxn id="53" idx="3"/>
              <a:endCxn id="54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71"/>
            <p:cNvCxnSpPr>
              <a:cxnSpLocks noChangeShapeType="1"/>
              <a:stCxn id="53" idx="4"/>
              <a:endCxn id="55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72"/>
            <p:cNvCxnSpPr>
              <a:cxnSpLocks noChangeShapeType="1"/>
              <a:stCxn id="53" idx="5"/>
              <a:endCxn id="57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73"/>
            <p:cNvCxnSpPr>
              <a:cxnSpLocks noChangeShapeType="1"/>
              <a:stCxn id="54" idx="4"/>
              <a:endCxn id="56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74"/>
            <p:cNvCxnSpPr>
              <a:cxnSpLocks noChangeShapeType="1"/>
              <a:stCxn id="55" idx="3"/>
              <a:endCxn id="82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75"/>
            <p:cNvCxnSpPr>
              <a:cxnSpLocks noChangeShapeType="1"/>
              <a:stCxn id="55" idx="5"/>
              <a:endCxn id="85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76"/>
            <p:cNvCxnSpPr>
              <a:cxnSpLocks noChangeShapeType="1"/>
              <a:stCxn id="82" idx="4"/>
              <a:endCxn id="86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77"/>
            <p:cNvCxnSpPr>
              <a:cxnSpLocks noChangeShapeType="1"/>
              <a:stCxn id="85" idx="4"/>
              <a:endCxn id="87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78"/>
            <p:cNvCxnSpPr>
              <a:cxnSpLocks noChangeShapeType="1"/>
              <a:stCxn id="86" idx="3"/>
              <a:endCxn id="88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79"/>
            <p:cNvCxnSpPr>
              <a:cxnSpLocks noChangeShapeType="1"/>
              <a:stCxn id="86" idx="5"/>
              <a:endCxn id="89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811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34"/>
          <p:cNvSpPr>
            <a:spLocks noChangeArrowheads="1"/>
          </p:cNvSpPr>
          <p:nvPr/>
        </p:nvSpPr>
        <p:spPr bwMode="auto">
          <a:xfrm>
            <a:off x="6888271" y="319603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891" name="Oval 36"/>
          <p:cNvSpPr>
            <a:spLocks noChangeArrowheads="1"/>
          </p:cNvSpPr>
          <p:nvPr/>
        </p:nvSpPr>
        <p:spPr bwMode="auto">
          <a:xfrm>
            <a:off x="6888271" y="3916759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G</a:t>
            </a:r>
          </a:p>
        </p:txBody>
      </p:sp>
      <p:cxnSp>
        <p:nvCxnSpPr>
          <p:cNvPr id="37892" name="AutoShape 47"/>
          <p:cNvCxnSpPr>
            <a:cxnSpLocks noChangeShapeType="1"/>
            <a:stCxn id="37890" idx="4"/>
            <a:endCxn id="37891" idx="0"/>
          </p:cNvCxnSpPr>
          <p:nvPr/>
        </p:nvCxnSpPr>
        <p:spPr bwMode="auto">
          <a:xfrm>
            <a:off x="7104171" y="3637361"/>
            <a:ext cx="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201348" y="1153556"/>
            <a:ext cx="8770883" cy="124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无序树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：如果树中结点的各子树之间的次序是不重要的，可以交换位置。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40906" y="6131324"/>
            <a:ext cx="82917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将左边树中所有结点的子树互换次序就是右边的树</a:t>
            </a:r>
          </a:p>
        </p:txBody>
      </p:sp>
      <p:sp>
        <p:nvSpPr>
          <p:cNvPr id="37896" name="Oval 12"/>
          <p:cNvSpPr>
            <a:spLocks noChangeArrowheads="1"/>
          </p:cNvSpPr>
          <p:nvPr/>
        </p:nvSpPr>
        <p:spPr bwMode="auto">
          <a:xfrm>
            <a:off x="2738546" y="235942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7897" name="Oval 13"/>
          <p:cNvSpPr>
            <a:spLocks noChangeArrowheads="1"/>
          </p:cNvSpPr>
          <p:nvPr/>
        </p:nvSpPr>
        <p:spPr bwMode="auto">
          <a:xfrm>
            <a:off x="1893996" y="315158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898" name="Oval 14"/>
          <p:cNvSpPr>
            <a:spLocks noChangeArrowheads="1"/>
          </p:cNvSpPr>
          <p:nvPr/>
        </p:nvSpPr>
        <p:spPr bwMode="auto">
          <a:xfrm>
            <a:off x="2732196" y="315158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7899" name="Oval 15"/>
          <p:cNvSpPr>
            <a:spLocks noChangeArrowheads="1"/>
          </p:cNvSpPr>
          <p:nvPr/>
        </p:nvSpPr>
        <p:spPr bwMode="auto">
          <a:xfrm>
            <a:off x="1893996" y="3872309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7900" name="Oval 16"/>
          <p:cNvSpPr>
            <a:spLocks noChangeArrowheads="1"/>
          </p:cNvSpPr>
          <p:nvPr/>
        </p:nvSpPr>
        <p:spPr bwMode="auto">
          <a:xfrm>
            <a:off x="3570396" y="315158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7901" name="Oval 17"/>
          <p:cNvSpPr>
            <a:spLocks noChangeArrowheads="1"/>
          </p:cNvSpPr>
          <p:nvPr/>
        </p:nvSpPr>
        <p:spPr bwMode="auto">
          <a:xfrm>
            <a:off x="2427396" y="3872309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7902" name="Oval 18"/>
          <p:cNvSpPr>
            <a:spLocks noChangeArrowheads="1"/>
          </p:cNvSpPr>
          <p:nvPr/>
        </p:nvSpPr>
        <p:spPr bwMode="auto">
          <a:xfrm>
            <a:off x="3062396" y="3872309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7903" name="Oval 19"/>
          <p:cNvSpPr>
            <a:spLocks noChangeArrowheads="1"/>
          </p:cNvSpPr>
          <p:nvPr/>
        </p:nvSpPr>
        <p:spPr bwMode="auto">
          <a:xfrm>
            <a:off x="2427396" y="4591447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7904" name="Oval 20"/>
          <p:cNvSpPr>
            <a:spLocks noChangeArrowheads="1"/>
          </p:cNvSpPr>
          <p:nvPr/>
        </p:nvSpPr>
        <p:spPr bwMode="auto">
          <a:xfrm>
            <a:off x="3063984" y="4591447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7905" name="Oval 21"/>
          <p:cNvSpPr>
            <a:spLocks noChangeArrowheads="1"/>
          </p:cNvSpPr>
          <p:nvPr/>
        </p:nvSpPr>
        <p:spPr bwMode="auto">
          <a:xfrm>
            <a:off x="2082909" y="531217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7906" name="Oval 22"/>
          <p:cNvSpPr>
            <a:spLocks noChangeArrowheads="1"/>
          </p:cNvSpPr>
          <p:nvPr/>
        </p:nvSpPr>
        <p:spPr bwMode="auto">
          <a:xfrm>
            <a:off x="2768709" y="531217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N</a:t>
            </a:r>
          </a:p>
        </p:txBody>
      </p:sp>
      <p:cxnSp>
        <p:nvCxnSpPr>
          <p:cNvPr id="37907" name="AutoShape 23"/>
          <p:cNvCxnSpPr>
            <a:cxnSpLocks noChangeShapeType="1"/>
            <a:stCxn id="37896" idx="3"/>
            <a:endCxn id="37897" idx="0"/>
          </p:cNvCxnSpPr>
          <p:nvPr/>
        </p:nvCxnSpPr>
        <p:spPr bwMode="auto">
          <a:xfrm flipH="1">
            <a:off x="2109896" y="2737247"/>
            <a:ext cx="692150" cy="404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4"/>
          <p:cNvCxnSpPr>
            <a:cxnSpLocks noChangeShapeType="1"/>
            <a:stCxn id="37896" idx="4"/>
            <a:endCxn id="37898" idx="0"/>
          </p:cNvCxnSpPr>
          <p:nvPr/>
        </p:nvCxnSpPr>
        <p:spPr bwMode="auto">
          <a:xfrm flipH="1">
            <a:off x="2948096" y="2800747"/>
            <a:ext cx="6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5"/>
          <p:cNvCxnSpPr>
            <a:cxnSpLocks noChangeShapeType="1"/>
            <a:stCxn id="37896" idx="5"/>
            <a:endCxn id="37900" idx="0"/>
          </p:cNvCxnSpPr>
          <p:nvPr/>
        </p:nvCxnSpPr>
        <p:spPr bwMode="auto">
          <a:xfrm>
            <a:off x="3106846" y="2737247"/>
            <a:ext cx="679450" cy="404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6"/>
          <p:cNvCxnSpPr>
            <a:cxnSpLocks noChangeShapeType="1"/>
            <a:stCxn id="37897" idx="4"/>
            <a:endCxn id="37899" idx="0"/>
          </p:cNvCxnSpPr>
          <p:nvPr/>
        </p:nvCxnSpPr>
        <p:spPr bwMode="auto">
          <a:xfrm>
            <a:off x="2109896" y="3592911"/>
            <a:ext cx="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7"/>
          <p:cNvCxnSpPr>
            <a:cxnSpLocks noChangeShapeType="1"/>
            <a:stCxn id="37898" idx="3"/>
            <a:endCxn id="37901" idx="0"/>
          </p:cNvCxnSpPr>
          <p:nvPr/>
        </p:nvCxnSpPr>
        <p:spPr bwMode="auto">
          <a:xfrm flipH="1">
            <a:off x="2643296" y="3529411"/>
            <a:ext cx="152400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8"/>
          <p:cNvCxnSpPr>
            <a:cxnSpLocks noChangeShapeType="1"/>
            <a:stCxn id="37898" idx="5"/>
            <a:endCxn id="37902" idx="0"/>
          </p:cNvCxnSpPr>
          <p:nvPr/>
        </p:nvCxnSpPr>
        <p:spPr bwMode="auto">
          <a:xfrm>
            <a:off x="3100496" y="3529411"/>
            <a:ext cx="177800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9"/>
          <p:cNvCxnSpPr>
            <a:cxnSpLocks noChangeShapeType="1"/>
            <a:stCxn id="37901" idx="4"/>
            <a:endCxn id="37903" idx="0"/>
          </p:cNvCxnSpPr>
          <p:nvPr/>
        </p:nvCxnSpPr>
        <p:spPr bwMode="auto">
          <a:xfrm>
            <a:off x="2643296" y="4313634"/>
            <a:ext cx="0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30"/>
          <p:cNvCxnSpPr>
            <a:cxnSpLocks noChangeShapeType="1"/>
            <a:stCxn id="37902" idx="4"/>
            <a:endCxn id="37904" idx="0"/>
          </p:cNvCxnSpPr>
          <p:nvPr/>
        </p:nvCxnSpPr>
        <p:spPr bwMode="auto">
          <a:xfrm>
            <a:off x="3278296" y="4313634"/>
            <a:ext cx="1588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31"/>
          <p:cNvCxnSpPr>
            <a:cxnSpLocks noChangeShapeType="1"/>
            <a:stCxn id="37903" idx="3"/>
            <a:endCxn id="37905" idx="0"/>
          </p:cNvCxnSpPr>
          <p:nvPr/>
        </p:nvCxnSpPr>
        <p:spPr bwMode="auto">
          <a:xfrm flipH="1">
            <a:off x="2298811" y="4969274"/>
            <a:ext cx="192087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32"/>
          <p:cNvCxnSpPr>
            <a:cxnSpLocks noChangeShapeType="1"/>
            <a:stCxn id="37903" idx="5"/>
            <a:endCxn id="37906" idx="0"/>
          </p:cNvCxnSpPr>
          <p:nvPr/>
        </p:nvCxnSpPr>
        <p:spPr bwMode="auto">
          <a:xfrm>
            <a:off x="2795698" y="4969274"/>
            <a:ext cx="188913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Oval 33"/>
          <p:cNvSpPr>
            <a:spLocks noChangeArrowheads="1"/>
          </p:cNvSpPr>
          <p:nvPr/>
        </p:nvSpPr>
        <p:spPr bwMode="auto">
          <a:xfrm>
            <a:off x="6069121" y="240387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7918" name="Oval 35"/>
          <p:cNvSpPr>
            <a:spLocks noChangeArrowheads="1"/>
          </p:cNvSpPr>
          <p:nvPr/>
        </p:nvSpPr>
        <p:spPr bwMode="auto">
          <a:xfrm>
            <a:off x="6062771" y="319603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7919" name="Oval 37"/>
          <p:cNvSpPr>
            <a:spLocks noChangeArrowheads="1"/>
          </p:cNvSpPr>
          <p:nvPr/>
        </p:nvSpPr>
        <p:spPr bwMode="auto">
          <a:xfrm>
            <a:off x="5259496" y="319603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7920" name="Oval 38"/>
          <p:cNvSpPr>
            <a:spLocks noChangeArrowheads="1"/>
          </p:cNvSpPr>
          <p:nvPr/>
        </p:nvSpPr>
        <p:spPr bwMode="auto">
          <a:xfrm>
            <a:off x="6369159" y="3916759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7921" name="Oval 39"/>
          <p:cNvSpPr>
            <a:spLocks noChangeArrowheads="1"/>
          </p:cNvSpPr>
          <p:nvPr/>
        </p:nvSpPr>
        <p:spPr bwMode="auto">
          <a:xfrm>
            <a:off x="5726221" y="3916759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7922" name="Oval 40"/>
          <p:cNvSpPr>
            <a:spLocks noChangeArrowheads="1"/>
          </p:cNvSpPr>
          <p:nvPr/>
        </p:nvSpPr>
        <p:spPr bwMode="auto">
          <a:xfrm>
            <a:off x="6369159" y="4635897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7923" name="Oval 41"/>
          <p:cNvSpPr>
            <a:spLocks noChangeArrowheads="1"/>
          </p:cNvSpPr>
          <p:nvPr/>
        </p:nvSpPr>
        <p:spPr bwMode="auto">
          <a:xfrm>
            <a:off x="5727809" y="4635897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7924" name="Oval 42"/>
          <p:cNvSpPr>
            <a:spLocks noChangeArrowheads="1"/>
          </p:cNvSpPr>
          <p:nvPr/>
        </p:nvSpPr>
        <p:spPr bwMode="auto">
          <a:xfrm>
            <a:off x="6024671" y="535662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7925" name="Oval 43"/>
          <p:cNvSpPr>
            <a:spLocks noChangeArrowheads="1"/>
          </p:cNvSpPr>
          <p:nvPr/>
        </p:nvSpPr>
        <p:spPr bwMode="auto">
          <a:xfrm>
            <a:off x="6710471" y="535662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M</a:t>
            </a:r>
          </a:p>
        </p:txBody>
      </p:sp>
      <p:cxnSp>
        <p:nvCxnSpPr>
          <p:cNvPr id="37926" name="AutoShape 44"/>
          <p:cNvCxnSpPr>
            <a:cxnSpLocks noChangeShapeType="1"/>
            <a:stCxn id="37917" idx="5"/>
            <a:endCxn id="37890" idx="0"/>
          </p:cNvCxnSpPr>
          <p:nvPr/>
        </p:nvCxnSpPr>
        <p:spPr bwMode="auto">
          <a:xfrm>
            <a:off x="6437421" y="2781697"/>
            <a:ext cx="666750" cy="404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5"/>
          <p:cNvCxnSpPr>
            <a:cxnSpLocks noChangeShapeType="1"/>
            <a:stCxn id="37917" idx="4"/>
            <a:endCxn id="37918" idx="0"/>
          </p:cNvCxnSpPr>
          <p:nvPr/>
        </p:nvCxnSpPr>
        <p:spPr bwMode="auto">
          <a:xfrm flipH="1">
            <a:off x="6278671" y="2845197"/>
            <a:ext cx="6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6"/>
          <p:cNvCxnSpPr>
            <a:cxnSpLocks noChangeShapeType="1"/>
            <a:stCxn id="37917" idx="3"/>
            <a:endCxn id="37919" idx="0"/>
          </p:cNvCxnSpPr>
          <p:nvPr/>
        </p:nvCxnSpPr>
        <p:spPr bwMode="auto">
          <a:xfrm flipH="1">
            <a:off x="5475398" y="2781697"/>
            <a:ext cx="657225" cy="404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48"/>
          <p:cNvCxnSpPr>
            <a:cxnSpLocks noChangeShapeType="1"/>
            <a:stCxn id="37918" idx="5"/>
            <a:endCxn id="37920" idx="0"/>
          </p:cNvCxnSpPr>
          <p:nvPr/>
        </p:nvCxnSpPr>
        <p:spPr bwMode="auto">
          <a:xfrm>
            <a:off x="6431071" y="3573861"/>
            <a:ext cx="153988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49"/>
          <p:cNvCxnSpPr>
            <a:cxnSpLocks noChangeShapeType="1"/>
            <a:stCxn id="37918" idx="3"/>
            <a:endCxn id="37921" idx="0"/>
          </p:cNvCxnSpPr>
          <p:nvPr/>
        </p:nvCxnSpPr>
        <p:spPr bwMode="auto">
          <a:xfrm flipH="1">
            <a:off x="5942121" y="3573861"/>
            <a:ext cx="184150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50"/>
          <p:cNvCxnSpPr>
            <a:cxnSpLocks noChangeShapeType="1"/>
            <a:stCxn id="37920" idx="4"/>
            <a:endCxn id="37922" idx="0"/>
          </p:cNvCxnSpPr>
          <p:nvPr/>
        </p:nvCxnSpPr>
        <p:spPr bwMode="auto">
          <a:xfrm>
            <a:off x="6585059" y="4358084"/>
            <a:ext cx="0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AutoShape 51"/>
          <p:cNvCxnSpPr>
            <a:cxnSpLocks noChangeShapeType="1"/>
            <a:stCxn id="37921" idx="4"/>
            <a:endCxn id="37923" idx="0"/>
          </p:cNvCxnSpPr>
          <p:nvPr/>
        </p:nvCxnSpPr>
        <p:spPr bwMode="auto">
          <a:xfrm>
            <a:off x="5942121" y="4358084"/>
            <a:ext cx="1588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AutoShape 52"/>
          <p:cNvCxnSpPr>
            <a:cxnSpLocks noChangeShapeType="1"/>
            <a:stCxn id="37922" idx="3"/>
            <a:endCxn id="37924" idx="0"/>
          </p:cNvCxnSpPr>
          <p:nvPr/>
        </p:nvCxnSpPr>
        <p:spPr bwMode="auto">
          <a:xfrm flipH="1">
            <a:off x="6240571" y="5013724"/>
            <a:ext cx="192088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AutoShape 53"/>
          <p:cNvCxnSpPr>
            <a:cxnSpLocks noChangeShapeType="1"/>
            <a:stCxn id="37922" idx="5"/>
            <a:endCxn id="37925" idx="0"/>
          </p:cNvCxnSpPr>
          <p:nvPr/>
        </p:nvCxnSpPr>
        <p:spPr bwMode="auto">
          <a:xfrm>
            <a:off x="6737459" y="5013724"/>
            <a:ext cx="188912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标题 1"/>
          <p:cNvSpPr txBox="1">
            <a:spLocks/>
          </p:cNvSpPr>
          <p:nvPr/>
        </p:nvSpPr>
        <p:spPr>
          <a:xfrm>
            <a:off x="201348" y="35248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defTabSz="457200">
              <a:spcBef>
                <a:spcPct val="0"/>
              </a:spcBef>
              <a:buNone/>
              <a:defRPr sz="4200" b="0" i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树的定义</a:t>
            </a:r>
          </a:p>
        </p:txBody>
      </p:sp>
    </p:spTree>
    <p:extLst>
      <p:ext uri="{BB962C8B-B14F-4D97-AF65-F5344CB8AC3E}">
        <p14:creationId xmlns:p14="http://schemas.microsoft.com/office/powerpoint/2010/main" val="356965847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62607" y="1172381"/>
            <a:ext cx="836097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有序树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：如果树中结点的各棵子树看成是从左到右有次序的，则称该树为有序树</a:t>
            </a:r>
          </a:p>
        </p:txBody>
      </p:sp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362607" y="6235608"/>
            <a:ext cx="8671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有序树的各子树从左到右为第一棵子树、第二棵，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8917" name="Oval 11"/>
          <p:cNvSpPr>
            <a:spLocks noChangeArrowheads="1"/>
          </p:cNvSpPr>
          <p:nvPr/>
        </p:nvSpPr>
        <p:spPr bwMode="auto">
          <a:xfrm>
            <a:off x="6962775" y="341938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8918" name="Oval 12"/>
          <p:cNvSpPr>
            <a:spLocks noChangeArrowheads="1"/>
          </p:cNvSpPr>
          <p:nvPr/>
        </p:nvSpPr>
        <p:spPr bwMode="auto">
          <a:xfrm>
            <a:off x="6962775" y="414010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G</a:t>
            </a:r>
          </a:p>
        </p:txBody>
      </p:sp>
      <p:cxnSp>
        <p:nvCxnSpPr>
          <p:cNvPr id="38919" name="AutoShape 13"/>
          <p:cNvCxnSpPr>
            <a:cxnSpLocks noChangeShapeType="1"/>
            <a:stCxn id="38917" idx="4"/>
            <a:endCxn id="38918" idx="0"/>
          </p:cNvCxnSpPr>
          <p:nvPr/>
        </p:nvCxnSpPr>
        <p:spPr bwMode="auto">
          <a:xfrm>
            <a:off x="7178675" y="3860707"/>
            <a:ext cx="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Oval 14"/>
          <p:cNvSpPr>
            <a:spLocks noChangeArrowheads="1"/>
          </p:cNvSpPr>
          <p:nvPr/>
        </p:nvSpPr>
        <p:spPr bwMode="auto">
          <a:xfrm>
            <a:off x="2813050" y="258276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8921" name="Oval 15"/>
          <p:cNvSpPr>
            <a:spLocks noChangeArrowheads="1"/>
          </p:cNvSpPr>
          <p:nvPr/>
        </p:nvSpPr>
        <p:spPr bwMode="auto">
          <a:xfrm>
            <a:off x="1968500" y="337493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8922" name="Oval 16"/>
          <p:cNvSpPr>
            <a:spLocks noChangeArrowheads="1"/>
          </p:cNvSpPr>
          <p:nvPr/>
        </p:nvSpPr>
        <p:spPr bwMode="auto">
          <a:xfrm>
            <a:off x="2806700" y="337493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8923" name="Oval 17"/>
          <p:cNvSpPr>
            <a:spLocks noChangeArrowheads="1"/>
          </p:cNvSpPr>
          <p:nvPr/>
        </p:nvSpPr>
        <p:spPr bwMode="auto">
          <a:xfrm>
            <a:off x="1968500" y="409565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8924" name="Oval 18"/>
          <p:cNvSpPr>
            <a:spLocks noChangeArrowheads="1"/>
          </p:cNvSpPr>
          <p:nvPr/>
        </p:nvSpPr>
        <p:spPr bwMode="auto">
          <a:xfrm>
            <a:off x="3644900" y="337493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8925" name="Oval 19"/>
          <p:cNvSpPr>
            <a:spLocks noChangeArrowheads="1"/>
          </p:cNvSpPr>
          <p:nvPr/>
        </p:nvSpPr>
        <p:spPr bwMode="auto">
          <a:xfrm>
            <a:off x="2501900" y="409565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8926" name="Oval 20"/>
          <p:cNvSpPr>
            <a:spLocks noChangeArrowheads="1"/>
          </p:cNvSpPr>
          <p:nvPr/>
        </p:nvSpPr>
        <p:spPr bwMode="auto">
          <a:xfrm>
            <a:off x="3136900" y="409565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8927" name="Oval 21"/>
          <p:cNvSpPr>
            <a:spLocks noChangeArrowheads="1"/>
          </p:cNvSpPr>
          <p:nvPr/>
        </p:nvSpPr>
        <p:spPr bwMode="auto">
          <a:xfrm>
            <a:off x="2501900" y="481479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8928" name="Oval 22"/>
          <p:cNvSpPr>
            <a:spLocks noChangeArrowheads="1"/>
          </p:cNvSpPr>
          <p:nvPr/>
        </p:nvSpPr>
        <p:spPr bwMode="auto">
          <a:xfrm>
            <a:off x="3138488" y="481479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8929" name="Oval 23"/>
          <p:cNvSpPr>
            <a:spLocks noChangeArrowheads="1"/>
          </p:cNvSpPr>
          <p:nvPr/>
        </p:nvSpPr>
        <p:spPr bwMode="auto">
          <a:xfrm>
            <a:off x="2157413" y="553551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8930" name="Oval 24"/>
          <p:cNvSpPr>
            <a:spLocks noChangeArrowheads="1"/>
          </p:cNvSpPr>
          <p:nvPr/>
        </p:nvSpPr>
        <p:spPr bwMode="auto">
          <a:xfrm>
            <a:off x="2843213" y="553551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N</a:t>
            </a:r>
          </a:p>
        </p:txBody>
      </p:sp>
      <p:cxnSp>
        <p:nvCxnSpPr>
          <p:cNvPr id="38931" name="AutoShape 25"/>
          <p:cNvCxnSpPr>
            <a:cxnSpLocks noChangeShapeType="1"/>
            <a:stCxn id="38920" idx="3"/>
            <a:endCxn id="38921" idx="0"/>
          </p:cNvCxnSpPr>
          <p:nvPr/>
        </p:nvCxnSpPr>
        <p:spPr bwMode="auto">
          <a:xfrm flipH="1">
            <a:off x="2184400" y="2960593"/>
            <a:ext cx="692150" cy="404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6"/>
          <p:cNvCxnSpPr>
            <a:cxnSpLocks noChangeShapeType="1"/>
            <a:stCxn id="38920" idx="4"/>
            <a:endCxn id="38922" idx="0"/>
          </p:cNvCxnSpPr>
          <p:nvPr/>
        </p:nvCxnSpPr>
        <p:spPr bwMode="auto">
          <a:xfrm flipH="1">
            <a:off x="3022600" y="3024093"/>
            <a:ext cx="6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7"/>
          <p:cNvCxnSpPr>
            <a:cxnSpLocks noChangeShapeType="1"/>
            <a:stCxn id="38920" idx="5"/>
            <a:endCxn id="38924" idx="0"/>
          </p:cNvCxnSpPr>
          <p:nvPr/>
        </p:nvCxnSpPr>
        <p:spPr bwMode="auto">
          <a:xfrm>
            <a:off x="3181350" y="2960593"/>
            <a:ext cx="679450" cy="404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8"/>
          <p:cNvCxnSpPr>
            <a:cxnSpLocks noChangeShapeType="1"/>
            <a:stCxn id="38921" idx="4"/>
            <a:endCxn id="38923" idx="0"/>
          </p:cNvCxnSpPr>
          <p:nvPr/>
        </p:nvCxnSpPr>
        <p:spPr bwMode="auto">
          <a:xfrm>
            <a:off x="2184400" y="3816257"/>
            <a:ext cx="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9"/>
          <p:cNvCxnSpPr>
            <a:cxnSpLocks noChangeShapeType="1"/>
            <a:stCxn id="38922" idx="3"/>
            <a:endCxn id="38925" idx="0"/>
          </p:cNvCxnSpPr>
          <p:nvPr/>
        </p:nvCxnSpPr>
        <p:spPr bwMode="auto">
          <a:xfrm flipH="1">
            <a:off x="2717800" y="3752757"/>
            <a:ext cx="152400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30"/>
          <p:cNvCxnSpPr>
            <a:cxnSpLocks noChangeShapeType="1"/>
            <a:stCxn id="38922" idx="5"/>
            <a:endCxn id="38926" idx="0"/>
          </p:cNvCxnSpPr>
          <p:nvPr/>
        </p:nvCxnSpPr>
        <p:spPr bwMode="auto">
          <a:xfrm>
            <a:off x="3175000" y="3752757"/>
            <a:ext cx="177800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31"/>
          <p:cNvCxnSpPr>
            <a:cxnSpLocks noChangeShapeType="1"/>
            <a:stCxn id="38925" idx="4"/>
            <a:endCxn id="38927" idx="0"/>
          </p:cNvCxnSpPr>
          <p:nvPr/>
        </p:nvCxnSpPr>
        <p:spPr bwMode="auto">
          <a:xfrm>
            <a:off x="2717800" y="4536980"/>
            <a:ext cx="0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32"/>
          <p:cNvCxnSpPr>
            <a:cxnSpLocks noChangeShapeType="1"/>
            <a:stCxn id="38926" idx="4"/>
            <a:endCxn id="38928" idx="0"/>
          </p:cNvCxnSpPr>
          <p:nvPr/>
        </p:nvCxnSpPr>
        <p:spPr bwMode="auto">
          <a:xfrm>
            <a:off x="3352800" y="4536980"/>
            <a:ext cx="1588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33"/>
          <p:cNvCxnSpPr>
            <a:cxnSpLocks noChangeShapeType="1"/>
            <a:stCxn id="38927" idx="3"/>
            <a:endCxn id="38929" idx="0"/>
          </p:cNvCxnSpPr>
          <p:nvPr/>
        </p:nvCxnSpPr>
        <p:spPr bwMode="auto">
          <a:xfrm flipH="1">
            <a:off x="2373315" y="5192620"/>
            <a:ext cx="192087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34"/>
          <p:cNvCxnSpPr>
            <a:cxnSpLocks noChangeShapeType="1"/>
            <a:stCxn id="38927" idx="5"/>
            <a:endCxn id="38930" idx="0"/>
          </p:cNvCxnSpPr>
          <p:nvPr/>
        </p:nvCxnSpPr>
        <p:spPr bwMode="auto">
          <a:xfrm>
            <a:off x="2870202" y="5192620"/>
            <a:ext cx="188913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1" name="Oval 35"/>
          <p:cNvSpPr>
            <a:spLocks noChangeArrowheads="1"/>
          </p:cNvSpPr>
          <p:nvPr/>
        </p:nvSpPr>
        <p:spPr bwMode="auto">
          <a:xfrm>
            <a:off x="6143625" y="262721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8942" name="Oval 36"/>
          <p:cNvSpPr>
            <a:spLocks noChangeArrowheads="1"/>
          </p:cNvSpPr>
          <p:nvPr/>
        </p:nvSpPr>
        <p:spPr bwMode="auto">
          <a:xfrm>
            <a:off x="6137275" y="341938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8943" name="Oval 37"/>
          <p:cNvSpPr>
            <a:spLocks noChangeArrowheads="1"/>
          </p:cNvSpPr>
          <p:nvPr/>
        </p:nvSpPr>
        <p:spPr bwMode="auto">
          <a:xfrm>
            <a:off x="5334000" y="341938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8944" name="Oval 38"/>
          <p:cNvSpPr>
            <a:spLocks noChangeArrowheads="1"/>
          </p:cNvSpPr>
          <p:nvPr/>
        </p:nvSpPr>
        <p:spPr bwMode="auto">
          <a:xfrm>
            <a:off x="6443663" y="414010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8945" name="Oval 39"/>
          <p:cNvSpPr>
            <a:spLocks noChangeArrowheads="1"/>
          </p:cNvSpPr>
          <p:nvPr/>
        </p:nvSpPr>
        <p:spPr bwMode="auto">
          <a:xfrm>
            <a:off x="5800725" y="414010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8946" name="Oval 40"/>
          <p:cNvSpPr>
            <a:spLocks noChangeArrowheads="1"/>
          </p:cNvSpPr>
          <p:nvPr/>
        </p:nvSpPr>
        <p:spPr bwMode="auto">
          <a:xfrm>
            <a:off x="6443663" y="485924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8947" name="Oval 41"/>
          <p:cNvSpPr>
            <a:spLocks noChangeArrowheads="1"/>
          </p:cNvSpPr>
          <p:nvPr/>
        </p:nvSpPr>
        <p:spPr bwMode="auto">
          <a:xfrm>
            <a:off x="5802313" y="485924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8948" name="Oval 42"/>
          <p:cNvSpPr>
            <a:spLocks noChangeArrowheads="1"/>
          </p:cNvSpPr>
          <p:nvPr/>
        </p:nvSpPr>
        <p:spPr bwMode="auto">
          <a:xfrm>
            <a:off x="6099175" y="557996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8949" name="Oval 43"/>
          <p:cNvSpPr>
            <a:spLocks noChangeArrowheads="1"/>
          </p:cNvSpPr>
          <p:nvPr/>
        </p:nvSpPr>
        <p:spPr bwMode="auto">
          <a:xfrm>
            <a:off x="6784975" y="557996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M</a:t>
            </a:r>
          </a:p>
        </p:txBody>
      </p:sp>
      <p:cxnSp>
        <p:nvCxnSpPr>
          <p:cNvPr id="38950" name="AutoShape 44"/>
          <p:cNvCxnSpPr>
            <a:cxnSpLocks noChangeShapeType="1"/>
            <a:stCxn id="38941" idx="5"/>
            <a:endCxn id="38917" idx="0"/>
          </p:cNvCxnSpPr>
          <p:nvPr/>
        </p:nvCxnSpPr>
        <p:spPr bwMode="auto">
          <a:xfrm>
            <a:off x="6511925" y="3005043"/>
            <a:ext cx="666750" cy="404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45"/>
          <p:cNvCxnSpPr>
            <a:cxnSpLocks noChangeShapeType="1"/>
            <a:stCxn id="38941" idx="4"/>
            <a:endCxn id="38942" idx="0"/>
          </p:cNvCxnSpPr>
          <p:nvPr/>
        </p:nvCxnSpPr>
        <p:spPr bwMode="auto">
          <a:xfrm flipH="1">
            <a:off x="6353175" y="3068543"/>
            <a:ext cx="6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46"/>
          <p:cNvCxnSpPr>
            <a:cxnSpLocks noChangeShapeType="1"/>
            <a:stCxn id="38941" idx="3"/>
            <a:endCxn id="38943" idx="0"/>
          </p:cNvCxnSpPr>
          <p:nvPr/>
        </p:nvCxnSpPr>
        <p:spPr bwMode="auto">
          <a:xfrm flipH="1">
            <a:off x="5549902" y="3005043"/>
            <a:ext cx="657225" cy="404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7"/>
          <p:cNvCxnSpPr>
            <a:cxnSpLocks noChangeShapeType="1"/>
            <a:stCxn id="38942" idx="5"/>
            <a:endCxn id="38944" idx="0"/>
          </p:cNvCxnSpPr>
          <p:nvPr/>
        </p:nvCxnSpPr>
        <p:spPr bwMode="auto">
          <a:xfrm>
            <a:off x="6505575" y="3797207"/>
            <a:ext cx="153988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8"/>
          <p:cNvCxnSpPr>
            <a:cxnSpLocks noChangeShapeType="1"/>
            <a:stCxn id="38942" idx="3"/>
            <a:endCxn id="38945" idx="0"/>
          </p:cNvCxnSpPr>
          <p:nvPr/>
        </p:nvCxnSpPr>
        <p:spPr bwMode="auto">
          <a:xfrm flipH="1">
            <a:off x="6016625" y="3797207"/>
            <a:ext cx="184150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9"/>
          <p:cNvCxnSpPr>
            <a:cxnSpLocks noChangeShapeType="1"/>
            <a:stCxn id="38944" idx="4"/>
            <a:endCxn id="38946" idx="0"/>
          </p:cNvCxnSpPr>
          <p:nvPr/>
        </p:nvCxnSpPr>
        <p:spPr bwMode="auto">
          <a:xfrm>
            <a:off x="6659563" y="4581430"/>
            <a:ext cx="0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50"/>
          <p:cNvCxnSpPr>
            <a:cxnSpLocks noChangeShapeType="1"/>
            <a:stCxn id="38945" idx="4"/>
            <a:endCxn id="38947" idx="0"/>
          </p:cNvCxnSpPr>
          <p:nvPr/>
        </p:nvCxnSpPr>
        <p:spPr bwMode="auto">
          <a:xfrm>
            <a:off x="6016625" y="4581430"/>
            <a:ext cx="1588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51"/>
          <p:cNvCxnSpPr>
            <a:cxnSpLocks noChangeShapeType="1"/>
            <a:stCxn id="38946" idx="3"/>
            <a:endCxn id="38948" idx="0"/>
          </p:cNvCxnSpPr>
          <p:nvPr/>
        </p:nvCxnSpPr>
        <p:spPr bwMode="auto">
          <a:xfrm flipH="1">
            <a:off x="6315075" y="5237070"/>
            <a:ext cx="192088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52"/>
          <p:cNvCxnSpPr>
            <a:cxnSpLocks noChangeShapeType="1"/>
            <a:stCxn id="38946" idx="5"/>
            <a:endCxn id="38949" idx="0"/>
          </p:cNvCxnSpPr>
          <p:nvPr/>
        </p:nvCxnSpPr>
        <p:spPr bwMode="auto">
          <a:xfrm>
            <a:off x="6811963" y="5237070"/>
            <a:ext cx="188912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标题 1"/>
          <p:cNvSpPr txBox="1">
            <a:spLocks/>
          </p:cNvSpPr>
          <p:nvPr/>
        </p:nvSpPr>
        <p:spPr>
          <a:xfrm>
            <a:off x="309780" y="40894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defTabSz="457200">
              <a:spcBef>
                <a:spcPct val="0"/>
              </a:spcBef>
              <a:buNone/>
              <a:defRPr sz="4200" b="0" i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树的定义</a:t>
            </a:r>
          </a:p>
        </p:txBody>
      </p:sp>
    </p:spTree>
    <p:extLst>
      <p:ext uri="{BB962C8B-B14F-4D97-AF65-F5344CB8AC3E}">
        <p14:creationId xmlns:p14="http://schemas.microsoft.com/office/powerpoint/2010/main" val="185478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25849" y="1241455"/>
            <a:ext cx="877079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森林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：是树的集合。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个或多个不相交的树组成森林。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果园或有序森林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：有序树的有序集合。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49372" y="4755884"/>
            <a:ext cx="629836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将树中的根去掉，则得到根的子树组成的森林。 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8473598" y="3717547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797198" y="3717549"/>
            <a:ext cx="431800" cy="1152525"/>
            <a:chOff x="2062" y="2143"/>
            <a:chExt cx="272" cy="726"/>
          </a:xfrm>
        </p:grpSpPr>
        <p:sp>
          <p:nvSpPr>
            <p:cNvPr id="39963" name="Oval 10"/>
            <p:cNvSpPr>
              <a:spLocks noChangeArrowheads="1"/>
            </p:cNvSpPr>
            <p:nvPr/>
          </p:nvSpPr>
          <p:spPr bwMode="auto">
            <a:xfrm>
              <a:off x="2062" y="214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64" name="Oval 12"/>
            <p:cNvSpPr>
              <a:spLocks noChangeArrowheads="1"/>
            </p:cNvSpPr>
            <p:nvPr/>
          </p:nvSpPr>
          <p:spPr bwMode="auto">
            <a:xfrm>
              <a:off x="2062" y="259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39965" name="AutoShape 23"/>
            <p:cNvCxnSpPr>
              <a:cxnSpLocks noChangeShapeType="1"/>
              <a:stCxn id="39963" idx="4"/>
              <a:endCxn id="39964" idx="0"/>
            </p:cNvCxnSpPr>
            <p:nvPr/>
          </p:nvCxnSpPr>
          <p:spPr bwMode="auto">
            <a:xfrm>
              <a:off x="2198" y="2421"/>
              <a:ext cx="0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3" name="Group 49"/>
          <p:cNvGrpSpPr>
            <a:grpSpLocks/>
          </p:cNvGrpSpPr>
          <p:nvPr/>
        </p:nvGrpSpPr>
        <p:grpSpPr bwMode="auto">
          <a:xfrm>
            <a:off x="6986113" y="3717549"/>
            <a:ext cx="1412875" cy="2592387"/>
            <a:chOff x="2181" y="2143"/>
            <a:chExt cx="890" cy="1633"/>
          </a:xfrm>
        </p:grpSpPr>
        <p:sp>
          <p:nvSpPr>
            <p:cNvPr id="39950" name="Oval 11"/>
            <p:cNvSpPr>
              <a:spLocks noChangeArrowheads="1"/>
            </p:cNvSpPr>
            <p:nvPr/>
          </p:nvSpPr>
          <p:spPr bwMode="auto">
            <a:xfrm>
              <a:off x="2590" y="214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9951" name="Oval 14"/>
            <p:cNvSpPr>
              <a:spLocks noChangeArrowheads="1"/>
            </p:cNvSpPr>
            <p:nvPr/>
          </p:nvSpPr>
          <p:spPr bwMode="auto">
            <a:xfrm>
              <a:off x="2398" y="259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952" name="Oval 15"/>
            <p:cNvSpPr>
              <a:spLocks noChangeArrowheads="1"/>
            </p:cNvSpPr>
            <p:nvPr/>
          </p:nvSpPr>
          <p:spPr bwMode="auto">
            <a:xfrm>
              <a:off x="2798" y="259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2398" y="3050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954" name="Oval 17"/>
            <p:cNvSpPr>
              <a:spLocks noChangeArrowheads="1"/>
            </p:cNvSpPr>
            <p:nvPr/>
          </p:nvSpPr>
          <p:spPr bwMode="auto">
            <a:xfrm>
              <a:off x="2799" y="3050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39955" name="Oval 18"/>
            <p:cNvSpPr>
              <a:spLocks noChangeArrowheads="1"/>
            </p:cNvSpPr>
            <p:nvPr/>
          </p:nvSpPr>
          <p:spPr bwMode="auto">
            <a:xfrm>
              <a:off x="2181" y="3504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9956" name="Oval 19"/>
            <p:cNvSpPr>
              <a:spLocks noChangeArrowheads="1"/>
            </p:cNvSpPr>
            <p:nvPr/>
          </p:nvSpPr>
          <p:spPr bwMode="auto">
            <a:xfrm>
              <a:off x="2613" y="3504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39957" name="AutoShape 24"/>
            <p:cNvCxnSpPr>
              <a:cxnSpLocks noChangeShapeType="1"/>
              <a:stCxn id="39950" idx="3"/>
              <a:endCxn id="39951" idx="0"/>
            </p:cNvCxnSpPr>
            <p:nvPr/>
          </p:nvCxnSpPr>
          <p:spPr bwMode="auto">
            <a:xfrm flipH="1">
              <a:off x="2534" y="2381"/>
              <a:ext cx="96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8" name="AutoShape 25"/>
            <p:cNvCxnSpPr>
              <a:cxnSpLocks noChangeShapeType="1"/>
              <a:stCxn id="39950" idx="5"/>
              <a:endCxn id="39952" idx="0"/>
            </p:cNvCxnSpPr>
            <p:nvPr/>
          </p:nvCxnSpPr>
          <p:spPr bwMode="auto">
            <a:xfrm>
              <a:off x="2822" y="2381"/>
              <a:ext cx="112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9" name="AutoShape 26"/>
            <p:cNvCxnSpPr>
              <a:cxnSpLocks noChangeShapeType="1"/>
              <a:stCxn id="39951" idx="4"/>
              <a:endCxn id="39953" idx="0"/>
            </p:cNvCxnSpPr>
            <p:nvPr/>
          </p:nvCxnSpPr>
          <p:spPr bwMode="auto">
            <a:xfrm>
              <a:off x="2534" y="2875"/>
              <a:ext cx="0" cy="16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AutoShape 27"/>
            <p:cNvCxnSpPr>
              <a:cxnSpLocks noChangeShapeType="1"/>
              <a:stCxn id="39952" idx="4"/>
              <a:endCxn id="39954" idx="0"/>
            </p:cNvCxnSpPr>
            <p:nvPr/>
          </p:nvCxnSpPr>
          <p:spPr bwMode="auto">
            <a:xfrm>
              <a:off x="2934" y="2875"/>
              <a:ext cx="1" cy="16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AutoShape 28"/>
            <p:cNvCxnSpPr>
              <a:cxnSpLocks noChangeShapeType="1"/>
              <a:stCxn id="39953" idx="3"/>
              <a:endCxn id="39955" idx="0"/>
            </p:cNvCxnSpPr>
            <p:nvPr/>
          </p:nvCxnSpPr>
          <p:spPr bwMode="auto">
            <a:xfrm flipH="1">
              <a:off x="2317" y="3288"/>
              <a:ext cx="121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2" name="AutoShape 29"/>
            <p:cNvCxnSpPr>
              <a:cxnSpLocks noChangeShapeType="1"/>
              <a:stCxn id="39953" idx="5"/>
              <a:endCxn id="39956" idx="0"/>
            </p:cNvCxnSpPr>
            <p:nvPr/>
          </p:nvCxnSpPr>
          <p:spPr bwMode="auto">
            <a:xfrm>
              <a:off x="2630" y="3288"/>
              <a:ext cx="119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013100" y="2918428"/>
            <a:ext cx="1676402" cy="798513"/>
            <a:chOff x="2326" y="1640"/>
            <a:chExt cx="1056" cy="503"/>
          </a:xfrm>
        </p:grpSpPr>
        <p:sp>
          <p:nvSpPr>
            <p:cNvPr id="39966" name="Oval 9"/>
            <p:cNvSpPr>
              <a:spLocks noChangeArrowheads="1"/>
            </p:cNvSpPr>
            <p:nvPr/>
          </p:nvSpPr>
          <p:spPr bwMode="auto">
            <a:xfrm>
              <a:off x="2713" y="1640"/>
              <a:ext cx="272" cy="272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39967" name="AutoShape 20"/>
            <p:cNvCxnSpPr>
              <a:cxnSpLocks noChangeShapeType="1"/>
              <a:stCxn id="39966" idx="3"/>
              <a:endCxn id="39963" idx="0"/>
            </p:cNvCxnSpPr>
            <p:nvPr/>
          </p:nvCxnSpPr>
          <p:spPr bwMode="auto">
            <a:xfrm flipH="1">
              <a:off x="2326" y="1872"/>
              <a:ext cx="427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8" name="AutoShape 21"/>
            <p:cNvCxnSpPr>
              <a:cxnSpLocks noChangeShapeType="1"/>
              <a:stCxn id="39966" idx="4"/>
              <a:endCxn id="39950" idx="0"/>
            </p:cNvCxnSpPr>
            <p:nvPr/>
          </p:nvCxnSpPr>
          <p:spPr bwMode="auto">
            <a:xfrm>
              <a:off x="2849" y="1912"/>
              <a:ext cx="5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9" name="AutoShape 22"/>
            <p:cNvCxnSpPr>
              <a:cxnSpLocks noChangeShapeType="1"/>
              <a:stCxn id="39966" idx="5"/>
              <a:endCxn id="41997" idx="0"/>
            </p:cNvCxnSpPr>
            <p:nvPr/>
          </p:nvCxnSpPr>
          <p:spPr bwMode="auto">
            <a:xfrm>
              <a:off x="2945" y="1872"/>
              <a:ext cx="437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040" name="Rectangle 56"/>
          <p:cNvSpPr>
            <a:spLocks noChangeArrowheads="1"/>
          </p:cNvSpPr>
          <p:nvPr/>
        </p:nvSpPr>
        <p:spPr bwMode="auto">
          <a:xfrm>
            <a:off x="149372" y="3425881"/>
            <a:ext cx="652476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若增加一个结点，将森林中各树的根作为新增结点的孩子，则森林即成为树 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25849" y="33741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defTabSz="457200">
              <a:spcBef>
                <a:spcPct val="0"/>
              </a:spcBef>
              <a:buNone/>
              <a:defRPr sz="4200" b="0" i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树的定义</a:t>
            </a:r>
          </a:p>
        </p:txBody>
      </p:sp>
    </p:spTree>
    <p:extLst>
      <p:ext uri="{BB962C8B-B14F-4D97-AF65-F5344CB8AC3E}">
        <p14:creationId xmlns:p14="http://schemas.microsoft.com/office/powerpoint/2010/main" val="1533248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656" y="1768656"/>
            <a:ext cx="7097110" cy="3511359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树的定义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二叉树的遍历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树和森林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堆和优先级队列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哈夫曼编码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pic>
        <p:nvPicPr>
          <p:cNvPr id="30722" name="Picture 2" descr="http://pic22.nipic.com/20120729/10489295_105234170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30" y="1328386"/>
            <a:ext cx="7125277" cy="52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8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pic>
        <p:nvPicPr>
          <p:cNvPr id="30724" name="Picture 4" descr="http://zszp.ahghjz.net/UploadFiles/News/18c9b9cb-02b1-4b7a-8bf2-c8950bc590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" y="1414430"/>
            <a:ext cx="8165958" cy="515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3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pic>
        <p:nvPicPr>
          <p:cNvPr id="4" name="Picture 8" descr="http://www.hcvt.cn/UploadFiles/SingleNode/2011082117214317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757093"/>
            <a:ext cx="6081857" cy="58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90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152984"/>
            <a:ext cx="73723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055" y="1381446"/>
            <a:ext cx="8424042" cy="351135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树（</a:t>
            </a:r>
            <a:r>
              <a:rPr kumimoji="1" lang="zh-CN" altLang="en-US" sz="30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有根树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）是包括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3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）个元素的有限</a:t>
            </a:r>
            <a:r>
              <a:rPr kumimoji="1" lang="zh-CN" altLang="en-US" sz="30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非空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中元素的序偶的集合，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满足以下特性：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有且仅有一个结点</a:t>
            </a:r>
            <a:r>
              <a:rPr kumimoji="1" lang="en-US" altLang="zh-CN" sz="3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r∈D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，不存在任何结点</a:t>
            </a:r>
            <a:r>
              <a:rPr kumimoji="1" lang="en-US" altLang="zh-CN" sz="3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v∈D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v≠r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，使得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&lt;v, r&gt;∈R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，称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为树的根。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除根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以外的所有结点</a:t>
            </a:r>
            <a:r>
              <a:rPr kumimoji="1" lang="en-US" altLang="zh-CN" sz="3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u∈D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，都有且仅有一个结点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 ∈D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3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v≠u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，使得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3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v,u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&gt;∈R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树不为空集合，树中至少有一个根结点</a:t>
            </a:r>
            <a:endParaRPr lang="en-US" altLang="zh-CN" sz="30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7765" y="2388381"/>
            <a:ext cx="7818457" cy="24006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sz="3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有且只有一个树根结点，该结点没有前驱结点</a:t>
            </a:r>
            <a:endParaRPr lang="en-US" altLang="zh-CN" sz="3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其他结点，有且只有一个前驱结点</a:t>
            </a:r>
            <a:endParaRPr lang="en-US" altLang="zh-CN" sz="3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11" y="1358901"/>
            <a:ext cx="6460594" cy="5080387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是包括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个结点的有限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非空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，其中一个特定的结点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根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，其余结点（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T-{r}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）划分成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m≥0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）个互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不相交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子集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...T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，其中，每个子集都是树，被称为树根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子树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4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树是递归数据结构：树的定义中引用了树概念本身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27854" y="252369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018329" y="351270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704254" y="252369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196254" y="351270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561254" y="450330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8197842" y="450330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7216767" y="5466917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902567" y="5466917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N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243754" y="1551348"/>
            <a:ext cx="1676400" cy="972344"/>
            <a:chOff x="9565147" y="1525154"/>
            <a:chExt cx="1676400" cy="97234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247746" y="1525154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 flipH="1">
              <a:off x="9565147" y="1893718"/>
              <a:ext cx="745835" cy="6037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 flipH="1">
              <a:off x="10403347" y="1956954"/>
              <a:ext cx="60299" cy="5405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6" idx="5"/>
              <a:endCxn id="10" idx="0"/>
            </p:cNvCxnSpPr>
            <p:nvPr/>
          </p:nvCxnSpPr>
          <p:spPr bwMode="auto">
            <a:xfrm>
              <a:off x="10616310" y="1893718"/>
              <a:ext cx="625237" cy="6037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" name="AutoShape 18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7234230" y="2965018"/>
            <a:ext cx="9525" cy="538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组合 27"/>
          <p:cNvGrpSpPr/>
          <p:nvPr/>
        </p:nvGrpSpPr>
        <p:grpSpPr>
          <a:xfrm>
            <a:off x="7777154" y="2523692"/>
            <a:ext cx="603469" cy="989013"/>
            <a:chOff x="10152496" y="2523692"/>
            <a:chExt cx="603469" cy="989013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241396" y="2523692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AutoShape 19"/>
            <p:cNvCxnSpPr>
              <a:cxnSpLocks noChangeShapeType="1"/>
              <a:stCxn id="8" idx="3"/>
              <a:endCxn id="11" idx="0"/>
            </p:cNvCxnSpPr>
            <p:nvPr/>
          </p:nvCxnSpPr>
          <p:spPr bwMode="auto">
            <a:xfrm flipH="1">
              <a:off x="10152496" y="2892256"/>
              <a:ext cx="152136" cy="6204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8" idx="5"/>
              <a:endCxn id="12" idx="0"/>
            </p:cNvCxnSpPr>
            <p:nvPr/>
          </p:nvCxnSpPr>
          <p:spPr bwMode="auto">
            <a:xfrm>
              <a:off x="10609960" y="2892256"/>
              <a:ext cx="146005" cy="6204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组合 28"/>
          <p:cNvGrpSpPr/>
          <p:nvPr/>
        </p:nvGrpSpPr>
        <p:grpSpPr>
          <a:xfrm>
            <a:off x="7561254" y="3512705"/>
            <a:ext cx="431800" cy="990599"/>
            <a:chOff x="9936596" y="3512704"/>
            <a:chExt cx="431800" cy="990599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9936596" y="3512704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3" name="AutoShape 21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10120965" y="3944504"/>
              <a:ext cx="31531" cy="5587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" name="AutoShape 22"/>
          <p:cNvCxnSpPr>
            <a:cxnSpLocks noChangeShapeType="1"/>
            <a:stCxn id="12" idx="4"/>
            <a:endCxn id="14" idx="0"/>
          </p:cNvCxnSpPr>
          <p:nvPr/>
        </p:nvCxnSpPr>
        <p:spPr bwMode="auto">
          <a:xfrm>
            <a:off x="8412154" y="3954029"/>
            <a:ext cx="1588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3"/>
          <p:cNvCxnSpPr>
            <a:cxnSpLocks noChangeShapeType="1"/>
            <a:stCxn id="13" idx="3"/>
            <a:endCxn id="15" idx="0"/>
          </p:cNvCxnSpPr>
          <p:nvPr/>
        </p:nvCxnSpPr>
        <p:spPr bwMode="auto">
          <a:xfrm flipH="1">
            <a:off x="7432667" y="4881130"/>
            <a:ext cx="192088" cy="576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4"/>
          <p:cNvCxnSpPr>
            <a:cxnSpLocks noChangeShapeType="1"/>
            <a:stCxn id="13" idx="5"/>
            <a:endCxn id="16" idx="0"/>
          </p:cNvCxnSpPr>
          <p:nvPr/>
        </p:nvCxnSpPr>
        <p:spPr bwMode="auto">
          <a:xfrm>
            <a:off x="7929555" y="4881130"/>
            <a:ext cx="188913" cy="576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483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4928118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245064" y="1146676"/>
            <a:ext cx="6248400" cy="141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(node)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：树中的元素。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284473" y="1999623"/>
            <a:ext cx="5517238" cy="147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根结点和它的子树根（如果存在）之间形成一条</a:t>
            </a: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pSp>
        <p:nvGrpSpPr>
          <p:cNvPr id="34" name="Group 42"/>
          <p:cNvGrpSpPr>
            <a:grpSpLocks/>
          </p:cNvGrpSpPr>
          <p:nvPr/>
        </p:nvGrpSpPr>
        <p:grpSpPr bwMode="auto">
          <a:xfrm>
            <a:off x="6599256" y="1493983"/>
            <a:ext cx="2117725" cy="4373563"/>
            <a:chOff x="4012" y="936"/>
            <a:chExt cx="1334" cy="2755"/>
          </a:xfrm>
        </p:grpSpPr>
        <p:sp>
          <p:nvSpPr>
            <p:cNvPr id="35" name="Oval 43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" name="Oval 49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" name="Oval 51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4" name="Oval 52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5" name="Oval 53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46" name="AutoShape 54"/>
            <p:cNvCxnSpPr>
              <a:cxnSpLocks noChangeShapeType="1"/>
              <a:stCxn id="35" idx="3"/>
              <a:endCxn id="36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55"/>
            <p:cNvCxnSpPr>
              <a:cxnSpLocks noChangeShapeType="1"/>
              <a:stCxn id="35" idx="4"/>
              <a:endCxn id="37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56"/>
            <p:cNvCxnSpPr>
              <a:cxnSpLocks noChangeShapeType="1"/>
              <a:stCxn id="35" idx="5"/>
              <a:endCxn id="39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57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58"/>
            <p:cNvCxnSpPr>
              <a:cxnSpLocks noChangeShapeType="1"/>
              <a:stCxn id="37" idx="3"/>
              <a:endCxn id="40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59"/>
            <p:cNvCxnSpPr>
              <a:cxnSpLocks noChangeShapeType="1"/>
              <a:stCxn id="37" idx="5"/>
              <a:endCxn id="41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60"/>
            <p:cNvCxnSpPr>
              <a:cxnSpLocks noChangeShapeType="1"/>
              <a:stCxn id="40" idx="4"/>
              <a:endCxn id="42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61"/>
            <p:cNvCxnSpPr>
              <a:cxnSpLocks noChangeShapeType="1"/>
              <a:stCxn id="41" idx="4"/>
              <a:endCxn id="43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62"/>
            <p:cNvCxnSpPr>
              <a:cxnSpLocks noChangeShapeType="1"/>
              <a:stCxn id="42" idx="3"/>
              <a:endCxn id="44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63"/>
            <p:cNvCxnSpPr>
              <a:cxnSpLocks noChangeShapeType="1"/>
              <a:stCxn id="42" idx="5"/>
              <a:endCxn id="45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64"/>
          <p:cNvSpPr>
            <a:spLocks noChangeArrowheads="1"/>
          </p:cNvSpPr>
          <p:nvPr/>
        </p:nvSpPr>
        <p:spPr bwMode="auto">
          <a:xfrm>
            <a:off x="245064" y="3489970"/>
            <a:ext cx="62923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路径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(path)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：从某个结点沿树中的边可到达另一个结点，则称这两个结点之间存在一条路径。</a:t>
            </a:r>
          </a:p>
        </p:txBody>
      </p:sp>
      <p:sp>
        <p:nvSpPr>
          <p:cNvPr id="57" name="Freeform 37"/>
          <p:cNvSpPr>
            <a:spLocks/>
          </p:cNvSpPr>
          <p:nvPr/>
        </p:nvSpPr>
        <p:spPr bwMode="auto">
          <a:xfrm>
            <a:off x="7340618" y="1853248"/>
            <a:ext cx="412750" cy="3780000"/>
          </a:xfrm>
          <a:custGeom>
            <a:avLst/>
            <a:gdLst>
              <a:gd name="T0" fmla="*/ 227 w 260"/>
              <a:gd name="T1" fmla="*/ 0 h 2466"/>
              <a:gd name="T2" fmla="*/ 227 w 260"/>
              <a:gd name="T3" fmla="*/ 595 h 2466"/>
              <a:gd name="T4" fmla="*/ 28 w 260"/>
              <a:gd name="T5" fmla="*/ 1247 h 2466"/>
              <a:gd name="T6" fmla="*/ 56 w 260"/>
              <a:gd name="T7" fmla="*/ 1899 h 2466"/>
              <a:gd name="T8" fmla="*/ 227 w 260"/>
              <a:gd name="T9" fmla="*/ 2466 h 24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"/>
              <a:gd name="T16" fmla="*/ 0 h 2466"/>
              <a:gd name="T17" fmla="*/ 260 w 260"/>
              <a:gd name="T18" fmla="*/ 2466 h 24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" h="2466">
                <a:moveTo>
                  <a:pt x="227" y="0"/>
                </a:moveTo>
                <a:cubicBezTo>
                  <a:pt x="243" y="193"/>
                  <a:pt x="260" y="387"/>
                  <a:pt x="227" y="595"/>
                </a:cubicBezTo>
                <a:cubicBezTo>
                  <a:pt x="194" y="803"/>
                  <a:pt x="56" y="1030"/>
                  <a:pt x="28" y="1247"/>
                </a:cubicBezTo>
                <a:cubicBezTo>
                  <a:pt x="0" y="1464"/>
                  <a:pt x="23" y="1696"/>
                  <a:pt x="56" y="1899"/>
                </a:cubicBezTo>
                <a:cubicBezTo>
                  <a:pt x="89" y="2102"/>
                  <a:pt x="199" y="2372"/>
                  <a:pt x="227" y="2466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11618</TotalTime>
  <Words>925</Words>
  <Application>Microsoft Office PowerPoint</Application>
  <PresentationFormat>全屏显示(4:3)</PresentationFormat>
  <Paragraphs>196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仿宋_GB2312</vt:lpstr>
      <vt:lpstr>华文楷体</vt:lpstr>
      <vt:lpstr>隶书</vt:lpstr>
      <vt:lpstr>宋体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离子</vt:lpstr>
      <vt:lpstr>树</vt:lpstr>
      <vt:lpstr>目录</vt:lpstr>
      <vt:lpstr>树的定义</vt:lpstr>
      <vt:lpstr>树的定义</vt:lpstr>
      <vt:lpstr>树的定义</vt:lpstr>
      <vt:lpstr>树的定义</vt:lpstr>
      <vt:lpstr>树的定义</vt:lpstr>
      <vt:lpstr>树的定义</vt:lpstr>
      <vt:lpstr>树的定义</vt:lpstr>
      <vt:lpstr>树的定义</vt:lpstr>
      <vt:lpstr>树的定义</vt:lpstr>
      <vt:lpstr>树的定义</vt:lpstr>
      <vt:lpstr>树的定义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835</cp:revision>
  <dcterms:created xsi:type="dcterms:W3CDTF">2015-02-03T01:14:24Z</dcterms:created>
  <dcterms:modified xsi:type="dcterms:W3CDTF">2017-10-12T02:28:12Z</dcterms:modified>
</cp:coreProperties>
</file>