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23"/>
  </p:handoutMasterIdLst>
  <p:sldIdLst>
    <p:sldId id="478" r:id="rId2"/>
    <p:sldId id="499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500" r:id="rId20"/>
    <p:sldId id="498" r:id="rId21"/>
    <p:sldId id="49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CC66"/>
    <a:srgbClr val="99FF99"/>
    <a:srgbClr val="000099"/>
    <a:srgbClr val="003399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9347" autoAdjust="0"/>
  </p:normalViewPr>
  <p:slideViewPr>
    <p:cSldViewPr>
      <p:cViewPr>
        <p:scale>
          <a:sx n="75" d="100"/>
          <a:sy n="75" d="100"/>
        </p:scale>
        <p:origin x="-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wmf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1" Type="http://schemas.openxmlformats.org/officeDocument/2006/relationships/image" Target="../media/image131.wmf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4.wmf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5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32.png"/><Relationship Id="rId16" Type="http://schemas.openxmlformats.org/officeDocument/2006/relationships/image" Target="../media/image159.wmf"/><Relationship Id="rId1" Type="http://schemas.openxmlformats.org/officeDocument/2006/relationships/image" Target="../media/image147.wmf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wmf"/><Relationship Id="rId10" Type="http://schemas.openxmlformats.org/officeDocument/2006/relationships/image" Target="../media/image153.png"/><Relationship Id="rId4" Type="http://schemas.openxmlformats.org/officeDocument/2006/relationships/image" Target="../media/image146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wmf"/><Relationship Id="rId3" Type="http://schemas.openxmlformats.org/officeDocument/2006/relationships/image" Target="../media/image162.wmf"/><Relationship Id="rId21" Type="http://schemas.openxmlformats.org/officeDocument/2006/relationships/image" Target="../media/image13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wmf"/><Relationship Id="rId2" Type="http://schemas.openxmlformats.org/officeDocument/2006/relationships/image" Target="../media/image161.wmf"/><Relationship Id="rId16" Type="http://schemas.openxmlformats.org/officeDocument/2006/relationships/image" Target="../media/image175.wmf"/><Relationship Id="rId20" Type="http://schemas.openxmlformats.org/officeDocument/2006/relationships/image" Target="../media/image179.wmf"/><Relationship Id="rId1" Type="http://schemas.openxmlformats.org/officeDocument/2006/relationships/image" Target="../media/image160.png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wmf"/><Relationship Id="rId10" Type="http://schemas.openxmlformats.org/officeDocument/2006/relationships/image" Target="../media/image169.png"/><Relationship Id="rId19" Type="http://schemas.openxmlformats.org/officeDocument/2006/relationships/image" Target="../media/image178.wmf"/><Relationship Id="rId4" Type="http://schemas.openxmlformats.org/officeDocument/2006/relationships/image" Target="../media/image163.wmf"/><Relationship Id="rId9" Type="http://schemas.openxmlformats.org/officeDocument/2006/relationships/image" Target="../media/image168.png"/><Relationship Id="rId14" Type="http://schemas.openxmlformats.org/officeDocument/2006/relationships/image" Target="../media/image17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wmf"/><Relationship Id="rId3" Type="http://schemas.openxmlformats.org/officeDocument/2006/relationships/image" Target="../media/image182.png"/><Relationship Id="rId21" Type="http://schemas.openxmlformats.org/officeDocument/2006/relationships/image" Target="../media/image200.wmf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wmf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0" Type="http://schemas.openxmlformats.org/officeDocument/2006/relationships/image" Target="../media/image199.wmf"/><Relationship Id="rId1" Type="http://schemas.openxmlformats.org/officeDocument/2006/relationships/image" Target="../media/image180.png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wmf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23" Type="http://schemas.openxmlformats.org/officeDocument/2006/relationships/image" Target="../media/image202.wmf"/><Relationship Id="rId28" Type="http://schemas.openxmlformats.org/officeDocument/2006/relationships/image" Target="../media/image132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wmf"/><Relationship Id="rId27" Type="http://schemas.openxmlformats.org/officeDocument/2006/relationships/image" Target="../media/image2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png"/><Relationship Id="rId9" Type="http://schemas.openxmlformats.org/officeDocument/2006/relationships/image" Target="../media/image2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9.wmf"/><Relationship Id="rId7" Type="http://schemas.openxmlformats.org/officeDocument/2006/relationships/image" Target="../media/image222.wmf"/><Relationship Id="rId12" Type="http://schemas.openxmlformats.org/officeDocument/2006/relationships/image" Target="../media/image227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210.png"/><Relationship Id="rId9" Type="http://schemas.openxmlformats.org/officeDocument/2006/relationships/image" Target="../media/image22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9.wmf"/><Relationship Id="rId18" Type="http://schemas.openxmlformats.org/officeDocument/2006/relationships/image" Target="../media/image244.png"/><Relationship Id="rId3" Type="http://schemas.openxmlformats.org/officeDocument/2006/relationships/image" Target="../media/image230.wmf"/><Relationship Id="rId21" Type="http://schemas.openxmlformats.org/officeDocument/2006/relationships/image" Target="../media/image247.png"/><Relationship Id="rId7" Type="http://schemas.openxmlformats.org/officeDocument/2006/relationships/image" Target="../media/image233.wmf"/><Relationship Id="rId12" Type="http://schemas.openxmlformats.org/officeDocument/2006/relationships/image" Target="../media/image238.wmf"/><Relationship Id="rId17" Type="http://schemas.openxmlformats.org/officeDocument/2006/relationships/image" Target="../media/image243.png"/><Relationship Id="rId25" Type="http://schemas.openxmlformats.org/officeDocument/2006/relationships/image" Target="../media/image251.png"/><Relationship Id="rId2" Type="http://schemas.openxmlformats.org/officeDocument/2006/relationships/image" Target="../media/image229.wmf"/><Relationship Id="rId16" Type="http://schemas.openxmlformats.org/officeDocument/2006/relationships/image" Target="../media/image242.wmf"/><Relationship Id="rId20" Type="http://schemas.openxmlformats.org/officeDocument/2006/relationships/image" Target="../media/image246.png"/><Relationship Id="rId1" Type="http://schemas.openxmlformats.org/officeDocument/2006/relationships/image" Target="../media/image228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24" Type="http://schemas.openxmlformats.org/officeDocument/2006/relationships/image" Target="../media/image250.png"/><Relationship Id="rId5" Type="http://schemas.openxmlformats.org/officeDocument/2006/relationships/image" Target="../media/image231.wmf"/><Relationship Id="rId15" Type="http://schemas.openxmlformats.org/officeDocument/2006/relationships/image" Target="../media/image241.wmf"/><Relationship Id="rId23" Type="http://schemas.openxmlformats.org/officeDocument/2006/relationships/image" Target="../media/image249.png"/><Relationship Id="rId10" Type="http://schemas.openxmlformats.org/officeDocument/2006/relationships/image" Target="../media/image236.wmf"/><Relationship Id="rId19" Type="http://schemas.openxmlformats.org/officeDocument/2006/relationships/image" Target="../media/image245.png"/><Relationship Id="rId4" Type="http://schemas.openxmlformats.org/officeDocument/2006/relationships/image" Target="../media/image210.png"/><Relationship Id="rId9" Type="http://schemas.openxmlformats.org/officeDocument/2006/relationships/image" Target="../media/image235.wmf"/><Relationship Id="rId14" Type="http://schemas.openxmlformats.org/officeDocument/2006/relationships/image" Target="../media/image240.wmf"/><Relationship Id="rId22" Type="http://schemas.openxmlformats.org/officeDocument/2006/relationships/image" Target="../media/image248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18" Type="http://schemas.openxmlformats.org/officeDocument/2006/relationships/image" Target="../media/image269.png"/><Relationship Id="rId26" Type="http://schemas.openxmlformats.org/officeDocument/2006/relationships/image" Target="../media/image277.png"/><Relationship Id="rId3" Type="http://schemas.openxmlformats.org/officeDocument/2006/relationships/image" Target="../media/image254.wmf"/><Relationship Id="rId21" Type="http://schemas.openxmlformats.org/officeDocument/2006/relationships/image" Target="../media/image272.png"/><Relationship Id="rId34" Type="http://schemas.openxmlformats.org/officeDocument/2006/relationships/image" Target="../media/image285.png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17" Type="http://schemas.openxmlformats.org/officeDocument/2006/relationships/image" Target="../media/image268.png"/><Relationship Id="rId25" Type="http://schemas.openxmlformats.org/officeDocument/2006/relationships/image" Target="../media/image276.png"/><Relationship Id="rId33" Type="http://schemas.openxmlformats.org/officeDocument/2006/relationships/image" Target="../media/image284.png"/><Relationship Id="rId38" Type="http://schemas.openxmlformats.org/officeDocument/2006/relationships/image" Target="../media/image210.png"/><Relationship Id="rId2" Type="http://schemas.openxmlformats.org/officeDocument/2006/relationships/image" Target="../media/image253.wmf"/><Relationship Id="rId16" Type="http://schemas.openxmlformats.org/officeDocument/2006/relationships/image" Target="../media/image267.png"/><Relationship Id="rId20" Type="http://schemas.openxmlformats.org/officeDocument/2006/relationships/image" Target="../media/image271.png"/><Relationship Id="rId29" Type="http://schemas.openxmlformats.org/officeDocument/2006/relationships/image" Target="../media/image280.png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24" Type="http://schemas.openxmlformats.org/officeDocument/2006/relationships/image" Target="../media/image275.png"/><Relationship Id="rId32" Type="http://schemas.openxmlformats.org/officeDocument/2006/relationships/image" Target="../media/image283.png"/><Relationship Id="rId37" Type="http://schemas.openxmlformats.org/officeDocument/2006/relationships/image" Target="../media/image288.png"/><Relationship Id="rId5" Type="http://schemas.openxmlformats.org/officeDocument/2006/relationships/image" Target="../media/image256.wmf"/><Relationship Id="rId15" Type="http://schemas.openxmlformats.org/officeDocument/2006/relationships/image" Target="../media/image266.wmf"/><Relationship Id="rId23" Type="http://schemas.openxmlformats.org/officeDocument/2006/relationships/image" Target="../media/image274.png"/><Relationship Id="rId28" Type="http://schemas.openxmlformats.org/officeDocument/2006/relationships/image" Target="../media/image279.png"/><Relationship Id="rId36" Type="http://schemas.openxmlformats.org/officeDocument/2006/relationships/image" Target="../media/image287.png"/><Relationship Id="rId10" Type="http://schemas.openxmlformats.org/officeDocument/2006/relationships/image" Target="../media/image261.wmf"/><Relationship Id="rId19" Type="http://schemas.openxmlformats.org/officeDocument/2006/relationships/image" Target="../media/image270.png"/><Relationship Id="rId31" Type="http://schemas.openxmlformats.org/officeDocument/2006/relationships/image" Target="../media/image282.png"/><Relationship Id="rId4" Type="http://schemas.openxmlformats.org/officeDocument/2006/relationships/image" Target="../media/image255.wmf"/><Relationship Id="rId9" Type="http://schemas.openxmlformats.org/officeDocument/2006/relationships/image" Target="../media/image260.wmf"/><Relationship Id="rId14" Type="http://schemas.openxmlformats.org/officeDocument/2006/relationships/image" Target="../media/image265.wmf"/><Relationship Id="rId22" Type="http://schemas.openxmlformats.org/officeDocument/2006/relationships/image" Target="../media/image273.png"/><Relationship Id="rId27" Type="http://schemas.openxmlformats.org/officeDocument/2006/relationships/image" Target="../media/image278.png"/><Relationship Id="rId30" Type="http://schemas.openxmlformats.org/officeDocument/2006/relationships/image" Target="../media/image281.png"/><Relationship Id="rId35" Type="http://schemas.openxmlformats.org/officeDocument/2006/relationships/image" Target="../media/image286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12" Type="http://schemas.openxmlformats.org/officeDocument/2006/relationships/image" Target="../media/image23.wmf"/><Relationship Id="rId17" Type="http://schemas.openxmlformats.org/officeDocument/2006/relationships/image" Target="../media/image28.png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wmf"/><Relationship Id="rId10" Type="http://schemas.openxmlformats.org/officeDocument/2006/relationships/image" Target="../media/image21.png"/><Relationship Id="rId4" Type="http://schemas.openxmlformats.org/officeDocument/2006/relationships/image" Target="../media/image15.wmf"/><Relationship Id="rId9" Type="http://schemas.openxmlformats.org/officeDocument/2006/relationships/image" Target="../media/image20.png"/><Relationship Id="rId1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png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png"/><Relationship Id="rId5" Type="http://schemas.openxmlformats.org/officeDocument/2006/relationships/image" Target="../media/image33.wmf"/><Relationship Id="rId10" Type="http://schemas.openxmlformats.org/officeDocument/2006/relationships/image" Target="../media/image38.png"/><Relationship Id="rId4" Type="http://schemas.openxmlformats.org/officeDocument/2006/relationships/image" Target="../media/image32.wmf"/><Relationship Id="rId9" Type="http://schemas.openxmlformats.org/officeDocument/2006/relationships/image" Target="../media/image37.png"/><Relationship Id="rId14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png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6" Type="http://schemas.openxmlformats.org/officeDocument/2006/relationships/image" Target="../media/image54.wmf"/><Relationship Id="rId11" Type="http://schemas.openxmlformats.org/officeDocument/2006/relationships/image" Target="../media/image59.png"/><Relationship Id="rId5" Type="http://schemas.openxmlformats.org/officeDocument/2006/relationships/image" Target="../media/image53.wmf"/><Relationship Id="rId10" Type="http://schemas.openxmlformats.org/officeDocument/2006/relationships/image" Target="../media/image58.png"/><Relationship Id="rId4" Type="http://schemas.openxmlformats.org/officeDocument/2006/relationships/image" Target="../media/image52.wmf"/><Relationship Id="rId9" Type="http://schemas.openxmlformats.org/officeDocument/2006/relationships/image" Target="../media/image57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image" Target="../media/image61.png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png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png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png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png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1pPr>
          </a:lstStyle>
          <a:p>
            <a:fld id="{5071C25E-138E-42BD-AB83-EFBA7D23FE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958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Line 5"/>
          <p:cNvSpPr>
            <a:spLocks noChangeShapeType="1"/>
          </p:cNvSpPr>
          <p:nvPr/>
        </p:nvSpPr>
        <p:spPr bwMode="auto">
          <a:xfrm flipH="1">
            <a:off x="11113" y="6835775"/>
            <a:ext cx="18938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0" y="0"/>
            <a:ext cx="0" cy="6858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flipV="1">
            <a:off x="9121775" y="0"/>
            <a:ext cx="0" cy="6858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H="1">
            <a:off x="7850188" y="6838950"/>
            <a:ext cx="12588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5400" b="0">
                <a:solidFill>
                  <a:schemeClr val="bg1"/>
                </a:solidFill>
                <a:ea typeface="华文行楷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437063"/>
            <a:ext cx="6400800" cy="1752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kumimoji="1" sz="3600"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7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1052513"/>
            <a:ext cx="2239963" cy="580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052513"/>
            <a:ext cx="6572250" cy="580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052513"/>
            <a:ext cx="8964613" cy="580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9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707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24000"/>
            <a:ext cx="44053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1524000"/>
            <a:ext cx="4406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4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1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694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958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83C5"/>
            </a:gs>
            <a:gs pos="100000">
              <a:srgbClr val="0B83C5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9050" y="33338"/>
            <a:ext cx="9102725" cy="881062"/>
            <a:chOff x="12" y="21"/>
            <a:chExt cx="5734" cy="555"/>
          </a:xfrm>
        </p:grpSpPr>
        <p:pic>
          <p:nvPicPr>
            <p:cNvPr id="18435" name="Picture 3" descr="title_01"/>
            <p:cNvPicPr>
              <a:picLocks noChangeAspect="1" noChangeArrowheads="1"/>
            </p:cNvPicPr>
            <p:nvPr/>
          </p:nvPicPr>
          <p:blipFill>
            <a:blip r:embed="rId1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" y="21"/>
              <a:ext cx="2868" cy="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title_02"/>
            <p:cNvPicPr>
              <a:picLocks noChangeAspect="1" noChangeArrowheads="1"/>
            </p:cNvPicPr>
            <p:nvPr/>
          </p:nvPicPr>
          <p:blipFill>
            <a:blip r:embed="rId15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1"/>
              <a:ext cx="2866" cy="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11113" y="6835775"/>
            <a:ext cx="18938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0" y="0"/>
            <a:ext cx="0" cy="6858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9121775" y="0"/>
            <a:ext cx="0" cy="6858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7850188" y="6838950"/>
            <a:ext cx="12588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052513"/>
            <a:ext cx="8785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24000"/>
            <a:ext cx="896461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28600" y="1524000"/>
            <a:ext cx="8748713" cy="0"/>
          </a:xfrm>
          <a:prstGeom prst="line">
            <a:avLst/>
          </a:prstGeom>
          <a:noFill/>
          <a:ln w="57150" cmpd="thinThick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bg1"/>
          </a:solidFill>
          <a:latin typeface="+mn-lt"/>
          <a:ea typeface="隶书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rgbClr val="00FF00"/>
          </a:solidFill>
          <a:latin typeface="+mn-lt"/>
          <a:ea typeface="幼圆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rgbClr val="CCFF99"/>
          </a:solidFill>
          <a:latin typeface="+mn-lt"/>
          <a:ea typeface="华文新魏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9933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9933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9933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9933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FF9933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13.png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15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4.wmf"/><Relationship Id="rId26" Type="http://schemas.openxmlformats.org/officeDocument/2006/relationships/image" Target="../media/image128.png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29.png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38.png"/><Relationship Id="rId26" Type="http://schemas.openxmlformats.org/officeDocument/2006/relationships/image" Target="../media/image142.png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146.png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5.png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png"/><Relationship Id="rId20" Type="http://schemas.openxmlformats.org/officeDocument/2006/relationships/image" Target="../media/image139.png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2.png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1.png"/><Relationship Id="rId32" Type="http://schemas.openxmlformats.org/officeDocument/2006/relationships/image" Target="../media/image145.png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43.png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6.png"/><Relationship Id="rId22" Type="http://schemas.openxmlformats.org/officeDocument/2006/relationships/image" Target="../media/image140.png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1.png"/><Relationship Id="rId26" Type="http://schemas.openxmlformats.org/officeDocument/2006/relationships/image" Target="../media/image155.png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34" Type="http://schemas.openxmlformats.org/officeDocument/2006/relationships/image" Target="../media/image159.w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48.png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33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png"/><Relationship Id="rId20" Type="http://schemas.openxmlformats.org/officeDocument/2006/relationships/image" Target="../media/image152.png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2.png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54.png"/><Relationship Id="rId32" Type="http://schemas.openxmlformats.org/officeDocument/2006/relationships/image" Target="../media/image158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56.png"/><Relationship Id="rId10" Type="http://schemas.openxmlformats.org/officeDocument/2006/relationships/image" Target="../media/image146.png"/><Relationship Id="rId19" Type="http://schemas.openxmlformats.org/officeDocument/2006/relationships/oleObject" Target="../embeddings/oleObject163.bin"/><Relationship Id="rId31" Type="http://schemas.openxmlformats.org/officeDocument/2006/relationships/oleObject" Target="../embeddings/oleObject169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49.png"/><Relationship Id="rId22" Type="http://schemas.openxmlformats.org/officeDocument/2006/relationships/image" Target="../media/image153.png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67.png"/><Relationship Id="rId26" Type="http://schemas.openxmlformats.org/officeDocument/2006/relationships/image" Target="../media/image171.png"/><Relationship Id="rId39" Type="http://schemas.openxmlformats.org/officeDocument/2006/relationships/oleObject" Target="../embeddings/oleObject189.bin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34" Type="http://schemas.openxmlformats.org/officeDocument/2006/relationships/image" Target="../media/image175.wmf"/><Relationship Id="rId42" Type="http://schemas.openxmlformats.org/officeDocument/2006/relationships/image" Target="../media/image179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4.png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33" Type="http://schemas.openxmlformats.org/officeDocument/2006/relationships/oleObject" Target="../embeddings/oleObject186.bin"/><Relationship Id="rId38" Type="http://schemas.openxmlformats.org/officeDocument/2006/relationships/image" Target="../media/image1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png"/><Relationship Id="rId20" Type="http://schemas.openxmlformats.org/officeDocument/2006/relationships/image" Target="../media/image168.png"/><Relationship Id="rId29" Type="http://schemas.openxmlformats.org/officeDocument/2006/relationships/oleObject" Target="../embeddings/oleObject184.bin"/><Relationship Id="rId41" Type="http://schemas.openxmlformats.org/officeDocument/2006/relationships/oleObject" Target="../embeddings/oleObject19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170.png"/><Relationship Id="rId32" Type="http://schemas.openxmlformats.org/officeDocument/2006/relationships/image" Target="../media/image174.wmf"/><Relationship Id="rId37" Type="http://schemas.openxmlformats.org/officeDocument/2006/relationships/oleObject" Target="../embeddings/oleObject188.bin"/><Relationship Id="rId40" Type="http://schemas.openxmlformats.org/officeDocument/2006/relationships/image" Target="../media/image178.w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72.png"/><Relationship Id="rId36" Type="http://schemas.openxmlformats.org/officeDocument/2006/relationships/image" Target="../media/image176.wmf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4" Type="http://schemas.openxmlformats.org/officeDocument/2006/relationships/image" Target="../media/image132.png"/><Relationship Id="rId4" Type="http://schemas.openxmlformats.org/officeDocument/2006/relationships/image" Target="../media/image160.png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73.wmf"/><Relationship Id="rId35" Type="http://schemas.openxmlformats.org/officeDocument/2006/relationships/oleObject" Target="../embeddings/oleObject187.bin"/><Relationship Id="rId43" Type="http://schemas.openxmlformats.org/officeDocument/2006/relationships/oleObject" Target="../embeddings/oleObject19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png"/><Relationship Id="rId26" Type="http://schemas.openxmlformats.org/officeDocument/2006/relationships/oleObject" Target="../embeddings/oleObject205.bin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193.png"/><Relationship Id="rId42" Type="http://schemas.openxmlformats.org/officeDocument/2006/relationships/image" Target="../media/image197.png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201.wmf"/><Relationship Id="rId55" Type="http://schemas.openxmlformats.org/officeDocument/2006/relationships/oleObject" Target="../embeddings/oleObject220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png"/><Relationship Id="rId20" Type="http://schemas.openxmlformats.org/officeDocument/2006/relationships/image" Target="../media/image187.png"/><Relationship Id="rId29" Type="http://schemas.openxmlformats.org/officeDocument/2006/relationships/image" Target="../media/image191.png"/><Relationship Id="rId41" Type="http://schemas.openxmlformats.org/officeDocument/2006/relationships/oleObject" Target="../embeddings/oleObject213.bin"/><Relationship Id="rId54" Type="http://schemas.openxmlformats.org/officeDocument/2006/relationships/image" Target="../media/image203.wmf"/><Relationship Id="rId62" Type="http://schemas.openxmlformats.org/officeDocument/2006/relationships/image" Target="../media/image132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1.png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89.png"/><Relationship Id="rId32" Type="http://schemas.openxmlformats.org/officeDocument/2006/relationships/image" Target="../media/image192.png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196.png"/><Relationship Id="rId45" Type="http://schemas.openxmlformats.org/officeDocument/2006/relationships/oleObject" Target="../embeddings/oleObject215.bin"/><Relationship Id="rId53" Type="http://schemas.openxmlformats.org/officeDocument/2006/relationships/oleObject" Target="../embeddings/oleObject219.bin"/><Relationship Id="rId58" Type="http://schemas.openxmlformats.org/officeDocument/2006/relationships/image" Target="../media/image205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oleObject" Target="../embeddings/oleObject206.bin"/><Relationship Id="rId36" Type="http://schemas.openxmlformats.org/officeDocument/2006/relationships/image" Target="../media/image194.png"/><Relationship Id="rId49" Type="http://schemas.openxmlformats.org/officeDocument/2006/relationships/oleObject" Target="../embeddings/oleObject217.bin"/><Relationship Id="rId57" Type="http://schemas.openxmlformats.org/officeDocument/2006/relationships/oleObject" Target="../embeddings/oleObject221.bin"/><Relationship Id="rId61" Type="http://schemas.openxmlformats.org/officeDocument/2006/relationships/oleObject" Target="../embeddings/oleObject223.bin"/><Relationship Id="rId10" Type="http://schemas.openxmlformats.org/officeDocument/2006/relationships/image" Target="../media/image182.png"/><Relationship Id="rId19" Type="http://schemas.openxmlformats.org/officeDocument/2006/relationships/oleObject" Target="../embeddings/oleObject201.bin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198.png"/><Relationship Id="rId52" Type="http://schemas.openxmlformats.org/officeDocument/2006/relationships/image" Target="../media/image202.wmf"/><Relationship Id="rId60" Type="http://schemas.openxmlformats.org/officeDocument/2006/relationships/image" Target="../media/image206.wmf"/><Relationship Id="rId4" Type="http://schemas.openxmlformats.org/officeDocument/2006/relationships/image" Target="../media/image180.png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png"/><Relationship Id="rId22" Type="http://schemas.openxmlformats.org/officeDocument/2006/relationships/image" Target="../media/image188.png"/><Relationship Id="rId27" Type="http://schemas.openxmlformats.org/officeDocument/2006/relationships/image" Target="../media/image190.png"/><Relationship Id="rId30" Type="http://schemas.openxmlformats.org/officeDocument/2006/relationships/oleObject" Target="../embeddings/oleObject207.bin"/><Relationship Id="rId35" Type="http://schemas.openxmlformats.org/officeDocument/2006/relationships/oleObject" Target="../embeddings/oleObject210.bin"/><Relationship Id="rId43" Type="http://schemas.openxmlformats.org/officeDocument/2006/relationships/oleObject" Target="../embeddings/oleObject214.bin"/><Relationship Id="rId48" Type="http://schemas.openxmlformats.org/officeDocument/2006/relationships/image" Target="../media/image200.wmf"/><Relationship Id="rId56" Type="http://schemas.openxmlformats.org/officeDocument/2006/relationships/image" Target="../media/image204.wmf"/><Relationship Id="rId8" Type="http://schemas.openxmlformats.org/officeDocument/2006/relationships/oleObject" Target="../embeddings/oleObject195.bin"/><Relationship Id="rId51" Type="http://schemas.openxmlformats.org/officeDocument/2006/relationships/oleObject" Target="../embeddings/oleObject218.bin"/><Relationship Id="rId3" Type="http://schemas.openxmlformats.org/officeDocument/2006/relationships/oleObject" Target="../embeddings/oleObject192.bin"/><Relationship Id="rId12" Type="http://schemas.openxmlformats.org/officeDocument/2006/relationships/image" Target="../media/image183.png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195.png"/><Relationship Id="rId46" Type="http://schemas.openxmlformats.org/officeDocument/2006/relationships/image" Target="../media/image199.wmf"/><Relationship Id="rId59" Type="http://schemas.openxmlformats.org/officeDocument/2006/relationships/oleObject" Target="../embeddings/oleObject2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10.png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23.wmf"/><Relationship Id="rId26" Type="http://schemas.openxmlformats.org/officeDocument/2006/relationships/image" Target="../media/image227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26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210.png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1.wmf"/><Relationship Id="rId22" Type="http://schemas.openxmlformats.org/officeDocument/2006/relationships/image" Target="../media/image225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34.wmf"/><Relationship Id="rId26" Type="http://schemas.openxmlformats.org/officeDocument/2006/relationships/image" Target="../media/image238.wmf"/><Relationship Id="rId39" Type="http://schemas.openxmlformats.org/officeDocument/2006/relationships/oleObject" Target="../embeddings/oleObject264.bin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42.wmf"/><Relationship Id="rId42" Type="http://schemas.openxmlformats.org/officeDocument/2006/relationships/image" Target="../media/image246.png"/><Relationship Id="rId47" Type="http://schemas.openxmlformats.org/officeDocument/2006/relationships/oleObject" Target="../embeddings/oleObject268.bin"/><Relationship Id="rId50" Type="http://schemas.openxmlformats.org/officeDocument/2006/relationships/image" Target="../media/image250.png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44.png"/><Relationship Id="rId46" Type="http://schemas.openxmlformats.org/officeDocument/2006/relationships/image" Target="../media/image2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29" Type="http://schemas.openxmlformats.org/officeDocument/2006/relationships/oleObject" Target="../embeddings/oleObject259.bin"/><Relationship Id="rId41" Type="http://schemas.openxmlformats.org/officeDocument/2006/relationships/oleObject" Target="../embeddings/oleObject265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37.wmf"/><Relationship Id="rId32" Type="http://schemas.openxmlformats.org/officeDocument/2006/relationships/image" Target="../media/image241.wmf"/><Relationship Id="rId37" Type="http://schemas.openxmlformats.org/officeDocument/2006/relationships/oleObject" Target="../embeddings/oleObject263.bin"/><Relationship Id="rId40" Type="http://schemas.openxmlformats.org/officeDocument/2006/relationships/image" Target="../media/image245.png"/><Relationship Id="rId45" Type="http://schemas.openxmlformats.org/officeDocument/2006/relationships/oleObject" Target="../embeddings/oleObject267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39.wmf"/><Relationship Id="rId36" Type="http://schemas.openxmlformats.org/officeDocument/2006/relationships/image" Target="../media/image243.png"/><Relationship Id="rId49" Type="http://schemas.openxmlformats.org/officeDocument/2006/relationships/oleObject" Target="../embeddings/oleObject269.bin"/><Relationship Id="rId10" Type="http://schemas.openxmlformats.org/officeDocument/2006/relationships/image" Target="../media/image210.png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4" Type="http://schemas.openxmlformats.org/officeDocument/2006/relationships/image" Target="../media/image247.png"/><Relationship Id="rId52" Type="http://schemas.openxmlformats.org/officeDocument/2006/relationships/image" Target="../media/image251.png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32.wmf"/><Relationship Id="rId22" Type="http://schemas.openxmlformats.org/officeDocument/2006/relationships/image" Target="../media/image236.w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40.wmf"/><Relationship Id="rId35" Type="http://schemas.openxmlformats.org/officeDocument/2006/relationships/oleObject" Target="../embeddings/oleObject262.bin"/><Relationship Id="rId43" Type="http://schemas.openxmlformats.org/officeDocument/2006/relationships/oleObject" Target="../embeddings/oleObject266.bin"/><Relationship Id="rId48" Type="http://schemas.openxmlformats.org/officeDocument/2006/relationships/image" Target="../media/image249.png"/><Relationship Id="rId8" Type="http://schemas.openxmlformats.org/officeDocument/2006/relationships/image" Target="../media/image230.wmf"/><Relationship Id="rId51" Type="http://schemas.openxmlformats.org/officeDocument/2006/relationships/oleObject" Target="../embeddings/oleObject270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59.wmf"/><Relationship Id="rId26" Type="http://schemas.openxmlformats.org/officeDocument/2006/relationships/image" Target="../media/image263.wmf"/><Relationship Id="rId39" Type="http://schemas.openxmlformats.org/officeDocument/2006/relationships/oleObject" Target="../embeddings/oleObject289.bin"/><Relationship Id="rId21" Type="http://schemas.openxmlformats.org/officeDocument/2006/relationships/oleObject" Target="../embeddings/oleObject280.bin"/><Relationship Id="rId34" Type="http://schemas.openxmlformats.org/officeDocument/2006/relationships/image" Target="../media/image267.png"/><Relationship Id="rId42" Type="http://schemas.openxmlformats.org/officeDocument/2006/relationships/image" Target="../media/image271.png"/><Relationship Id="rId47" Type="http://schemas.openxmlformats.org/officeDocument/2006/relationships/oleObject" Target="../embeddings/oleObject293.bin"/><Relationship Id="rId50" Type="http://schemas.openxmlformats.org/officeDocument/2006/relationships/image" Target="../media/image275.png"/><Relationship Id="rId55" Type="http://schemas.openxmlformats.org/officeDocument/2006/relationships/oleObject" Target="../embeddings/oleObject297.bin"/><Relationship Id="rId63" Type="http://schemas.openxmlformats.org/officeDocument/2006/relationships/oleObject" Target="../embeddings/oleObject301.bin"/><Relationship Id="rId68" Type="http://schemas.openxmlformats.org/officeDocument/2006/relationships/image" Target="../media/image284.png"/><Relationship Id="rId76" Type="http://schemas.openxmlformats.org/officeDocument/2006/relationships/image" Target="../media/image288.png"/><Relationship Id="rId7" Type="http://schemas.openxmlformats.org/officeDocument/2006/relationships/oleObject" Target="../embeddings/oleObject273.bin"/><Relationship Id="rId71" Type="http://schemas.openxmlformats.org/officeDocument/2006/relationships/oleObject" Target="../embeddings/oleObject3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29" Type="http://schemas.openxmlformats.org/officeDocument/2006/relationships/oleObject" Target="../embeddings/oleObject284.bin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62.wmf"/><Relationship Id="rId32" Type="http://schemas.openxmlformats.org/officeDocument/2006/relationships/image" Target="../media/image266.wmf"/><Relationship Id="rId37" Type="http://schemas.openxmlformats.org/officeDocument/2006/relationships/oleObject" Target="../embeddings/oleObject288.bin"/><Relationship Id="rId40" Type="http://schemas.openxmlformats.org/officeDocument/2006/relationships/image" Target="../media/image270.png"/><Relationship Id="rId45" Type="http://schemas.openxmlformats.org/officeDocument/2006/relationships/oleObject" Target="../embeddings/oleObject292.bin"/><Relationship Id="rId53" Type="http://schemas.openxmlformats.org/officeDocument/2006/relationships/oleObject" Target="../embeddings/oleObject296.bin"/><Relationship Id="rId58" Type="http://schemas.openxmlformats.org/officeDocument/2006/relationships/image" Target="../media/image279.png"/><Relationship Id="rId66" Type="http://schemas.openxmlformats.org/officeDocument/2006/relationships/image" Target="../media/image283.png"/><Relationship Id="rId74" Type="http://schemas.openxmlformats.org/officeDocument/2006/relationships/image" Target="../media/image287.png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64.wmf"/><Relationship Id="rId36" Type="http://schemas.openxmlformats.org/officeDocument/2006/relationships/image" Target="../media/image268.png"/><Relationship Id="rId49" Type="http://schemas.openxmlformats.org/officeDocument/2006/relationships/oleObject" Target="../embeddings/oleObject294.bin"/><Relationship Id="rId57" Type="http://schemas.openxmlformats.org/officeDocument/2006/relationships/oleObject" Target="../embeddings/oleObject298.bin"/><Relationship Id="rId61" Type="http://schemas.openxmlformats.org/officeDocument/2006/relationships/oleObject" Target="../embeddings/oleObject300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9.bin"/><Relationship Id="rId31" Type="http://schemas.openxmlformats.org/officeDocument/2006/relationships/oleObject" Target="../embeddings/oleObject285.bin"/><Relationship Id="rId44" Type="http://schemas.openxmlformats.org/officeDocument/2006/relationships/image" Target="../media/image272.png"/><Relationship Id="rId52" Type="http://schemas.openxmlformats.org/officeDocument/2006/relationships/image" Target="../media/image276.png"/><Relationship Id="rId60" Type="http://schemas.openxmlformats.org/officeDocument/2006/relationships/image" Target="../media/image280.png"/><Relationship Id="rId65" Type="http://schemas.openxmlformats.org/officeDocument/2006/relationships/oleObject" Target="../embeddings/oleObject302.bin"/><Relationship Id="rId73" Type="http://schemas.openxmlformats.org/officeDocument/2006/relationships/oleObject" Target="../embeddings/oleObject306.bin"/><Relationship Id="rId78" Type="http://schemas.openxmlformats.org/officeDocument/2006/relationships/image" Target="../media/image210.png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65.wmf"/><Relationship Id="rId35" Type="http://schemas.openxmlformats.org/officeDocument/2006/relationships/oleObject" Target="../embeddings/oleObject287.bin"/><Relationship Id="rId43" Type="http://schemas.openxmlformats.org/officeDocument/2006/relationships/oleObject" Target="../embeddings/oleObject291.bin"/><Relationship Id="rId48" Type="http://schemas.openxmlformats.org/officeDocument/2006/relationships/image" Target="../media/image274.png"/><Relationship Id="rId56" Type="http://schemas.openxmlformats.org/officeDocument/2006/relationships/image" Target="../media/image278.png"/><Relationship Id="rId64" Type="http://schemas.openxmlformats.org/officeDocument/2006/relationships/image" Target="../media/image282.png"/><Relationship Id="rId69" Type="http://schemas.openxmlformats.org/officeDocument/2006/relationships/oleObject" Target="../embeddings/oleObject304.bin"/><Relationship Id="rId77" Type="http://schemas.openxmlformats.org/officeDocument/2006/relationships/oleObject" Target="../embeddings/oleObject308.bin"/><Relationship Id="rId8" Type="http://schemas.openxmlformats.org/officeDocument/2006/relationships/image" Target="../media/image254.wmf"/><Relationship Id="rId51" Type="http://schemas.openxmlformats.org/officeDocument/2006/relationships/oleObject" Target="../embeddings/oleObject295.bin"/><Relationship Id="rId72" Type="http://schemas.openxmlformats.org/officeDocument/2006/relationships/image" Target="../media/image286.png"/><Relationship Id="rId3" Type="http://schemas.openxmlformats.org/officeDocument/2006/relationships/oleObject" Target="../embeddings/oleObject271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6.bin"/><Relationship Id="rId38" Type="http://schemas.openxmlformats.org/officeDocument/2006/relationships/image" Target="../media/image269.png"/><Relationship Id="rId46" Type="http://schemas.openxmlformats.org/officeDocument/2006/relationships/image" Target="../media/image273.png"/><Relationship Id="rId59" Type="http://schemas.openxmlformats.org/officeDocument/2006/relationships/oleObject" Target="../embeddings/oleObject299.bin"/><Relationship Id="rId67" Type="http://schemas.openxmlformats.org/officeDocument/2006/relationships/oleObject" Target="../embeddings/oleObject303.bin"/><Relationship Id="rId20" Type="http://schemas.openxmlformats.org/officeDocument/2006/relationships/image" Target="../media/image260.wmf"/><Relationship Id="rId41" Type="http://schemas.openxmlformats.org/officeDocument/2006/relationships/oleObject" Target="../embeddings/oleObject290.bin"/><Relationship Id="rId54" Type="http://schemas.openxmlformats.org/officeDocument/2006/relationships/image" Target="../media/image277.png"/><Relationship Id="rId62" Type="http://schemas.openxmlformats.org/officeDocument/2006/relationships/image" Target="../media/image281.png"/><Relationship Id="rId70" Type="http://schemas.openxmlformats.org/officeDocument/2006/relationships/image" Target="../media/image285.png"/><Relationship Id="rId75" Type="http://schemas.openxmlformats.org/officeDocument/2006/relationships/oleObject" Target="../embeddings/oleObject30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png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0.png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png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22.png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20" Type="http://schemas.openxmlformats.org/officeDocument/2006/relationships/oleObject" Target="../embeddings/oleObject19.bin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32" Type="http://schemas.openxmlformats.org/officeDocument/2006/relationships/image" Target="../media/image25.wmf"/><Relationship Id="rId37" Type="http://schemas.openxmlformats.org/officeDocument/2006/relationships/oleObject" Target="../embeddings/oleObject28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1.png"/><Relationship Id="rId28" Type="http://schemas.openxmlformats.org/officeDocument/2006/relationships/image" Target="../media/image23.wmf"/><Relationship Id="rId36" Type="http://schemas.openxmlformats.org/officeDocument/2006/relationships/image" Target="../media/image27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png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png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png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1.png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Relationship Id="rId22" Type="http://schemas.openxmlformats.org/officeDocument/2006/relationships/image" Target="../media/image38.png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28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6.wmf"/><Relationship Id="rId26" Type="http://schemas.openxmlformats.org/officeDocument/2006/relationships/image" Target="../media/image60.png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9.png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4.wmf"/><Relationship Id="rId22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9" Type="http://schemas.openxmlformats.org/officeDocument/2006/relationships/oleObject" Target="../embeddings/oleObject81.bin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76.png"/><Relationship Id="rId42" Type="http://schemas.openxmlformats.org/officeDocument/2006/relationships/oleObject" Target="../embeddings/oleObject84.bin"/><Relationship Id="rId47" Type="http://schemas.openxmlformats.org/officeDocument/2006/relationships/image" Target="../media/image81.png"/><Relationship Id="rId50" Type="http://schemas.openxmlformats.org/officeDocument/2006/relationships/oleObject" Target="../embeddings/oleObject88.bin"/><Relationship Id="rId55" Type="http://schemas.openxmlformats.org/officeDocument/2006/relationships/image" Target="../media/image85.png"/><Relationship Id="rId63" Type="http://schemas.openxmlformats.org/officeDocument/2006/relationships/image" Target="../media/image88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png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png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oleObject" Target="../embeddings/oleObject80.bin"/><Relationship Id="rId40" Type="http://schemas.openxmlformats.org/officeDocument/2006/relationships/oleObject" Target="../embeddings/oleObject82.bin"/><Relationship Id="rId45" Type="http://schemas.openxmlformats.org/officeDocument/2006/relationships/image" Target="../media/image80.png"/><Relationship Id="rId53" Type="http://schemas.openxmlformats.org/officeDocument/2006/relationships/image" Target="../media/image84.png"/><Relationship Id="rId58" Type="http://schemas.openxmlformats.org/officeDocument/2006/relationships/image" Target="../media/image86.png"/><Relationship Id="rId66" Type="http://schemas.openxmlformats.org/officeDocument/2006/relationships/oleObject" Target="../embeddings/oleObject9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49" Type="http://schemas.openxmlformats.org/officeDocument/2006/relationships/image" Target="../media/image82.png"/><Relationship Id="rId57" Type="http://schemas.openxmlformats.org/officeDocument/2006/relationships/oleObject" Target="../embeddings/oleObject92.bin"/><Relationship Id="rId61" Type="http://schemas.openxmlformats.org/officeDocument/2006/relationships/image" Target="../media/image87.png"/><Relationship Id="rId10" Type="http://schemas.openxmlformats.org/officeDocument/2006/relationships/image" Target="../media/image64.png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4" Type="http://schemas.openxmlformats.org/officeDocument/2006/relationships/oleObject" Target="../embeddings/oleObject85.bin"/><Relationship Id="rId52" Type="http://schemas.openxmlformats.org/officeDocument/2006/relationships/oleObject" Target="../embeddings/oleObject89.bin"/><Relationship Id="rId60" Type="http://schemas.openxmlformats.org/officeDocument/2006/relationships/oleObject" Target="../embeddings/oleObject94.bin"/><Relationship Id="rId65" Type="http://schemas.openxmlformats.org/officeDocument/2006/relationships/image" Target="../media/image89.png"/><Relationship Id="rId4" Type="http://schemas.openxmlformats.org/officeDocument/2006/relationships/image" Target="../media/image61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4.png"/><Relationship Id="rId35" Type="http://schemas.openxmlformats.org/officeDocument/2006/relationships/oleObject" Target="../embeddings/oleObject79.bin"/><Relationship Id="rId43" Type="http://schemas.openxmlformats.org/officeDocument/2006/relationships/image" Target="../media/image79.png"/><Relationship Id="rId48" Type="http://schemas.openxmlformats.org/officeDocument/2006/relationships/oleObject" Target="../embeddings/oleObject87.bin"/><Relationship Id="rId56" Type="http://schemas.openxmlformats.org/officeDocument/2006/relationships/oleObject" Target="../embeddings/oleObject91.bin"/><Relationship Id="rId64" Type="http://schemas.openxmlformats.org/officeDocument/2006/relationships/oleObject" Target="../embeddings/oleObject96.bin"/><Relationship Id="rId8" Type="http://schemas.openxmlformats.org/officeDocument/2006/relationships/image" Target="../media/image63.png"/><Relationship Id="rId51" Type="http://schemas.openxmlformats.org/officeDocument/2006/relationships/image" Target="../media/image83.png"/><Relationship Id="rId3" Type="http://schemas.openxmlformats.org/officeDocument/2006/relationships/oleObject" Target="../embeddings/oleObject63.bin"/><Relationship Id="rId12" Type="http://schemas.openxmlformats.org/officeDocument/2006/relationships/image" Target="../media/image65.png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78.png"/><Relationship Id="rId46" Type="http://schemas.openxmlformats.org/officeDocument/2006/relationships/oleObject" Target="../embeddings/oleObject86.bin"/><Relationship Id="rId59" Type="http://schemas.openxmlformats.org/officeDocument/2006/relationships/oleObject" Target="../embeddings/oleObject93.bin"/><Relationship Id="rId67" Type="http://schemas.openxmlformats.org/officeDocument/2006/relationships/image" Target="../media/image28.png"/><Relationship Id="rId20" Type="http://schemas.openxmlformats.org/officeDocument/2006/relationships/image" Target="../media/image69.png"/><Relationship Id="rId41" Type="http://schemas.openxmlformats.org/officeDocument/2006/relationships/oleObject" Target="../embeddings/oleObject83.bin"/><Relationship Id="rId54" Type="http://schemas.openxmlformats.org/officeDocument/2006/relationships/oleObject" Target="../embeddings/oleObject90.bin"/><Relationship Id="rId62" Type="http://schemas.openxmlformats.org/officeDocument/2006/relationships/oleObject" Target="../embeddings/oleObject9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0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02.png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CC">
                  <a:gamma/>
                  <a:shade val="10196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kumimoji="1" lang="zh-CN" altLang="zh-CN" sz="9600">
              <a:solidFill>
                <a:srgbClr val="FFFF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019200"/>
            <a:ext cx="8991600" cy="609600"/>
          </a:xfrm>
          <a:gradFill rotWithShape="0">
            <a:gsLst>
              <a:gs pos="0">
                <a:srgbClr val="3366FF"/>
              </a:gs>
              <a:gs pos="100000">
                <a:srgbClr val="000066"/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sz="4000" b="1">
                <a:solidFill>
                  <a:srgbClr val="99FF99"/>
                </a:solidFill>
                <a:ea typeface="华文新魏" pitchFamily="2" charset="-122"/>
              </a:rPr>
              <a:t>自动控制原理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590800"/>
            <a:ext cx="2519363" cy="6096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00FFFF"/>
                </a:solidFill>
              </a:rPr>
              <a:t>（第 </a:t>
            </a:r>
            <a:r>
              <a:rPr lang="en-US" altLang="zh-CN" sz="3200">
                <a:solidFill>
                  <a:srgbClr val="00FFFF"/>
                </a:solidFill>
              </a:rPr>
              <a:t>40 </a:t>
            </a:r>
            <a:r>
              <a:rPr lang="zh-CN" altLang="en-US" sz="3200">
                <a:solidFill>
                  <a:srgbClr val="00FFFF"/>
                </a:solidFill>
              </a:rPr>
              <a:t>讲）</a:t>
            </a: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1447800" y="3505200"/>
            <a:ext cx="624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t"/>
            <a:r>
              <a:rPr lang="zh-CN" altLang="en-US" sz="8000">
                <a:solidFill>
                  <a:srgbClr val="FFFF00"/>
                </a:solidFill>
              </a:rPr>
              <a:t>课程总复习</a:t>
            </a:r>
            <a:r>
              <a:rPr lang="zh-CN" altLang="en-US" sz="360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76200" y="16129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 </a:t>
            </a: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zh-CN" altLang="en-US" sz="2400">
                <a:latin typeface="Times New Roman" pitchFamily="18" charset="0"/>
              </a:rPr>
              <a:t>有</a:t>
            </a:r>
            <a:r>
              <a:rPr lang="en-US" altLang="zh-CN" sz="2400">
                <a:latin typeface="Times New Roman" pitchFamily="18" charset="0"/>
              </a:rPr>
              <a:t>ZOH</a:t>
            </a:r>
            <a:r>
              <a:rPr lang="zh-CN" altLang="en-US" sz="2400">
                <a:latin typeface="Times New Roman" pitchFamily="18" charset="0"/>
              </a:rPr>
              <a:t>时</a:t>
            </a:r>
          </a:p>
        </p:txBody>
      </p:sp>
      <p:graphicFrame>
        <p:nvGraphicFramePr>
          <p:cNvPr id="363525" name="Object 5"/>
          <p:cNvGraphicFramePr>
            <a:graphicFrameLocks noChangeAspect="1"/>
          </p:cNvGraphicFramePr>
          <p:nvPr/>
        </p:nvGraphicFramePr>
        <p:xfrm>
          <a:off x="323850" y="3503613"/>
          <a:ext cx="8420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1" name="Equation" r:id="rId3" imgW="4736880" imgH="444240" progId="Equation.3">
                  <p:embed/>
                </p:oleObj>
              </mc:Choice>
              <mc:Fallback>
                <p:oleObj name="Equation" r:id="rId3" imgW="47368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3613"/>
                        <a:ext cx="84201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406400" y="4889500"/>
          <a:ext cx="4230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2" name="Equation" r:id="rId5" imgW="2400120" imgH="228600" progId="Equation.3">
                  <p:embed/>
                </p:oleObj>
              </mc:Choice>
              <mc:Fallback>
                <p:oleObj name="Equation" r:id="rId5" imgW="24001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889500"/>
                        <a:ext cx="4230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463550" y="5702300"/>
          <a:ext cx="2366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3" name="Equation" r:id="rId7" imgW="1346040" imgH="228600" progId="Equation.3">
                  <p:embed/>
                </p:oleObj>
              </mc:Choice>
              <mc:Fallback>
                <p:oleObj name="Equation" r:id="rId7" imgW="13460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5702300"/>
                        <a:ext cx="23669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368300" y="6096000"/>
          <a:ext cx="29686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4" name="Equation" r:id="rId9" imgW="1650960" imgH="279360" progId="Equation.3">
                  <p:embed/>
                </p:oleObj>
              </mc:Choice>
              <mc:Fallback>
                <p:oleObj name="Equation" r:id="rId9" imgW="165096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6096000"/>
                        <a:ext cx="29686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9" name="AutoShape 9"/>
          <p:cNvSpPr>
            <a:spLocks/>
          </p:cNvSpPr>
          <p:nvPr/>
        </p:nvSpPr>
        <p:spPr bwMode="auto">
          <a:xfrm>
            <a:off x="292100" y="49657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342900" y="1989138"/>
          <a:ext cx="31829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5" name="Equation" r:id="rId11" imgW="1803240" imgH="482400" progId="Equation.3">
                  <p:embed/>
                </p:oleObj>
              </mc:Choice>
              <mc:Fallback>
                <p:oleObj name="Equation" r:id="rId11" imgW="180324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989138"/>
                        <a:ext cx="3182938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11"/>
          <p:cNvGraphicFramePr>
            <a:graphicFrameLocks noChangeAspect="1"/>
          </p:cNvGraphicFramePr>
          <p:nvPr/>
        </p:nvGraphicFramePr>
        <p:xfrm>
          <a:off x="898525" y="2692400"/>
          <a:ext cx="8164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6" name="Equation" r:id="rId13" imgW="4572000" imgH="482400" progId="Equation.3">
                  <p:embed/>
                </p:oleObj>
              </mc:Choice>
              <mc:Fallback>
                <p:oleObj name="Equation" r:id="rId13" imgW="457200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692400"/>
                        <a:ext cx="8164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2" name="Object 12"/>
          <p:cNvGraphicFramePr>
            <a:graphicFrameLocks noChangeAspect="1"/>
          </p:cNvGraphicFramePr>
          <p:nvPr/>
        </p:nvGraphicFramePr>
        <p:xfrm>
          <a:off x="4876800" y="4719638"/>
          <a:ext cx="6286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7" name="Equation" r:id="rId15" imgW="406080" imgH="177480" progId="Equation.3">
                  <p:embed/>
                </p:oleObj>
              </mc:Choice>
              <mc:Fallback>
                <p:oleObj name="Equation" r:id="rId15" imgW="40608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19638"/>
                        <a:ext cx="628650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3" name="Object 13"/>
          <p:cNvGraphicFramePr>
            <a:graphicFrameLocks noChangeAspect="1"/>
          </p:cNvGraphicFramePr>
          <p:nvPr/>
        </p:nvGraphicFramePr>
        <p:xfrm>
          <a:off x="4845050" y="4899025"/>
          <a:ext cx="2368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8" name="Equation" r:id="rId17" imgW="1447560" imgH="419040" progId="Equation.3">
                  <p:embed/>
                </p:oleObj>
              </mc:Choice>
              <mc:Fallback>
                <p:oleObj name="Equation" r:id="rId17" imgW="14475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899025"/>
                        <a:ext cx="23685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4" name="AutoShape 14"/>
          <p:cNvSpPr>
            <a:spLocks/>
          </p:cNvSpPr>
          <p:nvPr/>
        </p:nvSpPr>
        <p:spPr bwMode="auto">
          <a:xfrm>
            <a:off x="4724400" y="4759325"/>
            <a:ext cx="114300" cy="1295400"/>
          </a:xfrm>
          <a:prstGeom prst="leftBrace">
            <a:avLst>
              <a:gd name="adj1" fmla="val 9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3535" name="Object 15"/>
          <p:cNvGraphicFramePr>
            <a:graphicFrameLocks noChangeAspect="1"/>
          </p:cNvGraphicFramePr>
          <p:nvPr/>
        </p:nvGraphicFramePr>
        <p:xfrm>
          <a:off x="7064375" y="5848350"/>
          <a:ext cx="19272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9" name="Equation" r:id="rId19" imgW="1054080" imgH="444240" progId="Equation.3">
                  <p:embed/>
                </p:oleObj>
              </mc:Choice>
              <mc:Fallback>
                <p:oleObj name="Equation" r:id="rId19" imgW="10540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5848350"/>
                        <a:ext cx="1927225" cy="7921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5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6" name="Object 16"/>
          <p:cNvGraphicFramePr>
            <a:graphicFrameLocks noChangeAspect="1"/>
          </p:cNvGraphicFramePr>
          <p:nvPr/>
        </p:nvGraphicFramePr>
        <p:xfrm>
          <a:off x="7313613" y="5073650"/>
          <a:ext cx="16017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0" name="Equation" r:id="rId21" imgW="825480" imgH="177480" progId="Equation.3">
                  <p:embed/>
                </p:oleObj>
              </mc:Choice>
              <mc:Fallback>
                <p:oleObj name="Equation" r:id="rId21" imgW="82548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5073650"/>
                        <a:ext cx="1601787" cy="3381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5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7" name="Object 17"/>
          <p:cNvGraphicFramePr>
            <a:graphicFrameLocks noChangeAspect="1"/>
          </p:cNvGraphicFramePr>
          <p:nvPr/>
        </p:nvGraphicFramePr>
        <p:xfrm>
          <a:off x="4800600" y="1676400"/>
          <a:ext cx="3810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1" name="位图图像" r:id="rId23" imgW="4191585" imgH="1009791" progId="Paint.Picture">
                  <p:embed/>
                </p:oleObj>
              </mc:Choice>
              <mc:Fallback>
                <p:oleObj name="位图图像" r:id="rId23" imgW="4191585" imgH="1009791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0"/>
                        <a:ext cx="3810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8" name="Object 18"/>
          <p:cNvGraphicFramePr>
            <a:graphicFrameLocks noChangeAspect="1"/>
          </p:cNvGraphicFramePr>
          <p:nvPr/>
        </p:nvGraphicFramePr>
        <p:xfrm>
          <a:off x="325438" y="4335463"/>
          <a:ext cx="70707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2" name="Equation" r:id="rId25" imgW="4051080" imgH="228600" progId="Equation.3">
                  <p:embed/>
                </p:oleObj>
              </mc:Choice>
              <mc:Fallback>
                <p:oleObj name="Equation" r:id="rId25" imgW="40510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335463"/>
                        <a:ext cx="70707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9" name="Object 19"/>
          <p:cNvGraphicFramePr>
            <a:graphicFrameLocks noChangeAspect="1"/>
          </p:cNvGraphicFramePr>
          <p:nvPr/>
        </p:nvGraphicFramePr>
        <p:xfrm>
          <a:off x="419100" y="5270500"/>
          <a:ext cx="40306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3" name="Equation" r:id="rId27" imgW="2286000" imgH="228600" progId="Equation.3">
                  <p:embed/>
                </p:oleObj>
              </mc:Choice>
              <mc:Fallback>
                <p:oleObj name="Equation" r:id="rId27" imgW="22860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5270500"/>
                        <a:ext cx="403066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0" name="Object 20"/>
          <p:cNvGraphicFramePr>
            <a:graphicFrameLocks noChangeAspect="1"/>
          </p:cNvGraphicFramePr>
          <p:nvPr/>
        </p:nvGraphicFramePr>
        <p:xfrm>
          <a:off x="4838700" y="5526088"/>
          <a:ext cx="21558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4" name="Equation" r:id="rId29" imgW="1371600" imgH="419040" progId="Equation.3">
                  <p:embed/>
                </p:oleObj>
              </mc:Choice>
              <mc:Fallback>
                <p:oleObj name="Equation" r:id="rId29" imgW="137160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526088"/>
                        <a:ext cx="215582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>
            <p:ph type="body" idx="1"/>
          </p:nvPr>
        </p:nvSpPr>
        <p:spPr>
          <a:xfrm>
            <a:off x="50800" y="1562100"/>
            <a:ext cx="89916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127000" y="30734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解 </a:t>
            </a:r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>
                <a:latin typeface="Times New Roman" pitchFamily="18" charset="0"/>
              </a:rPr>
              <a:t>画出</a:t>
            </a:r>
            <a:r>
              <a:rPr lang="en-US" altLang="zh-CN">
                <a:latin typeface="Times New Roman" pitchFamily="18" charset="0"/>
              </a:rPr>
              <a:t>G(j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，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890588" y="3492500"/>
          <a:ext cx="212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4" name="Equation" r:id="rId3" imgW="1206360" imgH="203040" progId="Equation.3">
                  <p:embed/>
                </p:oleObj>
              </mc:Choice>
              <mc:Fallback>
                <p:oleObj name="Equation" r:id="rId3" imgW="1206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492500"/>
                        <a:ext cx="212566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1177925" y="5372100"/>
          <a:ext cx="19891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5" name="Equation" r:id="rId5" imgW="1206360" imgH="431640" progId="Equation.3">
                  <p:embed/>
                </p:oleObj>
              </mc:Choice>
              <mc:Fallback>
                <p:oleObj name="Equation" r:id="rId5" imgW="1206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5372100"/>
                        <a:ext cx="1989138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AutoShape 7"/>
          <p:cNvSpPr>
            <a:spLocks/>
          </p:cNvSpPr>
          <p:nvPr/>
        </p:nvSpPr>
        <p:spPr bwMode="auto">
          <a:xfrm>
            <a:off x="457200" y="54864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4552" name="Object 8"/>
          <p:cNvGraphicFramePr>
            <a:graphicFrameLocks noChangeAspect="1"/>
          </p:cNvGraphicFramePr>
          <p:nvPr/>
        </p:nvGraphicFramePr>
        <p:xfrm>
          <a:off x="4941888" y="5637213"/>
          <a:ext cx="13176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6" name="Equation" r:id="rId7" imgW="774360" imgH="457200" progId="Equation.3">
                  <p:embed/>
                </p:oleObj>
              </mc:Choice>
              <mc:Fallback>
                <p:oleObj name="Equation" r:id="rId7" imgW="774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5637213"/>
                        <a:ext cx="13176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3" name="AutoShape 9"/>
          <p:cNvSpPr>
            <a:spLocks/>
          </p:cNvSpPr>
          <p:nvPr/>
        </p:nvSpPr>
        <p:spPr bwMode="auto">
          <a:xfrm>
            <a:off x="3225800" y="54483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831850" y="3795713"/>
          <a:ext cx="443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7" name="Equation" r:id="rId9" imgW="2743200" imgH="596880" progId="Equation.3">
                  <p:embed/>
                </p:oleObj>
              </mc:Choice>
              <mc:Fallback>
                <p:oleObj name="Equation" r:id="rId9" imgW="274320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795713"/>
                        <a:ext cx="4432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88900" y="1625600"/>
            <a:ext cx="86868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13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在系统前向通路中串入一个纯滞环继电特性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en-US" altLang="zh-CN">
                <a:latin typeface="Times New Roman" pitchFamily="18" charset="0"/>
              </a:rPr>
              <a:t>-1/N(A)</a:t>
            </a:r>
            <a:r>
              <a:rPr lang="zh-CN" altLang="en-US">
                <a:latin typeface="Times New Roman" pitchFamily="18" charset="0"/>
              </a:rPr>
              <a:t>曲线如图</a:t>
            </a:r>
            <a:r>
              <a:rPr lang="zh-CN" altLang="en-US"/>
              <a:t>，试确定：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 </a:t>
            </a:r>
            <a:r>
              <a:rPr lang="en-US" altLang="zh-CN">
                <a:latin typeface="Times New Roman" pitchFamily="18" charset="0"/>
              </a:rPr>
              <a:t>(1) </a:t>
            </a:r>
            <a:r>
              <a:rPr lang="zh-CN" altLang="en-US"/>
              <a:t>系统是否会自振？是否一定自振？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 </a:t>
            </a:r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/>
              <a:t>当 </a:t>
            </a:r>
            <a:r>
              <a:rPr lang="en-US" altLang="zh-CN">
                <a:latin typeface="Times New Roman" pitchFamily="18" charset="0"/>
              </a:rPr>
              <a:t>M=h=K=1,  </a:t>
            </a:r>
            <a:r>
              <a:rPr lang="zh-CN" altLang="en-US">
                <a:latin typeface="Times New Roman" pitchFamily="18" charset="0"/>
              </a:rPr>
              <a:t>时系统的自振参数</a:t>
            </a:r>
            <a:r>
              <a:rPr lang="en-US" altLang="zh-CN">
                <a:latin typeface="Times New Roman" pitchFamily="18" charset="0"/>
              </a:rPr>
              <a:t>(A, 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>
                <a:latin typeface="Times New Roman" pitchFamily="18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pitchFamily="18" charset="0"/>
              </a:rPr>
              <a:t>  (3) </a:t>
            </a:r>
            <a:r>
              <a:rPr lang="zh-CN" altLang="en-US">
                <a:latin typeface="Times New Roman" pitchFamily="18" charset="0"/>
              </a:rPr>
              <a:t>讨论增大 </a:t>
            </a:r>
            <a:r>
              <a:rPr lang="en-US" altLang="zh-CN">
                <a:latin typeface="Times New Roman" pitchFamily="18" charset="0"/>
              </a:rPr>
              <a:t>K</a:t>
            </a:r>
            <a:r>
              <a:rPr lang="en-US" altLang="zh-CN"/>
              <a:t> </a:t>
            </a:r>
            <a:r>
              <a:rPr lang="zh-CN" altLang="en-US"/>
              <a:t>或加入延时环节时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/>
              <a:t>,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zh-CN" altLang="en-US">
                <a:latin typeface="Times New Roman" pitchFamily="18" charset="0"/>
              </a:rPr>
              <a:t>变化趋势。</a:t>
            </a:r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2235200" y="30734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可见系统一定自振。</a:t>
            </a:r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508000" y="34417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Times New Roman" pitchFamily="18" charset="0"/>
              </a:rPr>
              <a:t>(2)</a:t>
            </a:r>
          </a:p>
        </p:txBody>
      </p:sp>
      <p:graphicFrame>
        <p:nvGraphicFramePr>
          <p:cNvPr id="364558" name="Object 14"/>
          <p:cNvGraphicFramePr>
            <a:graphicFrameLocks noChangeAspect="1"/>
          </p:cNvGraphicFramePr>
          <p:nvPr/>
        </p:nvGraphicFramePr>
        <p:xfrm>
          <a:off x="823913" y="4683125"/>
          <a:ext cx="52879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8" name="Equation" r:id="rId11" imgW="3301920" imgH="469800" progId="Equation.3">
                  <p:embed/>
                </p:oleObj>
              </mc:Choice>
              <mc:Fallback>
                <p:oleObj name="Equation" r:id="rId11" imgW="330192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683125"/>
                        <a:ext cx="5287962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9" name="Object 15"/>
          <p:cNvGraphicFramePr>
            <a:graphicFrameLocks noChangeAspect="1"/>
          </p:cNvGraphicFramePr>
          <p:nvPr/>
        </p:nvGraphicFramePr>
        <p:xfrm>
          <a:off x="1273175" y="5981700"/>
          <a:ext cx="1114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9" name="Equation" r:id="rId13" imgW="634680" imgH="431640" progId="Equation.3">
                  <p:embed/>
                </p:oleObj>
              </mc:Choice>
              <mc:Fallback>
                <p:oleObj name="Equation" r:id="rId13" imgW="634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981700"/>
                        <a:ext cx="11144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0" name="Rectangle 16"/>
          <p:cNvSpPr>
            <a:spLocks noChangeArrowheads="1"/>
          </p:cNvSpPr>
          <p:nvPr/>
        </p:nvSpPr>
        <p:spPr bwMode="auto">
          <a:xfrm>
            <a:off x="584200" y="553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实部</a:t>
            </a:r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596900" y="6172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虚部</a:t>
            </a:r>
          </a:p>
        </p:txBody>
      </p:sp>
      <p:graphicFrame>
        <p:nvGraphicFramePr>
          <p:cNvPr id="364562" name="Object 18"/>
          <p:cNvGraphicFramePr>
            <a:graphicFrameLocks noChangeAspect="1"/>
          </p:cNvGraphicFramePr>
          <p:nvPr/>
        </p:nvGraphicFramePr>
        <p:xfrm>
          <a:off x="3332163" y="5410200"/>
          <a:ext cx="14271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0" name="Equation" r:id="rId15" imgW="812520" imgH="241200" progId="Equation.3">
                  <p:embed/>
                </p:oleObj>
              </mc:Choice>
              <mc:Fallback>
                <p:oleObj name="Equation" r:id="rId15" imgW="81252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5410200"/>
                        <a:ext cx="142716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3" name="Object 19"/>
          <p:cNvGraphicFramePr>
            <a:graphicFrameLocks noChangeAspect="1"/>
          </p:cNvGraphicFramePr>
          <p:nvPr/>
        </p:nvGraphicFramePr>
        <p:xfrm>
          <a:off x="3395663" y="5842000"/>
          <a:ext cx="13160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1" name="Equation" r:id="rId17" imgW="749160" imgH="203040" progId="Equation.3">
                  <p:embed/>
                </p:oleObj>
              </mc:Choice>
              <mc:Fallback>
                <p:oleObj name="Equation" r:id="rId17" imgW="74916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5842000"/>
                        <a:ext cx="131603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4" name="Object 20"/>
          <p:cNvGraphicFramePr>
            <a:graphicFrameLocks noChangeAspect="1"/>
          </p:cNvGraphicFramePr>
          <p:nvPr/>
        </p:nvGraphicFramePr>
        <p:xfrm>
          <a:off x="3395663" y="6124575"/>
          <a:ext cx="1565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2" name="Equation" r:id="rId19" imgW="965160" imgH="406080" progId="Equation.3">
                  <p:embed/>
                </p:oleObj>
              </mc:Choice>
              <mc:Fallback>
                <p:oleObj name="Equation" r:id="rId19" imgW="9651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6124575"/>
                        <a:ext cx="15652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6515100" y="58547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latin typeface="Times New Roman" pitchFamily="18" charset="0"/>
              </a:rPr>
              <a:t>(3)</a:t>
            </a:r>
          </a:p>
        </p:txBody>
      </p:sp>
      <p:graphicFrame>
        <p:nvGraphicFramePr>
          <p:cNvPr id="364566" name="Object 22"/>
          <p:cNvGraphicFramePr>
            <a:graphicFrameLocks noChangeAspect="1"/>
          </p:cNvGraphicFramePr>
          <p:nvPr/>
        </p:nvGraphicFramePr>
        <p:xfrm>
          <a:off x="7018338" y="5651500"/>
          <a:ext cx="1889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3" name="Equation" r:id="rId21" imgW="1193760" imgH="228600" progId="Equation.3">
                  <p:embed/>
                </p:oleObj>
              </mc:Choice>
              <mc:Fallback>
                <p:oleObj name="Equation" r:id="rId21" imgW="11937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5651500"/>
                        <a:ext cx="18891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7" name="Object 23"/>
          <p:cNvGraphicFramePr>
            <a:graphicFrameLocks noChangeAspect="1"/>
          </p:cNvGraphicFramePr>
          <p:nvPr/>
        </p:nvGraphicFramePr>
        <p:xfrm>
          <a:off x="7094538" y="6032500"/>
          <a:ext cx="18129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4" name="Equation" r:id="rId23" imgW="1143000" imgH="228600" progId="Equation.3">
                  <p:embed/>
                </p:oleObj>
              </mc:Choice>
              <mc:Fallback>
                <p:oleObj name="Equation" r:id="rId23" imgW="11430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6032500"/>
                        <a:ext cx="18129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8" name="AutoShape 24"/>
          <p:cNvSpPr>
            <a:spLocks/>
          </p:cNvSpPr>
          <p:nvPr/>
        </p:nvSpPr>
        <p:spPr bwMode="auto">
          <a:xfrm>
            <a:off x="6896100" y="57023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4570" name="Object 26"/>
          <p:cNvGraphicFramePr>
            <a:graphicFrameLocks noChangeAspect="1"/>
          </p:cNvGraphicFramePr>
          <p:nvPr/>
        </p:nvGraphicFramePr>
        <p:xfrm>
          <a:off x="6146800" y="2057400"/>
          <a:ext cx="29051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5" name="位图图像" r:id="rId25" imgW="3134162" imgH="1209524" progId="Paint.Picture">
                  <p:embed/>
                </p:oleObj>
              </mc:Choice>
              <mc:Fallback>
                <p:oleObj name="位图图像" r:id="rId25" imgW="3134162" imgH="1209524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057400"/>
                        <a:ext cx="29051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71" name="Object 27"/>
          <p:cNvGraphicFramePr>
            <a:graphicFrameLocks noChangeAspect="1"/>
          </p:cNvGraphicFramePr>
          <p:nvPr/>
        </p:nvGraphicFramePr>
        <p:xfrm>
          <a:off x="6324600" y="3182938"/>
          <a:ext cx="2438400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6" name="位图图像" r:id="rId27" imgW="3610479" imgH="3381847" progId="Paint.Picture">
                  <p:embed/>
                </p:oleObj>
              </mc:Choice>
              <mc:Fallback>
                <p:oleObj name="位图图像" r:id="rId27" imgW="3610479" imgH="3381847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82938"/>
                        <a:ext cx="2438400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73" name="Object 29"/>
          <p:cNvGraphicFramePr>
            <a:graphicFrameLocks noChangeAspect="1"/>
          </p:cNvGraphicFramePr>
          <p:nvPr/>
        </p:nvGraphicFramePr>
        <p:xfrm>
          <a:off x="6248400" y="3200400"/>
          <a:ext cx="2590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7" name="位图图像" r:id="rId29" imgW="3600000" imgH="3419952" progId="Paint.Picture">
                  <p:embed/>
                </p:oleObj>
              </mc:Choice>
              <mc:Fallback>
                <p:oleObj name="位图图像" r:id="rId29" imgW="3600000" imgH="3419952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00400"/>
                        <a:ext cx="25908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304800" y="2141538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宋体" pitchFamily="2" charset="-122"/>
              </a:rPr>
              <a:t>2 </a:t>
            </a:r>
            <a:r>
              <a:rPr lang="zh-CN" altLang="en-US" sz="2400">
                <a:latin typeface="宋体" pitchFamily="2" charset="-122"/>
              </a:rPr>
              <a:t>已知系统结构图，判定其稳定性。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739775" y="2573338"/>
          <a:ext cx="25590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8" name="Equation" r:id="rId3" imgW="1434960" imgH="444240" progId="Equation.3">
                  <p:embed/>
                </p:oleObj>
              </mc:Choice>
              <mc:Fallback>
                <p:oleObj name="Equation" r:id="rId3" imgW="14349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573338"/>
                        <a:ext cx="255905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52400" y="16764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二</a:t>
            </a:r>
            <a:r>
              <a:rPr lang="en-US" altLang="zh-CN" sz="2800">
                <a:latin typeface="Times New Roman" pitchFamily="18" charset="0"/>
              </a:rPr>
              <a:t>.  </a:t>
            </a:r>
            <a:r>
              <a:rPr lang="zh-CN" altLang="en-US" sz="2800">
                <a:latin typeface="Times New Roman" pitchFamily="18" charset="0"/>
              </a:rPr>
              <a:t>关于系统稳定性的判定方法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304800" y="37671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解法一   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Routh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判据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304800" y="274002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>
              <a:latin typeface="Times New Roman" pitchFamily="18" charset="0"/>
            </a:endParaRPr>
          </a:p>
        </p:txBody>
      </p:sp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5619750" y="2687638"/>
          <a:ext cx="31432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9" name="位图图像" r:id="rId5" imgW="2762636" imgH="1295238" progId="Paint.Picture">
                  <p:embed/>
                </p:oleObj>
              </mc:Choice>
              <mc:Fallback>
                <p:oleObj name="位图图像" r:id="rId5" imgW="2762636" imgH="129523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687638"/>
                        <a:ext cx="314325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8" name="Object 10"/>
          <p:cNvGraphicFramePr>
            <a:graphicFrameLocks noChangeAspect="1"/>
          </p:cNvGraphicFramePr>
          <p:nvPr/>
        </p:nvGraphicFramePr>
        <p:xfrm>
          <a:off x="4005263" y="2552700"/>
          <a:ext cx="15001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0" name="Equation" r:id="rId7" imgW="850680" imgH="469800" progId="Equation.3">
                  <p:embed/>
                </p:oleObj>
              </mc:Choice>
              <mc:Fallback>
                <p:oleObj name="Equation" r:id="rId7" imgW="8506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552700"/>
                        <a:ext cx="1500187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706438" y="3373438"/>
          <a:ext cx="4294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1" name="Equation" r:id="rId9" imgW="2438280" imgH="228600" progId="Equation.3">
                  <p:embed/>
                </p:oleObj>
              </mc:Choice>
              <mc:Fallback>
                <p:oleObj name="Equation" r:id="rId9" imgW="24382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373438"/>
                        <a:ext cx="42941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0" name="Object 12"/>
          <p:cNvGraphicFramePr>
            <a:graphicFrameLocks noChangeAspect="1"/>
          </p:cNvGraphicFramePr>
          <p:nvPr/>
        </p:nvGraphicFramePr>
        <p:xfrm>
          <a:off x="736600" y="4267200"/>
          <a:ext cx="3111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2" name="位图图像" r:id="rId11" imgW="343039" imgH="2076740" progId="Paint.Picture">
                  <p:embed/>
                </p:oleObj>
              </mc:Choice>
              <mc:Fallback>
                <p:oleObj name="位图图像" r:id="rId11" imgW="343039" imgH="2076740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67200"/>
                        <a:ext cx="31115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1" name="Object 13"/>
          <p:cNvGraphicFramePr>
            <a:graphicFrameLocks noChangeAspect="1"/>
          </p:cNvGraphicFramePr>
          <p:nvPr/>
        </p:nvGraphicFramePr>
        <p:xfrm>
          <a:off x="1622425" y="4216400"/>
          <a:ext cx="2378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3" name="位图图像" r:id="rId13" imgW="2238687" imgH="323981" progId="Paint.Picture">
                  <p:embed/>
                </p:oleObj>
              </mc:Choice>
              <mc:Fallback>
                <p:oleObj name="位图图像" r:id="rId13" imgW="2238687" imgH="323981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216400"/>
                        <a:ext cx="23780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1676400" y="4559300"/>
          <a:ext cx="16922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4" name="位图图像" r:id="rId15" imgW="1590897" imgH="314286" progId="Paint.Picture">
                  <p:embed/>
                </p:oleObj>
              </mc:Choice>
              <mc:Fallback>
                <p:oleObj name="位图图像" r:id="rId15" imgW="1590897" imgH="31428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59300"/>
                        <a:ext cx="16922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3" name="Object 15"/>
          <p:cNvGraphicFramePr>
            <a:graphicFrameLocks noChangeAspect="1"/>
          </p:cNvGraphicFramePr>
          <p:nvPr/>
        </p:nvGraphicFramePr>
        <p:xfrm>
          <a:off x="1108075" y="5364163"/>
          <a:ext cx="2338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5" name="位图图像" r:id="rId17" imgW="2200582" imgH="495369" progId="Paint.Picture">
                  <p:embed/>
                </p:oleObj>
              </mc:Choice>
              <mc:Fallback>
                <p:oleObj name="位图图像" r:id="rId17" imgW="2200582" imgH="49536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5364163"/>
                        <a:ext cx="23383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574800" y="5881688"/>
          <a:ext cx="468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6" name="位图图像" r:id="rId19" imgW="438095" imgH="295238" progId="Paint.Picture">
                  <p:embed/>
                </p:oleObj>
              </mc:Choice>
              <mc:Fallback>
                <p:oleObj name="位图图像" r:id="rId19" imgW="438095" imgH="295238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881688"/>
                        <a:ext cx="468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5" name="Object 17"/>
          <p:cNvGraphicFramePr>
            <a:graphicFrameLocks noChangeAspect="1"/>
          </p:cNvGraphicFramePr>
          <p:nvPr/>
        </p:nvGraphicFramePr>
        <p:xfrm>
          <a:off x="1435100" y="4911725"/>
          <a:ext cx="19113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7" name="位图图像" r:id="rId21" imgW="1800476" imgH="476316" progId="Paint.Picture">
                  <p:embed/>
                </p:oleObj>
              </mc:Choice>
              <mc:Fallback>
                <p:oleObj name="位图图像" r:id="rId21" imgW="1800476" imgH="476316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911725"/>
                        <a:ext cx="19113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6" name="Object 18"/>
          <p:cNvGraphicFramePr>
            <a:graphicFrameLocks noChangeAspect="1"/>
          </p:cNvGraphicFramePr>
          <p:nvPr/>
        </p:nvGraphicFramePr>
        <p:xfrm>
          <a:off x="3632200" y="4873625"/>
          <a:ext cx="1701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8" name="位图图像" r:id="rId23" imgW="1600000" imgH="495369" progId="Paint.Picture">
                  <p:embed/>
                </p:oleObj>
              </mc:Choice>
              <mc:Fallback>
                <p:oleObj name="位图图像" r:id="rId23" imgW="1600000" imgH="495369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873625"/>
                        <a:ext cx="1701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7" name="Object 19"/>
          <p:cNvGraphicFramePr>
            <a:graphicFrameLocks noChangeAspect="1"/>
          </p:cNvGraphicFramePr>
          <p:nvPr/>
        </p:nvGraphicFramePr>
        <p:xfrm>
          <a:off x="3644900" y="5410200"/>
          <a:ext cx="1562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9" name="位图图像" r:id="rId25" imgW="1467055" imgH="314286" progId="Paint.Picture">
                  <p:embed/>
                </p:oleObj>
              </mc:Choice>
              <mc:Fallback>
                <p:oleObj name="位图图像" r:id="rId25" imgW="1467055" imgH="314286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410200"/>
                        <a:ext cx="15621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8" name="Object 20"/>
          <p:cNvGraphicFramePr>
            <a:graphicFrameLocks noChangeAspect="1"/>
          </p:cNvGraphicFramePr>
          <p:nvPr/>
        </p:nvGraphicFramePr>
        <p:xfrm>
          <a:off x="5626100" y="5389563"/>
          <a:ext cx="1905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0" name="位图图像" r:id="rId27" imgW="1790476" imgH="390580" progId="Paint.Picture">
                  <p:embed/>
                </p:oleObj>
              </mc:Choice>
              <mc:Fallback>
                <p:oleObj name="位图图像" r:id="rId27" imgW="1790476" imgH="390580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389563"/>
                        <a:ext cx="1905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3643313" y="5862638"/>
          <a:ext cx="11953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1" name="位图图像" r:id="rId29" imgW="1123810" imgH="276117" progId="Paint.Picture">
                  <p:embed/>
                </p:oleObj>
              </mc:Choice>
              <mc:Fallback>
                <p:oleObj name="位图图像" r:id="rId29" imgW="1123810" imgH="276117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862638"/>
                        <a:ext cx="11953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0" name="Rectangle 22"/>
          <p:cNvSpPr>
            <a:spLocks noChangeArrowheads="1"/>
          </p:cNvSpPr>
          <p:nvPr/>
        </p:nvSpPr>
        <p:spPr bwMode="auto">
          <a:xfrm>
            <a:off x="304800" y="6253163"/>
            <a:ext cx="3048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Times New Roman" pitchFamily="18" charset="0"/>
              </a:rPr>
              <a:t>使系统稳定的参数范围：</a:t>
            </a:r>
            <a:endParaRPr lang="zh-CN" altLang="en-US" sz="2200" b="0">
              <a:latin typeface="Times New Roman" pitchFamily="18" charset="0"/>
            </a:endParaRPr>
          </a:p>
        </p:txBody>
      </p:sp>
      <p:graphicFrame>
        <p:nvGraphicFramePr>
          <p:cNvPr id="365591" name="Object 23"/>
          <p:cNvGraphicFramePr>
            <a:graphicFrameLocks noChangeAspect="1"/>
          </p:cNvGraphicFramePr>
          <p:nvPr/>
        </p:nvGraphicFramePr>
        <p:xfrm>
          <a:off x="3622675" y="6259513"/>
          <a:ext cx="1406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2" name="位图图像" r:id="rId31" imgW="1200318" imgH="314286" progId="Paint.Picture">
                  <p:embed/>
                </p:oleObj>
              </mc:Choice>
              <mc:Fallback>
                <p:oleObj name="位图图像" r:id="rId31" imgW="1200318" imgH="314286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6259513"/>
                        <a:ext cx="14065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2" name="Object 24"/>
          <p:cNvGraphicFramePr>
            <a:graphicFrameLocks noChangeAspect="1"/>
          </p:cNvGraphicFramePr>
          <p:nvPr/>
        </p:nvGraphicFramePr>
        <p:xfrm>
          <a:off x="5384800" y="6254750"/>
          <a:ext cx="1549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3" name="位图图像" r:id="rId33" imgW="1142857" imgH="276117" progId="Paint.Picture">
                  <p:embed/>
                </p:oleObj>
              </mc:Choice>
              <mc:Fallback>
                <p:oleObj name="位图图像" r:id="rId33" imgW="1142857" imgH="276117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6254750"/>
                        <a:ext cx="1549400" cy="3746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2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88900" y="1600200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宋体" pitchFamily="2" charset="-122"/>
              </a:rPr>
              <a:t>2 </a:t>
            </a:r>
            <a:r>
              <a:rPr lang="zh-CN" altLang="en-US" sz="2400">
                <a:latin typeface="宋体" pitchFamily="2" charset="-122"/>
              </a:rPr>
              <a:t>已知系统结构图，判定其稳定性。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568325" y="2032000"/>
          <a:ext cx="4530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2" name="Equation" r:id="rId3" imgW="2539800" imgH="444240" progId="Equation.3">
                  <p:embed/>
                </p:oleObj>
              </mc:Choice>
              <mc:Fallback>
                <p:oleObj name="Equation" r:id="rId3" imgW="25398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032000"/>
                        <a:ext cx="4530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114300" y="2743200"/>
            <a:ext cx="2730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>
                <a:solidFill>
                  <a:srgbClr val="FF0000"/>
                </a:solidFill>
              </a:rPr>
              <a:t>解法二 根轨迹法</a:t>
            </a: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101600" y="32639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>
              <a:latin typeface="Times New Roman" pitchFamily="18" charset="0"/>
            </a:endParaRPr>
          </a:p>
        </p:txBody>
      </p:sp>
      <p:graphicFrame>
        <p:nvGraphicFramePr>
          <p:cNvPr id="366600" name="Object 8"/>
          <p:cNvGraphicFramePr>
            <a:graphicFrameLocks noChangeAspect="1"/>
          </p:cNvGraphicFramePr>
          <p:nvPr/>
        </p:nvGraphicFramePr>
        <p:xfrm>
          <a:off x="5715000" y="1752600"/>
          <a:ext cx="278288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3" name="位图图像" r:id="rId5" imgW="2762636" imgH="1295238" progId="Paint.Picture">
                  <p:embed/>
                </p:oleObj>
              </mc:Choice>
              <mc:Fallback>
                <p:oleObj name="位图图像" r:id="rId5" imgW="2762636" imgH="129523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278288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1" name="Rectangle 9"/>
          <p:cNvSpPr>
            <a:spLocks noChangeArrowheads="1"/>
          </p:cNvSpPr>
          <p:nvPr/>
        </p:nvSpPr>
        <p:spPr bwMode="auto">
          <a:xfrm>
            <a:off x="88900" y="6275388"/>
            <a:ext cx="303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使系统稳定的参数范围：</a:t>
            </a:r>
            <a:endParaRPr lang="zh-CN" altLang="en-US" b="0">
              <a:latin typeface="Times New Roman" pitchFamily="18" charset="0"/>
            </a:endParaRPr>
          </a:p>
        </p:txBody>
      </p:sp>
      <p:graphicFrame>
        <p:nvGraphicFramePr>
          <p:cNvPr id="366602" name="Object 10"/>
          <p:cNvGraphicFramePr>
            <a:graphicFrameLocks noChangeAspect="1"/>
          </p:cNvGraphicFramePr>
          <p:nvPr/>
        </p:nvGraphicFramePr>
        <p:xfrm>
          <a:off x="3049588" y="6308725"/>
          <a:ext cx="13700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4" name="位图图像" r:id="rId7" imgW="1200318" imgH="314286" progId="Paint.Picture">
                  <p:embed/>
                </p:oleObj>
              </mc:Choice>
              <mc:Fallback>
                <p:oleObj name="位图图像" r:id="rId7" imgW="1200318" imgH="314286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6308725"/>
                        <a:ext cx="13700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3" name="Object 11"/>
          <p:cNvGraphicFramePr>
            <a:graphicFrameLocks noChangeAspect="1"/>
          </p:cNvGraphicFramePr>
          <p:nvPr/>
        </p:nvGraphicFramePr>
        <p:xfrm>
          <a:off x="4614863" y="6337300"/>
          <a:ext cx="14176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5" name="位图图像" r:id="rId9" imgW="1142857" imgH="276117" progId="Paint.Picture">
                  <p:embed/>
                </p:oleObj>
              </mc:Choice>
              <mc:Fallback>
                <p:oleObj name="位图图像" r:id="rId9" imgW="1142857" imgH="27611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6337300"/>
                        <a:ext cx="1417637" cy="3429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469900" y="3263900"/>
            <a:ext cx="17399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Times New Roman" pitchFamily="18" charset="0"/>
              </a:rPr>
              <a:t>绘制根轨迹：</a:t>
            </a:r>
          </a:p>
        </p:txBody>
      </p:sp>
      <p:sp>
        <p:nvSpPr>
          <p:cNvPr id="366605" name="Rectangle 13"/>
          <p:cNvSpPr>
            <a:spLocks noChangeArrowheads="1"/>
          </p:cNvSpPr>
          <p:nvPr/>
        </p:nvSpPr>
        <p:spPr bwMode="auto">
          <a:xfrm>
            <a:off x="469900" y="3683000"/>
            <a:ext cx="257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zh-CN" altLang="en-US">
                <a:latin typeface="Times New Roman" pitchFamily="18" charset="0"/>
              </a:rPr>
              <a:t>实轴上的根轨迹</a:t>
            </a:r>
          </a:p>
        </p:txBody>
      </p:sp>
      <p:sp>
        <p:nvSpPr>
          <p:cNvPr id="366607" name="Rectangle 15"/>
          <p:cNvSpPr>
            <a:spLocks noChangeArrowheads="1"/>
          </p:cNvSpPr>
          <p:nvPr/>
        </p:nvSpPr>
        <p:spPr bwMode="auto">
          <a:xfrm>
            <a:off x="469900" y="4826000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③ </a:t>
            </a:r>
            <a:r>
              <a:rPr lang="zh-CN" altLang="en-US"/>
              <a:t>起始角</a:t>
            </a:r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469900" y="5207000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④ </a:t>
            </a:r>
            <a:r>
              <a:rPr lang="zh-CN" altLang="en-US"/>
              <a:t>与虚轴交点</a:t>
            </a:r>
          </a:p>
        </p:txBody>
      </p:sp>
      <p:graphicFrame>
        <p:nvGraphicFramePr>
          <p:cNvPr id="366612" name="Object 20"/>
          <p:cNvGraphicFramePr>
            <a:graphicFrameLocks noChangeAspect="1"/>
          </p:cNvGraphicFramePr>
          <p:nvPr/>
        </p:nvGraphicFramePr>
        <p:xfrm>
          <a:off x="1968500" y="4884738"/>
          <a:ext cx="13906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6" name="位图图像" r:id="rId11" imgW="1295238" imgH="276117" progId="Paint.Picture">
                  <p:embed/>
                </p:oleObj>
              </mc:Choice>
              <mc:Fallback>
                <p:oleObj name="位图图像" r:id="rId11" imgW="1295238" imgH="276117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884738"/>
                        <a:ext cx="13906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3" name="Object 21"/>
          <p:cNvGraphicFramePr>
            <a:graphicFrameLocks noChangeAspect="1"/>
          </p:cNvGraphicFramePr>
          <p:nvPr/>
        </p:nvGraphicFramePr>
        <p:xfrm>
          <a:off x="3492500" y="4906963"/>
          <a:ext cx="8255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7" name="位图图像" r:id="rId13" imgW="771429" imgH="257007" progId="Paint.Picture">
                  <p:embed/>
                </p:oleObj>
              </mc:Choice>
              <mc:Fallback>
                <p:oleObj name="位图图像" r:id="rId13" imgW="771429" imgH="257007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906963"/>
                        <a:ext cx="8255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4" name="Object 22"/>
          <p:cNvGraphicFramePr>
            <a:graphicFrameLocks noChangeAspect="1"/>
          </p:cNvGraphicFramePr>
          <p:nvPr/>
        </p:nvGraphicFramePr>
        <p:xfrm>
          <a:off x="2374900" y="5195888"/>
          <a:ext cx="35687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8" name="位图图像" r:id="rId15" imgW="3343742" imgH="361809" progId="Paint.Picture">
                  <p:embed/>
                </p:oleObj>
              </mc:Choice>
              <mc:Fallback>
                <p:oleObj name="位图图像" r:id="rId15" imgW="3343742" imgH="361809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195888"/>
                        <a:ext cx="35687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5" name="Object 23"/>
          <p:cNvGraphicFramePr>
            <a:graphicFrameLocks noChangeAspect="1"/>
          </p:cNvGraphicFramePr>
          <p:nvPr/>
        </p:nvGraphicFramePr>
        <p:xfrm>
          <a:off x="2595563" y="5646738"/>
          <a:ext cx="1762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9" name="位图图像" r:id="rId17" imgW="1647619" imgH="314286" progId="Paint.Picture">
                  <p:embed/>
                </p:oleObj>
              </mc:Choice>
              <mc:Fallback>
                <p:oleObj name="位图图像" r:id="rId17" imgW="1647619" imgH="314286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5646738"/>
                        <a:ext cx="17621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16" name="Object 24"/>
          <p:cNvGraphicFramePr>
            <a:graphicFrameLocks noChangeAspect="1"/>
          </p:cNvGraphicFramePr>
          <p:nvPr/>
        </p:nvGraphicFramePr>
        <p:xfrm>
          <a:off x="2595563" y="5980113"/>
          <a:ext cx="17462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0" name="位图图像" r:id="rId19" imgW="1628571" imgH="285866" progId="Paint.Picture">
                  <p:embed/>
                </p:oleObj>
              </mc:Choice>
              <mc:Fallback>
                <p:oleObj name="位图图像" r:id="rId19" imgW="1628571" imgH="285866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5980113"/>
                        <a:ext cx="17462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7" name="Rectangle 25"/>
          <p:cNvSpPr>
            <a:spLocks noChangeArrowheads="1"/>
          </p:cNvSpPr>
          <p:nvPr/>
        </p:nvSpPr>
        <p:spPr bwMode="auto">
          <a:xfrm>
            <a:off x="1909763" y="5602288"/>
            <a:ext cx="757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800" b="0">
                <a:latin typeface="Times New Roman" pitchFamily="18" charset="0"/>
              </a:rPr>
              <a:t>实部</a:t>
            </a:r>
          </a:p>
        </p:txBody>
      </p:sp>
      <p:sp>
        <p:nvSpPr>
          <p:cNvPr id="366618" name="Rectangle 26"/>
          <p:cNvSpPr>
            <a:spLocks noChangeArrowheads="1"/>
          </p:cNvSpPr>
          <p:nvPr/>
        </p:nvSpPr>
        <p:spPr bwMode="auto">
          <a:xfrm>
            <a:off x="1909763" y="5932488"/>
            <a:ext cx="757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800" b="0">
                <a:latin typeface="Times New Roman" pitchFamily="18" charset="0"/>
              </a:rPr>
              <a:t>虚部</a:t>
            </a:r>
          </a:p>
        </p:txBody>
      </p:sp>
      <p:sp>
        <p:nvSpPr>
          <p:cNvPr id="366619" name="AutoShape 27"/>
          <p:cNvSpPr>
            <a:spLocks/>
          </p:cNvSpPr>
          <p:nvPr/>
        </p:nvSpPr>
        <p:spPr bwMode="auto">
          <a:xfrm>
            <a:off x="1841500" y="5629275"/>
            <a:ext cx="77788" cy="695325"/>
          </a:xfrm>
          <a:prstGeom prst="leftBrace">
            <a:avLst>
              <a:gd name="adj1" fmla="val 744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20" name="AutoShape 28"/>
          <p:cNvSpPr>
            <a:spLocks/>
          </p:cNvSpPr>
          <p:nvPr/>
        </p:nvSpPr>
        <p:spPr bwMode="auto">
          <a:xfrm>
            <a:off x="4516438" y="5634038"/>
            <a:ext cx="122237" cy="646112"/>
          </a:xfrm>
          <a:prstGeom prst="leftBrace">
            <a:avLst>
              <a:gd name="adj1" fmla="val 4404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6621" name="Object 29"/>
          <p:cNvGraphicFramePr>
            <a:graphicFrameLocks noChangeAspect="1"/>
          </p:cNvGraphicFramePr>
          <p:nvPr/>
        </p:nvGraphicFramePr>
        <p:xfrm>
          <a:off x="4660900" y="5618163"/>
          <a:ext cx="1739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1" name="位图图像" r:id="rId21" imgW="1628571" imgH="600159" progId="Paint.Picture">
                  <p:embed/>
                </p:oleObj>
              </mc:Choice>
              <mc:Fallback>
                <p:oleObj name="位图图像" r:id="rId21" imgW="1628571" imgH="600159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8163"/>
                        <a:ext cx="1739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2" name="Object 30"/>
          <p:cNvGraphicFramePr>
            <a:graphicFrameLocks noChangeAspect="1"/>
          </p:cNvGraphicFramePr>
          <p:nvPr/>
        </p:nvGraphicFramePr>
        <p:xfrm>
          <a:off x="5791200" y="3124200"/>
          <a:ext cx="245110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2" name="位图图像" r:id="rId23" imgW="3390476" imgH="4552381" progId="Paint.Picture">
                  <p:embed/>
                </p:oleObj>
              </mc:Choice>
              <mc:Fallback>
                <p:oleObj name="位图图像" r:id="rId23" imgW="3390476" imgH="4552381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245110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3" name="Object 31"/>
          <p:cNvGraphicFramePr>
            <a:graphicFrameLocks noChangeAspect="1"/>
          </p:cNvGraphicFramePr>
          <p:nvPr/>
        </p:nvGraphicFramePr>
        <p:xfrm>
          <a:off x="5688013" y="4775200"/>
          <a:ext cx="1944687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3" name="位图图像" r:id="rId25" imgW="2715004" imgH="200159" progId="Paint.Picture">
                  <p:embed/>
                </p:oleObj>
              </mc:Choice>
              <mc:Fallback>
                <p:oleObj name="位图图像" r:id="rId25" imgW="2715004" imgH="200159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4775200"/>
                        <a:ext cx="1944687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4" name="Object 32"/>
          <p:cNvGraphicFramePr>
            <a:graphicFrameLocks noChangeAspect="1"/>
          </p:cNvGraphicFramePr>
          <p:nvPr/>
        </p:nvGraphicFramePr>
        <p:xfrm>
          <a:off x="7202488" y="3251200"/>
          <a:ext cx="963612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4" name="位图图像" r:id="rId27" imgW="1333333" imgH="4466667" progId="Paint.Picture">
                  <p:embed/>
                </p:oleObj>
              </mc:Choice>
              <mc:Fallback>
                <p:oleObj name="位图图像" r:id="rId27" imgW="1333333" imgH="4466667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251200"/>
                        <a:ext cx="963612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5" name="Object 33"/>
          <p:cNvGraphicFramePr>
            <a:graphicFrameLocks noChangeAspect="1"/>
          </p:cNvGraphicFramePr>
          <p:nvPr/>
        </p:nvGraphicFramePr>
        <p:xfrm>
          <a:off x="7632700" y="3251200"/>
          <a:ext cx="668338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5" name="位图图像" r:id="rId29" imgW="923810" imgH="4428571" progId="Paint.Picture">
                  <p:embed/>
                </p:oleObj>
              </mc:Choice>
              <mc:Fallback>
                <p:oleObj name="位图图像" r:id="rId29" imgW="923810" imgH="4428571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3251200"/>
                        <a:ext cx="668338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6" name="Rectangle 34"/>
          <p:cNvSpPr>
            <a:spLocks noChangeArrowheads="1"/>
          </p:cNvSpPr>
          <p:nvPr/>
        </p:nvSpPr>
        <p:spPr bwMode="auto">
          <a:xfrm>
            <a:off x="469900" y="4179888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② </a:t>
            </a:r>
            <a:r>
              <a:rPr lang="zh-CN" altLang="en-US"/>
              <a:t>渐近线</a:t>
            </a:r>
          </a:p>
        </p:txBody>
      </p:sp>
      <p:sp>
        <p:nvSpPr>
          <p:cNvPr id="366627" name="AutoShape 35"/>
          <p:cNvSpPr>
            <a:spLocks/>
          </p:cNvSpPr>
          <p:nvPr/>
        </p:nvSpPr>
        <p:spPr bwMode="auto">
          <a:xfrm>
            <a:off x="1854200" y="4094163"/>
            <a:ext cx="77788" cy="782637"/>
          </a:xfrm>
          <a:prstGeom prst="leftBrace">
            <a:avLst>
              <a:gd name="adj1" fmla="val 838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6628" name="Object 36"/>
          <p:cNvGraphicFramePr>
            <a:graphicFrameLocks noChangeAspect="1"/>
          </p:cNvGraphicFramePr>
          <p:nvPr/>
        </p:nvGraphicFramePr>
        <p:xfrm>
          <a:off x="2032000" y="3962400"/>
          <a:ext cx="2387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6" name="Equation" r:id="rId31" imgW="1904760" imgH="406080" progId="Equation.3">
                  <p:embed/>
                </p:oleObj>
              </mc:Choice>
              <mc:Fallback>
                <p:oleObj name="Equation" r:id="rId31" imgW="190476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962400"/>
                        <a:ext cx="2387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9" name="Object 37"/>
          <p:cNvGraphicFramePr>
            <a:graphicFrameLocks noChangeAspect="1"/>
          </p:cNvGraphicFramePr>
          <p:nvPr/>
        </p:nvGraphicFramePr>
        <p:xfrm>
          <a:off x="2032000" y="4546600"/>
          <a:ext cx="1701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7" name="Equation" r:id="rId33" imgW="1066680" imgH="228600" progId="Equation.3">
                  <p:embed/>
                </p:oleObj>
              </mc:Choice>
              <mc:Fallback>
                <p:oleObj name="Equation" r:id="rId33" imgW="10666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546600"/>
                        <a:ext cx="1701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5740400" y="4238625"/>
          <a:ext cx="2819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6" name="位图图像" r:id="rId3" imgW="2819794" imgH="1752381" progId="Paint.Picture">
                  <p:embed/>
                </p:oleObj>
              </mc:Choice>
              <mc:Fallback>
                <p:oleObj name="位图图像" r:id="rId3" imgW="2819794" imgH="17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238625"/>
                        <a:ext cx="2819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215900" y="16510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解法三 奈氏判据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215900" y="2108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738188" y="2168525"/>
          <a:ext cx="1812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7" name="Equation" r:id="rId5" imgW="939600" imgH="203040" progId="Equation.3">
                  <p:embed/>
                </p:oleObj>
              </mc:Choice>
              <mc:Fallback>
                <p:oleObj name="Equation" r:id="rId5" imgW="9396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168525"/>
                        <a:ext cx="18129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742950" y="2517775"/>
          <a:ext cx="2490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8" name="Equation" r:id="rId7" imgW="1295280" imgH="228600" progId="Equation.3">
                  <p:embed/>
                </p:oleObj>
              </mc:Choice>
              <mc:Fallback>
                <p:oleObj name="Equation" r:id="rId7" imgW="12952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517775"/>
                        <a:ext cx="24907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/>
        </p:nvGraphicFramePr>
        <p:xfrm>
          <a:off x="739775" y="2970213"/>
          <a:ext cx="23701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9" name="Equation" r:id="rId9" imgW="1231560" imgH="203040" progId="Equation.3">
                  <p:embed/>
                </p:oleObj>
              </mc:Choice>
              <mc:Fallback>
                <p:oleObj name="Equation" r:id="rId9" imgW="12315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970213"/>
                        <a:ext cx="23701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6" name="AutoShape 10"/>
          <p:cNvSpPr>
            <a:spLocks/>
          </p:cNvSpPr>
          <p:nvPr/>
        </p:nvSpPr>
        <p:spPr bwMode="auto">
          <a:xfrm>
            <a:off x="762000" y="4992688"/>
            <a:ext cx="101600" cy="687387"/>
          </a:xfrm>
          <a:prstGeom prst="leftBrace">
            <a:avLst>
              <a:gd name="adj1" fmla="val 5638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7" name="Object 11"/>
          <p:cNvGraphicFramePr>
            <a:graphicFrameLocks noChangeAspect="1"/>
          </p:cNvGraphicFramePr>
          <p:nvPr/>
        </p:nvGraphicFramePr>
        <p:xfrm>
          <a:off x="5892800" y="4975225"/>
          <a:ext cx="26098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0" name="位图图像" r:id="rId11" imgW="2610214" imgH="1095528" progId="Paint.Picture">
                  <p:embed/>
                </p:oleObj>
              </mc:Choice>
              <mc:Fallback>
                <p:oleObj name="位图图像" r:id="rId11" imgW="2610214" imgH="1095528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975225"/>
                        <a:ext cx="26098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12"/>
          <p:cNvGraphicFramePr>
            <a:graphicFrameLocks noChangeAspect="1"/>
          </p:cNvGraphicFramePr>
          <p:nvPr/>
        </p:nvGraphicFramePr>
        <p:xfrm>
          <a:off x="8026400" y="5051425"/>
          <a:ext cx="4000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1" name="位图图像" r:id="rId13" imgW="400000" imgH="209524" progId="Paint.Picture">
                  <p:embed/>
                </p:oleObj>
              </mc:Choice>
              <mc:Fallback>
                <p:oleObj name="位图图像" r:id="rId13" imgW="400000" imgH="209524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5051425"/>
                        <a:ext cx="4000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5449888" y="5418138"/>
          <a:ext cx="5207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2" name="位图图像" r:id="rId15" imgW="485586" imgH="200159" progId="Paint.Picture">
                  <p:embed/>
                </p:oleObj>
              </mc:Choice>
              <mc:Fallback>
                <p:oleObj name="位图图像" r:id="rId15" imgW="485586" imgH="200159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5418138"/>
                        <a:ext cx="520700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14"/>
          <p:cNvGraphicFramePr>
            <a:graphicFrameLocks noChangeAspect="1"/>
          </p:cNvGraphicFramePr>
          <p:nvPr/>
        </p:nvGraphicFramePr>
        <p:xfrm>
          <a:off x="5816600" y="4594225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3" name="位图图像" r:id="rId17" imgW="1752381" imgH="724001" progId="Paint.Picture">
                  <p:embed/>
                </p:oleObj>
              </mc:Choice>
              <mc:Fallback>
                <p:oleObj name="位图图像" r:id="rId17" imgW="1752381" imgH="724001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594225"/>
                        <a:ext cx="1752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1" name="Object 15"/>
          <p:cNvGraphicFramePr>
            <a:graphicFrameLocks noChangeAspect="1"/>
          </p:cNvGraphicFramePr>
          <p:nvPr/>
        </p:nvGraphicFramePr>
        <p:xfrm>
          <a:off x="7581900" y="4746625"/>
          <a:ext cx="5238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4" name="位图图像" r:id="rId19" imgW="523810" imgH="181096" progId="Paint.Picture">
                  <p:embed/>
                </p:oleObj>
              </mc:Choice>
              <mc:Fallback>
                <p:oleObj name="位图图像" r:id="rId19" imgW="523810" imgH="18109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746625"/>
                        <a:ext cx="5238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2" name="Object 16"/>
          <p:cNvGraphicFramePr>
            <a:graphicFrameLocks noChangeAspect="1"/>
          </p:cNvGraphicFramePr>
          <p:nvPr/>
        </p:nvGraphicFramePr>
        <p:xfrm>
          <a:off x="5549900" y="1765300"/>
          <a:ext cx="2590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5" name="位图图像" r:id="rId21" imgW="2219635" imgH="2324424" progId="Paint.Picture">
                  <p:embed/>
                </p:oleObj>
              </mc:Choice>
              <mc:Fallback>
                <p:oleObj name="位图图像" r:id="rId21" imgW="2219635" imgH="2324424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1765300"/>
                        <a:ext cx="2590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3" name="Object 17"/>
          <p:cNvGraphicFramePr>
            <a:graphicFrameLocks noChangeAspect="1"/>
          </p:cNvGraphicFramePr>
          <p:nvPr/>
        </p:nvGraphicFramePr>
        <p:xfrm>
          <a:off x="7546975" y="3140075"/>
          <a:ext cx="257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6" name="位图图像" r:id="rId23" imgW="219222" imgH="237969" progId="Paint.Picture">
                  <p:embed/>
                </p:oleObj>
              </mc:Choice>
              <mc:Fallback>
                <p:oleObj name="位图图像" r:id="rId23" imgW="219222" imgH="237969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3140075"/>
                        <a:ext cx="2571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4" name="Object 18"/>
          <p:cNvGraphicFramePr>
            <a:graphicFrameLocks noChangeAspect="1"/>
          </p:cNvGraphicFramePr>
          <p:nvPr/>
        </p:nvGraphicFramePr>
        <p:xfrm>
          <a:off x="7477125" y="1984375"/>
          <a:ext cx="1222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7" name="位图图像" r:id="rId25" imgW="104762" imgH="1142857" progId="Paint.Picture">
                  <p:embed/>
                </p:oleObj>
              </mc:Choice>
              <mc:Fallback>
                <p:oleObj name="位图图像" r:id="rId25" imgW="104762" imgH="1142857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1984375"/>
                        <a:ext cx="1222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5" name="Object 19"/>
          <p:cNvGraphicFramePr>
            <a:graphicFrameLocks noChangeAspect="1"/>
          </p:cNvGraphicFramePr>
          <p:nvPr/>
        </p:nvGraphicFramePr>
        <p:xfrm>
          <a:off x="5935663" y="2239963"/>
          <a:ext cx="1689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8" name="位图图像" r:id="rId27" imgW="1448002" imgH="1047619" progId="Paint.Picture">
                  <p:embed/>
                </p:oleObj>
              </mc:Choice>
              <mc:Fallback>
                <p:oleObj name="位图图像" r:id="rId27" imgW="1448002" imgH="1047619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239963"/>
                        <a:ext cx="16891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742950" y="3335338"/>
          <a:ext cx="34972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9" name="Equation" r:id="rId29" imgW="1955520" imgH="444240" progId="Equation.3">
                  <p:embed/>
                </p:oleObj>
              </mc:Choice>
              <mc:Fallback>
                <p:oleObj name="Equation" r:id="rId29" imgW="195552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335338"/>
                        <a:ext cx="3497263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7" name="Object 21"/>
          <p:cNvGraphicFramePr>
            <a:graphicFrameLocks noChangeAspect="1"/>
          </p:cNvGraphicFramePr>
          <p:nvPr/>
        </p:nvGraphicFramePr>
        <p:xfrm>
          <a:off x="1422400" y="4184650"/>
          <a:ext cx="3838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0" name="Equation" r:id="rId31" imgW="2171520" imgH="444240" progId="Equation.3">
                  <p:embed/>
                </p:oleObj>
              </mc:Choice>
              <mc:Fallback>
                <p:oleObj name="Equation" r:id="rId31" imgW="217152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184650"/>
                        <a:ext cx="3838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8" name="Rectangle 22"/>
          <p:cNvSpPr>
            <a:spLocks noChangeArrowheads="1"/>
          </p:cNvSpPr>
          <p:nvPr/>
        </p:nvSpPr>
        <p:spPr bwMode="auto">
          <a:xfrm>
            <a:off x="242888" y="5105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令</a:t>
            </a: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881063" y="4979988"/>
          <a:ext cx="17065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1" name="Equation" r:id="rId33" imgW="965160" imgH="203040" progId="Equation.3">
                  <p:embed/>
                </p:oleObj>
              </mc:Choice>
              <mc:Fallback>
                <p:oleObj name="Equation" r:id="rId33" imgW="96516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979988"/>
                        <a:ext cx="17065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0" name="Object 24"/>
          <p:cNvGraphicFramePr>
            <a:graphicFrameLocks noChangeAspect="1"/>
          </p:cNvGraphicFramePr>
          <p:nvPr/>
        </p:nvGraphicFramePr>
        <p:xfrm>
          <a:off x="893763" y="5857875"/>
          <a:ext cx="1997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2" name="Equation" r:id="rId35" imgW="1130040" imgH="253800" progId="Equation.3">
                  <p:embed/>
                </p:oleObj>
              </mc:Choice>
              <mc:Fallback>
                <p:oleObj name="Equation" r:id="rId35" imgW="113004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857875"/>
                        <a:ext cx="19970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1" name="Object 25"/>
          <p:cNvGraphicFramePr>
            <a:graphicFrameLocks noChangeAspect="1"/>
          </p:cNvGraphicFramePr>
          <p:nvPr/>
        </p:nvGraphicFramePr>
        <p:xfrm>
          <a:off x="906463" y="5181600"/>
          <a:ext cx="30527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3" name="Equation" r:id="rId37" imgW="1726920" imgH="419040" progId="Equation.3">
                  <p:embed/>
                </p:oleObj>
              </mc:Choice>
              <mc:Fallback>
                <p:oleObj name="Equation" r:id="rId37" imgW="1726920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181600"/>
                        <a:ext cx="30527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2" name="Object 26"/>
          <p:cNvGraphicFramePr>
            <a:graphicFrameLocks noChangeAspect="1"/>
          </p:cNvGraphicFramePr>
          <p:nvPr/>
        </p:nvGraphicFramePr>
        <p:xfrm>
          <a:off x="904875" y="6275388"/>
          <a:ext cx="13001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4" name="Equation" r:id="rId39" imgW="736560" imgH="203040" progId="Equation.3">
                  <p:embed/>
                </p:oleObj>
              </mc:Choice>
              <mc:Fallback>
                <p:oleObj name="Equation" r:id="rId39" imgW="73656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6275388"/>
                        <a:ext cx="1300163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3" name="Object 27"/>
          <p:cNvGraphicFramePr>
            <a:graphicFrameLocks noChangeAspect="1"/>
          </p:cNvGraphicFramePr>
          <p:nvPr/>
        </p:nvGraphicFramePr>
        <p:xfrm>
          <a:off x="3255963" y="6143625"/>
          <a:ext cx="26844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5" name="Equation" r:id="rId41" imgW="1447560" imgH="228600" progId="Equation.3">
                  <p:embed/>
                </p:oleObj>
              </mc:Choice>
              <mc:Fallback>
                <p:oleObj name="Equation" r:id="rId41" imgW="14475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6143625"/>
                        <a:ext cx="2684462" cy="419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2000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4" name="AutoShape 28"/>
          <p:cNvSpPr>
            <a:spLocks/>
          </p:cNvSpPr>
          <p:nvPr/>
        </p:nvSpPr>
        <p:spPr bwMode="auto">
          <a:xfrm>
            <a:off x="776288" y="5975350"/>
            <a:ext cx="74612" cy="641350"/>
          </a:xfrm>
          <a:prstGeom prst="leftBrace">
            <a:avLst>
              <a:gd name="adj1" fmla="val 7163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46" name="Object 30"/>
          <p:cNvGraphicFramePr>
            <a:graphicFrameLocks noChangeAspect="1"/>
          </p:cNvGraphicFramePr>
          <p:nvPr/>
        </p:nvGraphicFramePr>
        <p:xfrm>
          <a:off x="6096000" y="63500"/>
          <a:ext cx="29527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6" name="位图图像" r:id="rId43" imgW="2762636" imgH="1295238" progId="Paint.Picture">
                  <p:embed/>
                </p:oleObj>
              </mc:Choice>
              <mc:Fallback>
                <p:oleObj name="位图图像" r:id="rId43" imgW="2762636" imgH="129523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3500"/>
                        <a:ext cx="29527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8991600" cy="5715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4419600" y="1625600"/>
          <a:ext cx="4595813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9" name="位图图像" r:id="rId3" imgW="7478169" imgH="5619048" progId="Paint.Picture">
                  <p:embed/>
                </p:oleObj>
              </mc:Choice>
              <mc:Fallback>
                <p:oleObj name="位图图像" r:id="rId3" imgW="7478169" imgH="561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25600"/>
                        <a:ext cx="4595813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5970588" y="1625600"/>
          <a:ext cx="746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0" name="位图图像" r:id="rId5" imgW="104762" imgH="5087060" progId="Paint.Picture">
                  <p:embed/>
                </p:oleObj>
              </mc:Choice>
              <mc:Fallback>
                <p:oleObj name="位图图像" r:id="rId5" imgW="104762" imgH="508706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625600"/>
                        <a:ext cx="746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7177088" y="1612900"/>
          <a:ext cx="746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1" name="位图图像" r:id="rId7" imgW="104762" imgH="5087060" progId="Paint.Picture">
                  <p:embed/>
                </p:oleObj>
              </mc:Choice>
              <mc:Fallback>
                <p:oleObj name="位图图像" r:id="rId7" imgW="104762" imgH="508706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1612900"/>
                        <a:ext cx="746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7977188" y="1612900"/>
          <a:ext cx="746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2" name="位图图像" r:id="rId8" imgW="104762" imgH="5087060" progId="Paint.Picture">
                  <p:embed/>
                </p:oleObj>
              </mc:Choice>
              <mc:Fallback>
                <p:oleObj name="位图图像" r:id="rId8" imgW="104762" imgH="508706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1612900"/>
                        <a:ext cx="746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6022975" y="3073400"/>
          <a:ext cx="1873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3" name="位图图像" r:id="rId9" imgW="304923" imgH="247685" progId="Paint.Picture">
                  <p:embed/>
                </p:oleObj>
              </mc:Choice>
              <mc:Fallback>
                <p:oleObj name="位图图像" r:id="rId9" imgW="304923" imgH="24768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073400"/>
                        <a:ext cx="18732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7264400" y="3116263"/>
          <a:ext cx="9366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4" name="位图图像" r:id="rId11" imgW="152260" imgH="181096" progId="Paint.Picture">
                  <p:embed/>
                </p:oleObj>
              </mc:Choice>
              <mc:Fallback>
                <p:oleObj name="位图图像" r:id="rId11" imgW="152260" imgH="18109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3116263"/>
                        <a:ext cx="93663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8035925" y="3082925"/>
          <a:ext cx="109538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5" name="位图图像" r:id="rId13" imgW="181096" imgH="171338" progId="Paint.Picture">
                  <p:embed/>
                </p:oleObj>
              </mc:Choice>
              <mc:Fallback>
                <p:oleObj name="位图图像" r:id="rId13" imgW="181096" imgH="17133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3082925"/>
                        <a:ext cx="109538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Object 11"/>
          <p:cNvGraphicFramePr>
            <a:graphicFrameLocks noChangeAspect="1"/>
          </p:cNvGraphicFramePr>
          <p:nvPr/>
        </p:nvGraphicFramePr>
        <p:xfrm>
          <a:off x="4610100" y="1930400"/>
          <a:ext cx="14112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6" name="位图图像" r:id="rId15" imgW="2295238" imgH="1305107" progId="Paint.Picture">
                  <p:embed/>
                </p:oleObj>
              </mc:Choice>
              <mc:Fallback>
                <p:oleObj name="位图图像" r:id="rId15" imgW="2295238" imgH="130510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930400"/>
                        <a:ext cx="14112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12"/>
          <p:cNvGraphicFramePr>
            <a:graphicFrameLocks noChangeAspect="1"/>
          </p:cNvGraphicFramePr>
          <p:nvPr/>
        </p:nvGraphicFramePr>
        <p:xfrm>
          <a:off x="5994400" y="2660650"/>
          <a:ext cx="12366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7" name="位图图像" r:id="rId17" imgW="2010056" imgH="609524" progId="Paint.Picture">
                  <p:embed/>
                </p:oleObj>
              </mc:Choice>
              <mc:Fallback>
                <p:oleObj name="位图图像" r:id="rId17" imgW="2010056" imgH="609524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660650"/>
                        <a:ext cx="12366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3" name="Object 13"/>
          <p:cNvGraphicFramePr>
            <a:graphicFrameLocks noChangeAspect="1"/>
          </p:cNvGraphicFramePr>
          <p:nvPr/>
        </p:nvGraphicFramePr>
        <p:xfrm>
          <a:off x="7181850" y="2959100"/>
          <a:ext cx="831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8" name="位图图像" r:id="rId19" imgW="1352381" imgH="781159" progId="Paint.Picture">
                  <p:embed/>
                </p:oleObj>
              </mc:Choice>
              <mc:Fallback>
                <p:oleObj name="位图图像" r:id="rId19" imgW="1352381" imgH="781159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959100"/>
                        <a:ext cx="831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7980363" y="3367088"/>
          <a:ext cx="7318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9" name="位图图像" r:id="rId21" imgW="1190476" imgH="990738" progId="Paint.Picture">
                  <p:embed/>
                </p:oleObj>
              </mc:Choice>
              <mc:Fallback>
                <p:oleObj name="位图图像" r:id="rId21" imgW="1190476" imgH="990738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3367088"/>
                        <a:ext cx="7318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5" name="Object 15"/>
          <p:cNvGraphicFramePr>
            <a:graphicFrameLocks noChangeAspect="1"/>
          </p:cNvGraphicFramePr>
          <p:nvPr/>
        </p:nvGraphicFramePr>
        <p:xfrm>
          <a:off x="5067300" y="2032000"/>
          <a:ext cx="2032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0" name="位图图像" r:id="rId23" imgW="333333" imgH="266737" progId="Paint.Picture">
                  <p:embed/>
                </p:oleObj>
              </mc:Choice>
              <mc:Fallback>
                <p:oleObj name="位图图像" r:id="rId23" imgW="333333" imgH="266737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032000"/>
                        <a:ext cx="203200" cy="16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6" name="Object 16"/>
          <p:cNvGraphicFramePr>
            <a:graphicFrameLocks noChangeAspect="1"/>
          </p:cNvGraphicFramePr>
          <p:nvPr/>
        </p:nvGraphicFramePr>
        <p:xfrm>
          <a:off x="7454900" y="2984500"/>
          <a:ext cx="2032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1" name="位图图像" r:id="rId25" imgW="333333" imgH="266737" progId="Paint.Picture">
                  <p:embed/>
                </p:oleObj>
              </mc:Choice>
              <mc:Fallback>
                <p:oleObj name="位图图像" r:id="rId25" imgW="333333" imgH="26673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2984500"/>
                        <a:ext cx="203200" cy="16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7" name="Object 17"/>
          <p:cNvGraphicFramePr>
            <a:graphicFrameLocks noChangeAspect="1"/>
          </p:cNvGraphicFramePr>
          <p:nvPr/>
        </p:nvGraphicFramePr>
        <p:xfrm>
          <a:off x="6210300" y="2616200"/>
          <a:ext cx="211138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2" name="位图图像" r:id="rId26" imgW="343039" imgH="219222" progId="Paint.Picture">
                  <p:embed/>
                </p:oleObj>
              </mc:Choice>
              <mc:Fallback>
                <p:oleObj name="位图图像" r:id="rId26" imgW="343039" imgH="21922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616200"/>
                        <a:ext cx="211138" cy="13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8" name="Object 18"/>
          <p:cNvGraphicFramePr>
            <a:graphicFrameLocks noChangeAspect="1"/>
          </p:cNvGraphicFramePr>
          <p:nvPr/>
        </p:nvGraphicFramePr>
        <p:xfrm>
          <a:off x="8297863" y="3524250"/>
          <a:ext cx="211137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3" name="位图图像" r:id="rId28" imgW="343039" imgH="237969" progId="Paint.Picture">
                  <p:embed/>
                </p:oleObj>
              </mc:Choice>
              <mc:Fallback>
                <p:oleObj name="位图图像" r:id="rId28" imgW="343039" imgH="237969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863" y="3524250"/>
                        <a:ext cx="211137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9" name="Object 19"/>
          <p:cNvGraphicFramePr>
            <a:graphicFrameLocks noChangeAspect="1"/>
          </p:cNvGraphicFramePr>
          <p:nvPr/>
        </p:nvGraphicFramePr>
        <p:xfrm>
          <a:off x="4424363" y="1638300"/>
          <a:ext cx="45974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4" name="位图图像" r:id="rId30" imgW="7478169" imgH="5619048" progId="Paint.Picture">
                  <p:embed/>
                </p:oleObj>
              </mc:Choice>
              <mc:Fallback>
                <p:oleObj name="位图图像" r:id="rId30" imgW="7478169" imgH="5619048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1638300"/>
                        <a:ext cx="4597400" cy="345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00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FF99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0" name="Object 20"/>
          <p:cNvGraphicFramePr>
            <a:graphicFrameLocks noChangeAspect="1"/>
          </p:cNvGraphicFramePr>
          <p:nvPr/>
        </p:nvGraphicFramePr>
        <p:xfrm>
          <a:off x="4602163" y="2311400"/>
          <a:ext cx="41227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5" name="位图图像" r:id="rId31" imgW="6706536" imgH="3343742" progId="Paint.Picture">
                  <p:embed/>
                </p:oleObj>
              </mc:Choice>
              <mc:Fallback>
                <p:oleObj name="位图图像" r:id="rId31" imgW="6706536" imgH="3343742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311400"/>
                        <a:ext cx="41227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1" name="Object 21"/>
          <p:cNvGraphicFramePr>
            <a:graphicFrameLocks noChangeAspect="1"/>
          </p:cNvGraphicFramePr>
          <p:nvPr/>
        </p:nvGraphicFramePr>
        <p:xfrm>
          <a:off x="4606925" y="4330700"/>
          <a:ext cx="4016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6" name="位图图像" r:id="rId33" imgW="6533333" imgH="857143" progId="Paint.Picture">
                  <p:embed/>
                </p:oleObj>
              </mc:Choice>
              <mc:Fallback>
                <p:oleObj name="位图图像" r:id="rId33" imgW="6533333" imgH="857143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330700"/>
                        <a:ext cx="40163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2" name="Object 22"/>
          <p:cNvGraphicFramePr>
            <a:graphicFrameLocks noChangeAspect="1"/>
          </p:cNvGraphicFramePr>
          <p:nvPr/>
        </p:nvGraphicFramePr>
        <p:xfrm>
          <a:off x="4686300" y="4178300"/>
          <a:ext cx="4429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7" name="位图图像" r:id="rId35" imgW="724001" imgH="361809" progId="Paint.Picture">
                  <p:embed/>
                </p:oleObj>
              </mc:Choice>
              <mc:Fallback>
                <p:oleObj name="位图图像" r:id="rId35" imgW="724001" imgH="361809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178300"/>
                        <a:ext cx="442913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3" name="Object 23"/>
          <p:cNvGraphicFramePr>
            <a:graphicFrameLocks noChangeAspect="1"/>
          </p:cNvGraphicFramePr>
          <p:nvPr/>
        </p:nvGraphicFramePr>
        <p:xfrm>
          <a:off x="4762500" y="2235200"/>
          <a:ext cx="4445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8" name="位图图像" r:id="rId37" imgW="724001" imgH="314286" progId="Paint.Picture">
                  <p:embed/>
                </p:oleObj>
              </mc:Choice>
              <mc:Fallback>
                <p:oleObj name="位图图像" r:id="rId37" imgW="724001" imgH="314286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235200"/>
                        <a:ext cx="4445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4" name="Object 24"/>
          <p:cNvGraphicFramePr>
            <a:graphicFrameLocks noChangeAspect="1"/>
          </p:cNvGraphicFramePr>
          <p:nvPr/>
        </p:nvGraphicFramePr>
        <p:xfrm>
          <a:off x="7367588" y="3467100"/>
          <a:ext cx="1000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9" name="位图图像" r:id="rId39" imgW="161990" imgH="1752381" progId="Paint.Picture">
                  <p:embed/>
                </p:oleObj>
              </mc:Choice>
              <mc:Fallback>
                <p:oleObj name="位图图像" r:id="rId39" imgW="161990" imgH="1752381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3467100"/>
                        <a:ext cx="1000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5" name="Object 25"/>
          <p:cNvGraphicFramePr>
            <a:graphicFrameLocks noChangeAspect="1"/>
          </p:cNvGraphicFramePr>
          <p:nvPr/>
        </p:nvGraphicFramePr>
        <p:xfrm>
          <a:off x="7281863" y="3530600"/>
          <a:ext cx="2286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0" name="位图图像" r:id="rId41" imgW="371527" imgH="257007" progId="Paint.Picture">
                  <p:embed/>
                </p:oleObj>
              </mc:Choice>
              <mc:Fallback>
                <p:oleObj name="位图图像" r:id="rId41" imgW="371527" imgH="257007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3530600"/>
                        <a:ext cx="22860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6" name="Object 26"/>
          <p:cNvGraphicFramePr>
            <a:graphicFrameLocks noChangeAspect="1"/>
          </p:cNvGraphicFramePr>
          <p:nvPr/>
        </p:nvGraphicFramePr>
        <p:xfrm>
          <a:off x="7277100" y="4597400"/>
          <a:ext cx="246063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1" name="位图图像" r:id="rId43" imgW="400000" imgH="276117" progId="Paint.Picture">
                  <p:embed/>
                </p:oleObj>
              </mc:Choice>
              <mc:Fallback>
                <p:oleObj name="位图图像" r:id="rId43" imgW="400000" imgH="276117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4597400"/>
                        <a:ext cx="246063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7" name="Rectangle 27"/>
          <p:cNvSpPr>
            <a:spLocks noChangeArrowheads="1"/>
          </p:cNvSpPr>
          <p:nvPr/>
        </p:nvSpPr>
        <p:spPr bwMode="auto">
          <a:xfrm>
            <a:off x="152400" y="161290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>
                <a:solidFill>
                  <a:srgbClr val="FF0000"/>
                </a:solidFill>
              </a:rPr>
              <a:t>解法四 对数判据</a:t>
            </a:r>
          </a:p>
        </p:txBody>
      </p:sp>
      <p:graphicFrame>
        <p:nvGraphicFramePr>
          <p:cNvPr id="368668" name="Object 28"/>
          <p:cNvGraphicFramePr>
            <a:graphicFrameLocks noChangeAspect="1"/>
          </p:cNvGraphicFramePr>
          <p:nvPr/>
        </p:nvGraphicFramePr>
        <p:xfrm>
          <a:off x="750888" y="1960563"/>
          <a:ext cx="22971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2" name="Equation" r:id="rId45" imgW="1473120" imgH="761760" progId="Equation.3">
                  <p:embed/>
                </p:oleObj>
              </mc:Choice>
              <mc:Fallback>
                <p:oleObj name="Equation" r:id="rId45" imgW="1473120" imgH="7617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960563"/>
                        <a:ext cx="2297112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9" name="Rectangle 29"/>
          <p:cNvSpPr>
            <a:spLocks noChangeArrowheads="1"/>
          </p:cNvSpPr>
          <p:nvPr/>
        </p:nvSpPr>
        <p:spPr bwMode="auto">
          <a:xfrm>
            <a:off x="304800" y="2311400"/>
            <a:ext cx="533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Times New Roman" pitchFamily="18" charset="0"/>
              </a:rPr>
              <a:t>解</a:t>
            </a:r>
          </a:p>
        </p:txBody>
      </p:sp>
      <p:sp>
        <p:nvSpPr>
          <p:cNvPr id="368670" name="Rectangle 30"/>
          <p:cNvSpPr>
            <a:spLocks noChangeArrowheads="1"/>
          </p:cNvSpPr>
          <p:nvPr/>
        </p:nvSpPr>
        <p:spPr bwMode="auto">
          <a:xfrm>
            <a:off x="304800" y="2984500"/>
            <a:ext cx="1752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Times New Roman" pitchFamily="18" charset="0"/>
              </a:rPr>
              <a:t>作 </a:t>
            </a:r>
            <a:r>
              <a:rPr lang="en-US" altLang="zh-CN" sz="2200">
                <a:latin typeface="Times New Roman" pitchFamily="18" charset="0"/>
              </a:rPr>
              <a:t>Bode </a:t>
            </a:r>
            <a:r>
              <a:rPr lang="zh-CN" altLang="en-US" sz="2200">
                <a:latin typeface="Times New Roman" pitchFamily="18" charset="0"/>
              </a:rPr>
              <a:t>图：</a:t>
            </a:r>
          </a:p>
        </p:txBody>
      </p:sp>
      <p:graphicFrame>
        <p:nvGraphicFramePr>
          <p:cNvPr id="368671" name="Object 31"/>
          <p:cNvGraphicFramePr>
            <a:graphicFrameLocks noChangeAspect="1"/>
          </p:cNvGraphicFramePr>
          <p:nvPr/>
        </p:nvGraphicFramePr>
        <p:xfrm>
          <a:off x="715963" y="3352800"/>
          <a:ext cx="1609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3" name="Equation" r:id="rId47" imgW="965160" imgH="241200" progId="Equation.3">
                  <p:embed/>
                </p:oleObj>
              </mc:Choice>
              <mc:Fallback>
                <p:oleObj name="Equation" r:id="rId47" imgW="96516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352800"/>
                        <a:ext cx="1609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2" name="Object 32"/>
          <p:cNvGraphicFramePr>
            <a:graphicFrameLocks noChangeAspect="1"/>
          </p:cNvGraphicFramePr>
          <p:nvPr/>
        </p:nvGraphicFramePr>
        <p:xfrm>
          <a:off x="695325" y="4140200"/>
          <a:ext cx="28273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4" name="Equation" r:id="rId49" imgW="1701720" imgH="419040" progId="Equation.3">
                  <p:embed/>
                </p:oleObj>
              </mc:Choice>
              <mc:Fallback>
                <p:oleObj name="Equation" r:id="rId49" imgW="170172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140200"/>
                        <a:ext cx="2827338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3" name="Object 33"/>
          <p:cNvGraphicFramePr>
            <a:graphicFrameLocks noChangeAspect="1"/>
          </p:cNvGraphicFramePr>
          <p:nvPr/>
        </p:nvGraphicFramePr>
        <p:xfrm>
          <a:off x="706438" y="4714875"/>
          <a:ext cx="26511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5" name="Equation" r:id="rId51" imgW="1663560" imgH="825480" progId="Equation.3">
                  <p:embed/>
                </p:oleObj>
              </mc:Choice>
              <mc:Fallback>
                <p:oleObj name="Equation" r:id="rId51" imgW="1663560" imgH="825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714875"/>
                        <a:ext cx="2651125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4" name="Object 34"/>
          <p:cNvGraphicFramePr>
            <a:graphicFrameLocks noChangeAspect="1"/>
          </p:cNvGraphicFramePr>
          <p:nvPr/>
        </p:nvGraphicFramePr>
        <p:xfrm>
          <a:off x="685800" y="6029325"/>
          <a:ext cx="21050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6" name="Equation" r:id="rId53" imgW="1104840" imgH="342720" progId="Equation.3">
                  <p:embed/>
                </p:oleObj>
              </mc:Choice>
              <mc:Fallback>
                <p:oleObj name="Equation" r:id="rId53" imgW="1104840" imgH="3427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29325"/>
                        <a:ext cx="2105025" cy="6381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1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5" name="Object 35"/>
          <p:cNvGraphicFramePr>
            <a:graphicFrameLocks noChangeAspect="1"/>
          </p:cNvGraphicFramePr>
          <p:nvPr/>
        </p:nvGraphicFramePr>
        <p:xfrm>
          <a:off x="3200400" y="5486400"/>
          <a:ext cx="56419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7" name="Equation" r:id="rId55" imgW="3492360" imgH="736560" progId="Equation.3">
                  <p:embed/>
                </p:oleObj>
              </mc:Choice>
              <mc:Fallback>
                <p:oleObj name="Equation" r:id="rId55" imgW="3492360" imgH="736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5641975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6" name="Object 36"/>
          <p:cNvGraphicFramePr>
            <a:graphicFrameLocks noChangeAspect="1"/>
          </p:cNvGraphicFramePr>
          <p:nvPr/>
        </p:nvGraphicFramePr>
        <p:xfrm>
          <a:off x="803275" y="3559175"/>
          <a:ext cx="35496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8" name="Equation" r:id="rId57" imgW="2222280" imgH="419040" progId="Equation.3">
                  <p:embed/>
                </p:oleObj>
              </mc:Choice>
              <mc:Fallback>
                <p:oleObj name="Equation" r:id="rId57" imgW="2222280" imgH="419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559175"/>
                        <a:ext cx="35496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7" name="Object 37"/>
          <p:cNvGraphicFramePr>
            <a:graphicFrameLocks noChangeAspect="1"/>
          </p:cNvGraphicFramePr>
          <p:nvPr/>
        </p:nvGraphicFramePr>
        <p:xfrm>
          <a:off x="5932488" y="4953000"/>
          <a:ext cx="156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9" name="Equation" r:id="rId59" imgW="901440" imgH="177480" progId="Equation.3">
                  <p:embed/>
                </p:oleObj>
              </mc:Choice>
              <mc:Fallback>
                <p:oleObj name="Equation" r:id="rId59" imgW="90144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953000"/>
                        <a:ext cx="1560512" cy="304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2000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8" name="Object 38"/>
          <p:cNvGraphicFramePr>
            <a:graphicFrameLocks noChangeAspect="1"/>
          </p:cNvGraphicFramePr>
          <p:nvPr/>
        </p:nvGraphicFramePr>
        <p:xfrm>
          <a:off x="6096000" y="63500"/>
          <a:ext cx="29527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0" name="位图图像" r:id="rId61" imgW="2762636" imgH="1295238" progId="Paint.Picture">
                  <p:embed/>
                </p:oleObj>
              </mc:Choice>
              <mc:Fallback>
                <p:oleObj name="位图图像" r:id="rId61" imgW="2762636" imgH="1295238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3500"/>
                        <a:ext cx="29527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200" y="9525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14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9668" name="Rectangle 1028"/>
          <p:cNvSpPr>
            <a:spLocks noChangeArrowheads="1"/>
          </p:cNvSpPr>
          <p:nvPr/>
        </p:nvSpPr>
        <p:spPr bwMode="auto">
          <a:xfrm>
            <a:off x="241300" y="2044700"/>
            <a:ext cx="52451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宋体" pitchFamily="2" charset="-122"/>
              </a:rPr>
              <a:t>3</a:t>
            </a:r>
            <a:r>
              <a:rPr lang="en-US" altLang="zh-CN" sz="2200">
                <a:latin typeface="宋体" pitchFamily="2" charset="-122"/>
              </a:rPr>
              <a:t> </a:t>
            </a:r>
            <a:r>
              <a:rPr lang="zh-CN" altLang="en-US" sz="2200">
                <a:latin typeface="宋体" pitchFamily="2" charset="-122"/>
              </a:rPr>
              <a:t>已知系统结构图</a:t>
            </a:r>
            <a:r>
              <a:rPr lang="en-US" altLang="zh-CN" sz="2200">
                <a:latin typeface="宋体" pitchFamily="2" charset="-122"/>
              </a:rPr>
              <a:t>,</a:t>
            </a:r>
            <a:r>
              <a:rPr lang="zh-CN" altLang="en-US" sz="2200">
                <a:latin typeface="宋体" pitchFamily="2" charset="-122"/>
              </a:rPr>
              <a:t>讨论当</a:t>
            </a:r>
            <a:r>
              <a:rPr lang="en-US" altLang="zh-CN" sz="2200">
                <a:latin typeface="Times New Roman" pitchFamily="18" charset="0"/>
              </a:rPr>
              <a:t>K</a:t>
            </a:r>
            <a:r>
              <a:rPr lang="en-US" altLang="zh-CN" sz="2200" baseline="-25000">
                <a:latin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</a:rPr>
              <a:t>, K</a:t>
            </a:r>
            <a:r>
              <a:rPr lang="en-US" altLang="zh-CN" sz="2200" baseline="-25000">
                <a:latin typeface="Times New Roman" pitchFamily="18" charset="0"/>
              </a:rPr>
              <a:t>2</a:t>
            </a:r>
            <a:r>
              <a:rPr lang="en-US" altLang="zh-CN" sz="2200">
                <a:latin typeface="Symbol" pitchFamily="18" charset="2"/>
              </a:rPr>
              <a:t>,</a:t>
            </a:r>
            <a:r>
              <a:rPr lang="zh-CN" altLang="en-US" sz="2200"/>
              <a:t>和</a:t>
            </a:r>
            <a:r>
              <a:rPr lang="en-US" altLang="zh-CN" sz="2200">
                <a:latin typeface="Symbol" pitchFamily="18" charset="2"/>
              </a:rPr>
              <a:t>b </a:t>
            </a:r>
            <a:endParaRPr lang="en-US" altLang="zh-CN" sz="2200"/>
          </a:p>
          <a:p>
            <a:pPr>
              <a:spcBef>
                <a:spcPct val="20000"/>
              </a:spcBef>
            </a:pPr>
            <a:r>
              <a:rPr lang="en-US" altLang="zh-CN" sz="2200">
                <a:latin typeface="宋体" pitchFamily="2" charset="-122"/>
              </a:rPr>
              <a:t>   </a:t>
            </a:r>
            <a:r>
              <a:rPr lang="zh-CN" altLang="en-US" sz="2200">
                <a:latin typeface="宋体" pitchFamily="2" charset="-122"/>
              </a:rPr>
              <a:t>各自分别变化时对系统性能的影响。</a:t>
            </a:r>
          </a:p>
        </p:txBody>
      </p:sp>
      <p:graphicFrame>
        <p:nvGraphicFramePr>
          <p:cNvPr id="369669" name="Object 1029"/>
          <p:cNvGraphicFramePr>
            <a:graphicFrameLocks noChangeAspect="1"/>
          </p:cNvGraphicFramePr>
          <p:nvPr/>
        </p:nvGraphicFramePr>
        <p:xfrm>
          <a:off x="739775" y="3292475"/>
          <a:ext cx="20685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0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292475"/>
                        <a:ext cx="2068513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Rectangle 1030"/>
          <p:cNvSpPr>
            <a:spLocks noChangeArrowheads="1"/>
          </p:cNvSpPr>
          <p:nvPr/>
        </p:nvSpPr>
        <p:spPr bwMode="auto">
          <a:xfrm>
            <a:off x="88900" y="16256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三</a:t>
            </a:r>
            <a:r>
              <a:rPr lang="en-US" altLang="zh-CN" sz="2800">
                <a:latin typeface="Times New Roman" pitchFamily="18" charset="0"/>
              </a:rPr>
              <a:t>.  </a:t>
            </a:r>
            <a:r>
              <a:rPr lang="zh-CN" altLang="en-US" sz="2800">
                <a:latin typeface="Times New Roman" pitchFamily="18" charset="0"/>
              </a:rPr>
              <a:t>关于性能分析方法</a:t>
            </a:r>
          </a:p>
        </p:txBody>
      </p:sp>
      <p:sp>
        <p:nvSpPr>
          <p:cNvPr id="369671" name="Rectangle 1031"/>
          <p:cNvSpPr>
            <a:spLocks noChangeArrowheads="1"/>
          </p:cNvSpPr>
          <p:nvPr/>
        </p:nvSpPr>
        <p:spPr bwMode="auto">
          <a:xfrm>
            <a:off x="228600" y="291306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方法一    时域分析法</a:t>
            </a:r>
            <a:endParaRPr lang="zh-CN" altLang="en-US" sz="24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69672" name="Rectangle 1032"/>
          <p:cNvSpPr>
            <a:spLocks noChangeArrowheads="1"/>
          </p:cNvSpPr>
          <p:nvPr/>
        </p:nvSpPr>
        <p:spPr bwMode="auto">
          <a:xfrm>
            <a:off x="241300" y="34163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>
              <a:latin typeface="Times New Roman" pitchFamily="18" charset="0"/>
            </a:endParaRPr>
          </a:p>
        </p:txBody>
      </p:sp>
      <p:graphicFrame>
        <p:nvGraphicFramePr>
          <p:cNvPr id="369673" name="Object 1033"/>
          <p:cNvGraphicFramePr>
            <a:graphicFrameLocks noChangeAspect="1"/>
          </p:cNvGraphicFramePr>
          <p:nvPr/>
        </p:nvGraphicFramePr>
        <p:xfrm>
          <a:off x="3014663" y="3309938"/>
          <a:ext cx="143986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1" name="Equation" r:id="rId5" imgW="799920" imgH="457200" progId="Equation.3">
                  <p:embed/>
                </p:oleObj>
              </mc:Choice>
              <mc:Fallback>
                <p:oleObj name="Equation" r:id="rId5" imgW="799920" imgH="4572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309938"/>
                        <a:ext cx="1439862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4" name="Object 1034"/>
          <p:cNvGraphicFramePr>
            <a:graphicFrameLocks noChangeAspect="1"/>
          </p:cNvGraphicFramePr>
          <p:nvPr/>
        </p:nvGraphicFramePr>
        <p:xfrm>
          <a:off x="692150" y="4052888"/>
          <a:ext cx="40227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2" name="Equation" r:id="rId7" imgW="2336760" imgH="444240" progId="Equation.3">
                  <p:embed/>
                </p:oleObj>
              </mc:Choice>
              <mc:Fallback>
                <p:oleObj name="Equation" r:id="rId7" imgW="2336760" imgH="44424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052888"/>
                        <a:ext cx="4022725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5" name="Object 1035"/>
          <p:cNvGraphicFramePr>
            <a:graphicFrameLocks noChangeAspect="1"/>
          </p:cNvGraphicFramePr>
          <p:nvPr/>
        </p:nvGraphicFramePr>
        <p:xfrm>
          <a:off x="5245100" y="1905000"/>
          <a:ext cx="365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3" name="位图图像" r:id="rId9" imgW="3657143" imgH="1295238" progId="Paint.Picture">
                  <p:embed/>
                </p:oleObj>
              </mc:Choice>
              <mc:Fallback>
                <p:oleObj name="位图图像" r:id="rId9" imgW="3657143" imgH="1295238" progId="Paint.Picture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1905000"/>
                        <a:ext cx="3657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6" name="Object 1036"/>
          <p:cNvGraphicFramePr>
            <a:graphicFrameLocks noChangeAspect="1"/>
          </p:cNvGraphicFramePr>
          <p:nvPr/>
        </p:nvGraphicFramePr>
        <p:xfrm>
          <a:off x="5086350" y="3838575"/>
          <a:ext cx="1355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4" name="Equation" r:id="rId11" imgW="838080" imgH="253800" progId="Equation.3">
                  <p:embed/>
                </p:oleObj>
              </mc:Choice>
              <mc:Fallback>
                <p:oleObj name="Equation" r:id="rId11" imgW="838080" imgH="2538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838575"/>
                        <a:ext cx="13557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7" name="Object 1037"/>
          <p:cNvGraphicFramePr>
            <a:graphicFrameLocks noChangeAspect="1"/>
          </p:cNvGraphicFramePr>
          <p:nvPr/>
        </p:nvGraphicFramePr>
        <p:xfrm>
          <a:off x="5075238" y="4143375"/>
          <a:ext cx="24241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5" name="Equation" r:id="rId13" imgW="1498320" imgH="495000" progId="Equation.3">
                  <p:embed/>
                </p:oleObj>
              </mc:Choice>
              <mc:Fallback>
                <p:oleObj name="Equation" r:id="rId13" imgW="1498320" imgH="495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143375"/>
                        <a:ext cx="2424112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8" name="AutoShape 1038"/>
          <p:cNvSpPr>
            <a:spLocks/>
          </p:cNvSpPr>
          <p:nvPr/>
        </p:nvSpPr>
        <p:spPr bwMode="auto">
          <a:xfrm>
            <a:off x="4895850" y="3978275"/>
            <a:ext cx="133350" cy="838200"/>
          </a:xfrm>
          <a:prstGeom prst="leftBrace">
            <a:avLst>
              <a:gd name="adj1" fmla="val 5238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369679" name="Object 1039"/>
          <p:cNvGraphicFramePr>
            <a:graphicFrameLocks noChangeAspect="1"/>
          </p:cNvGraphicFramePr>
          <p:nvPr/>
        </p:nvGraphicFramePr>
        <p:xfrm>
          <a:off x="758825" y="5576888"/>
          <a:ext cx="841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6" name="Equation" r:id="rId15" imgW="431640" imgH="228600" progId="Equation.3">
                  <p:embed/>
                </p:oleObj>
              </mc:Choice>
              <mc:Fallback>
                <p:oleObj name="Equation" r:id="rId15" imgW="431640" imgH="228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576888"/>
                        <a:ext cx="8413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0" name="Object 1040"/>
          <p:cNvGraphicFramePr>
            <a:graphicFrameLocks noChangeAspect="1"/>
          </p:cNvGraphicFramePr>
          <p:nvPr/>
        </p:nvGraphicFramePr>
        <p:xfrm>
          <a:off x="1636713" y="4770438"/>
          <a:ext cx="26717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7" name="Equation" r:id="rId17" imgW="1650960" imgH="431640" progId="Equation.3">
                  <p:embed/>
                </p:oleObj>
              </mc:Choice>
              <mc:Fallback>
                <p:oleObj name="Equation" r:id="rId17" imgW="1650960" imgH="43164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770438"/>
                        <a:ext cx="267176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1" name="Object 1041"/>
          <p:cNvGraphicFramePr>
            <a:graphicFrameLocks noChangeAspect="1"/>
          </p:cNvGraphicFramePr>
          <p:nvPr/>
        </p:nvGraphicFramePr>
        <p:xfrm>
          <a:off x="1638300" y="5376863"/>
          <a:ext cx="32035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8" name="Equation" r:id="rId19" imgW="1981080" imgH="482400" progId="Equation.3">
                  <p:embed/>
                </p:oleObj>
              </mc:Choice>
              <mc:Fallback>
                <p:oleObj name="Equation" r:id="rId19" imgW="1981080" imgH="4824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76863"/>
                        <a:ext cx="320357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2" name="Object 1042"/>
          <p:cNvGraphicFramePr>
            <a:graphicFrameLocks noChangeAspect="1"/>
          </p:cNvGraphicFramePr>
          <p:nvPr/>
        </p:nvGraphicFramePr>
        <p:xfrm>
          <a:off x="1722438" y="6045200"/>
          <a:ext cx="19351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9" name="Equation" r:id="rId21" imgW="1143000" imgH="444240" progId="Equation.3">
                  <p:embed/>
                </p:oleObj>
              </mc:Choice>
              <mc:Fallback>
                <p:oleObj name="Equation" r:id="rId21" imgW="1143000" imgH="4442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6045200"/>
                        <a:ext cx="193516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3" name="AutoShape 1043"/>
          <p:cNvSpPr>
            <a:spLocks/>
          </p:cNvSpPr>
          <p:nvPr/>
        </p:nvSpPr>
        <p:spPr bwMode="auto">
          <a:xfrm>
            <a:off x="1447800" y="4868863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4" name="Rectangle 1044"/>
          <p:cNvSpPr>
            <a:spLocks noChangeArrowheads="1"/>
          </p:cNvSpPr>
          <p:nvPr/>
        </p:nvSpPr>
        <p:spPr bwMode="auto">
          <a:xfrm>
            <a:off x="3492500" y="62071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（基本不变）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8991600" cy="5715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76200" y="1701800"/>
            <a:ext cx="901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例</a:t>
            </a:r>
            <a:r>
              <a:rPr lang="en-US" altLang="zh-CN" sz="2400">
                <a:latin typeface="宋体" pitchFamily="2" charset="-122"/>
              </a:rPr>
              <a:t>3</a:t>
            </a:r>
            <a:r>
              <a:rPr lang="en-US" altLang="zh-CN" sz="2200">
                <a:latin typeface="宋体" pitchFamily="2" charset="-122"/>
              </a:rPr>
              <a:t> </a:t>
            </a:r>
            <a:r>
              <a:rPr lang="zh-CN" altLang="en-US" sz="2200">
                <a:latin typeface="宋体" pitchFamily="2" charset="-122"/>
              </a:rPr>
              <a:t>已知结构图，讨论当</a:t>
            </a:r>
            <a:r>
              <a:rPr lang="en-US" altLang="zh-CN" sz="2200">
                <a:latin typeface="Times New Roman" pitchFamily="18" charset="0"/>
              </a:rPr>
              <a:t>K</a:t>
            </a:r>
            <a:r>
              <a:rPr lang="en-US" altLang="zh-CN" sz="2200" baseline="-25000">
                <a:latin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</a:rPr>
              <a:t>, K</a:t>
            </a:r>
            <a:r>
              <a:rPr lang="en-US" altLang="zh-CN" sz="2200" baseline="-25000">
                <a:latin typeface="Times New Roman" pitchFamily="18" charset="0"/>
              </a:rPr>
              <a:t>2</a:t>
            </a:r>
            <a:r>
              <a:rPr lang="en-US" altLang="zh-CN" sz="2200">
                <a:latin typeface="Symbol" pitchFamily="18" charset="2"/>
              </a:rPr>
              <a:t> </a:t>
            </a:r>
            <a:r>
              <a:rPr lang="zh-CN" altLang="en-US" sz="2200"/>
              <a:t>和</a:t>
            </a:r>
            <a:r>
              <a:rPr lang="en-US" altLang="zh-CN" sz="2200">
                <a:latin typeface="Symbol" pitchFamily="18" charset="2"/>
              </a:rPr>
              <a:t>b </a:t>
            </a:r>
            <a:r>
              <a:rPr lang="zh-CN" altLang="en-US" sz="2200">
                <a:latin typeface="宋体" pitchFamily="2" charset="-122"/>
              </a:rPr>
              <a:t>各自分别变化时对系统性能的影响。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858838" y="2297113"/>
          <a:ext cx="21891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24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297113"/>
                        <a:ext cx="2189162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165100" y="24098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370695" name="Object 7"/>
          <p:cNvGraphicFramePr>
            <a:graphicFrameLocks noChangeAspect="1"/>
          </p:cNvGraphicFramePr>
          <p:nvPr/>
        </p:nvGraphicFramePr>
        <p:xfrm>
          <a:off x="3130550" y="2311400"/>
          <a:ext cx="15271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25" name="Equation" r:id="rId5" imgW="799920" imgH="457200" progId="Equation.3">
                  <p:embed/>
                </p:oleObj>
              </mc:Choice>
              <mc:Fallback>
                <p:oleObj name="Equation" r:id="rId5" imgW="799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311400"/>
                        <a:ext cx="1527175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842963" y="3254375"/>
          <a:ext cx="30305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26" name="Equation" r:id="rId7" imgW="1663560" imgH="444240" progId="Equation.3">
                  <p:embed/>
                </p:oleObj>
              </mc:Choice>
              <mc:Fallback>
                <p:oleObj name="Equation" r:id="rId7" imgW="16635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254375"/>
                        <a:ext cx="3030537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7" name="Object 9"/>
          <p:cNvGraphicFramePr>
            <a:graphicFrameLocks noChangeAspect="1"/>
          </p:cNvGraphicFramePr>
          <p:nvPr/>
        </p:nvGraphicFramePr>
        <p:xfrm>
          <a:off x="5181600" y="2436813"/>
          <a:ext cx="35052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27" name="位图图像" r:id="rId9" imgW="3657143" imgH="1295238" progId="Paint.Picture">
                  <p:embed/>
                </p:oleObj>
              </mc:Choice>
              <mc:Fallback>
                <p:oleObj name="位图图像" r:id="rId9" imgW="3657143" imgH="129523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6813"/>
                        <a:ext cx="35052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8" name="Object 10"/>
          <p:cNvGraphicFramePr>
            <a:graphicFrameLocks noChangeAspect="1"/>
          </p:cNvGraphicFramePr>
          <p:nvPr/>
        </p:nvGraphicFramePr>
        <p:xfrm>
          <a:off x="215900" y="5022850"/>
          <a:ext cx="838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28" name="Equation" r:id="rId11" imgW="444240" imgH="228600" progId="Equation.3">
                  <p:embed/>
                </p:oleObj>
              </mc:Choice>
              <mc:Fallback>
                <p:oleObj name="Equation" r:id="rId11" imgW="4442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022850"/>
                        <a:ext cx="8382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9" name="Object 11"/>
          <p:cNvGraphicFramePr>
            <a:graphicFrameLocks noChangeAspect="1"/>
          </p:cNvGraphicFramePr>
          <p:nvPr/>
        </p:nvGraphicFramePr>
        <p:xfrm>
          <a:off x="968375" y="4214813"/>
          <a:ext cx="23399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29" name="Equation" r:id="rId13" imgW="1384200" imgH="431640" progId="Equation.3">
                  <p:embed/>
                </p:oleObj>
              </mc:Choice>
              <mc:Fallback>
                <p:oleObj name="Equation" r:id="rId13" imgW="1384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214813"/>
                        <a:ext cx="233997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0" name="Object 12"/>
          <p:cNvGraphicFramePr>
            <a:graphicFrameLocks noChangeAspect="1"/>
          </p:cNvGraphicFramePr>
          <p:nvPr/>
        </p:nvGraphicFramePr>
        <p:xfrm>
          <a:off x="1030288" y="4941888"/>
          <a:ext cx="32051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0" name="Equation" r:id="rId15" imgW="1981080" imgH="482400" progId="Equation.3">
                  <p:embed/>
                </p:oleObj>
              </mc:Choice>
              <mc:Fallback>
                <p:oleObj name="Equation" r:id="rId15" imgW="19810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4941888"/>
                        <a:ext cx="3205162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1" name="Object 13"/>
          <p:cNvGraphicFramePr>
            <a:graphicFrameLocks noChangeAspect="1"/>
          </p:cNvGraphicFramePr>
          <p:nvPr/>
        </p:nvGraphicFramePr>
        <p:xfrm>
          <a:off x="1052513" y="5707063"/>
          <a:ext cx="21050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1" name="Equation" r:id="rId17" imgW="1218960" imgH="444240" progId="Equation.3">
                  <p:embed/>
                </p:oleObj>
              </mc:Choice>
              <mc:Fallback>
                <p:oleObj name="Equation" r:id="rId17" imgW="121896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707063"/>
                        <a:ext cx="2105025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2" name="AutoShape 14"/>
          <p:cNvSpPr>
            <a:spLocks/>
          </p:cNvSpPr>
          <p:nvPr/>
        </p:nvSpPr>
        <p:spPr bwMode="auto">
          <a:xfrm>
            <a:off x="847725" y="4256088"/>
            <a:ext cx="142875" cy="2133600"/>
          </a:xfrm>
          <a:prstGeom prst="leftBrace">
            <a:avLst>
              <a:gd name="adj1" fmla="val 12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3162300" y="4370388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（不变）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370704" name="Object 16"/>
          <p:cNvGraphicFramePr>
            <a:graphicFrameLocks noChangeAspect="1"/>
          </p:cNvGraphicFramePr>
          <p:nvPr/>
        </p:nvGraphicFramePr>
        <p:xfrm>
          <a:off x="4699000" y="5099050"/>
          <a:ext cx="7207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2" name="Equation" r:id="rId19" imgW="368280" imgH="228600" progId="Equation.3">
                  <p:embed/>
                </p:oleObj>
              </mc:Choice>
              <mc:Fallback>
                <p:oleObj name="Equation" r:id="rId19" imgW="3682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5099050"/>
                        <a:ext cx="7207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5" name="Object 17"/>
          <p:cNvGraphicFramePr>
            <a:graphicFrameLocks noChangeAspect="1"/>
          </p:cNvGraphicFramePr>
          <p:nvPr/>
        </p:nvGraphicFramePr>
        <p:xfrm>
          <a:off x="5521325" y="4251325"/>
          <a:ext cx="27527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3" name="Equation" r:id="rId21" imgW="1650960" imgH="431640" progId="Equation.3">
                  <p:embed/>
                </p:oleObj>
              </mc:Choice>
              <mc:Fallback>
                <p:oleObj name="Equation" r:id="rId21" imgW="165096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251325"/>
                        <a:ext cx="27527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6" name="Object 18"/>
          <p:cNvGraphicFramePr>
            <a:graphicFrameLocks noChangeAspect="1"/>
          </p:cNvGraphicFramePr>
          <p:nvPr/>
        </p:nvGraphicFramePr>
        <p:xfrm>
          <a:off x="5522913" y="4945063"/>
          <a:ext cx="32051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4" name="Equation" r:id="rId23" imgW="1981080" imgH="482400" progId="Equation.3">
                  <p:embed/>
                </p:oleObj>
              </mc:Choice>
              <mc:Fallback>
                <p:oleObj name="Equation" r:id="rId23" imgW="198108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945063"/>
                        <a:ext cx="3205162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7" name="Object 19"/>
          <p:cNvGraphicFramePr>
            <a:graphicFrameLocks noChangeAspect="1"/>
          </p:cNvGraphicFramePr>
          <p:nvPr/>
        </p:nvGraphicFramePr>
        <p:xfrm>
          <a:off x="5537200" y="5695950"/>
          <a:ext cx="21875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5" name="Equation" r:id="rId25" imgW="1218960" imgH="444240" progId="Equation.3">
                  <p:embed/>
                </p:oleObj>
              </mc:Choice>
              <mc:Fallback>
                <p:oleObj name="Equation" r:id="rId25" imgW="121896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695950"/>
                        <a:ext cx="21875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8" name="AutoShape 20"/>
          <p:cNvSpPr>
            <a:spLocks/>
          </p:cNvSpPr>
          <p:nvPr/>
        </p:nvSpPr>
        <p:spPr bwMode="auto">
          <a:xfrm>
            <a:off x="5257800" y="4259263"/>
            <a:ext cx="230188" cy="2133600"/>
          </a:xfrm>
          <a:prstGeom prst="leftBrace">
            <a:avLst>
              <a:gd name="adj1" fmla="val 7724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525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969963" y="2124075"/>
          <a:ext cx="2066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5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124075"/>
                        <a:ext cx="206692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152400" y="1638300"/>
            <a:ext cx="297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>
                <a:solidFill>
                  <a:srgbClr val="FF0000"/>
                </a:solidFill>
                <a:latin typeface="Times New Roman" pitchFamily="18" charset="0"/>
              </a:rPr>
              <a:t>方法二    根轨迹法</a:t>
            </a:r>
            <a:endParaRPr lang="zh-CN" altLang="en-US" sz="2600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444500" y="22336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3243263" y="2139950"/>
          <a:ext cx="14398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6" name="Equation" r:id="rId5" imgW="799920" imgH="457200" progId="Equation.3">
                  <p:embed/>
                </p:oleObj>
              </mc:Choice>
              <mc:Fallback>
                <p:oleObj name="Equation" r:id="rId5" imgW="799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2139950"/>
                        <a:ext cx="143986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936625" y="2895600"/>
          <a:ext cx="3235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7" name="Equation" r:id="rId7" imgW="1879560" imgH="228600" progId="Equation.3">
                  <p:embed/>
                </p:oleObj>
              </mc:Choice>
              <mc:Fallback>
                <p:oleObj name="Equation" r:id="rId7" imgW="1879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895600"/>
                        <a:ext cx="32353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4953000" y="1981200"/>
          <a:ext cx="38100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8" name="位图图像" r:id="rId9" imgW="3657143" imgH="1295238" progId="Paint.Picture">
                  <p:embed/>
                </p:oleObj>
              </mc:Choice>
              <mc:Fallback>
                <p:oleObj name="位图图像" r:id="rId9" imgW="3657143" imgH="129523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38100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/>
        </p:nvGraphicFramePr>
        <p:xfrm>
          <a:off x="523875" y="3403600"/>
          <a:ext cx="7000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9" name="Equation" r:id="rId11" imgW="431640" imgH="228600" progId="Equation.3">
                  <p:embed/>
                </p:oleObj>
              </mc:Choice>
              <mc:Fallback>
                <p:oleObj name="Equation" r:id="rId11" imgW="4316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403600"/>
                        <a:ext cx="7000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11"/>
          <p:cNvGraphicFramePr>
            <a:graphicFrameLocks noChangeAspect="1"/>
          </p:cNvGraphicFramePr>
          <p:nvPr/>
        </p:nvGraphicFramePr>
        <p:xfrm>
          <a:off x="1198563" y="3267075"/>
          <a:ext cx="21621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0" name="Equation" r:id="rId13" imgW="1333440" imgH="444240" progId="Equation.3">
                  <p:embed/>
                </p:oleObj>
              </mc:Choice>
              <mc:Fallback>
                <p:oleObj name="Equation" r:id="rId13" imgW="13334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267075"/>
                        <a:ext cx="216217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2"/>
          <p:cNvGraphicFramePr>
            <a:graphicFrameLocks noChangeAspect="1"/>
          </p:cNvGraphicFramePr>
          <p:nvPr/>
        </p:nvGraphicFramePr>
        <p:xfrm>
          <a:off x="1189038" y="3898900"/>
          <a:ext cx="2489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1" name="Equation" r:id="rId15" imgW="1536480" imgH="228600" progId="Equation.3">
                  <p:embed/>
                </p:oleObj>
              </mc:Choice>
              <mc:Fallback>
                <p:oleObj name="Equation" r:id="rId15" imgW="1536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898900"/>
                        <a:ext cx="2489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3997325" y="3797300"/>
          <a:ext cx="333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2" name="Equation" r:id="rId17" imgW="139680" imgH="228600" progId="Equation.3">
                  <p:embed/>
                </p:oleObj>
              </mc:Choice>
              <mc:Fallback>
                <p:oleObj name="Equation" r:id="rId17" imgW="1396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3797300"/>
                        <a:ext cx="3333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238625" y="3873500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(</a:t>
            </a:r>
            <a:r>
              <a:rPr lang="zh-CN" altLang="en-US"/>
              <a:t>基本不变</a:t>
            </a:r>
            <a:r>
              <a:rPr lang="en-US" altLang="zh-CN"/>
              <a:t>)</a:t>
            </a:r>
          </a:p>
        </p:txBody>
      </p:sp>
      <p:graphicFrame>
        <p:nvGraphicFramePr>
          <p:cNvPr id="371727" name="Object 15"/>
          <p:cNvGraphicFramePr>
            <a:graphicFrameLocks noChangeAspect="1"/>
          </p:cNvGraphicFramePr>
          <p:nvPr/>
        </p:nvGraphicFramePr>
        <p:xfrm>
          <a:off x="514350" y="4491038"/>
          <a:ext cx="720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3" name="Equation" r:id="rId19" imgW="444240" imgH="228600" progId="Equation.3">
                  <p:embed/>
                </p:oleObj>
              </mc:Choice>
              <mc:Fallback>
                <p:oleObj name="Equation" r:id="rId19" imgW="4442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491038"/>
                        <a:ext cx="7207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1177925" y="4346575"/>
          <a:ext cx="41163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4" name="Equation" r:id="rId21" imgW="2539800" imgH="406080" progId="Equation.3">
                  <p:embed/>
                </p:oleObj>
              </mc:Choice>
              <mc:Fallback>
                <p:oleObj name="Equation" r:id="rId21" imgW="253980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346575"/>
                        <a:ext cx="41163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9" name="Object 17"/>
          <p:cNvGraphicFramePr>
            <a:graphicFrameLocks noChangeAspect="1"/>
          </p:cNvGraphicFramePr>
          <p:nvPr/>
        </p:nvGraphicFramePr>
        <p:xfrm>
          <a:off x="1179513" y="5051425"/>
          <a:ext cx="2509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5" name="Equation" r:id="rId23" imgW="1549080" imgH="228600" progId="Equation.3">
                  <p:embed/>
                </p:oleObj>
              </mc:Choice>
              <mc:Fallback>
                <p:oleObj name="Equation" r:id="rId23" imgW="15490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051425"/>
                        <a:ext cx="2509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0" name="Object 18"/>
          <p:cNvGraphicFramePr>
            <a:graphicFrameLocks noChangeAspect="1"/>
          </p:cNvGraphicFramePr>
          <p:nvPr/>
        </p:nvGraphicFramePr>
        <p:xfrm>
          <a:off x="4132263" y="4887913"/>
          <a:ext cx="11461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6" name="Equation" r:id="rId25" imgW="711000" imgH="444240" progId="Equation.3">
                  <p:embed/>
                </p:oleObj>
              </mc:Choice>
              <mc:Fallback>
                <p:oleObj name="Equation" r:id="rId25" imgW="71100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887913"/>
                        <a:ext cx="1146175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1" name="Object 19"/>
          <p:cNvGraphicFramePr>
            <a:graphicFrameLocks noChangeAspect="1"/>
          </p:cNvGraphicFramePr>
          <p:nvPr/>
        </p:nvGraphicFramePr>
        <p:xfrm>
          <a:off x="563563" y="5684838"/>
          <a:ext cx="596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7" name="Equation" r:id="rId27" imgW="368280" imgH="228600" progId="Equation.3">
                  <p:embed/>
                </p:oleObj>
              </mc:Choice>
              <mc:Fallback>
                <p:oleObj name="Equation" r:id="rId27" imgW="3682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684838"/>
                        <a:ext cx="596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2" name="Object 20"/>
          <p:cNvGraphicFramePr>
            <a:graphicFrameLocks noChangeAspect="1"/>
          </p:cNvGraphicFramePr>
          <p:nvPr/>
        </p:nvGraphicFramePr>
        <p:xfrm>
          <a:off x="1185863" y="5476875"/>
          <a:ext cx="36433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8" name="Equation" r:id="rId29" imgW="2247840" imgH="469800" progId="Equation.3">
                  <p:embed/>
                </p:oleObj>
              </mc:Choice>
              <mc:Fallback>
                <p:oleObj name="Equation" r:id="rId29" imgW="224784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476875"/>
                        <a:ext cx="36433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3" name="Object 21"/>
          <p:cNvGraphicFramePr>
            <a:graphicFrameLocks noChangeAspect="1"/>
          </p:cNvGraphicFramePr>
          <p:nvPr/>
        </p:nvGraphicFramePr>
        <p:xfrm>
          <a:off x="1181100" y="6262688"/>
          <a:ext cx="23860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9" name="Equation" r:id="rId31" imgW="1473120" imgH="228600" progId="Equation.3">
                  <p:embed/>
                </p:oleObj>
              </mc:Choice>
              <mc:Fallback>
                <p:oleObj name="Equation" r:id="rId31" imgW="147312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6262688"/>
                        <a:ext cx="23860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4" name="Object 22"/>
          <p:cNvGraphicFramePr>
            <a:graphicFrameLocks noChangeAspect="1"/>
          </p:cNvGraphicFramePr>
          <p:nvPr/>
        </p:nvGraphicFramePr>
        <p:xfrm>
          <a:off x="4073525" y="6099175"/>
          <a:ext cx="1146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0" name="Equation" r:id="rId33" imgW="711000" imgH="444240" progId="Equation.3">
                  <p:embed/>
                </p:oleObj>
              </mc:Choice>
              <mc:Fallback>
                <p:oleObj name="Equation" r:id="rId33" imgW="71100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6099175"/>
                        <a:ext cx="11461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5" name="Object 23"/>
          <p:cNvGraphicFramePr>
            <a:graphicFrameLocks noChangeAspect="1"/>
          </p:cNvGraphicFramePr>
          <p:nvPr/>
        </p:nvGraphicFramePr>
        <p:xfrm>
          <a:off x="6462713" y="3967163"/>
          <a:ext cx="19954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1" name="位图图像" r:id="rId35" imgW="1828571" imgH="2000000" progId="Paint.Picture">
                  <p:embed/>
                </p:oleObj>
              </mc:Choice>
              <mc:Fallback>
                <p:oleObj name="位图图像" r:id="rId35" imgW="1828571" imgH="2000000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3967163"/>
                        <a:ext cx="199548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6" name="Object 24"/>
          <p:cNvGraphicFramePr>
            <a:graphicFrameLocks noChangeAspect="1"/>
          </p:cNvGraphicFramePr>
          <p:nvPr/>
        </p:nvGraphicFramePr>
        <p:xfrm>
          <a:off x="7045325" y="5056188"/>
          <a:ext cx="820738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2" name="位图图像" r:id="rId37" imgW="752381" imgH="133192" progId="Paint.Picture">
                  <p:embed/>
                </p:oleObj>
              </mc:Choice>
              <mc:Fallback>
                <p:oleObj name="位图图像" r:id="rId37" imgW="752381" imgH="133192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5056188"/>
                        <a:ext cx="820738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7" name="Object 25"/>
          <p:cNvGraphicFramePr>
            <a:graphicFrameLocks noChangeAspect="1"/>
          </p:cNvGraphicFramePr>
          <p:nvPr/>
        </p:nvGraphicFramePr>
        <p:xfrm>
          <a:off x="7350125" y="4076700"/>
          <a:ext cx="280988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3" name="位图图像" r:id="rId39" imgW="257007" imgH="1848108" progId="Paint.Picture">
                  <p:embed/>
                </p:oleObj>
              </mc:Choice>
              <mc:Fallback>
                <p:oleObj name="位图图像" r:id="rId39" imgW="257007" imgH="1848108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4076700"/>
                        <a:ext cx="280988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8" name="Object 26"/>
          <p:cNvGraphicFramePr>
            <a:graphicFrameLocks noChangeAspect="1"/>
          </p:cNvGraphicFramePr>
          <p:nvPr/>
        </p:nvGraphicFramePr>
        <p:xfrm>
          <a:off x="5715000" y="3967163"/>
          <a:ext cx="284638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4" name="位图图像" r:id="rId41" imgW="2610214" imgH="2057143" progId="Paint.Picture">
                  <p:embed/>
                </p:oleObj>
              </mc:Choice>
              <mc:Fallback>
                <p:oleObj name="位图图像" r:id="rId41" imgW="2610214" imgH="2057143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7163"/>
                        <a:ext cx="2846388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9" name="Object 27"/>
          <p:cNvGraphicFramePr>
            <a:graphicFrameLocks noChangeAspect="1"/>
          </p:cNvGraphicFramePr>
          <p:nvPr/>
        </p:nvGraphicFramePr>
        <p:xfrm>
          <a:off x="6615113" y="4443413"/>
          <a:ext cx="134143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5" name="位图图像" r:id="rId43" imgW="1228571" imgH="1238423" progId="Paint.Picture">
                  <p:embed/>
                </p:oleObj>
              </mc:Choice>
              <mc:Fallback>
                <p:oleObj name="位图图像" r:id="rId43" imgW="1228571" imgH="1238423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4443413"/>
                        <a:ext cx="1341437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40" name="Object 28"/>
          <p:cNvGraphicFramePr>
            <a:graphicFrameLocks noChangeAspect="1"/>
          </p:cNvGraphicFramePr>
          <p:nvPr/>
        </p:nvGraphicFramePr>
        <p:xfrm>
          <a:off x="5899150" y="5029200"/>
          <a:ext cx="142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6" name="位图图像" r:id="rId45" imgW="1305107" imgH="190426" progId="Paint.Picture">
                  <p:embed/>
                </p:oleObj>
              </mc:Choice>
              <mc:Fallback>
                <p:oleObj name="位图图像" r:id="rId45" imgW="1305107" imgH="190426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5029200"/>
                        <a:ext cx="142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41" name="Object 29"/>
          <p:cNvGraphicFramePr>
            <a:graphicFrameLocks noChangeAspect="1"/>
          </p:cNvGraphicFramePr>
          <p:nvPr/>
        </p:nvGraphicFramePr>
        <p:xfrm>
          <a:off x="5715000" y="3886200"/>
          <a:ext cx="29718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7" name="位图图像" r:id="rId47" imgW="2723810" imgH="2152951" progId="Paint.Picture">
                  <p:embed/>
                </p:oleObj>
              </mc:Choice>
              <mc:Fallback>
                <p:oleObj name="位图图像" r:id="rId47" imgW="2723810" imgH="2152951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29718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42" name="Object 30"/>
          <p:cNvGraphicFramePr>
            <a:graphicFrameLocks noChangeAspect="1"/>
          </p:cNvGraphicFramePr>
          <p:nvPr/>
        </p:nvGraphicFramePr>
        <p:xfrm>
          <a:off x="6919913" y="4335463"/>
          <a:ext cx="8524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8" name="位图图像" r:id="rId49" imgW="781159" imgH="1400000" progId="Paint.Picture">
                  <p:embed/>
                </p:oleObj>
              </mc:Choice>
              <mc:Fallback>
                <p:oleObj name="位图图像" r:id="rId49" imgW="781159" imgH="1400000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4335463"/>
                        <a:ext cx="85248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43" name="Object 31"/>
          <p:cNvGraphicFramePr>
            <a:graphicFrameLocks noChangeAspect="1"/>
          </p:cNvGraphicFramePr>
          <p:nvPr/>
        </p:nvGraphicFramePr>
        <p:xfrm>
          <a:off x="5835650" y="4960938"/>
          <a:ext cx="19431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9" name="位图图像" r:id="rId51" imgW="1781424" imgH="266737" progId="Paint.Picture">
                  <p:embed/>
                </p:oleObj>
              </mc:Choice>
              <mc:Fallback>
                <p:oleObj name="位图图像" r:id="rId51" imgW="1781424" imgH="266737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960938"/>
                        <a:ext cx="19431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>
            <p:ph type="body" idx="1"/>
          </p:nvPr>
        </p:nvSpPr>
        <p:spPr>
          <a:xfrm>
            <a:off x="76200" y="1549400"/>
            <a:ext cx="8991600" cy="53340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757238" y="1746250"/>
          <a:ext cx="35655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2" name="Equation" r:id="rId3" imgW="2057400" imgH="838080" progId="Equation.3">
                  <p:embed/>
                </p:oleObj>
              </mc:Choice>
              <mc:Fallback>
                <p:oleObj name="Equation" r:id="rId3" imgW="205740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746250"/>
                        <a:ext cx="3565525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76200" y="1600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方法三  频域法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41300" y="2209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>
              <a:latin typeface="Times New Roman" pitchFamily="18" charset="0"/>
            </a:endParaRPr>
          </a:p>
        </p:txBody>
      </p:sp>
      <p:graphicFrame>
        <p:nvGraphicFramePr>
          <p:cNvPr id="377863" name="Object 7"/>
          <p:cNvGraphicFramePr>
            <a:graphicFrameLocks noChangeAspect="1"/>
          </p:cNvGraphicFramePr>
          <p:nvPr/>
        </p:nvGraphicFramePr>
        <p:xfrm>
          <a:off x="228600" y="3705225"/>
          <a:ext cx="754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3" name="Equation" r:id="rId5" imgW="431640" imgH="228600" progId="Equation.3">
                  <p:embed/>
                </p:oleObj>
              </mc:Choice>
              <mc:Fallback>
                <p:oleObj name="Equation" r:id="rId5" imgW="4316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05225"/>
                        <a:ext cx="7540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4" name="Object 8"/>
          <p:cNvGraphicFramePr>
            <a:graphicFrameLocks noChangeAspect="1"/>
          </p:cNvGraphicFramePr>
          <p:nvPr/>
        </p:nvGraphicFramePr>
        <p:xfrm>
          <a:off x="1831975" y="3162300"/>
          <a:ext cx="2511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4" name="Equation" r:id="rId7" imgW="1307880" imgH="253800" progId="Equation.3">
                  <p:embed/>
                </p:oleObj>
              </mc:Choice>
              <mc:Fallback>
                <p:oleObj name="Equation" r:id="rId7" imgW="130788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162300"/>
                        <a:ext cx="25114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914400" y="321468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低频段</a:t>
            </a:r>
          </a:p>
        </p:txBody>
      </p:sp>
      <p:graphicFrame>
        <p:nvGraphicFramePr>
          <p:cNvPr id="377866" name="Object 10"/>
          <p:cNvGraphicFramePr>
            <a:graphicFrameLocks noChangeAspect="1"/>
          </p:cNvGraphicFramePr>
          <p:nvPr/>
        </p:nvGraphicFramePr>
        <p:xfrm>
          <a:off x="228600" y="5586413"/>
          <a:ext cx="825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5" name="Equation" r:id="rId9" imgW="444240" imgH="228600" progId="Equation.3">
                  <p:embed/>
                </p:oleObj>
              </mc:Choice>
              <mc:Fallback>
                <p:oleObj name="Equation" r:id="rId9" imgW="4442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86413"/>
                        <a:ext cx="8255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914400" y="43434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高频段↑，抗高频干扰能力↓</a:t>
            </a:r>
          </a:p>
        </p:txBody>
      </p:sp>
      <p:graphicFrame>
        <p:nvGraphicFramePr>
          <p:cNvPr id="377868" name="Object 12"/>
          <p:cNvGraphicFramePr>
            <a:graphicFrameLocks noChangeAspect="1"/>
          </p:cNvGraphicFramePr>
          <p:nvPr/>
        </p:nvGraphicFramePr>
        <p:xfrm>
          <a:off x="954088" y="3581400"/>
          <a:ext cx="2925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6" name="Equation" r:id="rId11" imgW="1523880" imgH="241200" progId="Equation.3">
                  <p:embed/>
                </p:oleObj>
              </mc:Choice>
              <mc:Fallback>
                <p:oleObj name="Equation" r:id="rId11" imgW="15238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581400"/>
                        <a:ext cx="29257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9" name="Object 13"/>
          <p:cNvGraphicFramePr>
            <a:graphicFrameLocks noChangeAspect="1"/>
          </p:cNvGraphicFramePr>
          <p:nvPr/>
        </p:nvGraphicFramePr>
        <p:xfrm>
          <a:off x="965200" y="3924300"/>
          <a:ext cx="6334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7" name="Equation" r:id="rId13" imgW="330120" imgH="241200" progId="Equation.3">
                  <p:embed/>
                </p:oleObj>
              </mc:Choice>
              <mc:Fallback>
                <p:oleObj name="Equation" r:id="rId13" imgW="33012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924300"/>
                        <a:ext cx="6334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1600200" y="3962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振荡加剧</a:t>
            </a:r>
          </a:p>
        </p:txBody>
      </p:sp>
      <p:graphicFrame>
        <p:nvGraphicFramePr>
          <p:cNvPr id="377871" name="Object 15"/>
          <p:cNvGraphicFramePr>
            <a:graphicFrameLocks noChangeAspect="1"/>
          </p:cNvGraphicFramePr>
          <p:nvPr/>
        </p:nvGraphicFramePr>
        <p:xfrm>
          <a:off x="2806700" y="3962400"/>
          <a:ext cx="9048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8" name="Equation" r:id="rId15" imgW="469800" imgH="228600" progId="Equation.3">
                  <p:embed/>
                </p:oleObj>
              </mc:Choice>
              <mc:Fallback>
                <p:oleObj name="Equation" r:id="rId15" imgW="469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962400"/>
                        <a:ext cx="9048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2" name="Object 16"/>
          <p:cNvGraphicFramePr>
            <a:graphicFrameLocks noChangeAspect="1"/>
          </p:cNvGraphicFramePr>
          <p:nvPr/>
        </p:nvGraphicFramePr>
        <p:xfrm>
          <a:off x="2389188" y="5029200"/>
          <a:ext cx="8032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19" name="Equation" r:id="rId17" imgW="419040" imgH="228600" progId="Equation.3">
                  <p:embed/>
                </p:oleObj>
              </mc:Choice>
              <mc:Fallback>
                <p:oleObj name="Equation" r:id="rId17" imgW="4190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029200"/>
                        <a:ext cx="8032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3" name="Rectangle 17"/>
          <p:cNvSpPr>
            <a:spLocks noChangeArrowheads="1"/>
          </p:cNvSpPr>
          <p:nvPr/>
        </p:nvSpPr>
        <p:spPr bwMode="auto">
          <a:xfrm>
            <a:off x="914400" y="5043488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低频段不变</a:t>
            </a:r>
          </a:p>
        </p:txBody>
      </p:sp>
      <p:sp>
        <p:nvSpPr>
          <p:cNvPr id="377874" name="Rectangle 18"/>
          <p:cNvSpPr>
            <a:spLocks noChangeArrowheads="1"/>
          </p:cNvSpPr>
          <p:nvPr/>
        </p:nvSpPr>
        <p:spPr bwMode="auto">
          <a:xfrm>
            <a:off x="914400" y="61722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高频段↑，抗高频干扰能力↓</a:t>
            </a:r>
          </a:p>
        </p:txBody>
      </p:sp>
      <p:graphicFrame>
        <p:nvGraphicFramePr>
          <p:cNvPr id="377875" name="Object 19"/>
          <p:cNvGraphicFramePr>
            <a:graphicFrameLocks noChangeAspect="1"/>
          </p:cNvGraphicFramePr>
          <p:nvPr/>
        </p:nvGraphicFramePr>
        <p:xfrm>
          <a:off x="2544763" y="5395913"/>
          <a:ext cx="21923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0" name="Equation" r:id="rId19" imgW="1206360" imgH="228600" progId="Equation.3">
                  <p:embed/>
                </p:oleObj>
              </mc:Choice>
              <mc:Fallback>
                <p:oleObj name="Equation" r:id="rId19" imgW="120636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5395913"/>
                        <a:ext cx="21923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6" name="Object 20"/>
          <p:cNvGraphicFramePr>
            <a:graphicFrameLocks noChangeAspect="1"/>
          </p:cNvGraphicFramePr>
          <p:nvPr/>
        </p:nvGraphicFramePr>
        <p:xfrm>
          <a:off x="954088" y="5753100"/>
          <a:ext cx="21002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1" name="Equation" r:id="rId21" imgW="1091880" imgH="241200" progId="Equation.3">
                  <p:embed/>
                </p:oleObj>
              </mc:Choice>
              <mc:Fallback>
                <p:oleObj name="Equation" r:id="rId21" imgW="109188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753100"/>
                        <a:ext cx="21002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3124200" y="5054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不变</a:t>
            </a:r>
          </a:p>
        </p:txBody>
      </p:sp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927100" y="5410200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转折频率右移</a:t>
            </a:r>
          </a:p>
        </p:txBody>
      </p:sp>
      <p:sp>
        <p:nvSpPr>
          <p:cNvPr id="377879" name="AutoShape 23"/>
          <p:cNvSpPr>
            <a:spLocks/>
          </p:cNvSpPr>
          <p:nvPr/>
        </p:nvSpPr>
        <p:spPr bwMode="auto">
          <a:xfrm>
            <a:off x="800100" y="31242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80" name="AutoShape 24"/>
          <p:cNvSpPr>
            <a:spLocks/>
          </p:cNvSpPr>
          <p:nvPr/>
        </p:nvSpPr>
        <p:spPr bwMode="auto">
          <a:xfrm>
            <a:off x="800100" y="50292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7881" name="Object 25"/>
          <p:cNvGraphicFramePr>
            <a:graphicFrameLocks noChangeAspect="1"/>
          </p:cNvGraphicFramePr>
          <p:nvPr/>
        </p:nvGraphicFramePr>
        <p:xfrm>
          <a:off x="4675188" y="5581650"/>
          <a:ext cx="5826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2" name="Equation" r:id="rId23" imgW="368280" imgH="228600" progId="Equation.3">
                  <p:embed/>
                </p:oleObj>
              </mc:Choice>
              <mc:Fallback>
                <p:oleObj name="Equation" r:id="rId23" imgW="368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581650"/>
                        <a:ext cx="5826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2" name="Object 26"/>
          <p:cNvGraphicFramePr>
            <a:graphicFrameLocks noChangeAspect="1"/>
          </p:cNvGraphicFramePr>
          <p:nvPr/>
        </p:nvGraphicFramePr>
        <p:xfrm>
          <a:off x="7532688" y="4991100"/>
          <a:ext cx="14112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3" name="Equation" r:id="rId25" imgW="736560" imgH="241200" progId="Equation.3">
                  <p:embed/>
                </p:oleObj>
              </mc:Choice>
              <mc:Fallback>
                <p:oleObj name="Equation" r:id="rId25" imgW="73656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91100"/>
                        <a:ext cx="14112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6743700" y="4978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低频段</a:t>
            </a:r>
          </a:p>
        </p:txBody>
      </p:sp>
      <p:graphicFrame>
        <p:nvGraphicFramePr>
          <p:cNvPr id="377884" name="Object 28"/>
          <p:cNvGraphicFramePr>
            <a:graphicFrameLocks noChangeAspect="1"/>
          </p:cNvGraphicFramePr>
          <p:nvPr/>
        </p:nvGraphicFramePr>
        <p:xfrm>
          <a:off x="6873875" y="5413375"/>
          <a:ext cx="2193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4" name="Equation" r:id="rId27" imgW="1206360" imgH="228600" progId="Equation.3">
                  <p:embed/>
                </p:oleObj>
              </mc:Choice>
              <mc:Fallback>
                <p:oleObj name="Equation" r:id="rId27" imgW="120636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5413375"/>
                        <a:ext cx="21939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5" name="Object 29"/>
          <p:cNvGraphicFramePr>
            <a:graphicFrameLocks noChangeAspect="1"/>
          </p:cNvGraphicFramePr>
          <p:nvPr/>
        </p:nvGraphicFramePr>
        <p:xfrm>
          <a:off x="5286375" y="5797550"/>
          <a:ext cx="28575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5" name="Equation" r:id="rId29" imgW="1485720" imgH="495000" progId="Equation.3">
                  <p:embed/>
                </p:oleObj>
              </mc:Choice>
              <mc:Fallback>
                <p:oleObj name="Equation" r:id="rId29" imgW="1485720" imgH="495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797550"/>
                        <a:ext cx="28575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6" name="Rectangle 30"/>
          <p:cNvSpPr>
            <a:spLocks noChangeArrowheads="1"/>
          </p:cNvSpPr>
          <p:nvPr/>
        </p:nvSpPr>
        <p:spPr bwMode="auto">
          <a:xfrm>
            <a:off x="5270500" y="5410200"/>
            <a:ext cx="181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/>
              <a:t>转折频率右移</a:t>
            </a:r>
          </a:p>
        </p:txBody>
      </p:sp>
      <p:sp>
        <p:nvSpPr>
          <p:cNvPr id="377887" name="AutoShape 31"/>
          <p:cNvSpPr>
            <a:spLocks/>
          </p:cNvSpPr>
          <p:nvPr/>
        </p:nvSpPr>
        <p:spPr bwMode="auto">
          <a:xfrm>
            <a:off x="5092700" y="5029200"/>
            <a:ext cx="165100" cy="1560513"/>
          </a:xfrm>
          <a:prstGeom prst="leftBrace">
            <a:avLst>
              <a:gd name="adj1" fmla="val 7876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7888" name="Object 32"/>
          <p:cNvGraphicFramePr>
            <a:graphicFrameLocks noChangeAspect="1"/>
          </p:cNvGraphicFramePr>
          <p:nvPr/>
        </p:nvGraphicFramePr>
        <p:xfrm>
          <a:off x="5233988" y="5000625"/>
          <a:ext cx="15827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6" name="Equation" r:id="rId31" imgW="825480" imgH="228600" progId="Equation.3">
                  <p:embed/>
                </p:oleObj>
              </mc:Choice>
              <mc:Fallback>
                <p:oleObj name="Equation" r:id="rId31" imgW="8254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5000625"/>
                        <a:ext cx="15827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9" name="Object 33"/>
          <p:cNvGraphicFramePr>
            <a:graphicFrameLocks noChangeAspect="1"/>
          </p:cNvGraphicFramePr>
          <p:nvPr/>
        </p:nvGraphicFramePr>
        <p:xfrm>
          <a:off x="4419600" y="1600200"/>
          <a:ext cx="4583113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7" name="位图图像" r:id="rId33" imgW="4742857" imgH="3115110" progId="Paint.Picture">
                  <p:embed/>
                </p:oleObj>
              </mc:Choice>
              <mc:Fallback>
                <p:oleObj name="位图图像" r:id="rId33" imgW="4742857" imgH="3115110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583113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0" name="Object 34"/>
          <p:cNvGraphicFramePr>
            <a:graphicFrameLocks noChangeAspect="1"/>
          </p:cNvGraphicFramePr>
          <p:nvPr/>
        </p:nvGraphicFramePr>
        <p:xfrm>
          <a:off x="4868863" y="1809750"/>
          <a:ext cx="3802062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8" name="位图图像" r:id="rId35" imgW="3933333" imgH="2715004" progId="Paint.Picture">
                  <p:embed/>
                </p:oleObj>
              </mc:Choice>
              <mc:Fallback>
                <p:oleObj name="位图图像" r:id="rId35" imgW="3933333" imgH="2715004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1809750"/>
                        <a:ext cx="3802062" cy="269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1" name="Object 35"/>
          <p:cNvGraphicFramePr>
            <a:graphicFrameLocks noChangeAspect="1"/>
          </p:cNvGraphicFramePr>
          <p:nvPr/>
        </p:nvGraphicFramePr>
        <p:xfrm>
          <a:off x="5210175" y="3736975"/>
          <a:ext cx="31210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29" name="位图图像" r:id="rId37" imgW="3228571" imgH="781159" progId="Paint.Picture">
                  <p:embed/>
                </p:oleObj>
              </mc:Choice>
              <mc:Fallback>
                <p:oleObj name="位图图像" r:id="rId37" imgW="3228571" imgH="781159" progId="Paint.Picture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3736975"/>
                        <a:ext cx="31210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2" name="Object 36"/>
          <p:cNvGraphicFramePr>
            <a:graphicFrameLocks noChangeAspect="1"/>
          </p:cNvGraphicFramePr>
          <p:nvPr/>
        </p:nvGraphicFramePr>
        <p:xfrm>
          <a:off x="7459663" y="2986088"/>
          <a:ext cx="1301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0" name="位图图像" r:id="rId39" imgW="133192" imgH="1371429" progId="Paint.Picture">
                  <p:embed/>
                </p:oleObj>
              </mc:Choice>
              <mc:Fallback>
                <p:oleObj name="位图图像" r:id="rId39" imgW="133192" imgH="1371429" progId="Paint.Picture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986088"/>
                        <a:ext cx="1301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3" name="Object 37"/>
          <p:cNvGraphicFramePr>
            <a:graphicFrameLocks noChangeAspect="1"/>
          </p:cNvGraphicFramePr>
          <p:nvPr/>
        </p:nvGraphicFramePr>
        <p:xfrm>
          <a:off x="6211888" y="3997325"/>
          <a:ext cx="901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1" name="位图图像" r:id="rId41" imgW="933580" imgH="695238" progId="Paint.Picture">
                  <p:embed/>
                </p:oleObj>
              </mc:Choice>
              <mc:Fallback>
                <p:oleObj name="位图图像" r:id="rId41" imgW="933580" imgH="695238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3997325"/>
                        <a:ext cx="9017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4" name="Object 38"/>
          <p:cNvGraphicFramePr>
            <a:graphicFrameLocks noChangeAspect="1"/>
          </p:cNvGraphicFramePr>
          <p:nvPr/>
        </p:nvGraphicFramePr>
        <p:xfrm>
          <a:off x="7104063" y="4233863"/>
          <a:ext cx="6080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2" name="位图图像" r:id="rId43" imgW="628571" imgH="323981" progId="Paint.Picture">
                  <p:embed/>
                </p:oleObj>
              </mc:Choice>
              <mc:Fallback>
                <p:oleObj name="位图图像" r:id="rId43" imgW="628571" imgH="323981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4233863"/>
                        <a:ext cx="6080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5" name="Object 39"/>
          <p:cNvGraphicFramePr>
            <a:graphicFrameLocks noChangeAspect="1"/>
          </p:cNvGraphicFramePr>
          <p:nvPr/>
        </p:nvGraphicFramePr>
        <p:xfrm>
          <a:off x="7402513" y="2736850"/>
          <a:ext cx="3778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3" name="位图图像" r:id="rId45" imgW="390580" imgH="247685" progId="Paint.Picture">
                  <p:embed/>
                </p:oleObj>
              </mc:Choice>
              <mc:Fallback>
                <p:oleObj name="位图图像" r:id="rId45" imgW="390580" imgH="247685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736850"/>
                        <a:ext cx="3778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6" name="Object 40"/>
          <p:cNvGraphicFramePr>
            <a:graphicFrameLocks noChangeAspect="1"/>
          </p:cNvGraphicFramePr>
          <p:nvPr/>
        </p:nvGraphicFramePr>
        <p:xfrm>
          <a:off x="4443413" y="1684338"/>
          <a:ext cx="449262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4" name="位图图像" r:id="rId47" imgW="4648849" imgH="3010320" progId="Paint.Picture">
                  <p:embed/>
                </p:oleObj>
              </mc:Choice>
              <mc:Fallback>
                <p:oleObj name="位图图像" r:id="rId47" imgW="4648849" imgH="3010320" progId="Paint.Picture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684338"/>
                        <a:ext cx="4492625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7" name="Object 41"/>
          <p:cNvGraphicFramePr>
            <a:graphicFrameLocks noChangeAspect="1"/>
          </p:cNvGraphicFramePr>
          <p:nvPr/>
        </p:nvGraphicFramePr>
        <p:xfrm>
          <a:off x="7600950" y="3024188"/>
          <a:ext cx="1111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5" name="位图图像" r:id="rId49" imgW="114467" imgH="1000000" progId="Paint.Picture">
                  <p:embed/>
                </p:oleObj>
              </mc:Choice>
              <mc:Fallback>
                <p:oleObj name="位图图像" r:id="rId49" imgW="114467" imgH="1000000" progId="Paint.Picture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3024188"/>
                        <a:ext cx="1111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8" name="Object 42"/>
          <p:cNvGraphicFramePr>
            <a:graphicFrameLocks noChangeAspect="1"/>
          </p:cNvGraphicFramePr>
          <p:nvPr/>
        </p:nvGraphicFramePr>
        <p:xfrm>
          <a:off x="6059488" y="3727450"/>
          <a:ext cx="276066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6" name="位图图像" r:id="rId51" imgW="2857899" imgH="752381" progId="Paint.Picture">
                  <p:embed/>
                </p:oleObj>
              </mc:Choice>
              <mc:Fallback>
                <p:oleObj name="位图图像" r:id="rId51" imgW="2857899" imgH="752381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727450"/>
                        <a:ext cx="276066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9" name="Object 43"/>
          <p:cNvGraphicFramePr>
            <a:graphicFrameLocks noChangeAspect="1"/>
          </p:cNvGraphicFramePr>
          <p:nvPr/>
        </p:nvGraphicFramePr>
        <p:xfrm>
          <a:off x="4854575" y="2366963"/>
          <a:ext cx="38131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7" name="位图图像" r:id="rId53" imgW="3943901" imgH="1676634" progId="Paint.Picture">
                  <p:embed/>
                </p:oleObj>
              </mc:Choice>
              <mc:Fallback>
                <p:oleObj name="位图图像" r:id="rId53" imgW="3943901" imgH="1676634" progId="Paint.Pictur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2366963"/>
                        <a:ext cx="38131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0" name="Object 44"/>
          <p:cNvGraphicFramePr>
            <a:graphicFrameLocks noChangeAspect="1"/>
          </p:cNvGraphicFramePr>
          <p:nvPr/>
        </p:nvGraphicFramePr>
        <p:xfrm>
          <a:off x="7434263" y="2671763"/>
          <a:ext cx="3857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8" name="位图图像" r:id="rId55" imgW="400000" imgH="257007" progId="Paint.Picture">
                  <p:embed/>
                </p:oleObj>
              </mc:Choice>
              <mc:Fallback>
                <p:oleObj name="位图图像" r:id="rId55" imgW="400000" imgH="257007" progId="Paint.Picture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2671763"/>
                        <a:ext cx="3857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1" name="Object 45"/>
          <p:cNvGraphicFramePr>
            <a:graphicFrameLocks noChangeAspect="1"/>
          </p:cNvGraphicFramePr>
          <p:nvPr/>
        </p:nvGraphicFramePr>
        <p:xfrm>
          <a:off x="6543675" y="2755900"/>
          <a:ext cx="4873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39" name="位图图像" r:id="rId57" imgW="504762" imgH="285866" progId="Paint.Picture">
                  <p:embed/>
                </p:oleObj>
              </mc:Choice>
              <mc:Fallback>
                <p:oleObj name="位图图像" r:id="rId57" imgW="504762" imgH="285866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755900"/>
                        <a:ext cx="487363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2" name="Object 46"/>
          <p:cNvGraphicFramePr>
            <a:graphicFrameLocks noChangeAspect="1"/>
          </p:cNvGraphicFramePr>
          <p:nvPr/>
        </p:nvGraphicFramePr>
        <p:xfrm>
          <a:off x="6553200" y="3759200"/>
          <a:ext cx="514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0" name="位图图像" r:id="rId59" imgW="514422" imgH="762106" progId="Paint.Picture">
                  <p:embed/>
                </p:oleObj>
              </mc:Choice>
              <mc:Fallback>
                <p:oleObj name="位图图像" r:id="rId59" imgW="514422" imgH="762106" progId="Paint.Pictur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759200"/>
                        <a:ext cx="5143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3" name="Object 47"/>
          <p:cNvGraphicFramePr>
            <a:graphicFrameLocks noChangeAspect="1"/>
          </p:cNvGraphicFramePr>
          <p:nvPr/>
        </p:nvGraphicFramePr>
        <p:xfrm>
          <a:off x="4422775" y="1600200"/>
          <a:ext cx="454025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1" name="位图图像" r:id="rId61" imgW="4695238" imgH="3057143" progId="Paint.Picture">
                  <p:embed/>
                </p:oleObj>
              </mc:Choice>
              <mc:Fallback>
                <p:oleObj name="位图图像" r:id="rId61" imgW="4695238" imgH="3057143" progId="Paint.Pictur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1600200"/>
                        <a:ext cx="454025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4" name="Object 48"/>
          <p:cNvGraphicFramePr>
            <a:graphicFrameLocks noChangeAspect="1"/>
          </p:cNvGraphicFramePr>
          <p:nvPr/>
        </p:nvGraphicFramePr>
        <p:xfrm>
          <a:off x="4953000" y="2522538"/>
          <a:ext cx="3792538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2" name="位图图像" r:id="rId63" imgW="3924848" imgH="1838095" progId="Paint.Picture">
                  <p:embed/>
                </p:oleObj>
              </mc:Choice>
              <mc:Fallback>
                <p:oleObj name="位图图像" r:id="rId63" imgW="3924848" imgH="1838095" progId="Paint.Picture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22538"/>
                        <a:ext cx="3792538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5" name="Object 49"/>
          <p:cNvGraphicFramePr>
            <a:graphicFrameLocks noChangeAspect="1"/>
          </p:cNvGraphicFramePr>
          <p:nvPr/>
        </p:nvGraphicFramePr>
        <p:xfrm>
          <a:off x="7575550" y="2946400"/>
          <a:ext cx="1301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3" name="位图图像" r:id="rId65" imgW="133192" imgH="1123810" progId="Paint.Picture">
                  <p:embed/>
                </p:oleObj>
              </mc:Choice>
              <mc:Fallback>
                <p:oleObj name="位图图像" r:id="rId65" imgW="133192" imgH="1123810" progId="Paint.Picture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550" y="2946400"/>
                        <a:ext cx="1301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6" name="Object 50"/>
          <p:cNvGraphicFramePr>
            <a:graphicFrameLocks noChangeAspect="1"/>
          </p:cNvGraphicFramePr>
          <p:nvPr/>
        </p:nvGraphicFramePr>
        <p:xfrm>
          <a:off x="5081588" y="3570288"/>
          <a:ext cx="37734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4" name="位图图像" r:id="rId67" imgW="3905795" imgH="942857" progId="Paint.Picture">
                  <p:embed/>
                </p:oleObj>
              </mc:Choice>
              <mc:Fallback>
                <p:oleObj name="位图图像" r:id="rId67" imgW="3905795" imgH="942857" progId="Paint.Picture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570288"/>
                        <a:ext cx="37734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7" name="Object 51"/>
          <p:cNvGraphicFramePr>
            <a:graphicFrameLocks noChangeAspect="1"/>
          </p:cNvGraphicFramePr>
          <p:nvPr/>
        </p:nvGraphicFramePr>
        <p:xfrm>
          <a:off x="5367338" y="2984500"/>
          <a:ext cx="3587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5" name="位图图像" r:id="rId69" imgW="371527" imgH="209524" progId="Paint.Picture">
                  <p:embed/>
                </p:oleObj>
              </mc:Choice>
              <mc:Fallback>
                <p:oleObj name="位图图像" r:id="rId69" imgW="371527" imgH="209524" progId="Paint.Picture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984500"/>
                        <a:ext cx="358775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8" name="Object 52"/>
          <p:cNvGraphicFramePr>
            <a:graphicFrameLocks noChangeAspect="1"/>
          </p:cNvGraphicFramePr>
          <p:nvPr/>
        </p:nvGraphicFramePr>
        <p:xfrm>
          <a:off x="5619750" y="3671888"/>
          <a:ext cx="377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6" name="位图图像" r:id="rId71" imgW="390580" imgH="809738" progId="Paint.Picture">
                  <p:embed/>
                </p:oleObj>
              </mc:Choice>
              <mc:Fallback>
                <p:oleObj name="位图图像" r:id="rId71" imgW="390580" imgH="809738" progId="Paint.Pictur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671888"/>
                        <a:ext cx="3778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09" name="Object 53"/>
          <p:cNvGraphicFramePr>
            <a:graphicFrameLocks noChangeAspect="1"/>
          </p:cNvGraphicFramePr>
          <p:nvPr/>
        </p:nvGraphicFramePr>
        <p:xfrm>
          <a:off x="5640388" y="2967038"/>
          <a:ext cx="2206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7" name="位图图像" r:id="rId73" imgW="228571" imgH="762106" progId="Paint.Picture">
                  <p:embed/>
                </p:oleObj>
              </mc:Choice>
              <mc:Fallback>
                <p:oleObj name="位图图像" r:id="rId73" imgW="228571" imgH="762106" progId="Paint.Picture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2967038"/>
                        <a:ext cx="22066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10" name="Object 54"/>
          <p:cNvGraphicFramePr>
            <a:graphicFrameLocks noChangeAspect="1"/>
          </p:cNvGraphicFramePr>
          <p:nvPr/>
        </p:nvGraphicFramePr>
        <p:xfrm>
          <a:off x="7453313" y="2662238"/>
          <a:ext cx="407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8" name="位图图像" r:id="rId75" imgW="380852" imgH="257007" progId="Paint.Picture">
                  <p:embed/>
                </p:oleObj>
              </mc:Choice>
              <mc:Fallback>
                <p:oleObj name="位图图像" r:id="rId75" imgW="380852" imgH="257007" progId="Paint.Picture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2662238"/>
                        <a:ext cx="40798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911" name="Object 55"/>
          <p:cNvGraphicFramePr>
            <a:graphicFrameLocks noChangeAspect="1"/>
          </p:cNvGraphicFramePr>
          <p:nvPr/>
        </p:nvGraphicFramePr>
        <p:xfrm>
          <a:off x="5410200" y="139700"/>
          <a:ext cx="3657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49" name="位图图像" r:id="rId77" imgW="3657143" imgH="1295238" progId="Paint.Picture">
                  <p:embed/>
                </p:oleObj>
              </mc:Choice>
              <mc:Fallback>
                <p:oleObj name="位图图像" r:id="rId77" imgW="3657143" imgH="1295238" progId="Paint.Picture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9700"/>
                        <a:ext cx="3657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CC">
                  <a:gamma/>
                  <a:shade val="10196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altLang="zh-CN" sz="9600">
                <a:solidFill>
                  <a:srgbClr val="FFFF00"/>
                </a:solidFill>
                <a:latin typeface="Times New Roman" pitchFamily="18" charset="0"/>
                <a:ea typeface="华文新魏" pitchFamily="2" charset="-122"/>
              </a:rPr>
              <a:t> 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925513"/>
            <a:ext cx="8991600" cy="609600"/>
          </a:xfrm>
          <a:gradFill rotWithShape="0">
            <a:gsLst>
              <a:gs pos="0">
                <a:srgbClr val="3366FF"/>
              </a:gs>
              <a:gs pos="100000">
                <a:srgbClr val="000066"/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sz="4000" b="1">
                <a:solidFill>
                  <a:srgbClr val="00FFFF"/>
                </a:solidFill>
                <a:ea typeface="华文新魏" pitchFamily="2" charset="-122"/>
              </a:rPr>
              <a:t>自动控制原理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838200" y="2925763"/>
            <a:ext cx="7543800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t"/>
            <a:r>
              <a:rPr lang="zh-CN" altLang="en-US" sz="660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各章概念融会贯通</a:t>
            </a:r>
          </a:p>
          <a:p>
            <a:pPr algn="ctr" fontAlgn="t">
              <a:lnSpc>
                <a:spcPct val="145000"/>
              </a:lnSpc>
            </a:pPr>
            <a:r>
              <a:rPr lang="zh-CN" altLang="en-US" sz="660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解题方法灵活运用</a:t>
            </a:r>
            <a:r>
              <a:rPr lang="zh-CN" altLang="en-US" sz="360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CC">
                  <a:gamma/>
                  <a:shade val="10196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kumimoji="1" lang="zh-CN" altLang="zh-CN" sz="9600">
              <a:solidFill>
                <a:srgbClr val="FFFF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925513"/>
            <a:ext cx="8991600" cy="609600"/>
          </a:xfrm>
          <a:gradFill rotWithShape="0">
            <a:gsLst>
              <a:gs pos="0">
                <a:srgbClr val="3366FF"/>
              </a:gs>
              <a:gs pos="100000">
                <a:srgbClr val="000066"/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sz="4000" b="1">
                <a:solidFill>
                  <a:srgbClr val="99FF99"/>
                </a:solidFill>
                <a:ea typeface="华文新魏" pitchFamily="2" charset="-122"/>
              </a:rPr>
              <a:t>自动控制原理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762000" y="2590800"/>
            <a:ext cx="75438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t"/>
            <a:r>
              <a:rPr lang="zh-CN" altLang="en-US" sz="800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祝同学们</a:t>
            </a:r>
          </a:p>
          <a:p>
            <a:pPr algn="ctr" fontAlgn="t">
              <a:lnSpc>
                <a:spcPct val="120000"/>
              </a:lnSpc>
            </a:pPr>
            <a:r>
              <a:rPr lang="zh-CN" altLang="en-US" sz="800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800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考出好成绩！</a:t>
            </a:r>
            <a:r>
              <a:rPr lang="zh-CN" altLang="en-US" sz="360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2" descr="DSC04880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0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3763" name="WordArt 3"/>
          <p:cNvSpPr>
            <a:spLocks noChangeArrowheads="1" noChangeShapeType="1" noTextEdit="1"/>
          </p:cNvSpPr>
          <p:nvPr/>
        </p:nvSpPr>
        <p:spPr bwMode="auto">
          <a:xfrm>
            <a:off x="323850" y="836613"/>
            <a:ext cx="5903913" cy="3167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61718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33CC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谢谢 ！</a:t>
            </a: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2832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8991600" cy="5588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 dirty="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228600" y="20955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单位反馈的最小相角系统，开环对数幅频特性如图所示</a:t>
            </a:r>
            <a:endParaRPr lang="zh-CN" altLang="en-US" sz="2400"/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279400" y="1676400"/>
            <a:ext cx="299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一</a:t>
            </a:r>
            <a:r>
              <a:rPr lang="en-US" altLang="zh-CN" sz="2800">
                <a:latin typeface="Times New Roman" pitchFamily="18" charset="0"/>
              </a:rPr>
              <a:t>.  </a:t>
            </a:r>
            <a:r>
              <a:rPr lang="zh-CN" altLang="en-US" sz="2800">
                <a:latin typeface="Times New Roman" pitchFamily="18" charset="0"/>
              </a:rPr>
              <a:t>综合题</a:t>
            </a:r>
            <a:r>
              <a:rPr lang="zh-CN" altLang="en-US" sz="2400">
                <a:latin typeface="Times New Roman" pitchFamily="18" charset="0"/>
              </a:rPr>
              <a:t>（例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3216275" y="3001963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2" name="Equation" r:id="rId3" imgW="482400" imgH="228600" progId="Equation.3">
                  <p:embed/>
                </p:oleObj>
              </mc:Choice>
              <mc:Fallback>
                <p:oleObj name="Equation" r:id="rId3" imgW="482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001963"/>
                        <a:ext cx="923925" cy="4270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23922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546100" y="3133725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541338" y="43703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/>
          </a:p>
        </p:txBody>
      </p:sp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1031875" y="4256088"/>
          <a:ext cx="54197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3" name="Equation" r:id="rId5" imgW="2971800" imgH="457200" progId="Equation.3">
                  <p:embed/>
                </p:oleObj>
              </mc:Choice>
              <mc:Fallback>
                <p:oleObj name="Equation" r:id="rId5" imgW="297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256088"/>
                        <a:ext cx="541972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1017588" y="4995863"/>
          <a:ext cx="13954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4" name="Equation" r:id="rId7" imgW="723600" imgH="495000" progId="Equation.3">
                  <p:embed/>
                </p:oleObj>
              </mc:Choice>
              <mc:Fallback>
                <p:oleObj name="Equation" r:id="rId7" imgW="72360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995863"/>
                        <a:ext cx="139541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1028700" y="3038475"/>
          <a:ext cx="1778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5" name="Equation" r:id="rId9" imgW="965160" imgH="431640" progId="Equation.3">
                  <p:embed/>
                </p:oleObj>
              </mc:Choice>
              <mc:Fallback>
                <p:oleObj name="Equation" r:id="rId9" imgW="9651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038475"/>
                        <a:ext cx="17780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203200" y="2590800"/>
            <a:ext cx="657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1  </a:t>
            </a:r>
            <a:r>
              <a:rPr lang="zh-CN" altLang="en-US" sz="2400"/>
              <a:t>写出 </a:t>
            </a:r>
            <a:r>
              <a:rPr lang="en-US" altLang="zh-CN" sz="2400">
                <a:latin typeface="Times New Roman" pitchFamily="18" charset="0"/>
              </a:rPr>
              <a:t>G(s)</a:t>
            </a:r>
            <a:r>
              <a:rPr lang="en-US" altLang="zh-CN" sz="2400"/>
              <a:t> </a:t>
            </a:r>
            <a:r>
              <a:rPr lang="zh-CN" altLang="en-US" sz="2400"/>
              <a:t>表达示，确定 </a:t>
            </a:r>
            <a:r>
              <a:rPr lang="en-US" altLang="zh-CN" sz="2400">
                <a:latin typeface="Times New Roman" pitchFamily="18" charset="0"/>
              </a:rPr>
              <a:t>K=?,  </a:t>
            </a:r>
            <a:r>
              <a:rPr lang="en-US" altLang="zh-CN" sz="2400">
                <a:latin typeface="Symbol" pitchFamily="18" charset="2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=?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3208338" y="3405188"/>
          <a:ext cx="22526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6" name="Equation" r:id="rId11" imgW="1269720" imgH="266400" progId="Equation.3">
                  <p:embed/>
                </p:oleObj>
              </mc:Choice>
              <mc:Fallback>
                <p:oleObj name="Equation" r:id="rId11" imgW="126972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405188"/>
                        <a:ext cx="2252662" cy="4603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30196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AutoShape 14"/>
          <p:cNvSpPr>
            <a:spLocks/>
          </p:cNvSpPr>
          <p:nvPr/>
        </p:nvSpPr>
        <p:spPr bwMode="auto">
          <a:xfrm>
            <a:off x="3022600" y="31242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6367" name="Object 15"/>
          <p:cNvGraphicFramePr>
            <a:graphicFrameLocks noChangeAspect="1"/>
          </p:cNvGraphicFramePr>
          <p:nvPr/>
        </p:nvGraphicFramePr>
        <p:xfrm>
          <a:off x="5943600" y="2768600"/>
          <a:ext cx="2895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7" name="位图图像" r:id="rId13" imgW="2895238" imgH="1609524" progId="Paint.Picture">
                  <p:embed/>
                </p:oleObj>
              </mc:Choice>
              <mc:Fallback>
                <p:oleObj name="位图图像" r:id="rId13" imgW="2895238" imgH="1609524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768600"/>
                        <a:ext cx="28956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241300" y="3860800"/>
            <a:ext cx="574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400"/>
              <a:t> </a:t>
            </a:r>
            <a:r>
              <a:rPr lang="zh-CN" altLang="en-US" sz="2400"/>
              <a:t>欲使闭环系统 </a:t>
            </a:r>
            <a:r>
              <a:rPr lang="en-US" altLang="zh-CN" sz="2400">
                <a:latin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</a:rPr>
              <a:t>=0.707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K</a:t>
            </a:r>
            <a:r>
              <a:rPr lang="zh-CN" altLang="en-US" sz="2400"/>
              <a:t>应取多大？</a:t>
            </a:r>
          </a:p>
        </p:txBody>
      </p:sp>
      <p:graphicFrame>
        <p:nvGraphicFramePr>
          <p:cNvPr id="356369" name="Object 17"/>
          <p:cNvGraphicFramePr>
            <a:graphicFrameLocks noChangeAspect="1"/>
          </p:cNvGraphicFramePr>
          <p:nvPr/>
        </p:nvGraphicFramePr>
        <p:xfrm>
          <a:off x="2911475" y="5041900"/>
          <a:ext cx="23320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8" name="Equation" r:id="rId15" imgW="1257120" imgH="495000" progId="Equation.3">
                  <p:embed/>
                </p:oleObj>
              </mc:Choice>
              <mc:Fallback>
                <p:oleObj name="Equation" r:id="rId15" imgW="1257120" imgH="495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5041900"/>
                        <a:ext cx="2332038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0" name="Object 18"/>
          <p:cNvGraphicFramePr>
            <a:graphicFrameLocks noChangeAspect="1"/>
          </p:cNvGraphicFramePr>
          <p:nvPr/>
        </p:nvGraphicFramePr>
        <p:xfrm>
          <a:off x="1071563" y="5859463"/>
          <a:ext cx="28860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9" name="Equation" r:id="rId17" imgW="1676160" imgH="495000" progId="Equation.3">
                  <p:embed/>
                </p:oleObj>
              </mc:Choice>
              <mc:Fallback>
                <p:oleObj name="Equation" r:id="rId17" imgW="167616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859463"/>
                        <a:ext cx="2886075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1" name="Object 19"/>
          <p:cNvGraphicFramePr>
            <a:graphicFrameLocks noChangeAspect="1"/>
          </p:cNvGraphicFramePr>
          <p:nvPr/>
        </p:nvGraphicFramePr>
        <p:xfrm>
          <a:off x="4446588" y="5888038"/>
          <a:ext cx="23733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0" name="Equation" r:id="rId19" imgW="1193760" imgH="406080" progId="Equation.3">
                  <p:embed/>
                </p:oleObj>
              </mc:Choice>
              <mc:Fallback>
                <p:oleObj name="Equation" r:id="rId19" imgW="119376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5888038"/>
                        <a:ext cx="2373312" cy="7889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23922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49400"/>
            <a:ext cx="8991600" cy="52832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08000" y="202088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/>
              <a:t>解 </a:t>
            </a:r>
            <a:r>
              <a:rPr lang="zh-CN" altLang="en-US" sz="2200"/>
              <a:t>画出系统根轨迹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82600" y="3887788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/>
          </a:p>
        </p:txBody>
      </p:sp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1008063" y="4329113"/>
          <a:ext cx="35433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7" name="Equation" r:id="rId3" imgW="1942920" imgH="279360" progId="Equation.3">
                  <p:embed/>
                </p:oleObj>
              </mc:Choice>
              <mc:Fallback>
                <p:oleObj name="Equation" r:id="rId3" imgW="194292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329113"/>
                        <a:ext cx="35433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1041400" y="2552700"/>
          <a:ext cx="2562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8" name="Equation" r:id="rId5" imgW="1523880" imgH="203040" progId="Equation.3">
                  <p:embed/>
                </p:oleObj>
              </mc:Choice>
              <mc:Fallback>
                <p:oleObj name="Equation" r:id="rId5" imgW="15238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552700"/>
                        <a:ext cx="25622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203200" y="16510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/>
              <a:t>3</a:t>
            </a:r>
            <a:r>
              <a:rPr lang="en-US" altLang="zh-CN" sz="2400">
                <a:latin typeface="宋体" pitchFamily="2" charset="-122"/>
              </a:rPr>
              <a:t> </a:t>
            </a:r>
            <a:r>
              <a:rPr lang="zh-CN" altLang="en-US" sz="2400"/>
              <a:t>画出</a:t>
            </a:r>
            <a:r>
              <a:rPr lang="en-US" altLang="zh-CN" sz="2400">
                <a:latin typeface="Times New Roman" pitchFamily="18" charset="0"/>
              </a:rPr>
              <a:t>K=0→∞</a:t>
            </a:r>
            <a:r>
              <a:rPr lang="zh-CN" altLang="en-US" sz="2400"/>
              <a:t>时系统的根轨迹</a:t>
            </a:r>
            <a:r>
              <a:rPr lang="en-US" altLang="zh-CN" sz="2400"/>
              <a:t>, </a:t>
            </a:r>
            <a:r>
              <a:rPr lang="zh-CN" altLang="en-US" sz="2400"/>
              <a:t>确定</a:t>
            </a:r>
            <a:r>
              <a:rPr lang="en-US" altLang="zh-CN" sz="2400">
                <a:latin typeface="Times New Roman" pitchFamily="18" charset="0"/>
              </a:rPr>
              <a:t>K=0.5</a:t>
            </a:r>
            <a:r>
              <a:rPr lang="zh-CN" altLang="en-US" sz="2400"/>
              <a:t>时闭环极点的位置。</a:t>
            </a: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228600" y="3336925"/>
            <a:ext cx="5321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/>
              <a:t>4</a:t>
            </a:r>
            <a:r>
              <a:rPr lang="en-US" altLang="zh-CN" sz="2200">
                <a:latin typeface="宋体" pitchFamily="2" charset="-122"/>
              </a:rPr>
              <a:t> </a:t>
            </a:r>
            <a:r>
              <a:rPr lang="en-US" altLang="zh-CN" sz="2200">
                <a:latin typeface="Times New Roman" pitchFamily="18" charset="0"/>
              </a:rPr>
              <a:t>K =0.5</a:t>
            </a:r>
            <a:r>
              <a:rPr lang="zh-CN" altLang="en-US" sz="2200"/>
              <a:t>时，计算系统动态指标</a:t>
            </a:r>
            <a:r>
              <a:rPr lang="en-US" altLang="zh-CN" sz="2200">
                <a:latin typeface="Times New Roman" pitchFamily="18" charset="0"/>
              </a:rPr>
              <a:t>(t</a:t>
            </a:r>
            <a:r>
              <a:rPr lang="en-US" altLang="zh-CN" sz="2200" baseline="-25000">
                <a:latin typeface="Times New Roman" pitchFamily="18" charset="0"/>
              </a:rPr>
              <a:t>p</a:t>
            </a:r>
            <a:r>
              <a:rPr lang="en-US" altLang="zh-CN" sz="2200">
                <a:latin typeface="Times New Roman" pitchFamily="18" charset="0"/>
              </a:rPr>
              <a:t>, </a:t>
            </a:r>
            <a:r>
              <a:rPr lang="en-US" altLang="zh-CN" sz="2200">
                <a:latin typeface="Symbol" pitchFamily="18" charset="2"/>
              </a:rPr>
              <a:t>s</a:t>
            </a:r>
            <a:r>
              <a:rPr lang="en-US" altLang="zh-CN" sz="2200">
                <a:latin typeface="Symbol" pitchFamily="18" charset="2"/>
                <a:sym typeface="Symbol" pitchFamily="18" charset="2"/>
              </a:rPr>
              <a:t>, 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200" baseline="-2500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sz="2200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357386" name="Object 10"/>
          <p:cNvGraphicFramePr>
            <a:graphicFrameLocks noChangeAspect="1"/>
          </p:cNvGraphicFramePr>
          <p:nvPr/>
        </p:nvGraphicFramePr>
        <p:xfrm>
          <a:off x="1023938" y="5724525"/>
          <a:ext cx="13414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09" name="Equation" r:id="rId7" imgW="761760" imgH="215640" progId="Equation.3">
                  <p:embed/>
                </p:oleObj>
              </mc:Choice>
              <mc:Fallback>
                <p:oleObj name="Equation" r:id="rId7" imgW="76176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5724525"/>
                        <a:ext cx="13414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7" name="Object 11"/>
          <p:cNvGraphicFramePr>
            <a:graphicFrameLocks noChangeAspect="1"/>
          </p:cNvGraphicFramePr>
          <p:nvPr/>
        </p:nvGraphicFramePr>
        <p:xfrm>
          <a:off x="1016000" y="2908300"/>
          <a:ext cx="18573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0" name="Equation" r:id="rId9" imgW="1104840" imgH="241200" progId="Equation.3">
                  <p:embed/>
                </p:oleObj>
              </mc:Choice>
              <mc:Fallback>
                <p:oleObj name="Equation" r:id="rId9" imgW="110484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908300"/>
                        <a:ext cx="18573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FFCC"/>
                                </a:gs>
                                <a:gs pos="50000">
                                  <a:srgbClr val="CCFFCC">
                                    <a:gamma/>
                                    <a:tint val="33725"/>
                                    <a:invGamma/>
                                  </a:srgbClr>
                                </a:gs>
                                <a:gs pos="100000">
                                  <a:srgbClr val="CCFF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8" name="Object 12"/>
          <p:cNvGraphicFramePr>
            <a:graphicFrameLocks noChangeAspect="1"/>
          </p:cNvGraphicFramePr>
          <p:nvPr/>
        </p:nvGraphicFramePr>
        <p:xfrm>
          <a:off x="5949950" y="2514600"/>
          <a:ext cx="2279650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1" name="位图图像" r:id="rId11" imgW="1886213" imgH="2647619" progId="Paint.Picture">
                  <p:embed/>
                </p:oleObj>
              </mc:Choice>
              <mc:Fallback>
                <p:oleObj name="位图图像" r:id="rId11" imgW="1886213" imgH="2647619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514600"/>
                        <a:ext cx="2279650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6210300" y="4248150"/>
          <a:ext cx="13366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2" name="位图图像" r:id="rId13" imgW="1104762" imgH="181096" progId="Paint.Picture">
                  <p:embed/>
                </p:oleObj>
              </mc:Choice>
              <mc:Fallback>
                <p:oleObj name="位图图像" r:id="rId13" imgW="1104762" imgH="181096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4248150"/>
                        <a:ext cx="133667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0" name="Object 14"/>
          <p:cNvGraphicFramePr>
            <a:graphicFrameLocks noChangeAspect="1"/>
          </p:cNvGraphicFramePr>
          <p:nvPr/>
        </p:nvGraphicFramePr>
        <p:xfrm>
          <a:off x="6732588" y="2581275"/>
          <a:ext cx="27622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3" name="位图图像" r:id="rId15" imgW="228571" imgH="2600000" progId="Paint.Picture">
                  <p:embed/>
                </p:oleObj>
              </mc:Choice>
              <mc:Fallback>
                <p:oleObj name="位图图像" r:id="rId15" imgW="228571" imgH="260000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581275"/>
                        <a:ext cx="276225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1" name="Object 15"/>
          <p:cNvGraphicFramePr>
            <a:graphicFrameLocks noChangeAspect="1"/>
          </p:cNvGraphicFramePr>
          <p:nvPr/>
        </p:nvGraphicFramePr>
        <p:xfrm>
          <a:off x="6686550" y="3500438"/>
          <a:ext cx="333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4" name="位图图像" r:id="rId17" imgW="276117" imgH="276117" progId="Paint.Picture">
                  <p:embed/>
                </p:oleObj>
              </mc:Choice>
              <mc:Fallback>
                <p:oleObj name="位图图像" r:id="rId17" imgW="276117" imgH="276117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500438"/>
                        <a:ext cx="3333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2" name="Object 16"/>
          <p:cNvGraphicFramePr>
            <a:graphicFrameLocks noChangeAspect="1"/>
          </p:cNvGraphicFramePr>
          <p:nvPr/>
        </p:nvGraphicFramePr>
        <p:xfrm>
          <a:off x="6686550" y="4838700"/>
          <a:ext cx="3333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5" name="位图图像" r:id="rId19" imgW="276117" imgH="276117" progId="Paint.Picture">
                  <p:embed/>
                </p:oleObj>
              </mc:Choice>
              <mc:Fallback>
                <p:oleObj name="位图图像" r:id="rId19" imgW="276117" imgH="27611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838700"/>
                        <a:ext cx="3333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3" name="Object 17"/>
          <p:cNvGraphicFramePr>
            <a:graphicFrameLocks noChangeAspect="1"/>
          </p:cNvGraphicFramePr>
          <p:nvPr/>
        </p:nvGraphicFramePr>
        <p:xfrm>
          <a:off x="6410325" y="3484563"/>
          <a:ext cx="333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6" name="位图图像" r:id="rId20" imgW="276117" imgH="276117" progId="Paint.Picture">
                  <p:embed/>
                </p:oleObj>
              </mc:Choice>
              <mc:Fallback>
                <p:oleObj name="位图图像" r:id="rId20" imgW="276117" imgH="276117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484563"/>
                        <a:ext cx="3333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4" name="Object 18"/>
          <p:cNvGraphicFramePr>
            <a:graphicFrameLocks noChangeAspect="1"/>
          </p:cNvGraphicFramePr>
          <p:nvPr/>
        </p:nvGraphicFramePr>
        <p:xfrm>
          <a:off x="6394450" y="48387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7" name="位图图像" r:id="rId22" imgW="314286" imgH="285866" progId="Paint.Picture">
                  <p:embed/>
                </p:oleObj>
              </mc:Choice>
              <mc:Fallback>
                <p:oleObj name="位图图像" r:id="rId22" imgW="314286" imgH="285866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4838700"/>
                        <a:ext cx="381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5" name="Object 19"/>
          <p:cNvGraphicFramePr>
            <a:graphicFrameLocks noChangeAspect="1"/>
          </p:cNvGraphicFramePr>
          <p:nvPr/>
        </p:nvGraphicFramePr>
        <p:xfrm>
          <a:off x="6932613" y="3633788"/>
          <a:ext cx="576262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8" name="位图图像" r:id="rId24" imgW="476316" imgH="104762" progId="Paint.Picture">
                  <p:embed/>
                </p:oleObj>
              </mc:Choice>
              <mc:Fallback>
                <p:oleObj name="位图图像" r:id="rId24" imgW="476316" imgH="104762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3633788"/>
                        <a:ext cx="576262" cy="13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6932613" y="5005388"/>
          <a:ext cx="576262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9" name="位图图像" r:id="rId26" imgW="476316" imgH="104762" progId="Paint.Picture">
                  <p:embed/>
                </p:oleObj>
              </mc:Choice>
              <mc:Fallback>
                <p:oleObj name="位图图像" r:id="rId26" imgW="476316" imgH="104762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5005388"/>
                        <a:ext cx="576262" cy="13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7" name="Object 21"/>
          <p:cNvGraphicFramePr>
            <a:graphicFrameLocks noChangeAspect="1"/>
          </p:cNvGraphicFramePr>
          <p:nvPr/>
        </p:nvGraphicFramePr>
        <p:xfrm>
          <a:off x="1016000" y="3798888"/>
          <a:ext cx="42624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0" name="Equation" r:id="rId27" imgW="2336760" imgH="291960" progId="Equation.3">
                  <p:embed/>
                </p:oleObj>
              </mc:Choice>
              <mc:Fallback>
                <p:oleObj name="Equation" r:id="rId27" imgW="2336760" imgH="291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98888"/>
                        <a:ext cx="426243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8" name="Object 22"/>
          <p:cNvGraphicFramePr>
            <a:graphicFrameLocks noChangeAspect="1"/>
          </p:cNvGraphicFramePr>
          <p:nvPr/>
        </p:nvGraphicFramePr>
        <p:xfrm>
          <a:off x="1033463" y="4851400"/>
          <a:ext cx="314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1" name="Equation" r:id="rId29" imgW="1726920" imgH="228600" progId="Equation.3">
                  <p:embed/>
                </p:oleObj>
              </mc:Choice>
              <mc:Fallback>
                <p:oleObj name="Equation" r:id="rId29" imgW="172692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851400"/>
                        <a:ext cx="314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9" name="Rectangle 23"/>
          <p:cNvSpPr>
            <a:spLocks noChangeArrowheads="1"/>
          </p:cNvSpPr>
          <p:nvPr/>
        </p:nvSpPr>
        <p:spPr bwMode="auto">
          <a:xfrm>
            <a:off x="228600" y="5246688"/>
            <a:ext cx="5321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/>
              <a:t>5 </a:t>
            </a:r>
            <a:r>
              <a:rPr lang="en-US" altLang="zh-CN" sz="2200">
                <a:latin typeface="Times New Roman" pitchFamily="18" charset="0"/>
              </a:rPr>
              <a:t>K =0.5</a:t>
            </a:r>
            <a:r>
              <a:rPr lang="zh-CN" altLang="en-US" sz="2200"/>
              <a:t>时， 计算 </a:t>
            </a:r>
            <a:r>
              <a:rPr lang="en-US" altLang="zh-CN" sz="2200">
                <a:latin typeface="Times New Roman" pitchFamily="18" charset="0"/>
              </a:rPr>
              <a:t>r(t)=1(t)</a:t>
            </a:r>
            <a:r>
              <a:rPr lang="zh-CN" altLang="en-US" sz="2200">
                <a:latin typeface="Times New Roman" pitchFamily="18" charset="0"/>
              </a:rPr>
              <a:t>，</a:t>
            </a:r>
            <a:r>
              <a:rPr lang="en-US" altLang="zh-CN" sz="2200">
                <a:latin typeface="Times New Roman" pitchFamily="18" charset="0"/>
              </a:rPr>
              <a:t>t</a:t>
            </a:r>
            <a:r>
              <a:rPr lang="en-US" altLang="zh-CN" sz="2200"/>
              <a:t> </a:t>
            </a:r>
            <a:r>
              <a:rPr lang="zh-CN" altLang="en-US" sz="2200"/>
              <a:t>时的 </a:t>
            </a:r>
            <a:r>
              <a:rPr lang="en-US" altLang="zh-CN" sz="2200">
                <a:latin typeface="Times New Roman" pitchFamily="18" charset="0"/>
              </a:rPr>
              <a:t>e</a:t>
            </a:r>
            <a:r>
              <a:rPr lang="en-US" altLang="zh-CN" sz="2200" baseline="-25000">
                <a:latin typeface="Times New Roman" pitchFamily="18" charset="0"/>
              </a:rPr>
              <a:t>ss</a:t>
            </a:r>
            <a:r>
              <a:rPr lang="zh-CN" altLang="en-US" sz="2200"/>
              <a:t>。</a:t>
            </a:r>
          </a:p>
        </p:txBody>
      </p:sp>
      <p:sp>
        <p:nvSpPr>
          <p:cNvPr id="357400" name="Rectangle 24"/>
          <p:cNvSpPr>
            <a:spLocks noChangeArrowheads="1"/>
          </p:cNvSpPr>
          <p:nvPr/>
        </p:nvSpPr>
        <p:spPr bwMode="auto">
          <a:xfrm>
            <a:off x="533400" y="57023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/>
          </a:p>
        </p:txBody>
      </p:sp>
      <p:graphicFrame>
        <p:nvGraphicFramePr>
          <p:cNvPr id="357401" name="Object 25"/>
          <p:cNvGraphicFramePr>
            <a:graphicFrameLocks noChangeAspect="1"/>
          </p:cNvGraphicFramePr>
          <p:nvPr/>
        </p:nvGraphicFramePr>
        <p:xfrm>
          <a:off x="2744788" y="5676900"/>
          <a:ext cx="8731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2" name="Equation" r:id="rId31" imgW="444240" imgH="228600" progId="Equation.3">
                  <p:embed/>
                </p:oleObj>
              </mc:Choice>
              <mc:Fallback>
                <p:oleObj name="Equation" r:id="rId31" imgW="44424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676900"/>
                        <a:ext cx="8731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1042988" y="6186488"/>
          <a:ext cx="11128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3" name="Equation" r:id="rId33" imgW="596880" imgH="215640" progId="Equation.3">
                  <p:embed/>
                </p:oleObj>
              </mc:Choice>
              <mc:Fallback>
                <p:oleObj name="Equation" r:id="rId33" imgW="59688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186488"/>
                        <a:ext cx="111283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03" name="Object 27"/>
          <p:cNvGraphicFramePr>
            <a:graphicFrameLocks noChangeAspect="1"/>
          </p:cNvGraphicFramePr>
          <p:nvPr/>
        </p:nvGraphicFramePr>
        <p:xfrm>
          <a:off x="2724150" y="5983288"/>
          <a:ext cx="19192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4" name="Equation" r:id="rId35" imgW="1117440" imgH="406080" progId="Equation.3">
                  <p:embed/>
                </p:oleObj>
              </mc:Choice>
              <mc:Fallback>
                <p:oleObj name="Equation" r:id="rId35" imgW="111744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983288"/>
                        <a:ext cx="191928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06" name="Object 30"/>
          <p:cNvGraphicFramePr>
            <a:graphicFrameLocks noChangeAspect="1"/>
          </p:cNvGraphicFramePr>
          <p:nvPr/>
        </p:nvGraphicFramePr>
        <p:xfrm>
          <a:off x="6886575" y="457200"/>
          <a:ext cx="2105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5" name="位图图像" r:id="rId37" imgW="2333333" imgH="885949" progId="Paint.Picture">
                  <p:embed/>
                </p:oleObj>
              </mc:Choice>
              <mc:Fallback>
                <p:oleObj name="位图图像" r:id="rId37" imgW="2333333" imgH="885949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57200"/>
                        <a:ext cx="2105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>
            <p:ph type="body" idx="1"/>
          </p:nvPr>
        </p:nvSpPr>
        <p:spPr>
          <a:xfrm>
            <a:off x="50800" y="1562100"/>
            <a:ext cx="8991600" cy="52705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457200" y="2605088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/>
          </a:p>
        </p:txBody>
      </p:sp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1184275" y="2559050"/>
          <a:ext cx="17383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7" name="Equation" r:id="rId3" imgW="838080" imgH="228600" progId="Equation.3">
                  <p:embed/>
                </p:oleObj>
              </mc:Choice>
              <mc:Fallback>
                <p:oleObj name="Equation" r:id="rId3" imgW="838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559050"/>
                        <a:ext cx="173831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152400" y="21082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/>
              <a:t>7</a:t>
            </a:r>
            <a:r>
              <a:rPr lang="en-US" altLang="zh-CN" sz="2400">
                <a:latin typeface="宋体" pitchFamily="2" charset="-122"/>
              </a:rPr>
              <a:t> </a:t>
            </a:r>
            <a:r>
              <a:rPr lang="zh-CN" altLang="en-US" sz="2400">
                <a:latin typeface="Times New Roman" pitchFamily="18" charset="0"/>
              </a:rPr>
              <a:t>计算相应的相角裕度 </a:t>
            </a:r>
            <a:r>
              <a:rPr lang="en-US" altLang="zh-CN" sz="2400">
                <a:latin typeface="Symbol" pitchFamily="18" charset="2"/>
              </a:rPr>
              <a:t>g </a:t>
            </a:r>
            <a:r>
              <a:rPr lang="zh-CN" altLang="en-US" sz="2400">
                <a:latin typeface="Times New Roman" pitchFamily="18" charset="0"/>
              </a:rPr>
              <a:t>和幅值裕度 </a:t>
            </a:r>
            <a:r>
              <a:rPr lang="en-US" altLang="zh-CN" sz="2400">
                <a:latin typeface="Times New Roman" pitchFamily="18" charset="0"/>
              </a:rPr>
              <a:t>h 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358408" name="Object 8"/>
          <p:cNvGraphicFramePr>
            <a:graphicFrameLocks noChangeAspect="1"/>
          </p:cNvGraphicFramePr>
          <p:nvPr/>
        </p:nvGraphicFramePr>
        <p:xfrm>
          <a:off x="1192213" y="4635500"/>
          <a:ext cx="2795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8" name="Equation" r:id="rId5" imgW="1587240" imgH="317160" progId="Equation.3">
                  <p:embed/>
                </p:oleObj>
              </mc:Choice>
              <mc:Fallback>
                <p:oleObj name="Equation" r:id="rId5" imgW="158724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635500"/>
                        <a:ext cx="27955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1173163" y="2928938"/>
          <a:ext cx="4443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9" name="Equation" r:id="rId7" imgW="2145960" imgH="203040" progId="Equation.3">
                  <p:embed/>
                </p:oleObj>
              </mc:Choice>
              <mc:Fallback>
                <p:oleObj name="Equation" r:id="rId7" imgW="21459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928938"/>
                        <a:ext cx="44434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152400" y="4114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/>
              <a:t>8</a:t>
            </a:r>
            <a:r>
              <a:rPr lang="en-US" altLang="zh-CN" sz="2400">
                <a:latin typeface="宋体" pitchFamily="2" charset="-122"/>
              </a:rPr>
              <a:t> </a:t>
            </a:r>
            <a:r>
              <a:rPr lang="zh-CN" altLang="en-US" sz="2400">
                <a:latin typeface="Times New Roman" pitchFamily="18" charset="0"/>
              </a:rPr>
              <a:t>计算相应的闭环频率指标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>
                <a:latin typeface="Symbol" pitchFamily="18" charset="2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,  M</a:t>
            </a:r>
            <a:r>
              <a:rPr lang="en-US" altLang="zh-CN" sz="2400" baseline="-25000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>
                <a:latin typeface="Symbol" pitchFamily="18" charset="2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482600" y="46434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/>
          </a:p>
        </p:txBody>
      </p:sp>
      <p:graphicFrame>
        <p:nvGraphicFramePr>
          <p:cNvPr id="358412" name="Object 12"/>
          <p:cNvGraphicFramePr>
            <a:graphicFrameLocks noChangeAspect="1"/>
          </p:cNvGraphicFramePr>
          <p:nvPr/>
        </p:nvGraphicFramePr>
        <p:xfrm>
          <a:off x="1171575" y="5149850"/>
          <a:ext cx="26765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0" name="Equation" r:id="rId9" imgW="1523880" imgH="482400" progId="Equation.3">
                  <p:embed/>
                </p:oleObj>
              </mc:Choice>
              <mc:Fallback>
                <p:oleObj name="Equation" r:id="rId9" imgW="15238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149850"/>
                        <a:ext cx="26765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3" name="Object 13"/>
          <p:cNvGraphicFramePr>
            <a:graphicFrameLocks noChangeAspect="1"/>
          </p:cNvGraphicFramePr>
          <p:nvPr/>
        </p:nvGraphicFramePr>
        <p:xfrm>
          <a:off x="1200150" y="5978525"/>
          <a:ext cx="7334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1" name="Equation" r:id="rId11" imgW="4076640" imgH="330120" progId="Equation.3">
                  <p:embed/>
                </p:oleObj>
              </mc:Choice>
              <mc:Fallback>
                <p:oleObj name="Equation" r:id="rId11" imgW="407664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978525"/>
                        <a:ext cx="73342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4" name="Object 14"/>
          <p:cNvGraphicFramePr>
            <a:graphicFrameLocks noChangeAspect="1"/>
          </p:cNvGraphicFramePr>
          <p:nvPr/>
        </p:nvGraphicFramePr>
        <p:xfrm>
          <a:off x="1165225" y="3268663"/>
          <a:ext cx="1025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2" name="Equation" r:id="rId13" imgW="495000" imgH="241200" progId="Equation.3">
                  <p:embed/>
                </p:oleObj>
              </mc:Choice>
              <mc:Fallback>
                <p:oleObj name="Equation" r:id="rId13" imgW="49500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268663"/>
                        <a:ext cx="1025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5" name="Object 15"/>
          <p:cNvGraphicFramePr>
            <a:graphicFrameLocks noChangeAspect="1"/>
          </p:cNvGraphicFramePr>
          <p:nvPr/>
        </p:nvGraphicFramePr>
        <p:xfrm>
          <a:off x="1200150" y="3678238"/>
          <a:ext cx="815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3" name="Equation" r:id="rId15" imgW="393480" imgH="177480" progId="Equation.3">
                  <p:embed/>
                </p:oleObj>
              </mc:Choice>
              <mc:Fallback>
                <p:oleObj name="Equation" r:id="rId15" imgW="39348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678238"/>
                        <a:ext cx="8159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6" name="AutoShape 16"/>
          <p:cNvSpPr>
            <a:spLocks/>
          </p:cNvSpPr>
          <p:nvPr/>
        </p:nvSpPr>
        <p:spPr bwMode="auto">
          <a:xfrm>
            <a:off x="990600" y="2597150"/>
            <a:ext cx="158750" cy="692150"/>
          </a:xfrm>
          <a:prstGeom prst="leftBrace">
            <a:avLst>
              <a:gd name="adj1" fmla="val 36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17" name="AutoShape 17"/>
          <p:cNvSpPr>
            <a:spLocks/>
          </p:cNvSpPr>
          <p:nvPr/>
        </p:nvSpPr>
        <p:spPr bwMode="auto">
          <a:xfrm>
            <a:off x="996950" y="3333750"/>
            <a:ext cx="158750" cy="692150"/>
          </a:xfrm>
          <a:prstGeom prst="leftBrace">
            <a:avLst>
              <a:gd name="adj1" fmla="val 36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18" name="AutoShape 18"/>
          <p:cNvSpPr>
            <a:spLocks/>
          </p:cNvSpPr>
          <p:nvPr/>
        </p:nvSpPr>
        <p:spPr bwMode="auto">
          <a:xfrm>
            <a:off x="990600" y="45720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19" name="Object 19"/>
          <p:cNvGraphicFramePr>
            <a:graphicFrameLocks noChangeAspect="1"/>
          </p:cNvGraphicFramePr>
          <p:nvPr/>
        </p:nvGraphicFramePr>
        <p:xfrm>
          <a:off x="5645150" y="2209800"/>
          <a:ext cx="28479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4" name="位图图像" r:id="rId17" imgW="3228571" imgH="1943371" progId="Paint.Picture">
                  <p:embed/>
                </p:oleObj>
              </mc:Choice>
              <mc:Fallback>
                <p:oleObj name="位图图像" r:id="rId17" imgW="3228571" imgH="1943371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209800"/>
                        <a:ext cx="28479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0" name="Object 20"/>
          <p:cNvGraphicFramePr>
            <a:graphicFrameLocks noChangeAspect="1"/>
          </p:cNvGraphicFramePr>
          <p:nvPr/>
        </p:nvGraphicFramePr>
        <p:xfrm>
          <a:off x="6029325" y="3390900"/>
          <a:ext cx="2505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5" name="位图图像" r:id="rId19" imgW="2838846" imgH="514422" progId="Paint.Picture">
                  <p:embed/>
                </p:oleObj>
              </mc:Choice>
              <mc:Fallback>
                <p:oleObj name="位图图像" r:id="rId19" imgW="2838846" imgH="514422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3390900"/>
                        <a:ext cx="2505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1" name="Object 21"/>
          <p:cNvGraphicFramePr>
            <a:graphicFrameLocks noChangeAspect="1"/>
          </p:cNvGraphicFramePr>
          <p:nvPr/>
        </p:nvGraphicFramePr>
        <p:xfrm>
          <a:off x="6389688" y="3619500"/>
          <a:ext cx="43656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6" name="位图图像" r:id="rId21" imgW="495369" imgH="237969" progId="Paint.Picture">
                  <p:embed/>
                </p:oleObj>
              </mc:Choice>
              <mc:Fallback>
                <p:oleObj name="位图图像" r:id="rId21" imgW="495369" imgH="237969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3619500"/>
                        <a:ext cx="43656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2" name="Object 22"/>
          <p:cNvGraphicFramePr>
            <a:graphicFrameLocks noChangeAspect="1"/>
          </p:cNvGraphicFramePr>
          <p:nvPr/>
        </p:nvGraphicFramePr>
        <p:xfrm>
          <a:off x="6553200" y="4114800"/>
          <a:ext cx="13335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7" name="位图图像" r:id="rId23" imgW="1333333" imgH="1552792" progId="Paint.Picture">
                  <p:embed/>
                </p:oleObj>
              </mc:Choice>
              <mc:Fallback>
                <p:oleObj name="位图图像" r:id="rId23" imgW="1333333" imgH="1552792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14800"/>
                        <a:ext cx="13335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3" name="Object 23"/>
          <p:cNvGraphicFramePr>
            <a:graphicFrameLocks noChangeAspect="1"/>
          </p:cNvGraphicFramePr>
          <p:nvPr/>
        </p:nvGraphicFramePr>
        <p:xfrm>
          <a:off x="6778625" y="4457700"/>
          <a:ext cx="7524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8" name="位图图像" r:id="rId25" imgW="752381" imgH="1267002" progId="Paint.Picture">
                  <p:embed/>
                </p:oleObj>
              </mc:Choice>
              <mc:Fallback>
                <p:oleObj name="位图图像" r:id="rId25" imgW="752381" imgH="1267002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4457700"/>
                        <a:ext cx="7524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4" name="Object 24"/>
          <p:cNvGraphicFramePr>
            <a:graphicFrameLocks noChangeAspect="1"/>
          </p:cNvGraphicFramePr>
          <p:nvPr/>
        </p:nvGraphicFramePr>
        <p:xfrm>
          <a:off x="6934200" y="5016500"/>
          <a:ext cx="276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9" name="位图图像" r:id="rId27" imgW="276117" imgH="295238" progId="Paint.Picture">
                  <p:embed/>
                </p:oleObj>
              </mc:Choice>
              <mc:Fallback>
                <p:oleObj name="位图图像" r:id="rId27" imgW="276117" imgH="295238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016500"/>
                        <a:ext cx="2762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5" name="Object 25"/>
          <p:cNvGraphicFramePr>
            <a:graphicFrameLocks noChangeAspect="1"/>
          </p:cNvGraphicFramePr>
          <p:nvPr/>
        </p:nvGraphicFramePr>
        <p:xfrm>
          <a:off x="6886575" y="457200"/>
          <a:ext cx="2105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0" name="位图图像" r:id="rId29" imgW="2333333" imgH="885949" progId="Paint.Picture">
                  <p:embed/>
                </p:oleObj>
              </mc:Choice>
              <mc:Fallback>
                <p:oleObj name="位图图像" r:id="rId29" imgW="2333333" imgH="885949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57200"/>
                        <a:ext cx="2105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6" name="Rectangle 26"/>
          <p:cNvSpPr>
            <a:spLocks noChangeArrowheads="1"/>
          </p:cNvSpPr>
          <p:nvPr/>
        </p:nvSpPr>
        <p:spPr bwMode="auto">
          <a:xfrm>
            <a:off x="152400" y="16637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/>
              <a:t>6</a:t>
            </a:r>
            <a:r>
              <a:rPr lang="en-US" altLang="zh-CN" sz="2400">
                <a:latin typeface="宋体" pitchFamily="2" charset="-122"/>
              </a:rPr>
              <a:t> </a:t>
            </a:r>
            <a:r>
              <a:rPr lang="zh-CN" altLang="en-US" sz="2400">
                <a:latin typeface="宋体" pitchFamily="2" charset="-122"/>
              </a:rPr>
              <a:t>概略画出</a:t>
            </a:r>
            <a:r>
              <a:rPr lang="zh-CN" altLang="en-US" sz="2400">
                <a:latin typeface="Times New Roman" pitchFamily="18" charset="0"/>
              </a:rPr>
              <a:t>相应</a:t>
            </a:r>
            <a:r>
              <a:rPr lang="zh-CN" altLang="en-US" sz="2400"/>
              <a:t>的对数幅频曲线</a:t>
            </a:r>
            <a:r>
              <a:rPr lang="en-US" altLang="zh-CN" sz="2400">
                <a:latin typeface="Symbol" pitchFamily="18" charset="2"/>
              </a:rPr>
              <a:t>j</a:t>
            </a:r>
            <a:r>
              <a:rPr lang="en-US" altLang="zh-CN" sz="2400"/>
              <a:t>(</a:t>
            </a:r>
            <a:r>
              <a:rPr lang="en-US" altLang="zh-CN" sz="2400">
                <a:latin typeface="Symbol" pitchFamily="18" charset="2"/>
              </a:rPr>
              <a:t>w</a:t>
            </a:r>
            <a:r>
              <a:rPr lang="en-US" altLang="zh-CN" sz="2400"/>
              <a:t>)</a:t>
            </a:r>
            <a:r>
              <a:rPr lang="zh-CN" altLang="en-US" sz="2400"/>
              <a:t>和幅相特性曲线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2400">
                <a:latin typeface="Symbol" pitchFamily="18" charset="2"/>
              </a:rPr>
              <a:t>(</a:t>
            </a:r>
            <a:r>
              <a:rPr lang="en-US" altLang="zh-CN" sz="2400">
                <a:latin typeface="Times New Roman" pitchFamily="18" charset="0"/>
              </a:rPr>
              <a:t>j</a:t>
            </a:r>
            <a:r>
              <a:rPr lang="en-US" altLang="zh-CN" sz="2400">
                <a:latin typeface="Symbol" pitchFamily="18" charset="2"/>
              </a:rPr>
              <a:t>w)</a:t>
            </a:r>
            <a:r>
              <a:rPr lang="zh-CN" altLang="en-US" b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469900" y="24272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解</a:t>
            </a:r>
            <a:endParaRPr lang="zh-CN" altLang="en-US" sz="2400"/>
          </a:p>
        </p:txBody>
      </p:sp>
      <p:graphicFrame>
        <p:nvGraphicFramePr>
          <p:cNvPr id="359429" name="Object 5"/>
          <p:cNvGraphicFramePr>
            <a:graphicFrameLocks noChangeAspect="1"/>
          </p:cNvGraphicFramePr>
          <p:nvPr/>
        </p:nvGraphicFramePr>
        <p:xfrm>
          <a:off x="1036638" y="2325688"/>
          <a:ext cx="50276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9" name="Equation" r:id="rId3" imgW="2755800" imgH="431640" progId="Equation.3">
                  <p:embed/>
                </p:oleObj>
              </mc:Choice>
              <mc:Fallback>
                <p:oleObj name="Equation" r:id="rId3" imgW="2755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325688"/>
                        <a:ext cx="50276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52400" y="17907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/>
              <a:t>9</a:t>
            </a:r>
            <a:r>
              <a:rPr lang="en-US" altLang="zh-CN" sz="2400">
                <a:latin typeface="宋体" pitchFamily="2" charset="-122"/>
              </a:rPr>
              <a:t>                    </a:t>
            </a:r>
            <a:r>
              <a:rPr lang="zh-CN" altLang="en-US" sz="2400"/>
              <a:t>时，计算系统的稳态输出</a:t>
            </a:r>
            <a:r>
              <a:rPr lang="en-US" altLang="zh-CN" sz="2400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(t)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1352550" y="4649788"/>
          <a:ext cx="42291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0" name="Equation" r:id="rId5" imgW="2400120" imgH="457200" progId="Equation.3">
                  <p:embed/>
                </p:oleObj>
              </mc:Choice>
              <mc:Fallback>
                <p:oleObj name="Equation" r:id="rId5" imgW="24001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649788"/>
                        <a:ext cx="42291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1285875" y="5473700"/>
          <a:ext cx="457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1" name="Equation" r:id="rId7" imgW="2603160" imgH="228600" progId="Equation.3">
                  <p:embed/>
                </p:oleObj>
              </mc:Choice>
              <mc:Fallback>
                <p:oleObj name="Equation" r:id="rId7" imgW="26031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473700"/>
                        <a:ext cx="457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3" name="Object 9"/>
          <p:cNvGraphicFramePr>
            <a:graphicFrameLocks noChangeAspect="1"/>
          </p:cNvGraphicFramePr>
          <p:nvPr/>
        </p:nvGraphicFramePr>
        <p:xfrm>
          <a:off x="1135063" y="5854700"/>
          <a:ext cx="3038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2" name="Equation" r:id="rId9" imgW="1688760" imgH="457200" progId="Equation.3">
                  <p:embed/>
                </p:oleObj>
              </mc:Choice>
              <mc:Fallback>
                <p:oleObj name="Equation" r:id="rId9" imgW="16887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854700"/>
                        <a:ext cx="3038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4" name="AutoShape 10"/>
          <p:cNvSpPr>
            <a:spLocks/>
          </p:cNvSpPr>
          <p:nvPr/>
        </p:nvSpPr>
        <p:spPr bwMode="auto">
          <a:xfrm>
            <a:off x="1130300" y="48260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563563" y="1677988"/>
          <a:ext cx="28194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3" name="Equation" r:id="rId11" imgW="1612800" imgH="431640" progId="Equation.3">
                  <p:embed/>
                </p:oleObj>
              </mc:Choice>
              <mc:Fallback>
                <p:oleObj name="Equation" r:id="rId11" imgW="16128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677988"/>
                        <a:ext cx="28194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/>
        </p:nvGraphicFramePr>
        <p:xfrm>
          <a:off x="1081088" y="3098800"/>
          <a:ext cx="39862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4" name="Equation" r:id="rId13" imgW="2184120" imgH="457200" progId="Equation.3">
                  <p:embed/>
                </p:oleObj>
              </mc:Choice>
              <mc:Fallback>
                <p:oleObj name="Equation" r:id="rId13" imgW="21841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098800"/>
                        <a:ext cx="398621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7" name="Object 13"/>
          <p:cNvGraphicFramePr>
            <a:graphicFrameLocks noChangeAspect="1"/>
          </p:cNvGraphicFramePr>
          <p:nvPr/>
        </p:nvGraphicFramePr>
        <p:xfrm>
          <a:off x="1898650" y="3876675"/>
          <a:ext cx="43322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5" name="Equation" r:id="rId15" imgW="2374560" imgH="482400" progId="Equation.3">
                  <p:embed/>
                </p:oleObj>
              </mc:Choice>
              <mc:Fallback>
                <p:oleObj name="Equation" r:id="rId15" imgW="237456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876675"/>
                        <a:ext cx="4332288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6886575" y="457200"/>
          <a:ext cx="2105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6" name="位图图像" r:id="rId17" imgW="2333333" imgH="885949" progId="Paint.Picture">
                  <p:embed/>
                </p:oleObj>
              </mc:Choice>
              <mc:Fallback>
                <p:oleObj name="位图图像" r:id="rId17" imgW="2333333" imgH="88594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57200"/>
                        <a:ext cx="2105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>
            <p:ph type="body" idx="1"/>
          </p:nvPr>
        </p:nvSpPr>
        <p:spPr>
          <a:xfrm>
            <a:off x="508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2980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508000" y="2351088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解</a:t>
            </a:r>
            <a:endParaRPr lang="zh-CN" altLang="en-US" sz="2200"/>
          </a:p>
        </p:txBody>
      </p:sp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938213" y="1933575"/>
          <a:ext cx="40925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1" name="Equation" r:id="rId3" imgW="2781000" imgH="825480" progId="Equation.3">
                  <p:embed/>
                </p:oleObj>
              </mc:Choice>
              <mc:Fallback>
                <p:oleObj name="Equation" r:id="rId3" imgW="278100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933575"/>
                        <a:ext cx="4092575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76200" y="1612900"/>
            <a:ext cx="8382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altLang="zh-CN" sz="2200"/>
              <a:t>10</a:t>
            </a:r>
            <a:r>
              <a:rPr lang="en-US" altLang="zh-CN" sz="2200">
                <a:latin typeface="宋体" pitchFamily="2" charset="-122"/>
              </a:rPr>
              <a:t> </a:t>
            </a:r>
            <a:r>
              <a:rPr lang="zh-CN" altLang="en-US" sz="2200">
                <a:latin typeface="宋体" pitchFamily="2" charset="-122"/>
              </a:rPr>
              <a:t>采用测速反馈控制，</a:t>
            </a:r>
            <a:r>
              <a:rPr lang="zh-CN" altLang="en-US" sz="2200"/>
              <a:t>分析当</a:t>
            </a:r>
            <a:r>
              <a:rPr lang="en-US" altLang="zh-CN" sz="2200">
                <a:latin typeface="Symbol" pitchFamily="18" charset="2"/>
              </a:rPr>
              <a:t>t</a:t>
            </a:r>
            <a:r>
              <a:rPr lang="en-US" altLang="zh-CN" sz="2200">
                <a:latin typeface="Times New Roman" pitchFamily="18" charset="0"/>
              </a:rPr>
              <a:t>=0→∞</a:t>
            </a:r>
            <a:r>
              <a:rPr lang="zh-CN" altLang="en-US" sz="2200">
                <a:latin typeface="Symbol" pitchFamily="18" charset="2"/>
              </a:rPr>
              <a:t>变化时对系统性能的影响</a:t>
            </a:r>
            <a:r>
              <a:rPr lang="zh-CN" altLang="en-US" sz="2200">
                <a:latin typeface="Symbol" pitchFamily="18" charset="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/>
              <a:t>。</a:t>
            </a:r>
          </a:p>
        </p:txBody>
      </p: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955675" y="4648200"/>
          <a:ext cx="4768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2" name="Equation" r:id="rId5" imgW="2806560" imgH="431640" progId="Equation.3">
                  <p:embed/>
                </p:oleObj>
              </mc:Choice>
              <mc:Fallback>
                <p:oleObj name="Equation" r:id="rId5" imgW="28065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648200"/>
                        <a:ext cx="47688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1549400" y="5343525"/>
          <a:ext cx="22145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3" name="Equation" r:id="rId7" imgW="1269720" imgH="431640" progId="Equation.3">
                  <p:embed/>
                </p:oleObj>
              </mc:Choice>
              <mc:Fallback>
                <p:oleObj name="Equation" r:id="rId7" imgW="12697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343525"/>
                        <a:ext cx="2214563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7" name="Object 9"/>
          <p:cNvGraphicFramePr>
            <a:graphicFrameLocks noChangeAspect="1"/>
          </p:cNvGraphicFramePr>
          <p:nvPr/>
        </p:nvGraphicFramePr>
        <p:xfrm>
          <a:off x="4135438" y="5276850"/>
          <a:ext cx="1431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4" name="Equation" r:id="rId9" imgW="901440" imgH="431640" progId="Equation.3">
                  <p:embed/>
                </p:oleObj>
              </mc:Choice>
              <mc:Fallback>
                <p:oleObj name="Equation" r:id="rId9" imgW="9014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276850"/>
                        <a:ext cx="14319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8" name="AutoShape 10"/>
          <p:cNvSpPr>
            <a:spLocks/>
          </p:cNvSpPr>
          <p:nvPr/>
        </p:nvSpPr>
        <p:spPr bwMode="auto">
          <a:xfrm>
            <a:off x="4013200" y="54991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930275" y="3149600"/>
          <a:ext cx="30813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5" name="Equation" r:id="rId11" imgW="1688760" imgH="228600" progId="Equation.3">
                  <p:embed/>
                </p:oleObj>
              </mc:Choice>
              <mc:Fallback>
                <p:oleObj name="Equation" r:id="rId11" imgW="16887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149600"/>
                        <a:ext cx="308133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969963" y="3497263"/>
          <a:ext cx="39925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6" name="Equation" r:id="rId13" imgW="2234880" imgH="431640" progId="Equation.3">
                  <p:embed/>
                </p:oleObj>
              </mc:Choice>
              <mc:Fallback>
                <p:oleObj name="Equation" r:id="rId13" imgW="22348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497263"/>
                        <a:ext cx="3992562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1" name="Object 13"/>
          <p:cNvGraphicFramePr>
            <a:graphicFrameLocks noChangeAspect="1"/>
          </p:cNvGraphicFramePr>
          <p:nvPr/>
        </p:nvGraphicFramePr>
        <p:xfrm>
          <a:off x="990600" y="6059488"/>
          <a:ext cx="31003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7" name="Equation" r:id="rId15" imgW="1854000" imgH="444240" progId="Equation.3">
                  <p:embed/>
                </p:oleObj>
              </mc:Choice>
              <mc:Fallback>
                <p:oleObj name="Equation" r:id="rId15" imgW="18540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59488"/>
                        <a:ext cx="3100388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2" name="Object 14"/>
          <p:cNvGraphicFramePr>
            <a:graphicFrameLocks noChangeAspect="1"/>
          </p:cNvGraphicFramePr>
          <p:nvPr/>
        </p:nvGraphicFramePr>
        <p:xfrm>
          <a:off x="4221163" y="5856288"/>
          <a:ext cx="6270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8" name="Equation" r:id="rId17" imgW="393480" imgH="228600" progId="Equation.3">
                  <p:embed/>
                </p:oleObj>
              </mc:Choice>
              <mc:Fallback>
                <p:oleObj name="Equation" r:id="rId17" imgW="3934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5856288"/>
                        <a:ext cx="627062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3" name="Rectangle 15"/>
          <p:cNvSpPr>
            <a:spLocks noChangeArrowheads="1"/>
          </p:cNvSpPr>
          <p:nvPr/>
        </p:nvSpPr>
        <p:spPr bwMode="auto">
          <a:xfrm>
            <a:off x="533400" y="4191000"/>
            <a:ext cx="2006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绘制根轨迹，</a:t>
            </a:r>
            <a:endParaRPr lang="zh-CN" altLang="en-US" sz="2200"/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4343400" y="6172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可见 </a:t>
            </a:r>
            <a:r>
              <a:rPr lang="en-US" altLang="zh-CN">
                <a:latin typeface="Symbol" pitchFamily="18" charset="2"/>
              </a:rPr>
              <a:t>t</a:t>
            </a:r>
            <a:r>
              <a:rPr lang="en-US" altLang="zh-CN">
                <a:latin typeface="Symbol" pitchFamily="18" charset="2"/>
                <a:ea typeface="宋体" pitchFamily="2" charset="-122"/>
                <a:cs typeface="Times New Roman" pitchFamily="18" charset="0"/>
              </a:rPr>
              <a:t>↑ → </a:t>
            </a:r>
            <a:r>
              <a:rPr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ess</a:t>
            </a:r>
            <a:r>
              <a:rPr lang="en-US" altLang="zh-CN">
                <a:latin typeface="Symbol" pitchFamily="18" charset="2"/>
                <a:ea typeface="宋体" pitchFamily="2" charset="-122"/>
                <a:cs typeface="Times New Roman" pitchFamily="18" charset="0"/>
              </a:rPr>
              <a:t>↑</a:t>
            </a:r>
            <a:endParaRPr lang="en-US" altLang="zh-CN"/>
          </a:p>
        </p:txBody>
      </p:sp>
      <p:graphicFrame>
        <p:nvGraphicFramePr>
          <p:cNvPr id="360465" name="Object 17"/>
          <p:cNvGraphicFramePr>
            <a:graphicFrameLocks noChangeAspect="1"/>
          </p:cNvGraphicFramePr>
          <p:nvPr/>
        </p:nvGraphicFramePr>
        <p:xfrm>
          <a:off x="5629275" y="2209800"/>
          <a:ext cx="290512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9" name="位图图像" r:id="rId19" imgW="2905531" imgH="1504762" progId="Paint.Picture">
                  <p:embed/>
                </p:oleObj>
              </mc:Choice>
              <mc:Fallback>
                <p:oleObj name="位图图像" r:id="rId19" imgW="2905531" imgH="150476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209800"/>
                        <a:ext cx="290512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6" name="Object 18"/>
          <p:cNvGraphicFramePr>
            <a:graphicFrameLocks noChangeAspect="1"/>
          </p:cNvGraphicFramePr>
          <p:nvPr/>
        </p:nvGraphicFramePr>
        <p:xfrm>
          <a:off x="6365875" y="4038600"/>
          <a:ext cx="22447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0" name="位图图像" r:id="rId21" imgW="1943371" imgH="1895238" progId="Paint.Picture">
                  <p:embed/>
                </p:oleObj>
              </mc:Choice>
              <mc:Fallback>
                <p:oleObj name="位图图像" r:id="rId21" imgW="1943371" imgH="1895238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4038600"/>
                        <a:ext cx="22447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6908800" y="4630738"/>
          <a:ext cx="3857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1" name="位图图像" r:id="rId23" imgW="333333" imgH="1066667" progId="Paint.Picture">
                  <p:embed/>
                </p:oleObj>
              </mc:Choice>
              <mc:Fallback>
                <p:oleObj name="位图图像" r:id="rId23" imgW="333333" imgH="1066667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4630738"/>
                        <a:ext cx="3857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6057900" y="5086350"/>
          <a:ext cx="18272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2" name="位图图像" r:id="rId25" imgW="1580952" imgH="219222" progId="Paint.Picture">
                  <p:embed/>
                </p:oleObj>
              </mc:Choice>
              <mc:Fallback>
                <p:oleObj name="位图图像" r:id="rId25" imgW="1580952" imgH="219222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086350"/>
                        <a:ext cx="182721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2082800" y="4203700"/>
            <a:ext cx="4216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>
                <a:latin typeface="宋体" pitchFamily="2" charset="-122"/>
              </a:rPr>
              <a:t>可见系统稳定，</a:t>
            </a:r>
            <a:r>
              <a:rPr lang="en-US" altLang="zh-CN" sz="2200">
                <a:latin typeface="Symbol" pitchFamily="18" charset="2"/>
              </a:rPr>
              <a:t>t</a:t>
            </a:r>
            <a:r>
              <a:rPr lang="en-US" altLang="zh-CN" sz="2200">
                <a:latin typeface="Symbol" pitchFamily="18" charset="2"/>
                <a:ea typeface="宋体" pitchFamily="2" charset="-122"/>
                <a:cs typeface="Times New Roman" pitchFamily="18" charset="0"/>
              </a:rPr>
              <a:t>↑ → x↑ → s</a:t>
            </a:r>
            <a:r>
              <a:rPr lang="en-US" altLang="zh-CN" sz="22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en-US" altLang="zh-CN" sz="2200">
                <a:latin typeface="Symbol" pitchFamily="18" charset="2"/>
                <a:ea typeface="宋体" pitchFamily="2" charset="-122"/>
                <a:cs typeface="Times New Roman" pitchFamily="18" charset="0"/>
              </a:rPr>
              <a:t>↓</a:t>
            </a:r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49400"/>
            <a:ext cx="8991600" cy="52705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2980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title"/>
          </p:nvPr>
        </p:nvSpPr>
        <p:spPr>
          <a:xfrm>
            <a:off x="635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52400" y="25781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解</a:t>
            </a:r>
            <a:endParaRPr lang="zh-CN" altLang="en-US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14300" y="1562100"/>
            <a:ext cx="8991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</a:pPr>
            <a:r>
              <a:rPr lang="en-US" altLang="zh-CN"/>
              <a:t>11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为提高系统在 </a:t>
            </a:r>
            <a:r>
              <a:rPr lang="en-US" altLang="zh-CN">
                <a:latin typeface="Times New Roman" pitchFamily="18" charset="0"/>
              </a:rPr>
              <a:t>r(t)=t </a:t>
            </a:r>
            <a:r>
              <a:rPr lang="zh-CN" altLang="en-US">
                <a:latin typeface="Times New Roman" pitchFamily="18" charset="0"/>
              </a:rPr>
              <a:t>作用下的稳态精度，增加了</a:t>
            </a:r>
            <a:r>
              <a:rPr lang="en-US" altLang="zh-CN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值，此时相应的</a:t>
            </a:r>
            <a:r>
              <a:rPr lang="en-US" altLang="zh-CN">
                <a:latin typeface="Times New Roman" pitchFamily="18" charset="0"/>
              </a:rPr>
              <a:t>L</a:t>
            </a:r>
            <a:r>
              <a:rPr lang="en-US" altLang="zh-CN" baseline="-25000">
                <a:latin typeface="Times New Roman" pitchFamily="18" charset="0"/>
              </a:rPr>
              <a:t>o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曲线如图所示。要求在保持给定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 baseline="-25000">
                <a:latin typeface="Symbol" pitchFamily="18" charset="2"/>
              </a:rPr>
              <a:t>0 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zh-CN" altLang="en-US" baseline="-25000">
                <a:latin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值的条件下，提高相角裕度</a:t>
            </a:r>
            <a:r>
              <a:rPr lang="en-US" altLang="zh-CN">
                <a:latin typeface="Symbol" pitchFamily="18" charset="2"/>
              </a:rPr>
              <a:t>g, </a:t>
            </a:r>
            <a:r>
              <a:rPr lang="zh-CN" altLang="en-US"/>
              <a:t>确定采用何种串联校正方式；绘制校正示意图，讨论校正</a:t>
            </a:r>
            <a:r>
              <a:rPr lang="zh-CN" altLang="en-US">
                <a:latin typeface="Symbol" pitchFamily="18" charset="2"/>
              </a:rPr>
              <a:t>后对系统性能的影响</a:t>
            </a:r>
            <a:r>
              <a:rPr lang="zh-CN" altLang="en-US">
                <a:latin typeface="Symbol" pitchFamily="18" charset="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/>
              <a:t>。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838200" y="52959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低频段：</a:t>
            </a:r>
            <a:endParaRPr lang="zh-CN" altLang="en-US"/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850900" y="5600700"/>
            <a:ext cx="105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中频段</a:t>
            </a:r>
            <a:r>
              <a:rPr lang="zh-CN" altLang="en-US" sz="1800">
                <a:latin typeface="宋体" pitchFamily="2" charset="-122"/>
              </a:rPr>
              <a:t>：</a:t>
            </a:r>
            <a:endParaRPr lang="zh-CN" altLang="en-US"/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609600" y="25781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采用迟后</a:t>
            </a:r>
            <a:r>
              <a:rPr lang="en-US" altLang="zh-CN">
                <a:latin typeface="宋体" pitchFamily="2" charset="-122"/>
              </a:rPr>
              <a:t>-</a:t>
            </a:r>
            <a:r>
              <a:rPr lang="zh-CN" altLang="en-US">
                <a:latin typeface="宋体" pitchFamily="2" charset="-122"/>
              </a:rPr>
              <a:t>超前校正（步骤如图所示）</a:t>
            </a:r>
            <a:endParaRPr lang="zh-CN" altLang="en-US"/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850900" y="5929313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高频段</a:t>
            </a:r>
            <a:r>
              <a:rPr lang="zh-CN" altLang="en-US" sz="1800">
                <a:latin typeface="宋体" pitchFamily="2" charset="-122"/>
              </a:rPr>
              <a:t>：</a:t>
            </a:r>
            <a:endParaRPr lang="zh-CN" altLang="en-US"/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1841500" y="5321300"/>
            <a:ext cx="364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保持</a:t>
            </a:r>
            <a:r>
              <a:rPr lang="en-US" altLang="zh-CN">
                <a:latin typeface="Times New Roman" pitchFamily="18" charset="0"/>
              </a:rPr>
              <a:t>K</a:t>
            </a:r>
            <a:r>
              <a:rPr lang="zh-CN" altLang="en-US">
                <a:latin typeface="宋体" pitchFamily="2" charset="-122"/>
              </a:rPr>
              <a:t>值，可使</a:t>
            </a:r>
            <a:r>
              <a:rPr lang="en-US" altLang="zh-CN">
                <a:latin typeface="Times New Roman" pitchFamily="18" charset="0"/>
              </a:rPr>
              <a:t>e</a:t>
            </a:r>
            <a:r>
              <a:rPr lang="en-US" altLang="zh-CN" baseline="-10000">
                <a:latin typeface="Times New Roman" pitchFamily="18" charset="0"/>
              </a:rPr>
              <a:t>ss</a:t>
            </a:r>
            <a:r>
              <a:rPr lang="zh-CN" altLang="en-US">
                <a:latin typeface="宋体" pitchFamily="2" charset="-122"/>
              </a:rPr>
              <a:t>满足要求；</a:t>
            </a:r>
            <a:endParaRPr lang="zh-CN" altLang="en-US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1854200" y="5613400"/>
            <a:ext cx="485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保持</a:t>
            </a:r>
            <a:r>
              <a:rPr lang="en-US" altLang="zh-CN">
                <a:latin typeface="Symbol" pitchFamily="18" charset="2"/>
              </a:rPr>
              <a:t>w</a:t>
            </a:r>
            <a:r>
              <a:rPr lang="en-US" altLang="zh-CN" baseline="-8000">
                <a:latin typeface="Times New Roman" pitchFamily="18" charset="0"/>
              </a:rPr>
              <a:t>c</a:t>
            </a:r>
            <a:r>
              <a:rPr lang="zh-CN" altLang="en-US">
                <a:latin typeface="宋体" pitchFamily="2" charset="-122"/>
              </a:rPr>
              <a:t>，提高</a:t>
            </a:r>
            <a:r>
              <a:rPr lang="en-US" altLang="zh-CN">
                <a:latin typeface="Symbol" pitchFamily="18" charset="2"/>
              </a:rPr>
              <a:t>g</a:t>
            </a:r>
            <a:r>
              <a:rPr lang="zh-CN" altLang="en-US">
                <a:latin typeface="宋体" pitchFamily="2" charset="-122"/>
              </a:rPr>
              <a:t>，可改善系统动态性能；</a:t>
            </a:r>
            <a:endParaRPr lang="zh-CN" altLang="en-US"/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1854200" y="5929313"/>
            <a:ext cx="576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宋体" pitchFamily="2" charset="-122"/>
              </a:rPr>
              <a:t>高频段被抬高，系统抗高频干扰的能力有所降低</a:t>
            </a:r>
            <a:r>
              <a:rPr lang="zh-CN" altLang="en-US" b="0">
                <a:latin typeface="宋体" pitchFamily="2" charset="-122"/>
              </a:rPr>
              <a:t>。</a:t>
            </a:r>
            <a:endParaRPr lang="zh-CN" altLang="en-US"/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81000" y="6338888"/>
            <a:ext cx="7467600" cy="4572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CCFFCC">
                  <a:gamma/>
                  <a:tint val="23922"/>
                  <a:invGamma/>
                </a:srgbClr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注：</a:t>
            </a:r>
            <a:r>
              <a:rPr lang="en-US" altLang="zh-CN" sz="2400">
                <a:latin typeface="宋体" pitchFamily="2" charset="-122"/>
              </a:rPr>
              <a:t>L</a:t>
            </a:r>
            <a:r>
              <a:rPr lang="en-US" altLang="zh-CN" sz="2400" baseline="-25000">
                <a:latin typeface="宋体" pitchFamily="2" charset="-122"/>
              </a:rPr>
              <a:t>0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Symbol" pitchFamily="18" charset="2"/>
              </a:rPr>
              <a:t>w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,L</a:t>
            </a:r>
            <a:r>
              <a:rPr lang="en-US" altLang="zh-CN" sz="2400" baseline="-25000">
                <a:solidFill>
                  <a:srgbClr val="FF0000"/>
                </a:solidFill>
                <a:latin typeface="宋体" pitchFamily="2" charset="-122"/>
              </a:rPr>
              <a:t>c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),</a:t>
            </a:r>
            <a:r>
              <a:rPr lang="en-US" altLang="zh-CN" sz="2400">
                <a:solidFill>
                  <a:srgbClr val="003399"/>
                </a:solidFill>
                <a:latin typeface="宋体" pitchFamily="2" charset="-122"/>
              </a:rPr>
              <a:t>L(</a:t>
            </a:r>
            <a:r>
              <a:rPr lang="en-US" altLang="zh-CN" sz="2400">
                <a:solidFill>
                  <a:srgbClr val="003399"/>
                </a:solidFill>
                <a:latin typeface="Symbol" pitchFamily="18" charset="2"/>
              </a:rPr>
              <a:t>w</a:t>
            </a:r>
            <a:r>
              <a:rPr lang="en-US" altLang="zh-CN" sz="2400">
                <a:solidFill>
                  <a:srgbClr val="003399"/>
                </a:solidFill>
                <a:latin typeface="宋体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三者之中知其二，可定其三。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361486" name="Object 14"/>
          <p:cNvGraphicFramePr>
            <a:graphicFrameLocks noChangeAspect="1"/>
          </p:cNvGraphicFramePr>
          <p:nvPr/>
        </p:nvGraphicFramePr>
        <p:xfrm>
          <a:off x="1282700" y="3035300"/>
          <a:ext cx="597217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2" name="位图图像" r:id="rId3" imgW="5971429" imgH="2238687" progId="Paint.Picture">
                  <p:embed/>
                </p:oleObj>
              </mc:Choice>
              <mc:Fallback>
                <p:oleObj name="位图图像" r:id="rId3" imgW="5971429" imgH="2238687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035300"/>
                        <a:ext cx="597217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7" name="Object 15"/>
          <p:cNvGraphicFramePr>
            <a:graphicFrameLocks noChangeAspect="1"/>
          </p:cNvGraphicFramePr>
          <p:nvPr/>
        </p:nvGraphicFramePr>
        <p:xfrm>
          <a:off x="1549400" y="3406775"/>
          <a:ext cx="35528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3" name="位图图像" r:id="rId5" imgW="3552381" imgH="895238" progId="Paint.Picture">
                  <p:embed/>
                </p:oleObj>
              </mc:Choice>
              <mc:Fallback>
                <p:oleObj name="位图图像" r:id="rId5" imgW="3552381" imgH="895238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406775"/>
                        <a:ext cx="35528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8" name="Object 16"/>
          <p:cNvGraphicFramePr>
            <a:graphicFrameLocks noChangeAspect="1"/>
          </p:cNvGraphicFramePr>
          <p:nvPr/>
        </p:nvGraphicFramePr>
        <p:xfrm>
          <a:off x="2413000" y="3479800"/>
          <a:ext cx="276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4" name="位图图像" r:id="rId7" imgW="276117" imgH="181096" progId="Paint.Picture">
                  <p:embed/>
                </p:oleObj>
              </mc:Choice>
              <mc:Fallback>
                <p:oleObj name="位图图像" r:id="rId7" imgW="276117" imgH="181096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479800"/>
                        <a:ext cx="2762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9" name="Object 17"/>
          <p:cNvGraphicFramePr>
            <a:graphicFrameLocks noChangeAspect="1"/>
          </p:cNvGraphicFramePr>
          <p:nvPr/>
        </p:nvGraphicFramePr>
        <p:xfrm>
          <a:off x="1549400" y="3394075"/>
          <a:ext cx="26574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5" name="位图图像" r:id="rId9" imgW="2657846" imgH="704948" progId="Paint.Picture">
                  <p:embed/>
                </p:oleObj>
              </mc:Choice>
              <mc:Fallback>
                <p:oleObj name="位图图像" r:id="rId9" imgW="2657846" imgH="704948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394075"/>
                        <a:ext cx="26574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Object 18"/>
          <p:cNvGraphicFramePr>
            <a:graphicFrameLocks noChangeAspect="1"/>
          </p:cNvGraphicFramePr>
          <p:nvPr/>
        </p:nvGraphicFramePr>
        <p:xfrm>
          <a:off x="4152900" y="3978275"/>
          <a:ext cx="26193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6" name="位图图像" r:id="rId11" imgW="2619048" imgH="1457143" progId="Paint.Picture">
                  <p:embed/>
                </p:oleObj>
              </mc:Choice>
              <mc:Fallback>
                <p:oleObj name="位图图像" r:id="rId11" imgW="2619048" imgH="1457143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3978275"/>
                        <a:ext cx="261937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1" name="Object 19"/>
          <p:cNvGraphicFramePr>
            <a:graphicFrameLocks noChangeAspect="1"/>
          </p:cNvGraphicFramePr>
          <p:nvPr/>
        </p:nvGraphicFramePr>
        <p:xfrm>
          <a:off x="5842000" y="4664075"/>
          <a:ext cx="342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7" name="位图图像" r:id="rId13" imgW="343039" imgH="190426" progId="Paint.Picture">
                  <p:embed/>
                </p:oleObj>
              </mc:Choice>
              <mc:Fallback>
                <p:oleObj name="位图图像" r:id="rId13" imgW="343039" imgH="190426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664075"/>
                        <a:ext cx="3429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2" name="Object 20"/>
          <p:cNvGraphicFramePr>
            <a:graphicFrameLocks noChangeAspect="1"/>
          </p:cNvGraphicFramePr>
          <p:nvPr/>
        </p:nvGraphicFramePr>
        <p:xfrm>
          <a:off x="3695700" y="3965575"/>
          <a:ext cx="1809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8" name="位图图像" r:id="rId15" imgW="1809524" imgH="866896" progId="Paint.Picture">
                  <p:embed/>
                </p:oleObj>
              </mc:Choice>
              <mc:Fallback>
                <p:oleObj name="位图图像" r:id="rId15" imgW="1809524" imgH="866896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965575"/>
                        <a:ext cx="18097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3" name="Object 21"/>
          <p:cNvGraphicFramePr>
            <a:graphicFrameLocks noChangeAspect="1"/>
          </p:cNvGraphicFramePr>
          <p:nvPr/>
        </p:nvGraphicFramePr>
        <p:xfrm>
          <a:off x="3403600" y="4359275"/>
          <a:ext cx="317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9" name="位图图像" r:id="rId17" imgW="409632" imgH="323981" progId="Paint.Picture">
                  <p:embed/>
                </p:oleObj>
              </mc:Choice>
              <mc:Fallback>
                <p:oleObj name="位图图像" r:id="rId17" imgW="409632" imgH="323981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4359275"/>
                        <a:ext cx="3175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4" name="Object 22"/>
          <p:cNvGraphicFramePr>
            <a:graphicFrameLocks noChangeAspect="1"/>
          </p:cNvGraphicFramePr>
          <p:nvPr/>
        </p:nvGraphicFramePr>
        <p:xfrm>
          <a:off x="1743075" y="4206875"/>
          <a:ext cx="7715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0" name="位图图像" r:id="rId19" imgW="771429" imgH="123842" progId="Paint.Picture">
                  <p:embed/>
                </p:oleObj>
              </mc:Choice>
              <mc:Fallback>
                <p:oleObj name="位图图像" r:id="rId19" imgW="771429" imgH="123842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206875"/>
                        <a:ext cx="771525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5" name="Object 23"/>
          <p:cNvGraphicFramePr>
            <a:graphicFrameLocks noChangeAspect="1"/>
          </p:cNvGraphicFramePr>
          <p:nvPr/>
        </p:nvGraphicFramePr>
        <p:xfrm>
          <a:off x="4953000" y="3965575"/>
          <a:ext cx="228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1" name="位图图像" r:id="rId21" imgW="228571" imgH="181096" progId="Paint.Picture">
                  <p:embed/>
                </p:oleObj>
              </mc:Choice>
              <mc:Fallback>
                <p:oleObj name="位图图像" r:id="rId21" imgW="228571" imgH="181096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5575"/>
                        <a:ext cx="2286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6" name="Object 24"/>
          <p:cNvGraphicFramePr>
            <a:graphicFrameLocks noChangeAspect="1"/>
          </p:cNvGraphicFramePr>
          <p:nvPr/>
        </p:nvGraphicFramePr>
        <p:xfrm>
          <a:off x="2514600" y="4206875"/>
          <a:ext cx="895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2" name="位图图像" r:id="rId23" imgW="895238" imgH="304923" progId="Paint.Picture">
                  <p:embed/>
                </p:oleObj>
              </mc:Choice>
              <mc:Fallback>
                <p:oleObj name="位图图像" r:id="rId23" imgW="895238" imgH="304923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06875"/>
                        <a:ext cx="8953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7" name="Object 25"/>
          <p:cNvGraphicFramePr>
            <a:graphicFrameLocks noChangeAspect="1"/>
          </p:cNvGraphicFramePr>
          <p:nvPr/>
        </p:nvGraphicFramePr>
        <p:xfrm>
          <a:off x="2895600" y="4435475"/>
          <a:ext cx="2762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3" name="位图图像" r:id="rId25" imgW="276117" imgH="190426" progId="Paint.Picture">
                  <p:embed/>
                </p:oleObj>
              </mc:Choice>
              <mc:Fallback>
                <p:oleObj name="位图图像" r:id="rId25" imgW="276117" imgH="190426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35475"/>
                        <a:ext cx="2762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8" name="Object 26"/>
          <p:cNvGraphicFramePr>
            <a:graphicFrameLocks noChangeAspect="1"/>
          </p:cNvGraphicFramePr>
          <p:nvPr/>
        </p:nvGraphicFramePr>
        <p:xfrm>
          <a:off x="5511800" y="3940175"/>
          <a:ext cx="1276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4" name="位图图像" r:id="rId27" imgW="1276190" imgH="352474" progId="Paint.Picture">
                  <p:embed/>
                </p:oleObj>
              </mc:Choice>
              <mc:Fallback>
                <p:oleObj name="位图图像" r:id="rId27" imgW="1276190" imgH="352474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3940175"/>
                        <a:ext cx="12763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9" name="Object 27"/>
          <p:cNvGraphicFramePr>
            <a:graphicFrameLocks noChangeAspect="1"/>
          </p:cNvGraphicFramePr>
          <p:nvPr/>
        </p:nvGraphicFramePr>
        <p:xfrm>
          <a:off x="5511800" y="4067175"/>
          <a:ext cx="2571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5" name="位图图像" r:id="rId29" imgW="257007" imgH="190426" progId="Paint.Picture">
                  <p:embed/>
                </p:oleObj>
              </mc:Choice>
              <mc:Fallback>
                <p:oleObj name="位图图像" r:id="rId29" imgW="257007" imgH="190426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067175"/>
                        <a:ext cx="2571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0" name="Object 28"/>
          <p:cNvGraphicFramePr>
            <a:graphicFrameLocks noChangeAspect="1"/>
          </p:cNvGraphicFramePr>
          <p:nvPr/>
        </p:nvGraphicFramePr>
        <p:xfrm>
          <a:off x="3581400" y="4041775"/>
          <a:ext cx="2571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6" name="位图图像" r:id="rId31" imgW="257007" imgH="209524" progId="Paint.Picture">
                  <p:embed/>
                </p:oleObj>
              </mc:Choice>
              <mc:Fallback>
                <p:oleObj name="位图图像" r:id="rId31" imgW="257007" imgH="209524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41775"/>
                        <a:ext cx="2571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1" name="Object 29"/>
          <p:cNvGraphicFramePr>
            <a:graphicFrameLocks noChangeAspect="1"/>
          </p:cNvGraphicFramePr>
          <p:nvPr/>
        </p:nvGraphicFramePr>
        <p:xfrm>
          <a:off x="3276600" y="4079875"/>
          <a:ext cx="2476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7" name="位图图像" r:id="rId33" imgW="247685" imgH="181096" progId="Paint.Picture">
                  <p:embed/>
                </p:oleObj>
              </mc:Choice>
              <mc:Fallback>
                <p:oleObj name="位图图像" r:id="rId33" imgW="247685" imgH="181096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4765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2" name="Object 30"/>
          <p:cNvGraphicFramePr>
            <a:graphicFrameLocks noChangeAspect="1"/>
          </p:cNvGraphicFramePr>
          <p:nvPr/>
        </p:nvGraphicFramePr>
        <p:xfrm>
          <a:off x="2400300" y="4092575"/>
          <a:ext cx="2571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8" name="位图图像" r:id="rId35" imgW="257007" imgH="171338" progId="Paint.Picture">
                  <p:embed/>
                </p:oleObj>
              </mc:Choice>
              <mc:Fallback>
                <p:oleObj name="位图图像" r:id="rId35" imgW="257007" imgH="17133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092575"/>
                        <a:ext cx="257175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3" name="Object 31"/>
          <p:cNvGraphicFramePr>
            <a:graphicFrameLocks noChangeAspect="1"/>
          </p:cNvGraphicFramePr>
          <p:nvPr/>
        </p:nvGraphicFramePr>
        <p:xfrm>
          <a:off x="5461000" y="3317875"/>
          <a:ext cx="2190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9" name="位图图像" r:id="rId37" imgW="219222" imgH="1886213" progId="Paint.Picture">
                  <p:embed/>
                </p:oleObj>
              </mc:Choice>
              <mc:Fallback>
                <p:oleObj name="位图图像" r:id="rId37" imgW="219222" imgH="1886213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3317875"/>
                        <a:ext cx="2190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4" name="Object 32"/>
          <p:cNvGraphicFramePr>
            <a:graphicFrameLocks noChangeAspect="1"/>
          </p:cNvGraphicFramePr>
          <p:nvPr/>
        </p:nvGraphicFramePr>
        <p:xfrm>
          <a:off x="3657600" y="3317875"/>
          <a:ext cx="2190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0" name="位图图像" r:id="rId39" imgW="219222" imgH="1886213" progId="Paint.Picture">
                  <p:embed/>
                </p:oleObj>
              </mc:Choice>
              <mc:Fallback>
                <p:oleObj name="位图图像" r:id="rId39" imgW="219222" imgH="1886213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17875"/>
                        <a:ext cx="2190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5" name="Object 33"/>
          <p:cNvGraphicFramePr>
            <a:graphicFrameLocks noChangeAspect="1"/>
          </p:cNvGraphicFramePr>
          <p:nvPr/>
        </p:nvGraphicFramePr>
        <p:xfrm>
          <a:off x="3349625" y="3317875"/>
          <a:ext cx="2190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1" name="位图图像" r:id="rId40" imgW="219222" imgH="1886213" progId="Paint.Picture">
                  <p:embed/>
                </p:oleObj>
              </mc:Choice>
              <mc:Fallback>
                <p:oleObj name="位图图像" r:id="rId40" imgW="219222" imgH="1886213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317875"/>
                        <a:ext cx="2190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6" name="Object 34"/>
          <p:cNvGraphicFramePr>
            <a:graphicFrameLocks noChangeAspect="1"/>
          </p:cNvGraphicFramePr>
          <p:nvPr/>
        </p:nvGraphicFramePr>
        <p:xfrm>
          <a:off x="2486025" y="3330575"/>
          <a:ext cx="2190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2" name="位图图像" r:id="rId41" imgW="219222" imgH="1886213" progId="Paint.Picture">
                  <p:embed/>
                </p:oleObj>
              </mc:Choice>
              <mc:Fallback>
                <p:oleObj name="位图图像" r:id="rId41" imgW="219222" imgH="1886213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330575"/>
                        <a:ext cx="2190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7" name="Object 35"/>
          <p:cNvGraphicFramePr>
            <a:graphicFrameLocks noChangeAspect="1"/>
          </p:cNvGraphicFramePr>
          <p:nvPr/>
        </p:nvGraphicFramePr>
        <p:xfrm>
          <a:off x="4165600" y="4105275"/>
          <a:ext cx="1343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3" name="位图图像" r:id="rId42" imgW="1343212" imgH="419048" progId="Paint.Picture">
                  <p:embed/>
                </p:oleObj>
              </mc:Choice>
              <mc:Fallback>
                <p:oleObj name="位图图像" r:id="rId42" imgW="1343212" imgH="419048" progId="Paint.Picture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105275"/>
                        <a:ext cx="1343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8" name="Object 36"/>
          <p:cNvGraphicFramePr>
            <a:graphicFrameLocks noChangeAspect="1"/>
          </p:cNvGraphicFramePr>
          <p:nvPr/>
        </p:nvGraphicFramePr>
        <p:xfrm>
          <a:off x="3708400" y="4105275"/>
          <a:ext cx="46672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4" name="位图图像" r:id="rId44" imgW="466543" imgH="104762" progId="Paint.Picture">
                  <p:embed/>
                </p:oleObj>
              </mc:Choice>
              <mc:Fallback>
                <p:oleObj name="位图图像" r:id="rId44" imgW="466543" imgH="104762" progId="Paint.Picture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05275"/>
                        <a:ext cx="466725" cy="10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9" name="Object 37"/>
          <p:cNvGraphicFramePr>
            <a:graphicFrameLocks noChangeAspect="1"/>
          </p:cNvGraphicFramePr>
          <p:nvPr/>
        </p:nvGraphicFramePr>
        <p:xfrm>
          <a:off x="3416300" y="4029075"/>
          <a:ext cx="2952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5" name="位图图像" r:id="rId46" imgW="295238" imgH="257007" progId="Paint.Picture">
                  <p:embed/>
                </p:oleObj>
              </mc:Choice>
              <mc:Fallback>
                <p:oleObj name="位图图像" r:id="rId46" imgW="295238" imgH="257007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029075"/>
                        <a:ext cx="2952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0" name="Object 38"/>
          <p:cNvGraphicFramePr>
            <a:graphicFrameLocks noChangeAspect="1"/>
          </p:cNvGraphicFramePr>
          <p:nvPr/>
        </p:nvGraphicFramePr>
        <p:xfrm>
          <a:off x="2552700" y="3660775"/>
          <a:ext cx="857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6" name="位图图像" r:id="rId48" imgW="857143" imgH="466543" progId="Paint.Picture">
                  <p:embed/>
                </p:oleObj>
              </mc:Choice>
              <mc:Fallback>
                <p:oleObj name="位图图像" r:id="rId48" imgW="857143" imgH="466543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660775"/>
                        <a:ext cx="857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1" name="Object 39"/>
          <p:cNvGraphicFramePr>
            <a:graphicFrameLocks noChangeAspect="1"/>
          </p:cNvGraphicFramePr>
          <p:nvPr/>
        </p:nvGraphicFramePr>
        <p:xfrm>
          <a:off x="1587500" y="3406775"/>
          <a:ext cx="990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7" name="位图图像" r:id="rId50" imgW="990738" imgH="295238" progId="Paint.Picture">
                  <p:embed/>
                </p:oleObj>
              </mc:Choice>
              <mc:Fallback>
                <p:oleObj name="位图图像" r:id="rId50" imgW="990738" imgH="295238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406775"/>
                        <a:ext cx="990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2" name="Object 40"/>
          <p:cNvGraphicFramePr>
            <a:graphicFrameLocks noChangeAspect="1"/>
          </p:cNvGraphicFramePr>
          <p:nvPr/>
        </p:nvGraphicFramePr>
        <p:xfrm>
          <a:off x="5486400" y="4435475"/>
          <a:ext cx="12573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8" name="位图图像" r:id="rId52" imgW="1257476" imgH="695238" progId="Paint.Picture">
                  <p:embed/>
                </p:oleObj>
              </mc:Choice>
              <mc:Fallback>
                <p:oleObj name="位图图像" r:id="rId52" imgW="1257476" imgH="695238" progId="Paint.Picture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435475"/>
                        <a:ext cx="12573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3" name="Object 41"/>
          <p:cNvGraphicFramePr>
            <a:graphicFrameLocks noChangeAspect="1"/>
          </p:cNvGraphicFramePr>
          <p:nvPr/>
        </p:nvGraphicFramePr>
        <p:xfrm>
          <a:off x="3365500" y="3914775"/>
          <a:ext cx="3143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9" name="位图图像" r:id="rId54" imgW="314286" imgH="190426" progId="Paint.Picture">
                  <p:embed/>
                </p:oleObj>
              </mc:Choice>
              <mc:Fallback>
                <p:oleObj name="位图图像" r:id="rId54" imgW="314286" imgH="190426" progId="Paint.Picture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914775"/>
                        <a:ext cx="3143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4" name="Object 42"/>
          <p:cNvGraphicFramePr>
            <a:graphicFrameLocks noChangeAspect="1"/>
          </p:cNvGraphicFramePr>
          <p:nvPr/>
        </p:nvGraphicFramePr>
        <p:xfrm>
          <a:off x="5194300" y="4270375"/>
          <a:ext cx="3143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0" name="位图图像" r:id="rId56" imgW="314286" imgH="190426" progId="Paint.Picture">
                  <p:embed/>
                </p:oleObj>
              </mc:Choice>
              <mc:Fallback>
                <p:oleObj name="位图图像" r:id="rId56" imgW="314286" imgH="190426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4270375"/>
                        <a:ext cx="3143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5" name="Object 43"/>
          <p:cNvGraphicFramePr>
            <a:graphicFrameLocks noChangeAspect="1"/>
          </p:cNvGraphicFramePr>
          <p:nvPr/>
        </p:nvGraphicFramePr>
        <p:xfrm>
          <a:off x="2781300" y="3914775"/>
          <a:ext cx="276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1" name="位图图像" r:id="rId57" imgW="276117" imgH="181096" progId="Paint.Picture">
                  <p:embed/>
                </p:oleObj>
              </mc:Choice>
              <mc:Fallback>
                <p:oleObj name="位图图像" r:id="rId57" imgW="276117" imgH="181096" progId="Paint.Pictur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914775"/>
                        <a:ext cx="2762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6" name="Object 44"/>
          <p:cNvGraphicFramePr>
            <a:graphicFrameLocks noChangeAspect="1"/>
          </p:cNvGraphicFramePr>
          <p:nvPr/>
        </p:nvGraphicFramePr>
        <p:xfrm>
          <a:off x="6248400" y="4664075"/>
          <a:ext cx="276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2" name="位图图像" r:id="rId59" imgW="276117" imgH="181096" progId="Paint.Picture">
                  <p:embed/>
                </p:oleObj>
              </mc:Choice>
              <mc:Fallback>
                <p:oleObj name="位图图像" r:id="rId59" imgW="276117" imgH="181096" progId="Paint.Picture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64075"/>
                        <a:ext cx="2762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7" name="Object 45"/>
          <p:cNvGraphicFramePr>
            <a:graphicFrameLocks noChangeAspect="1"/>
          </p:cNvGraphicFramePr>
          <p:nvPr/>
        </p:nvGraphicFramePr>
        <p:xfrm>
          <a:off x="5486400" y="4892675"/>
          <a:ext cx="561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3" name="位图图像" r:id="rId60" imgW="561905" imgH="266737" progId="Paint.Picture">
                  <p:embed/>
                </p:oleObj>
              </mc:Choice>
              <mc:Fallback>
                <p:oleObj name="位图图像" r:id="rId60" imgW="561905" imgH="266737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92675"/>
                        <a:ext cx="561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8" name="Object 46"/>
          <p:cNvGraphicFramePr>
            <a:graphicFrameLocks noChangeAspect="1"/>
          </p:cNvGraphicFramePr>
          <p:nvPr/>
        </p:nvGraphicFramePr>
        <p:xfrm>
          <a:off x="5791200" y="3749675"/>
          <a:ext cx="5715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4" name="位图图像" r:id="rId62" imgW="571731" imgH="257007" progId="Paint.Picture">
                  <p:embed/>
                </p:oleObj>
              </mc:Choice>
              <mc:Fallback>
                <p:oleObj name="位图图像" r:id="rId62" imgW="571731" imgH="257007" progId="Paint.Pictur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749675"/>
                        <a:ext cx="5715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9" name="Object 47"/>
          <p:cNvGraphicFramePr>
            <a:graphicFrameLocks noChangeAspect="1"/>
          </p:cNvGraphicFramePr>
          <p:nvPr/>
        </p:nvGraphicFramePr>
        <p:xfrm>
          <a:off x="5791200" y="4359275"/>
          <a:ext cx="4572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5" name="位图图像" r:id="rId64" imgW="457143" imgH="247685" progId="Paint.Picture">
                  <p:embed/>
                </p:oleObj>
              </mc:Choice>
              <mc:Fallback>
                <p:oleObj name="位图图像" r:id="rId64" imgW="457143" imgH="247685" progId="Paint.Pictur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59275"/>
                        <a:ext cx="4572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1" name="Object 49"/>
          <p:cNvGraphicFramePr>
            <a:graphicFrameLocks noChangeAspect="1"/>
          </p:cNvGraphicFramePr>
          <p:nvPr/>
        </p:nvGraphicFramePr>
        <p:xfrm>
          <a:off x="6886575" y="457200"/>
          <a:ext cx="2105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6" name="位图图像" r:id="rId66" imgW="2333333" imgH="885949" progId="Paint.Picture">
                  <p:embed/>
                </p:oleObj>
              </mc:Choice>
              <mc:Fallback>
                <p:oleObj name="位图图像" r:id="rId66" imgW="2333333" imgH="885949" progId="Paint.Picture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57200"/>
                        <a:ext cx="21050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>
            <p:ph type="body" idx="1"/>
          </p:nvPr>
        </p:nvSpPr>
        <p:spPr>
          <a:xfrm>
            <a:off x="635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endParaRPr lang="zh-CN" altLang="zh-CN" sz="2400">
              <a:solidFill>
                <a:schemeClr val="tx1"/>
              </a:solidFill>
              <a:latin typeface="华文新魏" pitchFamily="2" charset="-122"/>
              <a:ea typeface="黑体" pitchFamily="2" charset="-122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课程总复习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solidFill>
                  <a:srgbClr val="FFFF00"/>
                </a:solidFill>
                <a:latin typeface="黑体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14300" y="2362200"/>
            <a:ext cx="2209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100">
                <a:latin typeface="宋体" pitchFamily="2" charset="-122"/>
              </a:rPr>
              <a:t>解 </a:t>
            </a:r>
            <a:r>
              <a:rPr lang="en-US" altLang="zh-CN" sz="2100">
                <a:latin typeface="Times New Roman" pitchFamily="18" charset="0"/>
              </a:rPr>
              <a:t>(1) </a:t>
            </a:r>
            <a:r>
              <a:rPr lang="zh-CN" altLang="en-US" sz="2100">
                <a:latin typeface="Times New Roman" pitchFamily="18" charset="0"/>
              </a:rPr>
              <a:t>无</a:t>
            </a:r>
            <a:r>
              <a:rPr lang="en-US" altLang="zh-CN" sz="2100">
                <a:latin typeface="Times New Roman" pitchFamily="18" charset="0"/>
              </a:rPr>
              <a:t>ZOH</a:t>
            </a:r>
            <a:r>
              <a:rPr lang="zh-CN" altLang="en-US" sz="2100">
                <a:latin typeface="Times New Roman" pitchFamily="18" charset="0"/>
              </a:rPr>
              <a:t>时</a:t>
            </a:r>
          </a:p>
        </p:txBody>
      </p:sp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609600" y="3433763"/>
          <a:ext cx="57626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7" name="Equation" r:id="rId3" imgW="3301920" imgH="444240" progId="Equation.3">
                  <p:embed/>
                </p:oleObj>
              </mc:Choice>
              <mc:Fallback>
                <p:oleObj name="Equation" r:id="rId3" imgW="33019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33763"/>
                        <a:ext cx="576262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76200" y="1625600"/>
            <a:ext cx="89154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100"/>
              <a:t>12</a:t>
            </a:r>
            <a:r>
              <a:rPr lang="en-US" altLang="zh-CN" sz="2100">
                <a:latin typeface="宋体" pitchFamily="2" charset="-122"/>
              </a:rPr>
              <a:t> </a:t>
            </a:r>
            <a:r>
              <a:rPr lang="zh-CN" altLang="en-US" sz="2100">
                <a:latin typeface="宋体" pitchFamily="2" charset="-122"/>
              </a:rPr>
              <a:t>采用离散控制方式，对偏差进行采样</a:t>
            </a:r>
            <a:r>
              <a:rPr lang="en-US" altLang="zh-CN" sz="2100">
                <a:latin typeface="宋体" pitchFamily="2" charset="-122"/>
              </a:rPr>
              <a:t>,</a:t>
            </a:r>
            <a:r>
              <a:rPr lang="zh-CN" altLang="en-US" sz="2100">
                <a:latin typeface="Times New Roman" pitchFamily="18" charset="0"/>
              </a:rPr>
              <a:t>采样周期</a:t>
            </a:r>
            <a:r>
              <a:rPr lang="en-US" altLang="zh-CN" sz="2100">
                <a:latin typeface="Times New Roman" pitchFamily="18" charset="0"/>
              </a:rPr>
              <a:t>T=1</a:t>
            </a:r>
            <a:r>
              <a:rPr lang="zh-CN" altLang="en-US" sz="2100"/>
              <a:t>，分别讨论有或</a:t>
            </a:r>
          </a:p>
          <a:p>
            <a:pPr>
              <a:spcBef>
                <a:spcPct val="10000"/>
              </a:spcBef>
            </a:pPr>
            <a:r>
              <a:rPr lang="zh-CN" altLang="en-US" sz="2100"/>
              <a:t>   没有</a:t>
            </a:r>
            <a:r>
              <a:rPr lang="en-US" altLang="zh-CN" sz="2100">
                <a:latin typeface="Times New Roman" pitchFamily="18" charset="0"/>
              </a:rPr>
              <a:t>ZOH </a:t>
            </a:r>
            <a:r>
              <a:rPr lang="zh-CN" altLang="en-US" sz="2100">
                <a:latin typeface="Times New Roman" pitchFamily="18" charset="0"/>
              </a:rPr>
              <a:t>时</a:t>
            </a:r>
            <a:r>
              <a:rPr lang="en-US" altLang="zh-CN" sz="2100">
                <a:latin typeface="Times New Roman" pitchFamily="18" charset="0"/>
              </a:rPr>
              <a:t>K</a:t>
            </a:r>
            <a:r>
              <a:rPr lang="zh-CN" altLang="en-US" sz="2100">
                <a:latin typeface="Times New Roman" pitchFamily="18" charset="0"/>
              </a:rPr>
              <a:t>的稳定范围，以及单位斜坡作用下</a:t>
            </a:r>
            <a:r>
              <a:rPr lang="zh-CN" altLang="en-US" sz="2100"/>
              <a:t>系统的稳态误差</a:t>
            </a:r>
            <a:r>
              <a:rPr lang="en-US" altLang="zh-CN" sz="2100">
                <a:latin typeface="Times New Roman" pitchFamily="18" charset="0"/>
              </a:rPr>
              <a:t>e(</a:t>
            </a:r>
            <a:r>
              <a:rPr lang="en-US" altLang="zh-CN" sz="21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∞</a:t>
            </a:r>
            <a:r>
              <a:rPr lang="en-US" altLang="zh-CN" sz="2100">
                <a:latin typeface="Times New Roman" pitchFamily="18" charset="0"/>
              </a:rPr>
              <a:t>)</a:t>
            </a:r>
            <a:r>
              <a:rPr lang="zh-CN" altLang="en-US" sz="2100"/>
              <a:t>。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765175" y="5095875"/>
          <a:ext cx="16335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8" name="Equation" r:id="rId5" imgW="927000" imgH="228600" progId="Equation.3">
                  <p:embed/>
                </p:oleObj>
              </mc:Choice>
              <mc:Fallback>
                <p:oleObj name="Equation" r:id="rId5" imgW="927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095875"/>
                        <a:ext cx="163353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731838" y="5500688"/>
          <a:ext cx="2922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9" name="Equation" r:id="rId7" imgW="1663560" imgH="228600" progId="Equation.3">
                  <p:embed/>
                </p:oleObj>
              </mc:Choice>
              <mc:Fallback>
                <p:oleObj name="Equation" r:id="rId7" imgW="1663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500688"/>
                        <a:ext cx="2922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/>
          <p:cNvGraphicFramePr>
            <a:graphicFrameLocks noChangeAspect="1"/>
          </p:cNvGraphicFramePr>
          <p:nvPr/>
        </p:nvGraphicFramePr>
        <p:xfrm>
          <a:off x="635000" y="5932488"/>
          <a:ext cx="47974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0" name="Equation" r:id="rId9" imgW="2666880" imgH="431640" progId="Equation.3">
                  <p:embed/>
                </p:oleObj>
              </mc:Choice>
              <mc:Fallback>
                <p:oleObj name="Equation" r:id="rId9" imgW="26668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932488"/>
                        <a:ext cx="47974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6" name="AutoShape 10"/>
          <p:cNvSpPr>
            <a:spLocks/>
          </p:cNvSpPr>
          <p:nvPr/>
        </p:nvSpPr>
        <p:spPr bwMode="auto">
          <a:xfrm>
            <a:off x="647700" y="5132388"/>
            <a:ext cx="114300" cy="711200"/>
          </a:xfrm>
          <a:prstGeom prst="leftBrace">
            <a:avLst>
              <a:gd name="adj1" fmla="val 518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2507" name="Object 11"/>
          <p:cNvGraphicFramePr>
            <a:graphicFrameLocks noChangeAspect="1"/>
          </p:cNvGraphicFramePr>
          <p:nvPr/>
        </p:nvGraphicFramePr>
        <p:xfrm>
          <a:off x="609600" y="2630488"/>
          <a:ext cx="2311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1" name="Equation" r:id="rId11" imgW="1269720" imgH="469800" progId="Equation.3">
                  <p:embed/>
                </p:oleObj>
              </mc:Choice>
              <mc:Fallback>
                <p:oleObj name="Equation" r:id="rId11" imgW="126972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30488"/>
                        <a:ext cx="23114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2755900" y="2647950"/>
          <a:ext cx="1971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2" name="Equation" r:id="rId13" imgW="1104840" imgH="444240" progId="Equation.3">
                  <p:embed/>
                </p:oleObj>
              </mc:Choice>
              <mc:Fallback>
                <p:oleObj name="Equation" r:id="rId13" imgW="11048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647950"/>
                        <a:ext cx="19716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9" name="Object 13"/>
          <p:cNvGraphicFramePr>
            <a:graphicFrameLocks noChangeAspect="1"/>
          </p:cNvGraphicFramePr>
          <p:nvPr/>
        </p:nvGraphicFramePr>
        <p:xfrm>
          <a:off x="620713" y="4229100"/>
          <a:ext cx="49418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3" name="Equation" r:id="rId15" imgW="2831760" imgH="228600" progId="Equation.3">
                  <p:embed/>
                </p:oleObj>
              </mc:Choice>
              <mc:Fallback>
                <p:oleObj name="Equation" r:id="rId15" imgW="28317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229100"/>
                        <a:ext cx="49418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0" name="Object 14"/>
          <p:cNvGraphicFramePr>
            <a:graphicFrameLocks noChangeAspect="1"/>
          </p:cNvGraphicFramePr>
          <p:nvPr/>
        </p:nvGraphicFramePr>
        <p:xfrm>
          <a:off x="641350" y="4635500"/>
          <a:ext cx="70913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4" name="Equation" r:id="rId17" imgW="4063680" imgH="228600" progId="Equation.3">
                  <p:embed/>
                </p:oleObj>
              </mc:Choice>
              <mc:Fallback>
                <p:oleObj name="Equation" r:id="rId17" imgW="40636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635500"/>
                        <a:ext cx="70913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1" name="Object 15"/>
          <p:cNvGraphicFramePr>
            <a:graphicFrameLocks noChangeAspect="1"/>
          </p:cNvGraphicFramePr>
          <p:nvPr/>
        </p:nvGraphicFramePr>
        <p:xfrm>
          <a:off x="3911600" y="5056188"/>
          <a:ext cx="7159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5" name="Equation" r:id="rId19" imgW="406080" imgH="177480" progId="Equation.3">
                  <p:embed/>
                </p:oleObj>
              </mc:Choice>
              <mc:Fallback>
                <p:oleObj name="Equation" r:id="rId19" imgW="40608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056188"/>
                        <a:ext cx="7159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2" name="Object 16"/>
          <p:cNvGraphicFramePr>
            <a:graphicFrameLocks noChangeAspect="1"/>
          </p:cNvGraphicFramePr>
          <p:nvPr/>
        </p:nvGraphicFramePr>
        <p:xfrm>
          <a:off x="3878263" y="5272088"/>
          <a:ext cx="26797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6" name="Equation" r:id="rId21" imgW="1523880" imgH="419040" progId="Equation.3">
                  <p:embed/>
                </p:oleObj>
              </mc:Choice>
              <mc:Fallback>
                <p:oleObj name="Equation" r:id="rId21" imgW="152388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5272088"/>
                        <a:ext cx="26797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3" name="AutoShape 17"/>
          <p:cNvSpPr>
            <a:spLocks/>
          </p:cNvSpPr>
          <p:nvPr/>
        </p:nvSpPr>
        <p:spPr bwMode="auto">
          <a:xfrm>
            <a:off x="3770313" y="5119688"/>
            <a:ext cx="114300" cy="711200"/>
          </a:xfrm>
          <a:prstGeom prst="leftBrace">
            <a:avLst>
              <a:gd name="adj1" fmla="val 518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2514" name="Object 18"/>
          <p:cNvGraphicFramePr>
            <a:graphicFrameLocks noChangeAspect="1"/>
          </p:cNvGraphicFramePr>
          <p:nvPr/>
        </p:nvGraphicFramePr>
        <p:xfrm>
          <a:off x="6826250" y="5862638"/>
          <a:ext cx="17843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7" name="Equation" r:id="rId23" imgW="1054080" imgH="444240" progId="Equation.3">
                  <p:embed/>
                </p:oleObj>
              </mc:Choice>
              <mc:Fallback>
                <p:oleObj name="Equation" r:id="rId23" imgW="105408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5862638"/>
                        <a:ext cx="1784350" cy="7334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5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5" name="Object 19"/>
          <p:cNvGraphicFramePr>
            <a:graphicFrameLocks noChangeAspect="1"/>
          </p:cNvGraphicFramePr>
          <p:nvPr/>
        </p:nvGraphicFramePr>
        <p:xfrm>
          <a:off x="6846888" y="5237163"/>
          <a:ext cx="16875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8" name="Equation" r:id="rId25" imgW="901440" imgH="177480" progId="Equation.3">
                  <p:embed/>
                </p:oleObj>
              </mc:Choice>
              <mc:Fallback>
                <p:oleObj name="Equation" r:id="rId25" imgW="90144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5237163"/>
                        <a:ext cx="1687512" cy="3270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53725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16" name="Object 20"/>
          <p:cNvGraphicFramePr>
            <a:graphicFrameLocks noChangeAspect="1"/>
          </p:cNvGraphicFramePr>
          <p:nvPr/>
        </p:nvGraphicFramePr>
        <p:xfrm>
          <a:off x="5486400" y="2476500"/>
          <a:ext cx="32496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29" name="位图图像" r:id="rId27" imgW="3247619" imgH="1028844" progId="Paint.Picture">
                  <p:embed/>
                </p:oleObj>
              </mc:Choice>
              <mc:Fallback>
                <p:oleObj name="位图图像" r:id="rId27" imgW="3247619" imgH="1028844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76500"/>
                        <a:ext cx="32496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63">
  <a:themeElements>
    <a:clrScheme name="86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63">
      <a:majorFont>
        <a:latin typeface="Times New Roman"/>
        <a:ea typeface="方正姚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86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6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6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14207</TotalTime>
  <Words>831</Words>
  <Application>Microsoft Office PowerPoint</Application>
  <PresentationFormat>全屏显示(4:3)</PresentationFormat>
  <Paragraphs>122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Times New Roman</vt:lpstr>
      <vt:lpstr>宋体</vt:lpstr>
      <vt:lpstr>方正姚体</vt:lpstr>
      <vt:lpstr>Arial</vt:lpstr>
      <vt:lpstr>楷体_GB2312</vt:lpstr>
      <vt:lpstr>隶书</vt:lpstr>
      <vt:lpstr>幼圆</vt:lpstr>
      <vt:lpstr>华文新魏</vt:lpstr>
      <vt:lpstr>华文中宋</vt:lpstr>
      <vt:lpstr>华文行楷</vt:lpstr>
      <vt:lpstr>黑体</vt:lpstr>
      <vt:lpstr>Symbol</vt:lpstr>
      <vt:lpstr>863</vt:lpstr>
      <vt:lpstr>Microsoft 公式 3.0</vt:lpstr>
      <vt:lpstr>位图图像</vt:lpstr>
      <vt:lpstr>自动控制原理</vt:lpstr>
      <vt:lpstr>自动控制原理</vt:lpstr>
      <vt:lpstr>课程总复习（1） </vt:lpstr>
      <vt:lpstr>课程总复习（2） </vt:lpstr>
      <vt:lpstr>课程总复习（3） </vt:lpstr>
      <vt:lpstr>课程总复习（4） </vt:lpstr>
      <vt:lpstr>课程总复习（5） </vt:lpstr>
      <vt:lpstr>课程总复习（6） </vt:lpstr>
      <vt:lpstr>课程总复习（7） </vt:lpstr>
      <vt:lpstr>课程总复习（8） </vt:lpstr>
      <vt:lpstr>课程总复习（9） </vt:lpstr>
      <vt:lpstr>课程总复习（10） </vt:lpstr>
      <vt:lpstr>课程总复习（11）</vt:lpstr>
      <vt:lpstr>课程总复习（12）</vt:lpstr>
      <vt:lpstr>课程总复习（13）</vt:lpstr>
      <vt:lpstr>课程总复习（14） </vt:lpstr>
      <vt:lpstr>课程总复习（15） </vt:lpstr>
      <vt:lpstr>课程总复习（16） </vt:lpstr>
      <vt:lpstr>课程总复习（17） </vt:lpstr>
      <vt:lpstr>自动控制原理</vt:lpstr>
      <vt:lpstr> 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高高空多功能无人 飞行平台飞控系统</dc:title>
  <dc:creator>吴成富</dc:creator>
  <cp:lastModifiedBy>wayne</cp:lastModifiedBy>
  <cp:revision>240</cp:revision>
  <dcterms:created xsi:type="dcterms:W3CDTF">2002-07-26T15:13:13Z</dcterms:created>
  <dcterms:modified xsi:type="dcterms:W3CDTF">2012-12-18T05:03:12Z</dcterms:modified>
</cp:coreProperties>
</file>