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17"/>
  </p:notesMasterIdLst>
  <p:sldIdLst>
    <p:sldId id="332" r:id="rId2"/>
    <p:sldId id="333" r:id="rId3"/>
    <p:sldId id="334" r:id="rId4"/>
    <p:sldId id="335" r:id="rId5"/>
    <p:sldId id="336" r:id="rId6"/>
    <p:sldId id="339" r:id="rId7"/>
    <p:sldId id="338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1ACF28F-036D-4307-8545-CF2846661CBA}">
          <p14:sldIdLst>
            <p14:sldId id="332"/>
            <p14:sldId id="333"/>
            <p14:sldId id="334"/>
            <p14:sldId id="335"/>
            <p14:sldId id="336"/>
            <p14:sldId id="339"/>
            <p14:sldId id="338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488" autoAdjust="0"/>
  </p:normalViewPr>
  <p:slideViewPr>
    <p:cSldViewPr snapToGrid="0">
      <p:cViewPr varScale="1">
        <p:scale>
          <a:sx n="88" d="100"/>
          <a:sy n="88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C69A8-F41B-4AB3-B1C4-4C1E89E6346C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636FC-5391-4E88-BC9C-2B9CBFA3E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4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75FA1EC-9C8B-4CB7-B2A5-DD415DF7CB42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94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24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633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040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111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785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003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303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98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89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26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23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00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7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67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3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79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5FA1EC-9C8B-4CB7-B2A5-DD415DF7CB42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72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8390" y="914509"/>
            <a:ext cx="4897580" cy="1303867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表达式计算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001" y="843630"/>
            <a:ext cx="5703140" cy="522466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后缀表达式求值算法</a:t>
            </a:r>
            <a:r>
              <a:rPr lang="en-US" altLang="zh-CN" sz="32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CN" sz="3200" b="1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abc</a:t>
            </a:r>
            <a:r>
              <a:rPr lang="en-US" altLang="zh-CN" sz="32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-/de*+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从左往右顺序扫描后缀表达式；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遇到操作数就进栈；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遇到操作符就从栈中弹出两个操作数，并执行该操作符规定的运算；并将结果进栈；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重复上述操作，直到表达式结束，弹出栈顶元素即为结果。</a:t>
            </a:r>
            <a:endParaRPr lang="en-US" altLang="zh-CN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081489" y="2713548"/>
            <a:ext cx="39844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6 4 2 - / 3 2 * + #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976125"/>
              </p:ext>
            </p:extLst>
          </p:nvPr>
        </p:nvGraphicFramePr>
        <p:xfrm>
          <a:off x="8235372" y="3662216"/>
          <a:ext cx="1407391" cy="232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8231678" y="3236768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629948" y="3236768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355809" y="5883624"/>
            <a:ext cx="49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top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3" name="直接箭头连接符 12"/>
          <p:cNvCxnSpPr>
            <a:stCxn id="10" idx="3"/>
          </p:cNvCxnSpPr>
          <p:nvPr/>
        </p:nvCxnSpPr>
        <p:spPr>
          <a:xfrm>
            <a:off x="7852410" y="6068290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831759" y="3789390"/>
            <a:ext cx="4234211" cy="52322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6 /(4 - 2) + 3 * 2 = 9</a:t>
            </a:r>
          </a:p>
        </p:txBody>
      </p:sp>
    </p:spTree>
    <p:extLst>
      <p:ext uri="{BB962C8B-B14F-4D97-AF65-F5344CB8AC3E}">
        <p14:creationId xmlns:p14="http://schemas.microsoft.com/office/powerpoint/2010/main" val="84213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8785422" y="2538959"/>
            <a:ext cx="285750" cy="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071172" y="2534071"/>
            <a:ext cx="285750" cy="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50982" y="2527529"/>
            <a:ext cx="2760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 4 2 - / 3 2 * + #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35372" y="3662216"/>
          <a:ext cx="1407391" cy="232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8231678" y="3236768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629948" y="3236768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7163577" y="4985024"/>
            <a:ext cx="1068101" cy="369332"/>
            <a:chOff x="7054381" y="5529861"/>
            <a:chExt cx="1068101" cy="369332"/>
          </a:xfrm>
        </p:grpSpPr>
        <p:sp>
          <p:nvSpPr>
            <p:cNvPr id="10" name="文本框 9"/>
            <p:cNvSpPr txBox="1"/>
            <p:nvPr/>
          </p:nvSpPr>
          <p:spPr>
            <a:xfrm>
              <a:off x="7054381" y="5529861"/>
              <a:ext cx="49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top</a:t>
              </a: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3" name="直接箭头连接符 12"/>
            <p:cNvCxnSpPr>
              <a:stCxn id="10" idx="3"/>
            </p:cNvCxnSpPr>
            <p:nvPr/>
          </p:nvCxnSpPr>
          <p:spPr>
            <a:xfrm>
              <a:off x="7550982" y="5714527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8728279" y="5454160"/>
            <a:ext cx="451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28279" y="4908080"/>
            <a:ext cx="451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725414" y="4245574"/>
            <a:ext cx="451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6168390" y="914509"/>
            <a:ext cx="4897580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表达式计算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751001" y="843630"/>
            <a:ext cx="5703140" cy="5224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后缀表达式求值算法</a:t>
            </a:r>
            <a:r>
              <a:rPr lang="en-US" altLang="zh-CN" sz="32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-US" altLang="zh-CN" sz="32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abc-/de*+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从左往右顺序扫描后缀表达式；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遇到操作数就进栈；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遇到操作符就从栈中弹出两个操作数，并执行该操作符规定的运算；并将结果进栈；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重复上述操作，直到表达式结束，弹出栈顶元素即为结果。</a:t>
            </a:r>
            <a:endParaRPr lang="en-US" altLang="zh-CN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492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7037E-6 L -0.0013 -0.0921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9059742" y="2538959"/>
            <a:ext cx="285750" cy="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322632" y="2534071"/>
            <a:ext cx="285750" cy="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50982" y="2527529"/>
            <a:ext cx="2760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 4 2 - / 3 2 * + #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35372" y="3662216"/>
          <a:ext cx="1407391" cy="232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8231678" y="3236768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629948" y="3236768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7184828" y="4322518"/>
            <a:ext cx="1068101" cy="369332"/>
            <a:chOff x="7054381" y="5529861"/>
            <a:chExt cx="1068101" cy="369332"/>
          </a:xfrm>
        </p:grpSpPr>
        <p:sp>
          <p:nvSpPr>
            <p:cNvPr id="10" name="文本框 9"/>
            <p:cNvSpPr txBox="1"/>
            <p:nvPr/>
          </p:nvSpPr>
          <p:spPr>
            <a:xfrm>
              <a:off x="7054381" y="5529861"/>
              <a:ext cx="49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top</a:t>
              </a: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3" name="直接箭头连接符 12"/>
            <p:cNvCxnSpPr>
              <a:stCxn id="10" idx="3"/>
            </p:cNvCxnSpPr>
            <p:nvPr/>
          </p:nvCxnSpPr>
          <p:spPr>
            <a:xfrm>
              <a:off x="7550982" y="5714527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8728279" y="5454160"/>
            <a:ext cx="451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28279" y="4908080"/>
            <a:ext cx="451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725414" y="4245574"/>
            <a:ext cx="451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87053" y="5431300"/>
            <a:ext cx="1177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2=6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6168390" y="914509"/>
            <a:ext cx="4897580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表达式计算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751001" y="843630"/>
            <a:ext cx="5703140" cy="5224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后缀表达式求值算法</a:t>
            </a:r>
            <a:r>
              <a:rPr lang="en-US" altLang="zh-CN" sz="32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-US" altLang="zh-CN" sz="32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abc-/de*+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从左往右顺序扫描后缀表达式；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遇到操作数就进栈；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遇到操作符就从栈中弹出两个操作数，并执行该操作符规定的运算；并将结果进栈；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重复上述操作，直到表达式结束，弹出栈顶元素即为结果。</a:t>
            </a:r>
            <a:endParaRPr lang="en-US" altLang="zh-CN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569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373 -0.15648 L 0.07969 -0.15486 L 0.07969 0.08843 " pathEditMode="relative" ptsTypes="AA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4213 L 0.03815 -0.28703 L 0.0793 -0.28703 L 0.08034 -0.13726 " pathEditMode="relative" ptsTypes="AA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07407E-6 L 0.00065 0.1777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14" grpId="0"/>
      <p:bldP spid="16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9322632" y="2534071"/>
            <a:ext cx="285750" cy="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50982" y="2527529"/>
            <a:ext cx="2760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 4 2 - / 3 2 * + #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35372" y="3662216"/>
          <a:ext cx="1407391" cy="232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8231678" y="3236768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629948" y="3236768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7147899" y="5531104"/>
            <a:ext cx="1068101" cy="369332"/>
            <a:chOff x="7054381" y="5529861"/>
            <a:chExt cx="1068101" cy="369332"/>
          </a:xfrm>
        </p:grpSpPr>
        <p:sp>
          <p:nvSpPr>
            <p:cNvPr id="10" name="文本框 9"/>
            <p:cNvSpPr txBox="1"/>
            <p:nvPr/>
          </p:nvSpPr>
          <p:spPr>
            <a:xfrm>
              <a:off x="7054381" y="5529861"/>
              <a:ext cx="49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top</a:t>
              </a: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3" name="直接箭头连接符 12"/>
            <p:cNvCxnSpPr>
              <a:stCxn id="10" idx="3"/>
            </p:cNvCxnSpPr>
            <p:nvPr/>
          </p:nvCxnSpPr>
          <p:spPr>
            <a:xfrm>
              <a:off x="7550982" y="5714527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8728279" y="5454160"/>
            <a:ext cx="451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87053" y="5431300"/>
            <a:ext cx="1177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2=6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714332" y="5431300"/>
            <a:ext cx="450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6168390" y="914509"/>
            <a:ext cx="4897580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表达式计算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751001" y="843630"/>
            <a:ext cx="5703140" cy="5224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后缀表达式求值算法</a:t>
            </a:r>
            <a:r>
              <a:rPr lang="en-US" altLang="zh-CN" sz="32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-US" altLang="zh-CN" sz="32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abc-/de*+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从左往右顺序扫描后缀表达式；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遇到操作数就进栈；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遇到操作符就从栈中弹出两个操作数，并执行该操作符规定的运算；并将结果进栈；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重复上述操作，直到表达式结束，弹出栈顶元素即为结果。</a:t>
            </a:r>
            <a:endParaRPr lang="en-US" altLang="zh-CN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783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33333E-6 L 0.00091 -0.084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907 -0.33172 L -0.15378 -0.33172 L -0.16303 -0.07014 " pathEditMode="relative" ptsTypes="AA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322632" y="2538959"/>
            <a:ext cx="285750" cy="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585522" y="2534071"/>
            <a:ext cx="285750" cy="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50982" y="2527529"/>
            <a:ext cx="2760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 4 2 - / 3 2 * + #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35372" y="3662216"/>
          <a:ext cx="1407391" cy="232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8231678" y="3236768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629948" y="3236768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7163577" y="4979398"/>
            <a:ext cx="1068101" cy="369332"/>
            <a:chOff x="7054381" y="5529861"/>
            <a:chExt cx="1068101" cy="369332"/>
          </a:xfrm>
        </p:grpSpPr>
        <p:sp>
          <p:nvSpPr>
            <p:cNvPr id="10" name="文本框 9"/>
            <p:cNvSpPr txBox="1"/>
            <p:nvPr/>
          </p:nvSpPr>
          <p:spPr>
            <a:xfrm>
              <a:off x="7054381" y="5529861"/>
              <a:ext cx="49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top</a:t>
              </a: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3" name="直接箭头连接符 12"/>
            <p:cNvCxnSpPr>
              <a:stCxn id="10" idx="3"/>
            </p:cNvCxnSpPr>
            <p:nvPr/>
          </p:nvCxnSpPr>
          <p:spPr>
            <a:xfrm>
              <a:off x="7550982" y="5714527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8728279" y="5454160"/>
            <a:ext cx="451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06322" y="4825510"/>
            <a:ext cx="450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71272" y="5348730"/>
            <a:ext cx="156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3+6=9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6168390" y="914509"/>
            <a:ext cx="4897580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表达式计算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751001" y="843630"/>
            <a:ext cx="5703140" cy="5224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后缀表达式求值算法</a:t>
            </a:r>
            <a:r>
              <a:rPr lang="en-US" altLang="zh-CN" sz="32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-US" altLang="zh-CN" sz="32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abc-/de*+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从左往右顺序扫描后缀表达式；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遇到操作数就进栈；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遇到操作符就从栈中弹出两个操作数，并执行该操作符规定的运算；并将结果进栈；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重复上述操作，直到表达式结束，弹出栈顶元素即为结果。</a:t>
            </a:r>
            <a:endParaRPr lang="en-US" altLang="zh-CN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488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219 -0.24167 L 0.08438 -0.24167 L 0.08542 0.00185 " pathEditMode="relative" ptsTypes="AA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6 -0.03842 L 0.02956 -0.37176 L 0.08204 -0.37014 L 0.08308 -0.22014 " pathEditMode="relative" ptsTypes="AA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7.40741E-7 L 0.00065 0.1437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15" grpId="0"/>
      <p:bldP spid="1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9585522" y="2534071"/>
            <a:ext cx="285750" cy="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50982" y="2527529"/>
            <a:ext cx="2760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 4 2 - / 3 2 * + #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35372" y="3662216"/>
          <a:ext cx="1407391" cy="232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8231678" y="3236768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629948" y="3236768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7163577" y="5950920"/>
            <a:ext cx="1068101" cy="369332"/>
            <a:chOff x="7054381" y="5529861"/>
            <a:chExt cx="1068101" cy="369332"/>
          </a:xfrm>
        </p:grpSpPr>
        <p:sp>
          <p:nvSpPr>
            <p:cNvPr id="10" name="文本框 9"/>
            <p:cNvSpPr txBox="1"/>
            <p:nvPr/>
          </p:nvSpPr>
          <p:spPr>
            <a:xfrm>
              <a:off x="7054381" y="5529861"/>
              <a:ext cx="49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top</a:t>
              </a: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3" name="直接箭头连接符 12"/>
            <p:cNvCxnSpPr>
              <a:stCxn id="10" idx="3"/>
            </p:cNvCxnSpPr>
            <p:nvPr/>
          </p:nvCxnSpPr>
          <p:spPr>
            <a:xfrm>
              <a:off x="7550982" y="5714527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9871272" y="5348730"/>
            <a:ext cx="156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3+6=9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684924" y="5348730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6168390" y="914509"/>
            <a:ext cx="4897580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表达式计算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751001" y="843630"/>
            <a:ext cx="5703140" cy="5224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后缀表达式求值算法</a:t>
            </a:r>
            <a:r>
              <a:rPr lang="en-US" altLang="zh-CN" sz="32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-US" altLang="zh-CN" sz="32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abc-/de*+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从左往右顺序扫描后缀表达式；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遇到操作数就进栈；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遇到操作符就从栈中弹出两个操作数，并执行该操作符规定的运算；并将结果进栈；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重复上述操作，直到表达式结束，弹出栈顶元素即为结果。</a:t>
            </a:r>
            <a:endParaRPr lang="en-US" altLang="zh-CN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70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07407E-6 L -0.00299 -0.068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982 -0.3132 L -0.14818 -0.31482 L -0.16315 0.02847 " pathEditMode="relative" ptsTypes="AA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631242" y="2538959"/>
            <a:ext cx="285750" cy="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916992" y="2534071"/>
            <a:ext cx="285750" cy="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50982" y="2527529"/>
            <a:ext cx="2760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 4 2 - / 3 2 * + #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35372" y="3662216"/>
          <a:ext cx="1407391" cy="232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8231678" y="3236768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629948" y="3236768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7163577" y="5504644"/>
            <a:ext cx="1068101" cy="369332"/>
            <a:chOff x="7054381" y="5529861"/>
            <a:chExt cx="1068101" cy="369332"/>
          </a:xfrm>
        </p:grpSpPr>
        <p:sp>
          <p:nvSpPr>
            <p:cNvPr id="10" name="文本框 9"/>
            <p:cNvSpPr txBox="1"/>
            <p:nvPr/>
          </p:nvSpPr>
          <p:spPr>
            <a:xfrm>
              <a:off x="7054381" y="5529861"/>
              <a:ext cx="49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top</a:t>
              </a: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3" name="直接箭头连接符 12"/>
            <p:cNvCxnSpPr>
              <a:stCxn id="10" idx="3"/>
            </p:cNvCxnSpPr>
            <p:nvPr/>
          </p:nvCxnSpPr>
          <p:spPr>
            <a:xfrm>
              <a:off x="7550982" y="5714527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8719654" y="5427700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6168390" y="914509"/>
            <a:ext cx="4897580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表达式计算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751001" y="843630"/>
            <a:ext cx="5703140" cy="5224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后缀表达式求值算法</a:t>
            </a:r>
            <a:r>
              <a:rPr lang="en-US" altLang="zh-CN" sz="32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-US" altLang="zh-CN" sz="32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abc-/de*+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从左往右顺序扫描后缀表达式；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遇到操作数就进栈；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遇到操作符就从栈中弹出两个操作数，并执行该操作符规定的运算；并将结果进栈；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重复上述操作，直到表达式结束，弹出栈顶元素即为结果。</a:t>
            </a:r>
            <a:endParaRPr lang="en-US" altLang="zh-CN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52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961 -0.31829 L 0.09284 -0.31667 L 0.13412 -0.16667 " pathEditMode="relative" ptsTypes="AA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85185E-6 L -0.00299 0.070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573842" y="2534071"/>
            <a:ext cx="285750" cy="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35372" y="3662216"/>
          <a:ext cx="1407391" cy="232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8231678" y="3236768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629948" y="3236768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7039791" y="5930331"/>
            <a:ext cx="1068101" cy="369332"/>
            <a:chOff x="7054381" y="5529861"/>
            <a:chExt cx="1068101" cy="369332"/>
          </a:xfrm>
        </p:grpSpPr>
        <p:sp>
          <p:nvSpPr>
            <p:cNvPr id="10" name="文本框 9"/>
            <p:cNvSpPr txBox="1"/>
            <p:nvPr/>
          </p:nvSpPr>
          <p:spPr>
            <a:xfrm>
              <a:off x="7054381" y="5529861"/>
              <a:ext cx="49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top</a:t>
              </a: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3" name="直接箭头连接符 12"/>
            <p:cNvCxnSpPr>
              <a:stCxn id="10" idx="3"/>
            </p:cNvCxnSpPr>
            <p:nvPr/>
          </p:nvCxnSpPr>
          <p:spPr>
            <a:xfrm>
              <a:off x="7550982" y="5714527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8745415" y="5437528"/>
            <a:ext cx="588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50982" y="2527529"/>
            <a:ext cx="2760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 4 2 - / 3 2 * + #</a:t>
            </a: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6168390" y="914509"/>
            <a:ext cx="4897580" cy="1303867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表达式计算</a:t>
            </a:r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751001" y="843630"/>
            <a:ext cx="5703140" cy="522466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后缀表达式求值算法</a:t>
            </a:r>
            <a:r>
              <a:rPr lang="en-US" altLang="zh-CN" sz="32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CN" sz="3200" b="1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abc</a:t>
            </a:r>
            <a:r>
              <a:rPr lang="en-US" altLang="zh-CN" sz="32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-/de*+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从左往右顺序扫描后缀表达式；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遇到操作数就进栈；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遇到操作符就从栈中弹出两个操作数，并执行该操作符规定的运算；并将结果进栈；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重复上述操作，直到表达式结束，弹出栈顶元素即为结果。</a:t>
            </a:r>
            <a:endParaRPr lang="en-US" altLang="zh-CN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265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-3.95833E-6 -0.0615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539552" y="2538959"/>
            <a:ext cx="285750" cy="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825302" y="2534071"/>
            <a:ext cx="285750" cy="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35372" y="3662216"/>
          <a:ext cx="1407391" cy="232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8231678" y="3236768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629948" y="3236768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7163577" y="5529861"/>
            <a:ext cx="1068101" cy="369332"/>
            <a:chOff x="7054381" y="5529861"/>
            <a:chExt cx="1068101" cy="369332"/>
          </a:xfrm>
        </p:grpSpPr>
        <p:sp>
          <p:nvSpPr>
            <p:cNvPr id="10" name="文本框 9"/>
            <p:cNvSpPr txBox="1"/>
            <p:nvPr/>
          </p:nvSpPr>
          <p:spPr>
            <a:xfrm>
              <a:off x="7054381" y="5529861"/>
              <a:ext cx="49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top</a:t>
              </a: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3" name="直接箭头连接符 12"/>
            <p:cNvCxnSpPr>
              <a:stCxn id="10" idx="3"/>
            </p:cNvCxnSpPr>
            <p:nvPr/>
          </p:nvCxnSpPr>
          <p:spPr>
            <a:xfrm>
              <a:off x="7550982" y="5714527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8745415" y="5437528"/>
            <a:ext cx="588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50982" y="2527529"/>
            <a:ext cx="2760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 4 2 - / 3 2 * + #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745415" y="4869838"/>
            <a:ext cx="588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6168390" y="914509"/>
            <a:ext cx="4897580" cy="1303867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表达式计算</a:t>
            </a:r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751001" y="843630"/>
            <a:ext cx="5703140" cy="522466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后缀表达式求值算法</a:t>
            </a:r>
            <a:r>
              <a:rPr lang="en-US" altLang="zh-CN" sz="32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CN" sz="3200" b="1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abc</a:t>
            </a:r>
            <a:r>
              <a:rPr lang="en-US" altLang="zh-CN" sz="32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-/de*+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从左往右顺序扫描后缀表达式；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遇到操作数就进栈；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遇到操作符就从栈中弹出两个操作数，并执行该操作符规定的运算；并将结果进栈；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重复上述操作，直到表达式结束，弹出栈顶元素即为结果。</a:t>
            </a:r>
            <a:endParaRPr lang="en-US" altLang="zh-CN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143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85185E-6 L 0.00065 -0.083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7813872" y="2538959"/>
            <a:ext cx="285750" cy="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099622" y="2534071"/>
            <a:ext cx="285750" cy="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50982" y="2527529"/>
            <a:ext cx="2760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 4 2 - / 3 2 * + #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35372" y="3662216"/>
          <a:ext cx="1407391" cy="232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8231678" y="3236768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629948" y="3236768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7163577" y="4962171"/>
            <a:ext cx="1068101" cy="369332"/>
            <a:chOff x="7054381" y="5529861"/>
            <a:chExt cx="1068101" cy="369332"/>
          </a:xfrm>
        </p:grpSpPr>
        <p:sp>
          <p:nvSpPr>
            <p:cNvPr id="10" name="文本框 9"/>
            <p:cNvSpPr txBox="1"/>
            <p:nvPr/>
          </p:nvSpPr>
          <p:spPr>
            <a:xfrm>
              <a:off x="7054381" y="5529861"/>
              <a:ext cx="49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top</a:t>
              </a: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3" name="直接箭头连接符 12"/>
            <p:cNvCxnSpPr>
              <a:stCxn id="10" idx="3"/>
            </p:cNvCxnSpPr>
            <p:nvPr/>
          </p:nvCxnSpPr>
          <p:spPr>
            <a:xfrm>
              <a:off x="7550982" y="5714527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8745415" y="5437528"/>
            <a:ext cx="588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45415" y="4869838"/>
            <a:ext cx="588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45414" y="4302148"/>
            <a:ext cx="588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6168390" y="914509"/>
            <a:ext cx="4897580" cy="1303867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表达式计算</a:t>
            </a: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751001" y="843630"/>
            <a:ext cx="5703140" cy="522466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后缀表达式求值算法</a:t>
            </a:r>
            <a:r>
              <a:rPr lang="en-US" altLang="zh-CN" sz="32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CN" sz="3200" b="1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abc</a:t>
            </a:r>
            <a:r>
              <a:rPr lang="en-US" altLang="zh-CN" sz="32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-/de*+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从左往右顺序扫描后缀表达式；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遇到操作数就进栈；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遇到操作符就从栈中弹出两个操作数，并执行该操作符规定的运算；并将结果进栈；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重复上述操作，直到表达式结束，弹出栈顶元素即为结果。</a:t>
            </a:r>
            <a:endParaRPr lang="en-US" altLang="zh-CN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333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96296E-6 L 0.00065 -0.083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053902" y="2533010"/>
            <a:ext cx="285750" cy="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339652" y="2534071"/>
            <a:ext cx="285750" cy="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50982" y="2527529"/>
            <a:ext cx="2760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 4 2 - / 3 2 * + #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35372" y="3662216"/>
          <a:ext cx="1407391" cy="232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8231678" y="3236768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629948" y="3236768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7163577" y="4348314"/>
            <a:ext cx="1068101" cy="369332"/>
            <a:chOff x="7054381" y="5529861"/>
            <a:chExt cx="1068101" cy="369332"/>
          </a:xfrm>
        </p:grpSpPr>
        <p:sp>
          <p:nvSpPr>
            <p:cNvPr id="10" name="文本框 9"/>
            <p:cNvSpPr txBox="1"/>
            <p:nvPr/>
          </p:nvSpPr>
          <p:spPr>
            <a:xfrm>
              <a:off x="7054381" y="5529861"/>
              <a:ext cx="49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top</a:t>
              </a: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3" name="直接箭头连接符 12"/>
            <p:cNvCxnSpPr>
              <a:stCxn id="10" idx="3"/>
            </p:cNvCxnSpPr>
            <p:nvPr/>
          </p:nvCxnSpPr>
          <p:spPr>
            <a:xfrm>
              <a:off x="7550982" y="5714527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8745415" y="5437528"/>
            <a:ext cx="588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45415" y="4869838"/>
            <a:ext cx="588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45414" y="4302148"/>
            <a:ext cx="588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957344" y="5375973"/>
            <a:ext cx="1232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4-2=2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6168390" y="914509"/>
            <a:ext cx="4897580" cy="1303867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表达式计算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751001" y="843630"/>
            <a:ext cx="5703140" cy="522466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后缀表达式求值算法</a:t>
            </a:r>
            <a:r>
              <a:rPr lang="en-US" altLang="zh-CN" sz="32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CN" sz="3200" b="1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abc</a:t>
            </a:r>
            <a:r>
              <a:rPr lang="en-US" altLang="zh-CN" sz="32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-/de*+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从左往右顺序扫描后缀表达式；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遇到操作数就进栈；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遇到操作符就从栈中弹出两个操作数，并执行该操作符规定的运算；并将结果进栈；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重复上述操作，直到表达式结束，弹出栈顶元素即为结果。</a:t>
            </a:r>
            <a:endParaRPr lang="en-US" altLang="zh-CN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656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248 -0.18819 L 0.09375 0.05672 L 0.09375 0.05672 L 0.09375 0.05672 " pathEditMode="relative" ptsTypes="AAA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807 -0.27662 L 0.09557 -0.12176 " pathEditMode="relative" ptsTypes="A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7037E-7 L 0.00443 0.1608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" y="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14" grpId="0"/>
      <p:bldP spid="15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39652" y="2534071"/>
            <a:ext cx="285750" cy="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50982" y="2527529"/>
            <a:ext cx="2760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 4 2 - / 3 2 * + #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35372" y="3662216"/>
          <a:ext cx="1407391" cy="232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8231678" y="3236768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629948" y="3236768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7205180" y="5522835"/>
            <a:ext cx="1068101" cy="369332"/>
            <a:chOff x="7054381" y="5529861"/>
            <a:chExt cx="1068101" cy="369332"/>
          </a:xfrm>
        </p:grpSpPr>
        <p:sp>
          <p:nvSpPr>
            <p:cNvPr id="10" name="文本框 9"/>
            <p:cNvSpPr txBox="1"/>
            <p:nvPr/>
          </p:nvSpPr>
          <p:spPr>
            <a:xfrm>
              <a:off x="7054381" y="5529861"/>
              <a:ext cx="49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top</a:t>
              </a: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3" name="直接箭头连接符 12"/>
            <p:cNvCxnSpPr>
              <a:stCxn id="10" idx="3"/>
            </p:cNvCxnSpPr>
            <p:nvPr/>
          </p:nvCxnSpPr>
          <p:spPr>
            <a:xfrm>
              <a:off x="7550982" y="5714527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8745415" y="5437528"/>
            <a:ext cx="588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957344" y="5375973"/>
            <a:ext cx="1232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4-2=2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640690" y="5368947"/>
            <a:ext cx="3529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6168390" y="914509"/>
            <a:ext cx="4897580" cy="1303867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表达式计算</a:t>
            </a:r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751001" y="843630"/>
            <a:ext cx="5703140" cy="522466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后缀表达式求值算法</a:t>
            </a:r>
            <a:r>
              <a:rPr lang="en-US" altLang="zh-CN" sz="32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CN" sz="3200" b="1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abc</a:t>
            </a:r>
            <a:r>
              <a:rPr lang="en-US" altLang="zh-CN" sz="32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-/de*+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从左往右顺序扫描后缀表达式；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遇到操作数就进栈；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遇到操作符就从栈中弹出两个操作数，并执行该操作符规定的运算；并将结果进栈；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重复上述操作，直到表达式结束，弹出栈顶元素即为结果。</a:t>
            </a:r>
            <a:endParaRPr lang="en-US" altLang="zh-CN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876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-0.00196 -0.09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409 -0.33843 L -0.14909 -0.33681 L -0.15 -0.05348 " pathEditMode="relative" ptsTypes="AA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8339652" y="2540613"/>
            <a:ext cx="285750" cy="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45392" y="2534071"/>
            <a:ext cx="285750" cy="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50982" y="2527529"/>
            <a:ext cx="2760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 4 2 - / 3 2 * + #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35372" y="3662216"/>
          <a:ext cx="1407391" cy="232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8231678" y="3236768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629948" y="3236768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7163577" y="4934016"/>
            <a:ext cx="1068101" cy="369332"/>
            <a:chOff x="7054381" y="5529861"/>
            <a:chExt cx="1068101" cy="369332"/>
          </a:xfrm>
        </p:grpSpPr>
        <p:sp>
          <p:nvSpPr>
            <p:cNvPr id="10" name="文本框 9"/>
            <p:cNvSpPr txBox="1"/>
            <p:nvPr/>
          </p:nvSpPr>
          <p:spPr>
            <a:xfrm>
              <a:off x="7054381" y="5529861"/>
              <a:ext cx="49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top</a:t>
              </a: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3" name="直接箭头连接符 12"/>
            <p:cNvCxnSpPr>
              <a:stCxn id="10" idx="3"/>
            </p:cNvCxnSpPr>
            <p:nvPr/>
          </p:nvCxnSpPr>
          <p:spPr>
            <a:xfrm>
              <a:off x="7550982" y="5714527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8745415" y="5437528"/>
            <a:ext cx="588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745415" y="4914308"/>
            <a:ext cx="508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978390" y="5337466"/>
            <a:ext cx="145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6/2=3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6168390" y="914509"/>
            <a:ext cx="4897580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表达式计算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751001" y="843630"/>
            <a:ext cx="5703140" cy="5224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后缀表达式求值算法</a:t>
            </a:r>
            <a:r>
              <a:rPr lang="en-US" altLang="zh-CN" sz="32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-US" altLang="zh-CN" sz="32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abc-/de*+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从左往右顺序扫描后缀表达式；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遇到操作数就进栈；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遇到操作符就从栈中弹出两个操作数，并执行该操作符规定的运算；并将结果进栈；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重复上述操作，直到表达式结束，弹出栈顶元素即为结果。</a:t>
            </a:r>
            <a:endParaRPr lang="en-US" altLang="zh-CN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40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933 -0.25324 L 0.0862 -0.25162 L 0.10131 -0.03171 " pathEditMode="relative" ptsTypes="AA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48148E-6 L 0.03268 -0.33496 L 0.0806 -0.3382 L 0.09935 -0.2 L 0.09935 -0.19977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1" y="-1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7037E-6 L -0.00026 0.1386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5" grpId="0"/>
      <p:bldP spid="16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545392" y="2534071"/>
            <a:ext cx="285750" cy="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50982" y="2527529"/>
            <a:ext cx="2760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 4 2 - / 3 2 * + #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35372" y="3662216"/>
          <a:ext cx="1407391" cy="232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8231678" y="3236768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629948" y="3236768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7163577" y="5985576"/>
            <a:ext cx="1068101" cy="369332"/>
            <a:chOff x="7054381" y="5529861"/>
            <a:chExt cx="1068101" cy="369332"/>
          </a:xfrm>
        </p:grpSpPr>
        <p:sp>
          <p:nvSpPr>
            <p:cNvPr id="10" name="文本框 9"/>
            <p:cNvSpPr txBox="1"/>
            <p:nvPr/>
          </p:nvSpPr>
          <p:spPr>
            <a:xfrm>
              <a:off x="7054381" y="5529861"/>
              <a:ext cx="49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top</a:t>
              </a: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3" name="直接箭头连接符 12"/>
            <p:cNvCxnSpPr>
              <a:stCxn id="10" idx="3"/>
            </p:cNvCxnSpPr>
            <p:nvPr/>
          </p:nvCxnSpPr>
          <p:spPr>
            <a:xfrm>
              <a:off x="7550982" y="5714527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9978390" y="5337466"/>
            <a:ext cx="145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6/2=3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727055" y="5337466"/>
            <a:ext cx="451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6168390" y="914509"/>
            <a:ext cx="4897580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表达式计算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751001" y="843630"/>
            <a:ext cx="5703140" cy="5224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后缀表达式求值算法</a:t>
            </a:r>
            <a:r>
              <a:rPr lang="en-US" altLang="zh-CN" sz="32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-US" altLang="zh-CN" sz="32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abc-/de*+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从左往右顺序扫描后缀表达式；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遇到操作数就进栈；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遇到操作符就从栈中弹出两个操作数，并执行该操作符规定的运算；并将结果进栈；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重复上述操作，直到表达式结束，弹出栈顶元素即为结果。</a:t>
            </a:r>
            <a:endParaRPr lang="en-US" altLang="zh-CN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151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96296E-6 L -0.00026 -0.066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227 -0.30648 L -0.15 -0.30648 L -0.15469 0.02848 " pathEditMode="relative" ptsTypes="AA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522532" y="2540613"/>
            <a:ext cx="285750" cy="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808282" y="2534071"/>
            <a:ext cx="285750" cy="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50982" y="2527529"/>
            <a:ext cx="2760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 4 2 - / 3 2 * + #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35372" y="3662216"/>
          <a:ext cx="1407391" cy="232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8231678" y="3236768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629948" y="3236768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7163577" y="5454160"/>
            <a:ext cx="1068101" cy="369332"/>
            <a:chOff x="7054381" y="5529861"/>
            <a:chExt cx="1068101" cy="369332"/>
          </a:xfrm>
        </p:grpSpPr>
        <p:sp>
          <p:nvSpPr>
            <p:cNvPr id="10" name="文本框 9"/>
            <p:cNvSpPr txBox="1"/>
            <p:nvPr/>
          </p:nvSpPr>
          <p:spPr>
            <a:xfrm>
              <a:off x="7054381" y="5529861"/>
              <a:ext cx="49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top</a:t>
              </a: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3" name="直接箭头连接符 12"/>
            <p:cNvCxnSpPr>
              <a:stCxn id="10" idx="3"/>
            </p:cNvCxnSpPr>
            <p:nvPr/>
          </p:nvCxnSpPr>
          <p:spPr>
            <a:xfrm>
              <a:off x="7550982" y="5714527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8728279" y="5454160"/>
            <a:ext cx="451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28279" y="4908080"/>
            <a:ext cx="451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6168390" y="914509"/>
            <a:ext cx="4897580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表达式计算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751001" y="843630"/>
            <a:ext cx="5703140" cy="5224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后缀表达式求值算法</a:t>
            </a:r>
            <a:r>
              <a:rPr lang="en-US" altLang="zh-CN" sz="32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-US" altLang="zh-CN" sz="32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abc-/de*+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从左往右顺序扫描后缀表达式；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遇到操作数就进栈；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遇到操作符就从栈中弹出两个操作数，并执行该操作符规定的运算；并将结果进栈；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重复上述操作，直到表达式结束，弹出栈顶元素即为结果。</a:t>
            </a:r>
            <a:endParaRPr lang="en-US" altLang="zh-CN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496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22222E-6 L -0.00026 -0.06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华文楷体" panose="02010600040101010101" pitchFamily="2" charset="-122"/>
            <a:ea typeface="华文楷体" panose="0201060004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7510</TotalTime>
  <Words>1312</Words>
  <Application>Microsoft Office PowerPoint</Application>
  <PresentationFormat>宽屏</PresentationFormat>
  <Paragraphs>172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方正舒体</vt:lpstr>
      <vt:lpstr>仿宋_GB2312</vt:lpstr>
      <vt:lpstr>华文楷体</vt:lpstr>
      <vt:lpstr>隶书</vt:lpstr>
      <vt:lpstr>宋体</vt:lpstr>
      <vt:lpstr>Arial</vt:lpstr>
      <vt:lpstr>Calibri</vt:lpstr>
      <vt:lpstr>Garamond</vt:lpstr>
      <vt:lpstr>Times New Roman</vt:lpstr>
      <vt:lpstr>环保</vt:lpstr>
      <vt:lpstr>表达式计算</vt:lpstr>
      <vt:lpstr>表达式计算</vt:lpstr>
      <vt:lpstr>表达式计算</vt:lpstr>
      <vt:lpstr>表达式计算</vt:lpstr>
      <vt:lpstr>表达式计算</vt:lpstr>
      <vt:lpstr>表达式计算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 zhu</dc:creator>
  <cp:lastModifiedBy>jie zhu</cp:lastModifiedBy>
  <cp:revision>467</cp:revision>
  <dcterms:created xsi:type="dcterms:W3CDTF">2015-02-03T01:14:24Z</dcterms:created>
  <dcterms:modified xsi:type="dcterms:W3CDTF">2016-09-08T10:50:43Z</dcterms:modified>
</cp:coreProperties>
</file>