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7"/>
  </p:notes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72" r:id="rId12"/>
    <p:sldId id="368" r:id="rId13"/>
    <p:sldId id="369" r:id="rId14"/>
    <p:sldId id="370" r:id="rId15"/>
    <p:sldId id="3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72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88" autoAdjust="0"/>
  </p:normalViewPr>
  <p:slideViewPr>
    <p:cSldViewPr snapToGrid="0">
      <p:cViewPr varScale="1"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3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8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0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0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5FA1EC-9C8B-4CB7-B2A5-DD415DF7CB4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501395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7414260" y="2475880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2461" y="4624213"/>
            <a:ext cx="5924232" cy="101566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	(	*/	+-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	7	4	2	1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	1	5	3	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35372" y="3662216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23167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629948" y="3236768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163577" y="550464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8719654" y="5427700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05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408413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51413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31907" y="5042979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-0.04468 L 0.06536 -0.31436 L 0.247 -0.0826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00169 0.08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408413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31907" y="5628235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0191" y="4487904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87984" y="4966035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03 -0.08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688970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31970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44481" y="5122469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0191" y="4487904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87984" y="4966035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82351" y="495733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682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969527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12527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44481" y="5122469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0191" y="4487904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87984" y="4966035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82351" y="495733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50081" y="4460416"/>
            <a:ext cx="86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8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00313 -0.09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218911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61911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42734" y="448790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0191" y="4487904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87984" y="4966035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82351" y="495733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50081" y="4460416"/>
            <a:ext cx="86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07376" y="5419004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842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489077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32077" y="259947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42734" y="4487904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0191" y="4487904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87984" y="4966035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82351" y="495733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50081" y="4460416"/>
            <a:ext cx="3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07376" y="5419004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63239" y="3961567"/>
            <a:ext cx="3926973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-/de*+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4005 L 0.05091 -0.21412 L 0.24453 0.18426 L 0.24453 0.18426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3958 L 0.0625 -0.2956 L 0.25091 0.16042 " pathEditMode="relative" ptsTypes="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022E-16 L -0.00104 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13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518306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25817"/>
              </p:ext>
            </p:extLst>
          </p:nvPr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31907" y="5628235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71660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768033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18306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31907" y="5628235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013 -0.085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019493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69766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35715" y="5042979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4084" y="4452989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</a:p>
        </p:txBody>
      </p:sp>
    </p:spTree>
    <p:extLst>
      <p:ext uri="{BB962C8B-B14F-4D97-AF65-F5344CB8AC3E}">
        <p14:creationId xmlns:p14="http://schemas.microsoft.com/office/powerpoint/2010/main" val="26495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0.00013 -0.085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270953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21226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21342" y="4491438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4084" y="4452989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815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590993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61256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21342" y="4491438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4084" y="4452989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866451" y="3774540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96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0.00429 -0.091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922463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92726" y="256939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10778" y="3874463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4084" y="4452989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866451" y="3774540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37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173923" y="258082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24196" y="258082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10778" y="3874463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4084" y="4452989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866451" y="3774540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65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0417 0.095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1088 L 0.05013 -0.0757 L 0.24453 0.05277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173923" y="2580821"/>
            <a:ext cx="248301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中缀表达式转换成后缀表达式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1" y="2438090"/>
            <a:ext cx="4248149" cy="3511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遇到操作数直接输出；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“) "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“( "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遇到其它操作符，与栈顶的操作符比较优先级；若优先级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&lt;=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栈顶的优先级，则连续出栈，直到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栈顶，操作符进栈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482590" y="2599471"/>
            <a:ext cx="3387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/ ( b – c ) + d * e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334" y="5227645"/>
            <a:ext cx="3245173" cy="92333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操作符	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#     (     */    +-     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icp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7     4	      2      1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	0     1     5	      3      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3702" y="3785807"/>
          <a:ext cx="1407391" cy="232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0000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98278" y="3360359"/>
            <a:ext cx="0" cy="68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231907" y="4461549"/>
            <a:ext cx="1068101" cy="369332"/>
            <a:chOff x="7054381" y="5529861"/>
            <a:chExt cx="1068101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7054381" y="5529861"/>
              <a:ext cx="4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top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10" idx="3"/>
            </p:cNvCxnSpPr>
            <p:nvPr/>
          </p:nvCxnSpPr>
          <p:spPr>
            <a:xfrm>
              <a:off x="7550982" y="571452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7984" y="555129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7376" y="2599471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5739" y="5028071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4084" y="4452989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07376" y="336035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07376" y="374394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90582" y="4023122"/>
            <a:ext cx="42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14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0416 0.0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7543</TotalTime>
  <Words>1177</Words>
  <Application>Microsoft Office PowerPoint</Application>
  <PresentationFormat>宽屏</PresentationFormat>
  <Paragraphs>242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方正舒体</vt:lpstr>
      <vt:lpstr>华文楷体</vt:lpstr>
      <vt:lpstr>隶书</vt:lpstr>
      <vt:lpstr>宋体</vt:lpstr>
      <vt:lpstr>Arial</vt:lpstr>
      <vt:lpstr>Calibri</vt:lpstr>
      <vt:lpstr>Garamond</vt:lpstr>
      <vt:lpstr>Times New Roman</vt:lpstr>
      <vt:lpstr>环保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  <vt:lpstr>中缀表达式转换成后缀表达式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426</cp:revision>
  <dcterms:created xsi:type="dcterms:W3CDTF">2015-02-03T01:14:24Z</dcterms:created>
  <dcterms:modified xsi:type="dcterms:W3CDTF">2016-09-07T09:57:46Z</dcterms:modified>
</cp:coreProperties>
</file>