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3" r:id="rId5"/>
    <p:sldId id="264" r:id="rId6"/>
    <p:sldId id="262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63" y="358775"/>
            <a:ext cx="8392417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考试要点提醒：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操作题：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第二学期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的、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除上机实验、动态显示以外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的实验中命题。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问答题：第一、第二学期所有范围，包括但不限于思考题。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时间：上午场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点开始，下午场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点开始。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110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分钟。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提前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30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进入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考场调试仪器，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准备好学生证和身份证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，将考试无关物品收入书包放到讲台前，手机必须关机或静音，放入书包。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考前调试仪器包括查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实验箱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、示波器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信号发生器、导线等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，如有硬件问题，即时向监考老师提出。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开卷考试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，允许看书、实验报告、笔记，可以用计算器，但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不允许看任何打印复印资料，不允许看手机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考试时间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110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分钟，前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80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分钟用于完成操作题（每人有且仅有一次验收机会），后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30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分钟完成问答题。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88" y="1571625"/>
            <a:ext cx="6929437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禁止作弊，禁止携带违禁物品。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不及格可以补考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，但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作弊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将计入档案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，没有商量的余地！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卷面分与平时分综合，得出最终成绩，评定优、良、中、及格、不及格。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不及格者下学期开始时有补考。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补考不通过者，下一学年重修。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544" y="548680"/>
            <a:ext cx="810495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操作题：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命题是在原来课堂做实验的基础上，对参数稍微修改，需要考生进行一些思考和变通。分四个小题。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第一小题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主要是设计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电路。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要有设计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过程，注意步骤的完整性，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就算最后做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错，也有过程分。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注意变量的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高低位顺序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等，细节决定成败。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画电路图注意画图规范，直尺画图！不够画可以画反面，但需说明。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第二、第三小题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是监考老师根据考生搭设的电路和实验现象当场打分。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搭电路要细心，按照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思路，牢记芯片的使用规范。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看清楚题目要求，要观察什么信号，用示波器的哪路通道观察。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最终的观测信号一定要清晰、完整，稳定。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尽量努力得分，示波器上只要有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波形也会有分，实验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箱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上只要有一些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线路、元件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，也会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有保底分。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第四小题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，要求画相应的波形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按照画图的规范，直尺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画图。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即使实验现象做不出来，也完全可以通过分析，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画出波形图，得到分数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520" y="548680"/>
            <a:ext cx="856895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2800" b="1" u="sng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操作题电路已完成，但是出不了现象，或者现象错误怎么办？</a:t>
            </a:r>
            <a:endParaRPr lang="en-US" altLang="zh-CN" sz="2800" b="1" u="sng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+mj-ea"/>
              <a:buAutoNum type="circleNumDbPlain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先仔细检查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线路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元件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和它们的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位置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是否有错。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示波器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通道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耦合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方式、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触发源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等是否选择错误；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4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信号发生器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波形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是否选择错误、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通道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是否正确、参数的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单位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是否正确、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是否打开。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+mj-ea"/>
              <a:buAutoNum type="circleNumDbPlain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用万用表电压档，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测量芯片的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电源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地线的电压值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是否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正确，各个控制端是否正确供电，输出电压是否正确。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用示波器检查一些关键节点的波形是否正确，从结果反推错误的原因。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+mj-ea"/>
              <a:buAutoNum type="circleNumDbPlain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用万用表蜂鸣器档逐一检查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导线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是否都导通，顺便将所有导线、元件重新插拔一遍，以防是接触不良。元件都尽量插到底，否则容易接触不良。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1357313"/>
            <a:ext cx="74295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如果以上都仔细检查，还是发现不了问题？</a:t>
            </a:r>
            <a:endParaRPr lang="en-US" altLang="zh-CN" sz="2800" b="1" u="sng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一般就是芯片插座底下的接触问题。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拆除所有线路，让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自己安静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五分钟，改变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插线区域，从头开始。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操作题时间共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，足够将任何一个实验完成两遍以上。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62248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考试当天，请每位同学将自己的所有实验报告都带来，自己按照实验次序整理好。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考试结束后，班长负责将所有报告按学号收齐，交给老师。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其中，最后一次实验报告因为还需要批改，所以单独收一堆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班长收齐本班的实验器材，交还器材室。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打扫教室卫生之后才能离开教室。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9361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示波器的使用上几个要补充的点</a:t>
            </a:r>
            <a:endParaRPr lang="en-US" altLang="zh-CN" sz="28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（在考试开始前的准备时间，务必将这些问题检查排除）</a:t>
            </a:r>
            <a:endParaRPr lang="en-US" altLang="zh-CN" sz="28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、英文界面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D:\南邮工作\教学资料\实验器材\示波器\SDS2104X四通道示波器\IMG_20190316_161904.jpg"/>
          <p:cNvPicPr>
            <a:picLocks noChangeAspect="1" noChangeArrowheads="1"/>
          </p:cNvPicPr>
          <p:nvPr/>
        </p:nvPicPr>
        <p:blipFill>
          <a:blip r:embed="rId2" cstate="print"/>
          <a:srcRect l="6442" t="34250" r="3125" b="17516"/>
          <a:stretch>
            <a:fillRect/>
          </a:stretch>
        </p:blipFill>
        <p:spPr bwMode="auto">
          <a:xfrm>
            <a:off x="2339752" y="1628800"/>
            <a:ext cx="6624736" cy="2650047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>
          <a:xfrm>
            <a:off x="5724128" y="3068960"/>
            <a:ext cx="1656184" cy="136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4941168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Utility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按钮，在屏幕菜单内找到</a:t>
            </a:r>
            <a:r>
              <a:rPr lang="en-US" altLang="zh-CN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Language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选项，选择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中文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12474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、数据采集方式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" descr="D:\南邮工作\教学资料\实验器材\示波器\SDS2104X四通道示波器\IMG_20190316_161904.jpg"/>
          <p:cNvPicPr>
            <a:picLocks noChangeAspect="1" noChangeArrowheads="1"/>
          </p:cNvPicPr>
          <p:nvPr/>
        </p:nvPicPr>
        <p:blipFill>
          <a:blip r:embed="rId2" cstate="print"/>
          <a:srcRect l="6442" t="34250" r="3125" b="17516"/>
          <a:stretch>
            <a:fillRect/>
          </a:stretch>
        </p:blipFill>
        <p:spPr bwMode="auto">
          <a:xfrm>
            <a:off x="1835696" y="1700808"/>
            <a:ext cx="6624736" cy="2650047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>
          <a:xfrm>
            <a:off x="3491880" y="1844824"/>
            <a:ext cx="1656184" cy="136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443711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Acquire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，在屏幕下方第一个选项“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采样方式”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中，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有个别示波器被设为了“平均”，波形不正确。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应设成“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普通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每个信号通道内的设置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 descr="D:\南邮工作\教学资料\实验器材\示波器\SDS2104X四通道示波器\IMG_20190316_163230.jpg"/>
          <p:cNvPicPr>
            <a:picLocks noChangeAspect="1" noChangeArrowheads="1"/>
          </p:cNvPicPr>
          <p:nvPr/>
        </p:nvPicPr>
        <p:blipFill>
          <a:blip r:embed="rId2" cstate="print"/>
          <a:srcRect t="45078" r="536" b="12594"/>
          <a:stretch>
            <a:fillRect/>
          </a:stretch>
        </p:blipFill>
        <p:spPr bwMode="auto">
          <a:xfrm>
            <a:off x="467544" y="1196752"/>
            <a:ext cx="8117160" cy="25907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560" y="3933056"/>
            <a:ext cx="8028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耦合方式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”必须为“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直流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带宽限制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”必须为“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20M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探头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”必须为“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1X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阻抗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”必须为“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1MΩ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下一页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”翻页，“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单位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”必须为“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反相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”，必须“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关闭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762</Words>
  <Application>Microsoft Office PowerPoint</Application>
  <PresentationFormat>全屏显示(4:3)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6</cp:revision>
  <dcterms:created xsi:type="dcterms:W3CDTF">2019-05-27T15:12:40Z</dcterms:created>
  <dcterms:modified xsi:type="dcterms:W3CDTF">2019-06-10T15:49:54Z</dcterms:modified>
</cp:coreProperties>
</file>