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69" r:id="rId6"/>
    <p:sldId id="262" r:id="rId7"/>
    <p:sldId id="283" r:id="rId8"/>
    <p:sldId id="279" r:id="rId9"/>
    <p:sldId id="337" r:id="rId10"/>
    <p:sldId id="293" r:id="rId11"/>
    <p:sldId id="27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Cloud Alibaba RPC 实现前哨站 - Apache Dubbo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Apache Dubbo</a:t>
            </a:r>
            <a:endParaRPr 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86700" y="4462801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问答互动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505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「小马哥 Java 星球」答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疑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《Apache Dubbo 开发者沙龙 - 杭州站》分享预告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322" y="5967089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线上技术嘉宾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72440" y="1488671"/>
            <a:ext cx="5181600" cy="4680672"/>
          </a:xfrm>
        </p:spPr>
        <p:txBody>
          <a:bodyPr/>
          <a:lstStyle/>
          <a:p>
            <a:r>
              <a:rPr lang="zh-CN" altLang="en-US" dirty="0"/>
              <a:t>肖京（亦盏）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阿里巴巴高级开发工程师，</a:t>
            </a:r>
            <a:r>
              <a:rPr lang="zh-CN" altLang="en-US" sz="2000" dirty="0"/>
              <a:t>微服务技术爱好者，曾主导过千万级订单量支付系统的微服务基础设施完善，包括服务发现、限流、api gateway、灰度发布。主要负责商业化产品 EDAS 用户开发者体验及 </a:t>
            </a:r>
            <a:r>
              <a:rPr lang="en-US" altLang="zh-CN" sz="2000" dirty="0"/>
              <a:t>Sp</a:t>
            </a:r>
            <a:r>
              <a:rPr lang="zh-CN" altLang="en-US" sz="2000" dirty="0"/>
              <a:t>ring </a:t>
            </a:r>
            <a:r>
              <a:rPr lang="en-US" altLang="zh-CN" sz="2000" dirty="0"/>
              <a:t>C</a:t>
            </a:r>
            <a:r>
              <a:rPr lang="zh-CN" altLang="en-US" sz="2000" dirty="0"/>
              <a:t>loud alibaba 项目。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472440" y="4145915"/>
            <a:ext cx="4511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微信：</a:t>
            </a:r>
            <a:r>
              <a:rPr lang="zh-CN" altLang="en-US" sz="2800">
                <a:solidFill>
                  <a:schemeClr val="tx1"/>
                </a:solidFill>
              </a:rPr>
              <a:t>flystar32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0" y="4145915"/>
            <a:ext cx="47339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微信：format_coder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76950" y="1496291"/>
            <a:ext cx="5181600" cy="468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57505" indent="-35750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7505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7230" indent="-35433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170307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方剑（洛夜）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阿里巴巴高级开发工程师，</a:t>
            </a:r>
            <a:r>
              <a:rPr lang="en-US" altLang="zh-CN" sz="2000" dirty="0"/>
              <a:t>Spring Cloud Alibaba </a:t>
            </a:r>
            <a:r>
              <a:rPr lang="zh-CN" altLang="en-US" sz="2000" dirty="0"/>
              <a:t>核心开发，</a:t>
            </a:r>
            <a:r>
              <a:rPr lang="zh-CN" altLang="en-US" sz="2000" dirty="0">
                <a:sym typeface="+mn-ea"/>
              </a:rPr>
              <a:t>包括服务发现、限流、</a:t>
            </a:r>
            <a:r>
              <a:rPr lang="en-US" altLang="zh-CN" sz="2000" dirty="0">
                <a:sym typeface="+mn-ea"/>
              </a:rPr>
              <a:t>RocketMQ</a:t>
            </a:r>
            <a:r>
              <a:rPr lang="zh-CN" altLang="en-US" sz="2000" dirty="0">
                <a:sym typeface="+mn-ea"/>
              </a:rPr>
              <a:t>。主要负责商业化产品 EDAS 用户开发者体验及 </a:t>
            </a:r>
            <a:r>
              <a:rPr lang="en-US" altLang="zh-CN" sz="2000" dirty="0">
                <a:sym typeface="+mn-ea"/>
              </a:rPr>
              <a:t>Sp</a:t>
            </a:r>
            <a:r>
              <a:rPr lang="zh-CN" altLang="en-US" sz="2000" dirty="0">
                <a:sym typeface="+mn-ea"/>
              </a:rPr>
              <a:t>ring </a:t>
            </a:r>
            <a:r>
              <a:rPr lang="en-US" altLang="zh-CN" sz="2000" dirty="0">
                <a:sym typeface="+mn-ea"/>
              </a:rPr>
              <a:t>C</a:t>
            </a:r>
            <a:r>
              <a:rPr lang="zh-CN" altLang="en-US" sz="2000" dirty="0">
                <a:sym typeface="+mn-ea"/>
              </a:rPr>
              <a:t>loud 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libaba 项目。</a:t>
            </a:r>
            <a:endParaRPr lang="en-US" altLang="zh-CN" sz="2000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Apache Dubbo</a:t>
            </a:r>
            <a:endParaRPr lang="en-US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《Apache Dubbo 开发者沙龙 - 杭州站》小马哥分享预告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问答互动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Spring Cloud Alibaba 官方</a:t>
            </a:r>
            <a:r>
              <a:rPr lang="en-US" altLang="zh-CN" sz="3200"/>
              <a:t>2</a:t>
            </a:r>
            <a:r>
              <a:rPr lang="zh-CN" altLang="en-US" sz="3200"/>
              <a:t>号群 （</a:t>
            </a:r>
            <a:r>
              <a:rPr lang="en-US" altLang="zh-CN" sz="3200"/>
              <a:t>QQ</a:t>
            </a:r>
            <a:r>
              <a:rPr lang="zh-CN" altLang="en-US" sz="3200"/>
              <a:t>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902189129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205" y="393192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Sentinel </a:t>
            </a:r>
            <a:r>
              <a:rPr lang="zh-CN" altLang="en-US" sz="3200"/>
              <a:t>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21977771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297815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205" y="497967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Nacos </a:t>
            </a:r>
            <a:r>
              <a:rPr lang="zh-CN" altLang="en-US" sz="3200"/>
              <a:t>官方群（</a:t>
            </a:r>
            <a:r>
              <a:rPr lang="zh-CN" altLang="en-US" sz="3200">
                <a:sym typeface="+mn-ea"/>
              </a:rPr>
              <a:t>钉钉</a:t>
            </a:r>
            <a:r>
              <a:rPr lang="zh-CN" altLang="en-US" sz="3200"/>
              <a:t>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21708933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Nacos </a:t>
            </a:r>
            <a:r>
              <a:rPr lang="zh-CN" alt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注册中心实现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2"/>
  <p:tag name="KSO_WM_UNIT_ID" val="custom160589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5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WPS 演示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第十期 Spring Cloud Alibaba RPC 实现前哨站 - Apache Dubbo</vt:lpstr>
      <vt:lpstr>PowerPoint 演示文稿</vt:lpstr>
      <vt:lpstr>线上技术嘉宾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 Nacos 注册中心实现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Mercy</cp:lastModifiedBy>
  <cp:revision>269</cp:revision>
  <dcterms:created xsi:type="dcterms:W3CDTF">2018-09-20T15:31:00Z</dcterms:created>
  <dcterms:modified xsi:type="dcterms:W3CDTF">2018-11-30T15:37:27Z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