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262" r:id="rId7"/>
    <p:sldId id="368" r:id="rId8"/>
    <p:sldId id="283" r:id="rId9"/>
    <p:sldId id="279" r:id="rId10"/>
    <p:sldId id="337" r:id="rId11"/>
    <p:sldId id="273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7.xml"/><Relationship Id="rId5" Type="http://schemas.openxmlformats.org/officeDocument/2006/relationships/hyperlink" Target="https://github.com/nacos-group/nacos-spring-project/" TargetMode="External"/><Relationship Id="rId4" Type="http://schemas.openxmlformats.org/officeDocument/2006/relationships/hyperlink" Target="https://github.com/alibaba/nacos" TargetMode="External"/><Relationship Id="rId3" Type="http://schemas.openxmlformats.org/officeDocument/2006/relationships/hyperlink" Target="https://github.com/apache/incubator-dubbo" TargetMode="Externa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第十一期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微服务系列之遇见 Nacos：服务治理新鲜货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1918970"/>
            <a:ext cx="490220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新注册中心 - Nacos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886700" y="4462801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问答互动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505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「小马哥 Java 星球」答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疑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《Spring Boot 编程思想》最新进度报告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322" y="5967089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社区互动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6120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</a:t>
            </a:r>
            <a:r>
              <a:rPr lang="zh-CN" altLang="en-US" sz="3200"/>
              <a:t>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 21973601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448437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205" y="323024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Nacos </a:t>
            </a:r>
            <a:r>
              <a:rPr lang="zh-CN" altLang="en-US" sz="3200"/>
              <a:t>官方群（</a:t>
            </a:r>
            <a:r>
              <a:rPr lang="zh-CN" altLang="en-US" sz="3200">
                <a:sym typeface="+mn-ea"/>
              </a:rPr>
              <a:t>钉钉</a:t>
            </a:r>
            <a:r>
              <a:rPr lang="zh-CN" altLang="en-US" sz="3200"/>
              <a:t>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21708933</a:t>
            </a:r>
            <a:endParaRPr lang="en-US" altLang="zh-CN"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85" y="3004820"/>
            <a:ext cx="12004040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Apache Dubbo 新注册中心 - Nacos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关联项目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838200" y="1116330"/>
            <a:ext cx="10515600" cy="53632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3220" lvl="1" indent="0"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 2.6.6 +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3" action="ppaction://hlinkfile"/>
              </a:rPr>
              <a:t>https://github.com/apache/incubator-dubbo</a:t>
            </a:r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3275" lvl="2" indent="0">
              <a:buNone/>
            </a:pPr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Nacos 0.6 +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4" action="ppaction://hlinkfile"/>
              </a:rPr>
              <a:t>https://github.com/alibaba/nacos</a:t>
            </a:r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hlinkClick r:id="rId4" action="ppaction://hlinkfile"/>
            </a:endParaRPr>
          </a:p>
          <a:p>
            <a:pPr marL="803275" lvl="2" indent="0">
              <a:buNone/>
            </a:pPr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Nacos Spring Project 0.1.0-RC2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r>
              <a:rPr lang="en-US" altLang="zh-CN" sz="25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5" action="ppaction://hlinkfile"/>
              </a:rPr>
              <a:t>https://github.com/nacos-group/nacos-spring-project</a:t>
            </a:r>
            <a:endParaRPr lang="en-US" altLang="zh-CN" sz="25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3275" lvl="2" indent="0">
              <a:buNone/>
            </a:pP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3220" lvl="1" indent="0">
              <a:buNone/>
            </a:pP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sz="2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3275" lvl="2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0125" y="2767965"/>
            <a:ext cx="47536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80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  <a:endParaRPr lang="zh-CN" altLang="en-US" sz="80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《Spring Boot 编程思想》最新进度报告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微服务系列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遇见 </a:t>
            </a: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Sentinel</a:t>
            </a:r>
            <a:r>
              <a:rPr lang="zh-CN" altLang="en-US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：服务熔断</a:t>
            </a:r>
            <a:endParaRPr lang="zh-CN" alt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f"/>
  <p:tag name="KSO_WM_UNIT_INDEX" val="1"/>
  <p:tag name="KSO_WM_UNIT_ID" val="custom160589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589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4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9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演示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第十一期 Apache Dubbo 微服务系列之遇见 Nacos：服务治理新鲜货</vt:lpstr>
      <vt:lpstr>PowerPoint 演示文稿</vt:lpstr>
      <vt:lpstr>PowerPoint 演示文稿</vt:lpstr>
      <vt:lpstr>PowerPoint 演示文稿</vt:lpstr>
      <vt:lpstr>关联项目</vt:lpstr>
      <vt:lpstr>PowerPoint 演示文稿</vt:lpstr>
      <vt:lpstr>PowerPoint 演示文稿</vt:lpstr>
      <vt:lpstr>PowerPoint 演示文稿</vt:lpstr>
      <vt:lpstr>Apache Dubbo 微服务系列 遇见 Sentinel：服务熔断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297</cp:revision>
  <dcterms:created xsi:type="dcterms:W3CDTF">2018-09-20T15:31:00Z</dcterms:created>
  <dcterms:modified xsi:type="dcterms:W3CDTF">2018-12-07T15:56:46Z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