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274" y="-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C05E-7BA3-453B-9E47-D92C2EA00F70}" type="datetimeFigureOut">
              <a:rPr lang="en-IN" smtClean="0"/>
              <a:pPr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A2F5-642C-4F4C-A55D-E154E68894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55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A2F5-642C-4F4C-A55D-E154E688947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34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8068" y="2179320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VI</a:t>
            </a:r>
            <a:r>
              <a:rPr lang="en-US" sz="3200" dirty="0" smtClean="0">
                <a:latin typeface="Trebuchet MS"/>
                <a:cs typeface="Trebuchet MS"/>
              </a:rPr>
              <a:t>SHNU G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2819400"/>
            <a:ext cx="364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Deep Learning Using CNN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33F068-1D7B-BCF4-AB51-746BBC3325A5}"/>
              </a:ext>
            </a:extLst>
          </p:cNvPr>
          <p:cNvSpPr txBox="1"/>
          <p:nvPr/>
        </p:nvSpPr>
        <p:spPr>
          <a:xfrm>
            <a:off x="533400" y="674400"/>
            <a:ext cx="998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using metrics such as perplexity, BLEU score, or human evaluation to assess the quality and coherence of the generated text.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 and user feedback, iteratively improving its performance and generating more realistic and diverse blog content.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to a production environment, integrating it with the user interface and ensuring scalability and reliability for real-world usage.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5" t="6003" r="1875" b="7757"/>
          <a:stretch/>
        </p:blipFill>
        <p:spPr>
          <a:xfrm>
            <a:off x="862984" y="1171074"/>
            <a:ext cx="9929044" cy="515352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0" t="5534" r="1250" b="7757"/>
          <a:stretch/>
        </p:blipFill>
        <p:spPr>
          <a:xfrm>
            <a:off x="304800" y="381000"/>
            <a:ext cx="11201400" cy="56734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864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DEMO LINK</a:t>
            </a:r>
            <a:r>
              <a:rPr lang="en-IN" sz="1400" dirty="0" smtClean="0"/>
              <a:t>: https://drive.google.com/file/d/1jQI6MI8bnCDhMOPfymwUevn21YfAc0m1/view?usp=sharing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40569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9070" y="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ECCDF9F-A7E5-54ED-4272-1383AAE7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0465320"/>
              </p:ext>
            </p:extLst>
          </p:nvPr>
        </p:nvGraphicFramePr>
        <p:xfrm>
          <a:off x="1495542" y="1190138"/>
          <a:ext cx="812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30952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sz="29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GENERATOR USING GAN</a:t>
                      </a:r>
                      <a:endParaRPr lang="en-IN" sz="2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0827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44B46A-E161-260D-D37A-249F0FFE6B20}"/>
              </a:ext>
            </a:extLst>
          </p:cNvPr>
          <p:cNvSpPr txBox="1"/>
          <p:nvPr/>
        </p:nvSpPr>
        <p:spPr>
          <a:xfrm>
            <a:off x="1392729" y="1823870"/>
            <a:ext cx="82373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user-friendly interface for generating blog content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an idea for a blog article and select parameters such as tone, writing style, and complexity level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communication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enabling the system to generate blog content based on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gracefully handles errors, such as API timeouts, providing informative warnings and guidance to users for adjusting input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blog content, tailored to the user's specifications, is displayed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empowering users with a seamless and efficient content creation tool.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CD28AB-248F-5BE1-52E9-50AA25E47335}"/>
              </a:ext>
            </a:extLst>
          </p:cNvPr>
          <p:cNvSpPr txBox="1"/>
          <p:nvPr/>
        </p:nvSpPr>
        <p:spPr>
          <a:xfrm>
            <a:off x="2036459" y="1754431"/>
            <a:ext cx="69560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049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D06FE2-E65D-F44D-8645-7361CDDA939A}"/>
              </a:ext>
            </a:extLst>
          </p:cNvPr>
          <p:cNvSpPr txBox="1"/>
          <p:nvPr/>
        </p:nvSpPr>
        <p:spPr>
          <a:xfrm>
            <a:off x="834073" y="1640241"/>
            <a:ext cx="762412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blog generator utilizing Generative Adversarial Networks (GANs) to streamline and automate the generation of diverse and captivating blog content. By leveraging the capabilities of GANs, we aim to develop a system capable of producing high-quality blog articles across various topics and writing styles, catering to the needs of content creators and businesses seeking efficient content generation solutions.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95683"/>
            <a:ext cx="6118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CC7806-7A65-C1E7-46D4-9B8E4590554A}"/>
              </a:ext>
            </a:extLst>
          </p:cNvPr>
          <p:cNvSpPr txBox="1"/>
          <p:nvPr/>
        </p:nvSpPr>
        <p:spPr>
          <a:xfrm>
            <a:off x="725802" y="1063883"/>
            <a:ext cx="78977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 blog generator using Generative Adversarial Networks (GANs) to automate the creation of diverse and engaging blog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input their desired topic, tone, and style preferences, and generate blog articles tailored to their specifications.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include designing a GAN architecture for text generation, curating and preprocessing a dataset of blog articles, training the model on the dataset, developing a simple and intuitive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seamless solution for individuals and businesses seeking efficient content generation methods for their blogs.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-203055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D9EEA3-FF8E-D920-0075-C61803DDF9A0}"/>
              </a:ext>
            </a:extLst>
          </p:cNvPr>
          <p:cNvSpPr txBox="1"/>
          <p:nvPr/>
        </p:nvSpPr>
        <p:spPr>
          <a:xfrm>
            <a:off x="533400" y="1010245"/>
            <a:ext cx="999149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Bloggers and Content Creators: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regularly publish content on blogs or websites and are looking for a tool to assist them in generating engaging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and Startups: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limited resources for content creation, such as small businesses and startups,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agencies tasked with managing multiple clients' blogs may find a blog generator useful for quickly generating content tailored to each client's requirements and preferences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Schools, colleges, and universities may use a blog generator to create educational content for their websites, student portals, or e-learning platforms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 who need to generate sample text for experiments, testing, or training purposes may also find a blog generator valuable.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6441"/>
            <a:ext cx="7519035" cy="215251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31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120" dirty="0"/>
              <a:t> </a:t>
            </a:r>
            <a:endParaRPr lang="en-IN"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E3B44-F71A-F339-3B85-4D89ABB9C791}"/>
              </a:ext>
            </a:extLst>
          </p:cNvPr>
          <p:cNvSpPr txBox="1"/>
          <p:nvPr/>
        </p:nvSpPr>
        <p:spPr>
          <a:xfrm>
            <a:off x="366793" y="1028669"/>
            <a:ext cx="107787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solution is a GAN-based blog generator that allows users to input their preferences and generate customized blog articles automatically, catering to bloggers, businesses, and content creators seeking efficient content generation methods.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FE0DD8-77AC-5F1F-57E3-9778454EA4D7}"/>
              </a:ext>
            </a:extLst>
          </p:cNvPr>
          <p:cNvSpPr txBox="1"/>
          <p:nvPr/>
        </p:nvSpPr>
        <p:spPr>
          <a:xfrm>
            <a:off x="226420" y="2243620"/>
            <a:ext cx="610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VALUE PROPOSITION</a:t>
            </a:r>
            <a:r>
              <a:rPr kumimoji="0" lang="en-IN" sz="32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39DA329-CD25-E1BB-5091-1410F2329253}"/>
              </a:ext>
            </a:extLst>
          </p:cNvPr>
          <p:cNvSpPr txBox="1"/>
          <p:nvPr/>
        </p:nvSpPr>
        <p:spPr>
          <a:xfrm>
            <a:off x="226420" y="2536007"/>
            <a:ext cx="99081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and tailored blog content generation for each      	                  user‘s needs.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content creation processes, saving time and 			     resources.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diverse user preferences and industry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requirements.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blog content creation, reducing manual effort and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increasing productivity.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Democratizes access to advanced content generation 			                  technology for all users.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2057400"/>
            <a:ext cx="1990725" cy="3390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4334" y="108505"/>
            <a:ext cx="9764395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4AE2AC-69F7-408F-0A9B-ABD3794EB605}"/>
              </a:ext>
            </a:extLst>
          </p:cNvPr>
          <p:cNvSpPr txBox="1"/>
          <p:nvPr/>
        </p:nvSpPr>
        <p:spPr>
          <a:xfrm>
            <a:off x="482415" y="1152512"/>
            <a:ext cx="95759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Cutting-Edge Technology: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GANs, revolutionizing content creation by generating diverse blog articles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Content: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preferences for topics, tones, and styles, receiving tailored blog content without the need for manual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Efficiency: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content generation, our solution saves users valuable time and resources typically spent on writing and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Applicability: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individual bloggers to businesses and educational institutions, our solution serves a diverse range of users across various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intuitive interface, our solution offers a hassle-free and enjoyable content creation experience for users of all backgrounds.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10AAB4-DE00-B7F4-6F91-E675972D5EAF}"/>
              </a:ext>
            </a:extLst>
          </p:cNvPr>
          <p:cNvSpPr txBox="1"/>
          <p:nvPr/>
        </p:nvSpPr>
        <p:spPr>
          <a:xfrm>
            <a:off x="712066" y="1117778"/>
            <a:ext cx="917315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diverse dataset of blog articles covering various topics and styles, ensuring representation across different domains and writing formats.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dataset, including tasks such as tokenization, normalization, and removing irrelevant information or noise from the text.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appropriate GAN architecture for text generation tasks, considering factors such as model complexity, training speed, and compatibility with the dataset size.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GAN model on the preprocessed dataset, optimizing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adjusting training strategies to achieve the desired performance.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849</Words>
  <Application>Microsoft Office PowerPoint</Application>
  <PresentationFormat>Custom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PROJECT TITLE</vt:lpstr>
      <vt:lpstr>AGENDA</vt:lpstr>
      <vt:lpstr>PROBLEM STATEMENT</vt:lpstr>
      <vt:lpstr>PROJECT OVERVIEW</vt:lpstr>
      <vt:lpstr>WHO ARE THE END USERS?</vt:lpstr>
      <vt:lpstr>SOLUTION:   </vt:lpstr>
      <vt:lpstr>THE WOW IN YOUR SOLUTION</vt:lpstr>
      <vt:lpstr>MODELLING</vt:lpstr>
      <vt:lpstr>Slide 10</vt:lpstr>
      <vt:lpstr>RESULTS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kalaiselvi udayaraj</dc:creator>
  <cp:lastModifiedBy>2021503544</cp:lastModifiedBy>
  <cp:revision>10</cp:revision>
  <dcterms:created xsi:type="dcterms:W3CDTF">2024-04-03T15:53:18Z</dcterms:created>
  <dcterms:modified xsi:type="dcterms:W3CDTF">2024-04-29T05:07:46Z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