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D7F6-C6DB-E241-ACE8-AB630464FFB4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C05E-5EF5-2845-87CC-9F919CD9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2016-12-23 10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34" y="1498599"/>
            <a:ext cx="1586847" cy="1201919"/>
          </a:xfrm>
          <a:prstGeom prst="rect">
            <a:avLst/>
          </a:prstGeom>
        </p:spPr>
      </p:pic>
      <p:pic>
        <p:nvPicPr>
          <p:cNvPr id="9" name="Picture 8" descr="Screenshot 2016-12-23 10.4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53" y="1498599"/>
            <a:ext cx="1605220" cy="1201919"/>
          </a:xfrm>
          <a:prstGeom prst="rect">
            <a:avLst/>
          </a:prstGeom>
        </p:spPr>
      </p:pic>
      <p:pic>
        <p:nvPicPr>
          <p:cNvPr id="10" name="Picture 9" descr="Screenshot 2016-12-23 10.41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8" y="1498599"/>
            <a:ext cx="1594625" cy="12019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7288" y="3447274"/>
            <a:ext cx="80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on-tick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8955" y="2843347"/>
            <a:ext cx="89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207" y="3327460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sunset(10, 300)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0974" y="3333698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sunset(18, 296)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0563" y="3335660"/>
            <a:ext cx="203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sunset(26, 292)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198833" y="3496737"/>
            <a:ext cx="752141" cy="6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4982600" y="3502975"/>
            <a:ext cx="827963" cy="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0" idx="2"/>
          </p:cNvCxnSpPr>
          <p:nvPr/>
        </p:nvCxnSpPr>
        <p:spPr>
          <a:xfrm flipH="1" flipV="1">
            <a:off x="1179811" y="2700518"/>
            <a:ext cx="3209" cy="626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8" idx="2"/>
          </p:cNvCxnSpPr>
          <p:nvPr/>
        </p:nvCxnSpPr>
        <p:spPr>
          <a:xfrm flipH="1" flipV="1">
            <a:off x="3958058" y="2700518"/>
            <a:ext cx="8729" cy="633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9" idx="2"/>
          </p:cNvCxnSpPr>
          <p:nvPr/>
        </p:nvCxnSpPr>
        <p:spPr>
          <a:xfrm flipH="1" flipV="1">
            <a:off x="6814963" y="2700518"/>
            <a:ext cx="11413" cy="63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4795" y="3433066"/>
            <a:ext cx="80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on-tick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0433" y="2843347"/>
            <a:ext cx="89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1528" y="2843347"/>
            <a:ext cx="89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to-draw</a:t>
            </a:r>
            <a:endParaRPr lang="en-US" sz="1600" i="1" dirty="0">
              <a:solidFill>
                <a:srgbClr val="6600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2470" y="3141955"/>
            <a:ext cx="50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660066"/>
                </a:solidFill>
              </a:rPr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411952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Kathi Fisler</cp:lastModifiedBy>
  <cp:revision>5</cp:revision>
  <dcterms:created xsi:type="dcterms:W3CDTF">2016-12-23T15:34:35Z</dcterms:created>
  <dcterms:modified xsi:type="dcterms:W3CDTF">2016-12-23T15:57:36Z</dcterms:modified>
  <cp:category/>
</cp:coreProperties>
</file>