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07" autoAdjust="0"/>
  </p:normalViewPr>
  <p:slideViewPr>
    <p:cSldViewPr>
      <p:cViewPr varScale="1">
        <p:scale>
          <a:sx n="61" d="100"/>
          <a:sy n="61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254D7-1457-4D46-A8C5-82796FE72D35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EC52-1FC8-4D34-960E-4CDD724E4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3E3-CD66-4911-AA53-A1DB57A0DA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6A40-0BA4-4293-A4E4-AF7802BB3BAB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DE11-EBE9-4568-A9FF-8B6A8F7E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sk/Publications/Papers/Published/mfk-mind-lang-novice-inter-error-msg/" TargetMode="External"/><Relationship Id="rId2" Type="http://schemas.openxmlformats.org/officeDocument/2006/relationships/hyperlink" Target="http://cs.brown.edu/~sk/Publications/Papers/Published/mfk-measur-effect-error-msg-novice-sigc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Error Messages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1" y="1371601"/>
            <a:ext cx="5299129" cy="41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137160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messages highlight a fragment related to a textual description 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3429000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the highlight references isn’t always clear to a novice: is “function” here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string=?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2187714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define: expected only one expression for the function body, but found at least one extra part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6200000" flipH="1">
            <a:off x="229947" y="1838541"/>
            <a:ext cx="609601" cy="6858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93589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C9A9-B030-46CF-A04E-7E880ED7B8D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37" y="1027808"/>
            <a:ext cx="8869680" cy="103846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1828800" y="1256408"/>
            <a:ext cx="4572000" cy="352912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18000"/>
                </a:schemeClr>
              </a:gs>
              <a:gs pos="35000">
                <a:schemeClr val="accent3">
                  <a:tint val="37000"/>
                  <a:satMod val="300000"/>
                  <a:alpha val="2900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</a:gra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1846" y="1256408"/>
            <a:ext cx="762000" cy="352912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18000"/>
                </a:schemeClr>
              </a:gs>
              <a:gs pos="35000">
                <a:schemeClr val="accent3">
                  <a:tint val="37000"/>
                  <a:satMod val="300000"/>
                  <a:alpha val="2900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</a:gra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4963180"/>
            <a:ext cx="8133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Goal: improve the wording and GUI for error messages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40" y="3352800"/>
            <a:ext cx="6752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 here is missing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800" dirty="0" smtClean="0"/>
              <a:t>before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800" dirty="0" smtClean="0"/>
              <a:t>, but highlight can suggest “edit here”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Multi-colored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indent="0">
              <a:buNone/>
            </a:pPr>
            <a:r>
              <a:rPr lang="en-US" dirty="0" smtClean="0"/>
              <a:t>H</a:t>
            </a:r>
            <a:r>
              <a:rPr lang="en-US" sz="3200" dirty="0" smtClean="0"/>
              <a:t>ighlight each definite noun to clarify how text relates to the 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323837"/>
            <a:ext cx="2133600" cy="365125"/>
          </a:xfrm>
        </p:spPr>
        <p:txBody>
          <a:bodyPr/>
          <a:lstStyle/>
          <a:p>
            <a:fld id="{B11EC9A9-B030-46CF-A04E-7E880ED7B8DC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42642" y="2819400"/>
            <a:ext cx="7467600" cy="2729641"/>
            <a:chOff x="914400" y="2286000"/>
            <a:chExt cx="8077200" cy="2971800"/>
          </a:xfrm>
        </p:grpSpPr>
        <p:sp>
          <p:nvSpPr>
            <p:cNvPr id="9" name="Rectangle 8"/>
            <p:cNvSpPr/>
            <p:nvPr/>
          </p:nvSpPr>
          <p:spPr>
            <a:xfrm>
              <a:off x="914400" y="2286000"/>
              <a:ext cx="8077200" cy="2971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10" name="Picture 3" descr="C:\Documents\My Dropbox\error message research - shared\Design Drafts\Colored errors\Colored error - wrong arg count.png"/>
            <p:cNvPicPr>
              <a:picLocks noChangeAspect="1" noChangeArrowheads="1"/>
            </p:cNvPicPr>
            <p:nvPr/>
          </p:nvPicPr>
          <p:blipFill>
            <a:blip r:embed="rId2" cstate="print"/>
            <a:srcRect l="913" t="20930" r="13636" b="22674"/>
            <a:stretch>
              <a:fillRect/>
            </a:stretch>
          </p:blipFill>
          <p:spPr bwMode="auto">
            <a:xfrm>
              <a:off x="1066800" y="2438400"/>
              <a:ext cx="7777205" cy="2548666"/>
            </a:xfrm>
            <a:prstGeom prst="rect">
              <a:avLst/>
            </a:prstGeom>
            <a:noFill/>
            <a:ln w="57150"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288697" y="6070169"/>
            <a:ext cx="825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Want to do studies with real users on the impact of this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hlinkClick r:id="rId2"/>
              </a:rPr>
              <a:t>Measuring the Effectiveness of Error Messages Designed for Novice Programmers</a:t>
            </a:r>
            <a:r>
              <a:rPr lang="en-US" dirty="0"/>
              <a:t>. Guillaume Marceau, Kathi Fisler, </a:t>
            </a:r>
            <a:r>
              <a:rPr lang="en-US" dirty="0" err="1"/>
              <a:t>Shriram</a:t>
            </a:r>
            <a:r>
              <a:rPr lang="en-US" dirty="0"/>
              <a:t> </a:t>
            </a:r>
            <a:r>
              <a:rPr lang="en-US" dirty="0" err="1"/>
              <a:t>Krishnamurthi</a:t>
            </a:r>
            <a:r>
              <a:rPr lang="en-US" dirty="0"/>
              <a:t>. </a:t>
            </a:r>
            <a:r>
              <a:rPr lang="en-US" dirty="0" smtClean="0"/>
              <a:t>ACM </a:t>
            </a:r>
            <a:r>
              <a:rPr lang="en-US" dirty="0"/>
              <a:t>SIGCSE </a:t>
            </a:r>
            <a:r>
              <a:rPr lang="en-US" dirty="0" smtClean="0"/>
              <a:t>2011</a:t>
            </a:r>
          </a:p>
          <a:p>
            <a:r>
              <a:rPr lang="en-US" i="1" dirty="0" smtClean="0">
                <a:hlinkClick r:id="rId3"/>
              </a:rPr>
              <a:t>Mind </a:t>
            </a:r>
            <a:r>
              <a:rPr lang="en-US" i="1" dirty="0">
                <a:hlinkClick r:id="rId3"/>
              </a:rPr>
              <a:t>Your Language: On Novices' Interactions with Error Messages</a:t>
            </a:r>
            <a:r>
              <a:rPr lang="en-US" dirty="0"/>
              <a:t>. Guillaume Marceau, Kathi Fisler, and </a:t>
            </a:r>
            <a:r>
              <a:rPr lang="en-US" dirty="0" err="1"/>
              <a:t>Shriram</a:t>
            </a:r>
            <a:r>
              <a:rPr lang="en-US" dirty="0"/>
              <a:t> </a:t>
            </a:r>
            <a:r>
              <a:rPr lang="en-US" dirty="0" err="1"/>
              <a:t>Krishnamurthi</a:t>
            </a:r>
            <a:r>
              <a:rPr lang="en-US" dirty="0"/>
              <a:t>. OOPSLA Onward </a:t>
            </a:r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159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Improving Error Messages</vt:lpstr>
      <vt:lpstr>PowerPoint Presentation</vt:lpstr>
      <vt:lpstr>Proposal: Multi-colored highlights</vt:lpstr>
      <vt:lpstr>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Error Messages</dc:title>
  <dc:creator>kfisler</dc:creator>
  <cp:lastModifiedBy>kfisler</cp:lastModifiedBy>
  <cp:revision>3</cp:revision>
  <dcterms:created xsi:type="dcterms:W3CDTF">2012-06-17T23:21:56Z</dcterms:created>
  <dcterms:modified xsi:type="dcterms:W3CDTF">2012-06-17T23:44:13Z</dcterms:modified>
</cp:coreProperties>
</file>