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16" autoAdjust="0"/>
  </p:normalViewPr>
  <p:slideViewPr>
    <p:cSldViewPr>
      <p:cViewPr varScale="1">
        <p:scale>
          <a:sx n="88" d="100"/>
          <a:sy n="88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24" y="132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9E269-A064-41B0-B8A3-2696AA39A515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C8A9A-3FFD-4B61-AC03-29D6D198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7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one color per built-in type (can handle</a:t>
            </a:r>
            <a:r>
              <a:rPr lang="en-US" baseline="0" dirty="0" smtClean="0"/>
              <a:t> a few user-defined types with unique colors) – will also need a color for “scene” type for place-image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rectangles for special forms (non-expressions)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rounded rectangles for expressions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black border means type of expression not yet known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grey italics means fill in with value for concept given in text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type inference changes colors as program gets edited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contracts are formal parts of the notation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blocks include the extra </a:t>
            </a:r>
            <a:r>
              <a:rPr lang="en-US" baseline="0" dirty="0" err="1" smtClean="0"/>
              <a:t>parens</a:t>
            </a:r>
            <a:r>
              <a:rPr lang="en-US" baseline="0" dirty="0" smtClean="0"/>
              <a:t>/brackets for define/</a:t>
            </a:r>
            <a:r>
              <a:rPr lang="en-US" baseline="0" dirty="0" err="1" smtClean="0"/>
              <a:t>cond</a:t>
            </a:r>
            <a:r>
              <a:rPr lang="en-US" baseline="0" dirty="0" smtClean="0"/>
              <a:t> to ease transition to textual syntax.  Can still follow the Emu-circles principle of “erase the top and bottom and make them </a:t>
            </a:r>
            <a:r>
              <a:rPr lang="en-US" baseline="0" dirty="0" err="1" smtClean="0"/>
              <a:t>parens</a:t>
            </a:r>
            <a:r>
              <a:rPr lang="en-US" baseline="0" dirty="0" smtClean="0"/>
              <a:t>” idea.  Suspect it works just as well with these shapes as with circles.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Students can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drag any color block into a black-outline expression block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drag any block to a block of the same color (type-consistent substitution)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edit contents of blocks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C8A9A-3FFD-4B61-AC03-29D6D1987E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0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5D87-DFD6-4023-867A-AA3CD5EB5E2F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DE2-A582-4BB6-8D3B-C5D845D0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1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5D87-DFD6-4023-867A-AA3CD5EB5E2F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DE2-A582-4BB6-8D3B-C5D845D0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4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5D87-DFD6-4023-867A-AA3CD5EB5E2F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DE2-A582-4BB6-8D3B-C5D845D0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8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5D87-DFD6-4023-867A-AA3CD5EB5E2F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DE2-A582-4BB6-8D3B-C5D845D0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5D87-DFD6-4023-867A-AA3CD5EB5E2F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DE2-A582-4BB6-8D3B-C5D845D0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3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5D87-DFD6-4023-867A-AA3CD5EB5E2F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DE2-A582-4BB6-8D3B-C5D845D0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5D87-DFD6-4023-867A-AA3CD5EB5E2F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DE2-A582-4BB6-8D3B-C5D845D0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5D87-DFD6-4023-867A-AA3CD5EB5E2F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DE2-A582-4BB6-8D3B-C5D845D0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0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5D87-DFD6-4023-867A-AA3CD5EB5E2F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DE2-A582-4BB6-8D3B-C5D845D0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5D87-DFD6-4023-867A-AA3CD5EB5E2F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DE2-A582-4BB6-8D3B-C5D845D0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1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5D87-DFD6-4023-867A-AA3CD5EB5E2F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DE2-A582-4BB6-8D3B-C5D845D0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35D87-DFD6-4023-867A-AA3CD5EB5E2F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BDE2-A582-4BB6-8D3B-C5D845D0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1" y="228600"/>
            <a:ext cx="3962400" cy="4572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</a:t>
            </a:r>
            <a:r>
              <a:rPr lang="en-US" dirty="0" smtClean="0"/>
              <a:t>ircle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67400" y="228600"/>
            <a:ext cx="3159304" cy="49230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string=?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241498" y="304800"/>
            <a:ext cx="914400" cy="304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color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133601" y="308225"/>
            <a:ext cx="914400" cy="304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“solid”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073650" y="304800"/>
            <a:ext cx="914400" cy="304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radius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4801" y="914400"/>
            <a:ext cx="5298040" cy="4572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572001" y="990600"/>
            <a:ext cx="914400" cy="304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color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64104" y="994025"/>
            <a:ext cx="914400" cy="304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“solid”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404153" y="990600"/>
            <a:ext cx="914400" cy="304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height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371601" y="990600"/>
            <a:ext cx="914400" cy="304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width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453884" y="917825"/>
            <a:ext cx="2572820" cy="4572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834884" y="994025"/>
            <a:ext cx="914400" cy="304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any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901684" y="994025"/>
            <a:ext cx="914400" cy="304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any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858001" y="339904"/>
            <a:ext cx="914400" cy="304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any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001001" y="339904"/>
            <a:ext cx="914400" cy="304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any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81000" y="2133600"/>
            <a:ext cx="3200400" cy="16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 smtClean="0"/>
              <a:t>cond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789399" y="2667000"/>
            <a:ext cx="1115601" cy="304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question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62000" y="3124200"/>
            <a:ext cx="1115601" cy="304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question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160999" y="2667000"/>
            <a:ext cx="1115601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answer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60999" y="3124200"/>
            <a:ext cx="1115601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answer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486400" y="2133600"/>
            <a:ext cx="3200400" cy="160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cond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5894799" y="2667000"/>
            <a:ext cx="1115601" cy="304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question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867400" y="3124200"/>
            <a:ext cx="1115601" cy="304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question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266399" y="2667000"/>
            <a:ext cx="1115601" cy="304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266399" y="3124200"/>
            <a:ext cx="1115601" cy="304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answer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038600" y="2933700"/>
            <a:ext cx="1143000" cy="26670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977906" y="2564368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the 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8164" y="2557790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3400" y="2981980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38800" y="2514600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48326" y="2981980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86126" y="2514600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3276600" y="2981980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8391526" y="2981980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8391526" y="2524780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71" name="Rectangle 70"/>
          <p:cNvSpPr/>
          <p:nvPr/>
        </p:nvSpPr>
        <p:spPr>
          <a:xfrm>
            <a:off x="304800" y="4973548"/>
            <a:ext cx="3429001" cy="129540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define (  ______   ______               )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867775" y="4994096"/>
            <a:ext cx="601037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40488" y="5528352"/>
            <a:ext cx="1950857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04800" y="4648200"/>
            <a:ext cx="3429001" cy="3253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; </a:t>
            </a:r>
            <a:r>
              <a:rPr lang="en-US" i="1" dirty="0" err="1" smtClean="0"/>
              <a:t>func</a:t>
            </a:r>
            <a:r>
              <a:rPr lang="en-US" i="1" dirty="0" smtClean="0"/>
              <a:t>-name </a:t>
            </a:r>
            <a:r>
              <a:rPr lang="en-US" dirty="0" smtClean="0"/>
              <a:t>: </a:t>
            </a:r>
            <a:r>
              <a:rPr lang="en-US" i="1" dirty="0" smtClean="0"/>
              <a:t>input</a:t>
            </a:r>
            <a:r>
              <a:rPr lang="en-US" dirty="0" smtClean="0"/>
              <a:t> -&gt; </a:t>
            </a:r>
            <a:r>
              <a:rPr lang="en-US" i="1" dirty="0" smtClean="0"/>
              <a:t>output</a:t>
            </a:r>
            <a:endParaRPr lang="en-US" i="1" dirty="0"/>
          </a:p>
        </p:txBody>
      </p:sp>
      <p:sp>
        <p:nvSpPr>
          <p:cNvPr id="76" name="Rectangle 75"/>
          <p:cNvSpPr/>
          <p:nvPr/>
        </p:nvSpPr>
        <p:spPr>
          <a:xfrm>
            <a:off x="5333999" y="4973548"/>
            <a:ext cx="3429001" cy="129540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define ( double   ______               )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896974" y="4994096"/>
            <a:ext cx="601037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758184" y="5410200"/>
            <a:ext cx="1950857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333999" y="4648200"/>
            <a:ext cx="3429001" cy="3253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; double</a:t>
            </a:r>
            <a:r>
              <a:rPr lang="en-US" i="1" dirty="0" smtClean="0"/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number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dirty="0" smtClean="0">
                <a:solidFill>
                  <a:schemeClr val="accent1"/>
                </a:solidFill>
              </a:rPr>
              <a:t>number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>
            <a:off x="4023094" y="5524500"/>
            <a:ext cx="1143000" cy="26670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111436" y="4882021"/>
            <a:ext cx="959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fill in </a:t>
            </a:r>
          </a:p>
          <a:p>
            <a:pPr algn="ctr"/>
            <a:r>
              <a:rPr lang="en-US" dirty="0" smtClean="0"/>
              <a:t>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3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222</Words>
  <Application>Microsoft Office PowerPoint</Application>
  <PresentationFormat>On-screen Show (4:3)</PresentationFormat>
  <Paragraphs>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kfisler</dc:creator>
  <cp:lastModifiedBy>kfisler</cp:lastModifiedBy>
  <cp:revision>6</cp:revision>
  <dcterms:created xsi:type="dcterms:W3CDTF">2012-06-13T00:47:57Z</dcterms:created>
  <dcterms:modified xsi:type="dcterms:W3CDTF">2012-06-13T12:17:36Z</dcterms:modified>
</cp:coreProperties>
</file>