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5D7F-DB45-42CD-A864-81ACF5D3630B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BE6F-854D-489A-8C28-F7EACD2F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StoryBoards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62200"/>
            <a:ext cx="9144000" cy="2057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743200"/>
            <a:ext cx="152400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2743200"/>
            <a:ext cx="152400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7600" y="2743200"/>
            <a:ext cx="152400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2743200"/>
            <a:ext cx="152400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76400" y="3276600"/>
            <a:ext cx="914400" cy="2667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53200" y="3276600"/>
            <a:ext cx="914400" cy="2667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14800" y="3276600"/>
            <a:ext cx="914400" cy="2667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400" y="3733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71800" y="3429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3429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58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52600" y="281940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tick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88105" y="281940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tick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2895600"/>
            <a:ext cx="103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“right”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2586335"/>
            <a:ext cx="84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5854" y="1371600"/>
            <a:ext cx="702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 series of frames, connected by game actions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467" y="4886980"/>
            <a:ext cx="842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Can be used to sketch out game behaviors/requirements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5648980"/>
            <a:ext cx="9144000" cy="98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Goal: allow students to plan games through storyboards, then use those boards as test cases while writing their game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5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Workflow: Design Phase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fill in a game design worksheet with characters and how they change (as in current workbook)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get blank storyboard</a:t>
            </a:r>
          </a:p>
          <a:p>
            <a:r>
              <a:rPr lang="en-US" sz="2800" dirty="0" smtClean="0"/>
              <a:t>drag/drop graphics to make images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add arrows indicating action from frame to frame (action choices given through drop-downs)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can “play” board to see animation in action</a:t>
            </a:r>
          </a:p>
          <a:p>
            <a:r>
              <a:rPr lang="en-US" sz="2800" dirty="0" smtClean="0"/>
              <a:t>make more boards to show corner cases, </a:t>
            </a:r>
            <a:r>
              <a:rPr lang="en-US" sz="2800" dirty="0" err="1" smtClean="0"/>
              <a:t>etc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3875468" y="2064377"/>
            <a:ext cx="3886200" cy="526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67189" y="3048000"/>
            <a:ext cx="3886200" cy="762000"/>
            <a:chOff x="2209800" y="2819400"/>
            <a:chExt cx="3886200" cy="762000"/>
          </a:xfrm>
        </p:grpSpPr>
        <p:sp>
          <p:nvSpPr>
            <p:cNvPr id="21" name="Rectangle 20"/>
            <p:cNvSpPr/>
            <p:nvPr/>
          </p:nvSpPr>
          <p:spPr>
            <a:xfrm>
              <a:off x="2209800" y="2819400"/>
              <a:ext cx="38862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2895600"/>
              <a:ext cx="7620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3800" y="2895600"/>
              <a:ext cx="7620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2895600"/>
              <a:ext cx="7620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2400" y="3124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62600" y="3124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3124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90800" y="4724400"/>
            <a:ext cx="3886200" cy="762000"/>
            <a:chOff x="2414789" y="2819400"/>
            <a:chExt cx="3886200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2414789" y="2819400"/>
              <a:ext cx="3886200" cy="762000"/>
              <a:chOff x="2209800" y="2819400"/>
              <a:chExt cx="3886200" cy="762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09800" y="2819400"/>
                <a:ext cx="3886200" cy="76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622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054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624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5626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384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ight Arrow 31"/>
            <p:cNvSpPr/>
            <p:nvPr/>
          </p:nvSpPr>
          <p:spPr>
            <a:xfrm>
              <a:off x="3352800" y="3124200"/>
              <a:ext cx="585989" cy="30480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724400" y="3124200"/>
              <a:ext cx="585989" cy="30480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28194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28194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9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 Workflow: Frames to Worlds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Pick a storyboard.   For each frame, instantiate the worksheet</a:t>
            </a:r>
            <a:r>
              <a:rPr lang="en-US" i="1" dirty="0" smtClean="0"/>
              <a:t> </a:t>
            </a:r>
            <a:r>
              <a:rPr lang="en-US" dirty="0" smtClean="0"/>
              <a:t>with current character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place-image</a:t>
            </a:r>
            <a:r>
              <a:rPr lang="en-US" dirty="0" smtClean="0"/>
              <a:t> expressions for each frame/sheet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abstract to create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draw-scene</a:t>
            </a:r>
            <a:r>
              <a:rPr lang="en-US" dirty="0" smtClean="0"/>
              <a:t> function; recreate existing frames using that function (test against storyboards)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43000" y="4724400"/>
            <a:ext cx="263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(place-image BALL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u="sng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50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blank)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4724400"/>
            <a:ext cx="263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(place-image BALL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u="sng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50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blank)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6011" y="4564559"/>
            <a:ext cx="63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4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2294" y="3234744"/>
            <a:ext cx="1119389" cy="749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ball: </a:t>
            </a:r>
            <a:r>
              <a:rPr lang="en-US" dirty="0" err="1" smtClean="0"/>
              <a:t>pos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683894" y="3221865"/>
            <a:ext cx="1119389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ball: </a:t>
            </a:r>
            <a:r>
              <a:rPr lang="en-US" dirty="0" err="1" smtClean="0"/>
              <a:t>pos</a:t>
            </a:r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055494" y="3221865"/>
            <a:ext cx="1119389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ball: </a:t>
            </a:r>
            <a:r>
              <a:rPr lang="en-US" dirty="0" err="1" smtClean="0"/>
              <a:t>pos</a:t>
            </a:r>
            <a:r>
              <a:rPr lang="en-US" dirty="0" smtClean="0"/>
              <a:t>=50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86000" y="2362200"/>
            <a:ext cx="3886200" cy="762000"/>
            <a:chOff x="2414789" y="2819400"/>
            <a:chExt cx="38862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2414789" y="2819400"/>
              <a:ext cx="3886200" cy="762000"/>
              <a:chOff x="2209800" y="2819400"/>
              <a:chExt cx="3886200" cy="7620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209800" y="2819400"/>
                <a:ext cx="3886200" cy="76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3622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7338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1054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9624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626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4384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3352800" y="3124200"/>
              <a:ext cx="585989" cy="30480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724400" y="3124200"/>
              <a:ext cx="585989" cy="30480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28194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8200" y="28194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5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Workflow: Animation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expressions to compute new character data (worksheet) from previous frame’s on each arrow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abstract to create update functions</a:t>
            </a:r>
            <a:endParaRPr lang="en-US" sz="3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96941" y="4766846"/>
            <a:ext cx="129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(+ 10 20)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7141" y="4766846"/>
            <a:ext cx="129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(+ 30 20)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38400" y="2938046"/>
            <a:ext cx="3886200" cy="762000"/>
            <a:chOff x="2414789" y="2819400"/>
            <a:chExt cx="3886200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2414789" y="2819400"/>
              <a:ext cx="3886200" cy="762000"/>
              <a:chOff x="2209800" y="2819400"/>
              <a:chExt cx="3886200" cy="762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09800" y="2819400"/>
                <a:ext cx="3886200" cy="76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622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05400" y="2895600"/>
                <a:ext cx="762000" cy="60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624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5626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38400" y="3124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ight Arrow 31"/>
            <p:cNvSpPr/>
            <p:nvPr/>
          </p:nvSpPr>
          <p:spPr>
            <a:xfrm>
              <a:off x="3352800" y="3124200"/>
              <a:ext cx="585989" cy="30480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724400" y="3124200"/>
              <a:ext cx="585989" cy="30480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28194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28194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</a:t>
              </a:r>
              <a:endParaRPr lang="en-US" sz="2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438400" y="3865325"/>
            <a:ext cx="1119389" cy="749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ball: </a:t>
            </a:r>
            <a:r>
              <a:rPr lang="en-US" dirty="0" err="1" smtClean="0"/>
              <a:t>pos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10000" y="3852446"/>
            <a:ext cx="1119389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ball: </a:t>
            </a:r>
            <a:r>
              <a:rPr lang="en-US" dirty="0" err="1" smtClean="0"/>
              <a:t>pos</a:t>
            </a:r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81600" y="3852446"/>
            <a:ext cx="1119389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ball: </a:t>
            </a:r>
            <a:r>
              <a:rPr lang="en-US" dirty="0" err="1" smtClean="0"/>
              <a:t>pos</a:t>
            </a:r>
            <a:r>
              <a:rPr lang="en-US" dirty="0" smtClean="0"/>
              <a:t>=50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Workflow: Testing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3000" dirty="0"/>
              <a:t>O</a:t>
            </a:r>
            <a:r>
              <a:rPr lang="en-US" sz="3000" dirty="0" smtClean="0"/>
              <a:t>nce functions have been written, tool can simulate the configuration and action of each storyboard against the provided functions</a:t>
            </a:r>
            <a:endParaRPr lang="en-US" dirty="0" smtClean="0"/>
          </a:p>
          <a:p>
            <a:pPr lvl="1"/>
            <a:r>
              <a:rPr lang="en-US" dirty="0" smtClean="0"/>
              <a:t>test each character update function against the contents of the worksheet instances (i.e., generate the test cases from the worksheet instances)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65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279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StoryBoards</vt:lpstr>
      <vt:lpstr>Student Workflow: Design Phase </vt:lpstr>
      <vt:lpstr>Student Workflow: Frames to Worlds</vt:lpstr>
      <vt:lpstr>Student Workflow: Animation</vt:lpstr>
      <vt:lpstr>Student Workflow: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</dc:title>
  <dc:creator>kfisler</dc:creator>
  <cp:lastModifiedBy>kfisler</cp:lastModifiedBy>
  <cp:revision>18</cp:revision>
  <dcterms:created xsi:type="dcterms:W3CDTF">2012-06-16T19:52:33Z</dcterms:created>
  <dcterms:modified xsi:type="dcterms:W3CDTF">2012-06-17T00:37:25Z</dcterms:modified>
</cp:coreProperties>
</file>