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05c258d639474e2b" Type="http://schemas.microsoft.com/office/2006/relationships/ui/extensibility" Target="customUI/customUI.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6" r:id="rId4"/>
    <p:sldMasterId id="2147483661" r:id="rId5"/>
    <p:sldMasterId id="2147483664" r:id="rId6"/>
    <p:sldMasterId id="2147483667" r:id="rId7"/>
    <p:sldMasterId id="2147483670" r:id="rId8"/>
    <p:sldMasterId id="2147483673" r:id="rId9"/>
    <p:sldMasterId id="2147483677" r:id="rId10"/>
  </p:sldMasterIdLst>
  <p:notesMasterIdLst>
    <p:notesMasterId r:id="rId14"/>
  </p:notesMasterIdLst>
  <p:handoutMasterIdLst>
    <p:handoutMasterId r:id="rId15"/>
  </p:handoutMasterIdLst>
  <p:sldIdLst>
    <p:sldId id="8287" r:id="rId11"/>
    <p:sldId id="8289" r:id="rId12"/>
    <p:sldId id="8290" r:id="rId13"/>
  </p:sldIdLst>
  <p:sldSz cx="9144000" cy="5143500" type="screen16x9"/>
  <p:notesSz cx="6797675" cy="9926638"/>
  <p:defaultTextStyle>
    <a:defPPr>
      <a:defRPr lang="nl-NL"/>
    </a:defPPr>
    <a:lvl1pPr algn="l" rtl="0" fontAlgn="base">
      <a:spcBef>
        <a:spcPct val="0"/>
      </a:spcBef>
      <a:spcAft>
        <a:spcPct val="0"/>
      </a:spcAft>
      <a:defRPr kern="1200">
        <a:solidFill>
          <a:schemeClr val="tx1"/>
        </a:solidFill>
        <a:latin typeface="Arial" charset="0"/>
        <a:ea typeface="+mn-ea"/>
        <a:cs typeface="Arial" charset="0"/>
      </a:defRPr>
    </a:lvl1pPr>
    <a:lvl2pPr marL="357794" algn="l" rtl="0" fontAlgn="base">
      <a:spcBef>
        <a:spcPct val="0"/>
      </a:spcBef>
      <a:spcAft>
        <a:spcPct val="0"/>
      </a:spcAft>
      <a:defRPr kern="1200">
        <a:solidFill>
          <a:schemeClr val="tx1"/>
        </a:solidFill>
        <a:latin typeface="Arial" charset="0"/>
        <a:ea typeface="+mn-ea"/>
        <a:cs typeface="Arial" charset="0"/>
      </a:defRPr>
    </a:lvl2pPr>
    <a:lvl3pPr marL="715587" algn="l" rtl="0" fontAlgn="base">
      <a:spcBef>
        <a:spcPct val="0"/>
      </a:spcBef>
      <a:spcAft>
        <a:spcPct val="0"/>
      </a:spcAft>
      <a:defRPr kern="1200">
        <a:solidFill>
          <a:schemeClr val="tx1"/>
        </a:solidFill>
        <a:latin typeface="Arial" charset="0"/>
        <a:ea typeface="+mn-ea"/>
        <a:cs typeface="Arial" charset="0"/>
      </a:defRPr>
    </a:lvl3pPr>
    <a:lvl4pPr marL="1073380" algn="l" rtl="0" fontAlgn="base">
      <a:spcBef>
        <a:spcPct val="0"/>
      </a:spcBef>
      <a:spcAft>
        <a:spcPct val="0"/>
      </a:spcAft>
      <a:defRPr kern="1200">
        <a:solidFill>
          <a:schemeClr val="tx1"/>
        </a:solidFill>
        <a:latin typeface="Arial" charset="0"/>
        <a:ea typeface="+mn-ea"/>
        <a:cs typeface="Arial" charset="0"/>
      </a:defRPr>
    </a:lvl4pPr>
    <a:lvl5pPr marL="1431174" algn="l" rtl="0" fontAlgn="base">
      <a:spcBef>
        <a:spcPct val="0"/>
      </a:spcBef>
      <a:spcAft>
        <a:spcPct val="0"/>
      </a:spcAft>
      <a:defRPr kern="1200">
        <a:solidFill>
          <a:schemeClr val="tx1"/>
        </a:solidFill>
        <a:latin typeface="Arial" charset="0"/>
        <a:ea typeface="+mn-ea"/>
        <a:cs typeface="Arial" charset="0"/>
      </a:defRPr>
    </a:lvl5pPr>
    <a:lvl6pPr marL="1788967" algn="l" defTabSz="715587" rtl="0" eaLnBrk="1" latinLnBrk="0" hangingPunct="1">
      <a:defRPr kern="1200">
        <a:solidFill>
          <a:schemeClr val="tx1"/>
        </a:solidFill>
        <a:latin typeface="Arial" charset="0"/>
        <a:ea typeface="+mn-ea"/>
        <a:cs typeface="Arial" charset="0"/>
      </a:defRPr>
    </a:lvl6pPr>
    <a:lvl7pPr marL="2146761" algn="l" defTabSz="715587" rtl="0" eaLnBrk="1" latinLnBrk="0" hangingPunct="1">
      <a:defRPr kern="1200">
        <a:solidFill>
          <a:schemeClr val="tx1"/>
        </a:solidFill>
        <a:latin typeface="Arial" charset="0"/>
        <a:ea typeface="+mn-ea"/>
        <a:cs typeface="Arial" charset="0"/>
      </a:defRPr>
    </a:lvl7pPr>
    <a:lvl8pPr marL="2504554" algn="l" defTabSz="715587" rtl="0" eaLnBrk="1" latinLnBrk="0" hangingPunct="1">
      <a:defRPr kern="1200">
        <a:solidFill>
          <a:schemeClr val="tx1"/>
        </a:solidFill>
        <a:latin typeface="Arial" charset="0"/>
        <a:ea typeface="+mn-ea"/>
        <a:cs typeface="Arial" charset="0"/>
      </a:defRPr>
    </a:lvl8pPr>
    <a:lvl9pPr marL="2862347" algn="l" defTabSz="7155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834">
          <p15:clr>
            <a:srgbClr val="A4A3A4"/>
          </p15:clr>
        </p15:guide>
        <p15:guide id="2" orient="horz" pos="384">
          <p15:clr>
            <a:srgbClr val="A4A3A4"/>
          </p15:clr>
        </p15:guide>
        <p15:guide id="3" orient="horz" pos="3239">
          <p15:clr>
            <a:srgbClr val="A4A3A4"/>
          </p15:clr>
        </p15:guide>
        <p15:guide id="4" pos="5759">
          <p15:clr>
            <a:srgbClr val="A4A3A4"/>
          </p15:clr>
        </p15:guide>
        <p15:guide id="5" pos="3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F3C000"/>
    <a:srgbClr val="009286"/>
    <a:srgbClr val="94C23C"/>
    <a:srgbClr val="FFFFFF"/>
    <a:srgbClr val="E7EEED"/>
    <a:srgbClr val="79838C"/>
    <a:srgbClr val="006380"/>
    <a:srgbClr val="0067B2"/>
    <a:srgbClr val="5464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17" autoAdjust="0"/>
    <p:restoredTop sz="97440" autoAdjust="0"/>
  </p:normalViewPr>
  <p:slideViewPr>
    <p:cSldViewPr>
      <p:cViewPr varScale="1">
        <p:scale>
          <a:sx n="89" d="100"/>
          <a:sy n="89" d="100"/>
        </p:scale>
        <p:origin x="600" y="90"/>
      </p:cViewPr>
      <p:guideLst>
        <p:guide orient="horz" pos="2834"/>
        <p:guide orient="horz" pos="384"/>
        <p:guide orient="horz" pos="3239"/>
        <p:guide pos="5759"/>
        <p:guide pos="3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4" d="100"/>
          <a:sy n="114" d="100"/>
        </p:scale>
        <p:origin x="520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2946145"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lvl1pPr>
              <a:defRPr sz="1200"/>
            </a:lvl1pPr>
          </a:lstStyle>
          <a:p>
            <a:endParaRPr lang="nl-NL" dirty="0"/>
          </a:p>
        </p:txBody>
      </p:sp>
      <p:sp>
        <p:nvSpPr>
          <p:cNvPr id="19459" name="Rectangle 3"/>
          <p:cNvSpPr>
            <a:spLocks noGrp="1" noChangeArrowheads="1"/>
          </p:cNvSpPr>
          <p:nvPr>
            <p:ph type="dt" sz="quarter" idx="1"/>
          </p:nvPr>
        </p:nvSpPr>
        <p:spPr bwMode="auto">
          <a:xfrm>
            <a:off x="3849911" y="0"/>
            <a:ext cx="2946144"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lvl1pPr algn="r">
              <a:defRPr sz="1200"/>
            </a:lvl1pPr>
          </a:lstStyle>
          <a:p>
            <a:endParaRPr lang="nl-NL" dirty="0"/>
          </a:p>
        </p:txBody>
      </p:sp>
      <p:sp>
        <p:nvSpPr>
          <p:cNvPr id="19460" name="Rectangle 4"/>
          <p:cNvSpPr>
            <a:spLocks noGrp="1" noChangeArrowheads="1"/>
          </p:cNvSpPr>
          <p:nvPr>
            <p:ph type="ftr" sz="quarter" idx="2"/>
          </p:nvPr>
        </p:nvSpPr>
        <p:spPr bwMode="auto">
          <a:xfrm>
            <a:off x="1" y="9428224"/>
            <a:ext cx="2946145"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b" anchorCtr="0" compatLnSpc="1">
            <a:prstTxWarp prst="textNoShape">
              <a:avLst/>
            </a:prstTxWarp>
          </a:bodyPr>
          <a:lstStyle>
            <a:lvl1pPr>
              <a:defRPr sz="1200"/>
            </a:lvl1pPr>
          </a:lstStyle>
          <a:p>
            <a:endParaRPr lang="nl-NL" dirty="0"/>
          </a:p>
        </p:txBody>
      </p:sp>
      <p:sp>
        <p:nvSpPr>
          <p:cNvPr id="19461" name="Rectangle 5"/>
          <p:cNvSpPr>
            <a:spLocks noGrp="1" noChangeArrowheads="1"/>
          </p:cNvSpPr>
          <p:nvPr>
            <p:ph type="sldNum" sz="quarter" idx="3"/>
          </p:nvPr>
        </p:nvSpPr>
        <p:spPr bwMode="auto">
          <a:xfrm>
            <a:off x="3849911" y="9428224"/>
            <a:ext cx="2946144"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b" anchorCtr="0" compatLnSpc="1">
            <a:prstTxWarp prst="textNoShape">
              <a:avLst/>
            </a:prstTxWarp>
          </a:bodyPr>
          <a:lstStyle>
            <a:lvl1pPr algn="r">
              <a:defRPr sz="1200"/>
            </a:lvl1pPr>
          </a:lstStyle>
          <a:p>
            <a:fld id="{20C4DA24-0ABB-47A6-B75F-CFCBB26E199E}" type="slidenum">
              <a:rPr lang="nl-NL"/>
              <a:pPr/>
              <a:t>‹#›</a:t>
            </a:fld>
            <a:endParaRPr lang="nl-NL" dirty="0"/>
          </a:p>
        </p:txBody>
      </p:sp>
    </p:spTree>
    <p:extLst>
      <p:ext uri="{BB962C8B-B14F-4D97-AF65-F5344CB8AC3E}">
        <p14:creationId xmlns:p14="http://schemas.microsoft.com/office/powerpoint/2010/main" val="1974015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1" y="0"/>
            <a:ext cx="2946145"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lvl1pPr>
              <a:defRPr sz="1200"/>
            </a:lvl1pPr>
          </a:lstStyle>
          <a:p>
            <a:endParaRPr lang="nl-NL" dirty="0"/>
          </a:p>
        </p:txBody>
      </p:sp>
      <p:sp>
        <p:nvSpPr>
          <p:cNvPr id="58371" name="Rectangle 3"/>
          <p:cNvSpPr>
            <a:spLocks noGrp="1" noChangeArrowheads="1"/>
          </p:cNvSpPr>
          <p:nvPr>
            <p:ph type="dt" idx="1"/>
          </p:nvPr>
        </p:nvSpPr>
        <p:spPr bwMode="auto">
          <a:xfrm>
            <a:off x="3849911" y="0"/>
            <a:ext cx="2946144"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lvl1pPr algn="r">
              <a:defRPr sz="1200"/>
            </a:lvl1pPr>
          </a:lstStyle>
          <a:p>
            <a:endParaRPr lang="nl-NL" dirty="0"/>
          </a:p>
        </p:txBody>
      </p:sp>
      <p:sp>
        <p:nvSpPr>
          <p:cNvPr id="58372" name="Rectangle 4"/>
          <p:cNvSpPr>
            <a:spLocks noGrp="1" noRot="1" noChangeAspect="1" noChangeArrowheads="1" noTextEdit="1"/>
          </p:cNvSpPr>
          <p:nvPr>
            <p:ph type="sldImg" idx="2"/>
          </p:nvPr>
        </p:nvSpPr>
        <p:spPr bwMode="auto">
          <a:xfrm>
            <a:off x="92075" y="744538"/>
            <a:ext cx="6615113"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3" name="Rectangle 5"/>
          <p:cNvSpPr>
            <a:spLocks noGrp="1" noChangeArrowheads="1"/>
          </p:cNvSpPr>
          <p:nvPr>
            <p:ph type="body" sz="quarter" idx="3"/>
          </p:nvPr>
        </p:nvSpPr>
        <p:spPr bwMode="auto">
          <a:xfrm>
            <a:off x="680254" y="4714913"/>
            <a:ext cx="5437168" cy="446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t" anchorCtr="0" compatLnSpc="1">
            <a:prstTxWarp prst="textNoShape">
              <a:avLst/>
            </a:prstTxWarp>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58374" name="Rectangle 6"/>
          <p:cNvSpPr>
            <a:spLocks noGrp="1" noChangeArrowheads="1"/>
          </p:cNvSpPr>
          <p:nvPr>
            <p:ph type="ftr" sz="quarter" idx="4"/>
          </p:nvPr>
        </p:nvSpPr>
        <p:spPr bwMode="auto">
          <a:xfrm>
            <a:off x="1" y="9428224"/>
            <a:ext cx="2946145"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b" anchorCtr="0" compatLnSpc="1">
            <a:prstTxWarp prst="textNoShape">
              <a:avLst/>
            </a:prstTxWarp>
          </a:bodyPr>
          <a:lstStyle>
            <a:lvl1pPr>
              <a:defRPr sz="1200"/>
            </a:lvl1pPr>
          </a:lstStyle>
          <a:p>
            <a:endParaRPr lang="nl-NL" dirty="0"/>
          </a:p>
        </p:txBody>
      </p:sp>
      <p:sp>
        <p:nvSpPr>
          <p:cNvPr id="58375" name="Rectangle 7"/>
          <p:cNvSpPr>
            <a:spLocks noGrp="1" noChangeArrowheads="1"/>
          </p:cNvSpPr>
          <p:nvPr>
            <p:ph type="sldNum" sz="quarter" idx="5"/>
          </p:nvPr>
        </p:nvSpPr>
        <p:spPr bwMode="auto">
          <a:xfrm>
            <a:off x="3849911" y="9428224"/>
            <a:ext cx="2946144" cy="49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2" tIns="46351" rIns="92702" bIns="46351" numCol="1" anchor="b" anchorCtr="0" compatLnSpc="1">
            <a:prstTxWarp prst="textNoShape">
              <a:avLst/>
            </a:prstTxWarp>
          </a:bodyPr>
          <a:lstStyle>
            <a:lvl1pPr algn="r">
              <a:defRPr sz="1200"/>
            </a:lvl1pPr>
          </a:lstStyle>
          <a:p>
            <a:fld id="{EB7466B6-60EA-4E33-84EF-0FD79CD76074}" type="slidenum">
              <a:rPr lang="nl-NL"/>
              <a:pPr/>
              <a:t>‹#›</a:t>
            </a:fld>
            <a:endParaRPr lang="nl-NL" dirty="0"/>
          </a:p>
        </p:txBody>
      </p:sp>
    </p:spTree>
    <p:extLst>
      <p:ext uri="{BB962C8B-B14F-4D97-AF65-F5344CB8AC3E}">
        <p14:creationId xmlns:p14="http://schemas.microsoft.com/office/powerpoint/2010/main" val="6288685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900" kern="1200">
        <a:solidFill>
          <a:schemeClr val="tx1"/>
        </a:solidFill>
        <a:latin typeface="Arial" charset="0"/>
        <a:ea typeface="+mn-ea"/>
        <a:cs typeface="Arial" charset="0"/>
      </a:defRPr>
    </a:lvl1pPr>
    <a:lvl2pPr marL="357794" algn="l" rtl="0" fontAlgn="base">
      <a:spcBef>
        <a:spcPct val="30000"/>
      </a:spcBef>
      <a:spcAft>
        <a:spcPct val="0"/>
      </a:spcAft>
      <a:defRPr sz="900" kern="1200">
        <a:solidFill>
          <a:schemeClr val="tx1"/>
        </a:solidFill>
        <a:latin typeface="Arial" charset="0"/>
        <a:ea typeface="+mn-ea"/>
        <a:cs typeface="Arial" charset="0"/>
      </a:defRPr>
    </a:lvl2pPr>
    <a:lvl3pPr marL="715587" algn="l" rtl="0" fontAlgn="base">
      <a:spcBef>
        <a:spcPct val="30000"/>
      </a:spcBef>
      <a:spcAft>
        <a:spcPct val="0"/>
      </a:spcAft>
      <a:defRPr sz="900" kern="1200">
        <a:solidFill>
          <a:schemeClr val="tx1"/>
        </a:solidFill>
        <a:latin typeface="Arial" charset="0"/>
        <a:ea typeface="+mn-ea"/>
        <a:cs typeface="Arial" charset="0"/>
      </a:defRPr>
    </a:lvl3pPr>
    <a:lvl4pPr marL="1073380" algn="l" rtl="0" fontAlgn="base">
      <a:spcBef>
        <a:spcPct val="30000"/>
      </a:spcBef>
      <a:spcAft>
        <a:spcPct val="0"/>
      </a:spcAft>
      <a:defRPr sz="900" kern="1200">
        <a:solidFill>
          <a:schemeClr val="tx1"/>
        </a:solidFill>
        <a:latin typeface="Arial" charset="0"/>
        <a:ea typeface="+mn-ea"/>
        <a:cs typeface="Arial" charset="0"/>
      </a:defRPr>
    </a:lvl4pPr>
    <a:lvl5pPr marL="1431174" algn="l" rtl="0" fontAlgn="base">
      <a:spcBef>
        <a:spcPct val="30000"/>
      </a:spcBef>
      <a:spcAft>
        <a:spcPct val="0"/>
      </a:spcAft>
      <a:defRPr sz="900" kern="1200">
        <a:solidFill>
          <a:schemeClr val="tx1"/>
        </a:solidFill>
        <a:latin typeface="Arial" charset="0"/>
        <a:ea typeface="+mn-ea"/>
        <a:cs typeface="Arial" charset="0"/>
      </a:defRPr>
    </a:lvl5pPr>
    <a:lvl6pPr marL="1788967" algn="l" defTabSz="715587" rtl="0" eaLnBrk="1" latinLnBrk="0" hangingPunct="1">
      <a:defRPr sz="900" kern="1200">
        <a:solidFill>
          <a:schemeClr val="tx1"/>
        </a:solidFill>
        <a:latin typeface="+mn-lt"/>
        <a:ea typeface="+mn-ea"/>
        <a:cs typeface="+mn-cs"/>
      </a:defRPr>
    </a:lvl6pPr>
    <a:lvl7pPr marL="2146761" algn="l" defTabSz="715587" rtl="0" eaLnBrk="1" latinLnBrk="0" hangingPunct="1">
      <a:defRPr sz="900" kern="1200">
        <a:solidFill>
          <a:schemeClr val="tx1"/>
        </a:solidFill>
        <a:latin typeface="+mn-lt"/>
        <a:ea typeface="+mn-ea"/>
        <a:cs typeface="+mn-cs"/>
      </a:defRPr>
    </a:lvl7pPr>
    <a:lvl8pPr marL="2504554" algn="l" defTabSz="715587" rtl="0" eaLnBrk="1" latinLnBrk="0" hangingPunct="1">
      <a:defRPr sz="900" kern="1200">
        <a:solidFill>
          <a:schemeClr val="tx1"/>
        </a:solidFill>
        <a:latin typeface="+mn-lt"/>
        <a:ea typeface="+mn-ea"/>
        <a:cs typeface="+mn-cs"/>
      </a:defRPr>
    </a:lvl8pPr>
    <a:lvl9pPr marL="2862347" algn="l" defTabSz="71558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7466B6-60EA-4E33-84EF-0FD79CD76074}" type="slidenum">
              <a:rPr kumimoji="0" lang="nl-NL"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nl-NL"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302657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7466B6-60EA-4E33-84EF-0FD79CD76074}" type="slidenum">
              <a:rPr kumimoji="0" lang="nl-NL"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nl-NL"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100768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7466B6-60EA-4E33-84EF-0FD79CD76074}" type="slidenum">
              <a:rPr kumimoji="0" lang="nl-NL"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nl-NL"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107076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39" name="Rectangle 5"/>
          <p:cNvSpPr>
            <a:spLocks noGrp="1" noChangeArrowheads="1"/>
          </p:cNvSpPr>
          <p:nvPr>
            <p:ph type="ctrTitle"/>
          </p:nvPr>
        </p:nvSpPr>
        <p:spPr>
          <a:xfrm>
            <a:off x="511200" y="1525370"/>
            <a:ext cx="7445790" cy="432943"/>
          </a:xfrm>
        </p:spPr>
        <p:txBody>
          <a:bodyPr tIns="0" rIns="0" bIns="0"/>
          <a:lstStyle>
            <a:lvl1pPr algn="l">
              <a:lnSpc>
                <a:spcPts val="3409"/>
              </a:lnSpc>
              <a:defRPr sz="2800" b="0">
                <a:solidFill>
                  <a:schemeClr val="bg1"/>
                </a:solidFill>
              </a:defRPr>
            </a:lvl1pPr>
          </a:lstStyle>
          <a:p>
            <a:pPr lvl="0"/>
            <a:r>
              <a:rPr lang="en-US" noProof="0"/>
              <a:t>Click to edit Master title style</a:t>
            </a:r>
            <a:endParaRPr lang="nl-NL" noProof="0"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000" y="252000"/>
            <a:ext cx="1496010" cy="360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39" name="Rectangle 5"/>
          <p:cNvSpPr>
            <a:spLocks noGrp="1" noChangeArrowheads="1"/>
          </p:cNvSpPr>
          <p:nvPr>
            <p:ph type="ctrTitle"/>
          </p:nvPr>
        </p:nvSpPr>
        <p:spPr>
          <a:xfrm>
            <a:off x="511200" y="1525369"/>
            <a:ext cx="7445790" cy="432000"/>
          </a:xfrm>
        </p:spPr>
        <p:txBody>
          <a:bodyPr tIns="0" rIns="0" bIns="0"/>
          <a:lstStyle>
            <a:lvl1pPr algn="l">
              <a:lnSpc>
                <a:spcPts val="3409"/>
              </a:lnSpc>
              <a:defRPr sz="2800" b="0">
                <a:solidFill>
                  <a:schemeClr val="bg1"/>
                </a:solidFill>
              </a:defRPr>
            </a:lvl1pPr>
          </a:lstStyle>
          <a:p>
            <a:pPr lvl="0"/>
            <a:r>
              <a:rPr lang="en-US" noProof="0" dirty="0"/>
              <a:t>Click to edit Master title style</a:t>
            </a:r>
            <a:endParaRPr lang="nl-NL" noProof="0"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000" y="252000"/>
            <a:ext cx="3434556" cy="360000"/>
          </a:xfrm>
          <a:prstGeom prst="rect">
            <a:avLst/>
          </a:prstGeom>
        </p:spPr>
      </p:pic>
    </p:spTree>
    <p:extLst>
      <p:ext uri="{BB962C8B-B14F-4D97-AF65-F5344CB8AC3E}">
        <p14:creationId xmlns:p14="http://schemas.microsoft.com/office/powerpoint/2010/main" val="33447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1" name="Rectangle 16"/>
          <p:cNvSpPr/>
          <p:nvPr userDrawn="1"/>
        </p:nvSpPr>
        <p:spPr bwMode="gray">
          <a:xfrm>
            <a:off x="3209780" y="4783432"/>
            <a:ext cx="5573586"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2" name="Right Triangle 18"/>
          <p:cNvSpPr>
            <a:spLocks noChangeAspect="1"/>
          </p:cNvSpPr>
          <p:nvPr userDrawn="1"/>
        </p:nvSpPr>
        <p:spPr bwMode="ltGray">
          <a:xfrm flipH="1">
            <a:off x="8657039" y="4783432"/>
            <a:ext cx="127678" cy="140400"/>
          </a:xfrm>
          <a:prstGeom prst="rtTriangle">
            <a:avLst/>
          </a:prstGeom>
          <a:solidFill>
            <a:srgbClr val="005E5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3" name="Group 12"/>
          <p:cNvGrpSpPr/>
          <p:nvPr userDrawn="1"/>
        </p:nvGrpSpPr>
        <p:grpSpPr>
          <a:xfrm>
            <a:off x="436115" y="397886"/>
            <a:ext cx="8347251" cy="210403"/>
            <a:chOff x="472458" y="532263"/>
            <a:chExt cx="8886288" cy="280537"/>
          </a:xfrm>
        </p:grpSpPr>
        <p:cxnSp>
          <p:nvCxnSpPr>
            <p:cNvPr id="14" name="Straight Connector 13"/>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ijdelijke aanduiding voor dianummer 3"/>
          <p:cNvSpPr>
            <a:spLocks noGrp="1"/>
          </p:cNvSpPr>
          <p:nvPr>
            <p:ph type="sldNum" sz="quarter" idx="10"/>
          </p:nvPr>
        </p:nvSpPr>
        <p:spPr bwMode="white">
          <a:xfrm>
            <a:off x="7978071" y="4783482"/>
            <a:ext cx="650235" cy="140400"/>
          </a:xfrm>
        </p:spPr>
        <p:txBody>
          <a:bodyPr/>
          <a:lstStyle>
            <a:lvl1pPr>
              <a:lnSpc>
                <a:spcPts val="1106"/>
              </a:lnSpc>
              <a:defRPr b="1">
                <a:solidFill>
                  <a:srgbClr val="FFFFFF"/>
                </a:solidFill>
              </a:defRPr>
            </a:lvl1pPr>
          </a:lstStyle>
          <a:p>
            <a:fld id="{C23ADB4E-9B09-45A2-A801-D3601615BFC8}" type="slidenum">
              <a:rPr lang="nl-NL" smtClean="0"/>
              <a:pPr/>
              <a:t>‹#›</a:t>
            </a:fld>
            <a:endParaRPr lang="nl-NL" dirty="0"/>
          </a:p>
        </p:txBody>
      </p:sp>
      <p:sp>
        <p:nvSpPr>
          <p:cNvPr id="20" name="Titel 1"/>
          <p:cNvSpPr>
            <a:spLocks noGrp="1"/>
          </p:cNvSpPr>
          <p:nvPr>
            <p:ph type="title" hasCustomPrompt="1"/>
          </p:nvPr>
        </p:nvSpPr>
        <p:spPr>
          <a:xfrm>
            <a:off x="464401" y="44384"/>
            <a:ext cx="8318966" cy="508000"/>
          </a:xfrm>
          <a:noFill/>
        </p:spPr>
        <p:txBody>
          <a:bodyPr tIns="0" rIns="0" bIns="0" anchor="ctr" anchorCtr="0"/>
          <a:lstStyle>
            <a:lvl1pPr>
              <a:lnSpc>
                <a:spcPts val="2000"/>
              </a:lnSpc>
              <a:defRPr sz="1800">
                <a:solidFill>
                  <a:srgbClr val="009286"/>
                </a:solidFill>
              </a:defRPr>
            </a:lvl1pPr>
          </a:lstStyle>
          <a:p>
            <a:r>
              <a:rPr lang="en-US" dirty="0"/>
              <a:t>Click to edit Master title style</a:t>
            </a:r>
            <a:endParaRPr lang="nl-NL" dirty="0"/>
          </a:p>
        </p:txBody>
      </p:sp>
      <p:sp>
        <p:nvSpPr>
          <p:cNvPr id="21" name="Tijdelijke aanduiding voor inhoud 2"/>
          <p:cNvSpPr>
            <a:spLocks noGrp="1"/>
          </p:cNvSpPr>
          <p:nvPr>
            <p:ph idx="1"/>
          </p:nvPr>
        </p:nvSpPr>
        <p:spPr>
          <a:xfrm>
            <a:off x="464401" y="839073"/>
            <a:ext cx="8318966" cy="3660815"/>
          </a:xfrm>
        </p:spPr>
        <p:txBody>
          <a:bodyPr tIns="0" bIns="0"/>
          <a:lstStyle>
            <a:lvl1pPr>
              <a:defRPr sz="1400" b="0">
                <a:solidFill>
                  <a:srgbClr val="54646C"/>
                </a:solidFill>
              </a:defRPr>
            </a:lvl1pPr>
            <a:lvl2pPr>
              <a:defRPr sz="1400" b="0">
                <a:solidFill>
                  <a:srgbClr val="54646C"/>
                </a:solidFill>
              </a:defRPr>
            </a:lvl2pPr>
            <a:lvl3pPr>
              <a:defRPr sz="1400" b="0">
                <a:solidFill>
                  <a:srgbClr val="54646C"/>
                </a:solidFill>
              </a:defRPr>
            </a:lvl3pPr>
            <a:lvl4pPr>
              <a:defRPr sz="1400" b="0">
                <a:solidFill>
                  <a:srgbClr val="54646C"/>
                </a:solidFill>
              </a:defRPr>
            </a:lvl4pPr>
            <a:lvl5pPr>
              <a:defRPr sz="1400" b="0">
                <a:solidFill>
                  <a:srgbClr val="54646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1700931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39" name="Rectangle 5"/>
          <p:cNvSpPr>
            <a:spLocks noGrp="1" noChangeArrowheads="1"/>
          </p:cNvSpPr>
          <p:nvPr>
            <p:ph type="ctrTitle"/>
          </p:nvPr>
        </p:nvSpPr>
        <p:spPr>
          <a:xfrm>
            <a:off x="511200" y="1525369"/>
            <a:ext cx="7445790" cy="432000"/>
          </a:xfrm>
        </p:spPr>
        <p:txBody>
          <a:bodyPr tIns="0" rIns="0" bIns="0"/>
          <a:lstStyle>
            <a:lvl1pPr algn="l">
              <a:lnSpc>
                <a:spcPts val="3409"/>
              </a:lnSpc>
              <a:defRPr sz="2800" b="0">
                <a:solidFill>
                  <a:schemeClr val="bg1"/>
                </a:solidFill>
              </a:defRPr>
            </a:lvl1pPr>
          </a:lstStyle>
          <a:p>
            <a:pPr lvl="0"/>
            <a:r>
              <a:rPr lang="en-US" noProof="0" dirty="0"/>
              <a:t>Click to edit Master title style</a:t>
            </a:r>
            <a:endParaRPr lang="nl-NL" noProof="0"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000" y="252000"/>
            <a:ext cx="2080511" cy="360000"/>
          </a:xfrm>
          <a:prstGeom prst="rect">
            <a:avLst/>
          </a:prstGeom>
        </p:spPr>
      </p:pic>
    </p:spTree>
    <p:extLst>
      <p:ext uri="{BB962C8B-B14F-4D97-AF65-F5344CB8AC3E}">
        <p14:creationId xmlns:p14="http://schemas.microsoft.com/office/powerpoint/2010/main" val="2737310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1" name="Rectangle 16"/>
          <p:cNvSpPr/>
          <p:nvPr userDrawn="1"/>
        </p:nvSpPr>
        <p:spPr bwMode="gray">
          <a:xfrm>
            <a:off x="2305033" y="4783646"/>
            <a:ext cx="6478333"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2" name="Right Triangle 18"/>
          <p:cNvSpPr>
            <a:spLocks noChangeAspect="1"/>
          </p:cNvSpPr>
          <p:nvPr userDrawn="1"/>
        </p:nvSpPr>
        <p:spPr bwMode="ltGray">
          <a:xfrm flipH="1">
            <a:off x="8657039" y="4783432"/>
            <a:ext cx="127678" cy="140400"/>
          </a:xfrm>
          <a:prstGeom prst="rtTriangle">
            <a:avLst/>
          </a:prstGeom>
          <a:solidFill>
            <a:srgbClr val="005E5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3" name="Group 12"/>
          <p:cNvGrpSpPr/>
          <p:nvPr userDrawn="1"/>
        </p:nvGrpSpPr>
        <p:grpSpPr>
          <a:xfrm>
            <a:off x="436115" y="397886"/>
            <a:ext cx="8347251" cy="210403"/>
            <a:chOff x="472458" y="532263"/>
            <a:chExt cx="8886288" cy="280537"/>
          </a:xfrm>
        </p:grpSpPr>
        <p:cxnSp>
          <p:nvCxnSpPr>
            <p:cNvPr id="14" name="Straight Connector 13"/>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ijdelijke aanduiding voor dianummer 3"/>
          <p:cNvSpPr>
            <a:spLocks noGrp="1"/>
          </p:cNvSpPr>
          <p:nvPr>
            <p:ph type="sldNum" sz="quarter" idx="10"/>
          </p:nvPr>
        </p:nvSpPr>
        <p:spPr bwMode="white">
          <a:xfrm>
            <a:off x="7978071" y="4783482"/>
            <a:ext cx="650235" cy="140400"/>
          </a:xfrm>
        </p:spPr>
        <p:txBody>
          <a:bodyPr/>
          <a:lstStyle>
            <a:lvl1pPr>
              <a:lnSpc>
                <a:spcPts val="1106"/>
              </a:lnSpc>
              <a:defRPr b="1">
                <a:solidFill>
                  <a:srgbClr val="FFFFFF"/>
                </a:solidFill>
              </a:defRPr>
            </a:lvl1pPr>
          </a:lstStyle>
          <a:p>
            <a:fld id="{C23ADB4E-9B09-45A2-A801-D3601615BFC8}" type="slidenum">
              <a:rPr lang="nl-NL" smtClean="0"/>
              <a:pPr/>
              <a:t>‹#›</a:t>
            </a:fld>
            <a:endParaRPr lang="nl-NL" dirty="0"/>
          </a:p>
        </p:txBody>
      </p:sp>
      <p:sp>
        <p:nvSpPr>
          <p:cNvPr id="19" name="Titel 1"/>
          <p:cNvSpPr>
            <a:spLocks noGrp="1"/>
          </p:cNvSpPr>
          <p:nvPr>
            <p:ph type="title" hasCustomPrompt="1"/>
          </p:nvPr>
        </p:nvSpPr>
        <p:spPr>
          <a:xfrm>
            <a:off x="464401" y="44384"/>
            <a:ext cx="8318966" cy="508000"/>
          </a:xfrm>
          <a:noFill/>
        </p:spPr>
        <p:txBody>
          <a:bodyPr tIns="0" rIns="0" bIns="0" anchor="ctr" anchorCtr="0"/>
          <a:lstStyle>
            <a:lvl1pPr>
              <a:lnSpc>
                <a:spcPts val="2000"/>
              </a:lnSpc>
              <a:defRPr sz="1800">
                <a:solidFill>
                  <a:srgbClr val="009286"/>
                </a:solidFill>
              </a:defRPr>
            </a:lvl1pPr>
          </a:lstStyle>
          <a:p>
            <a:r>
              <a:rPr lang="en-US" dirty="0"/>
              <a:t>Click to edit Master title style</a:t>
            </a:r>
            <a:endParaRPr lang="nl-NL" dirty="0"/>
          </a:p>
        </p:txBody>
      </p:sp>
      <p:sp>
        <p:nvSpPr>
          <p:cNvPr id="20" name="Tijdelijke aanduiding voor inhoud 2"/>
          <p:cNvSpPr>
            <a:spLocks noGrp="1"/>
          </p:cNvSpPr>
          <p:nvPr>
            <p:ph idx="1"/>
          </p:nvPr>
        </p:nvSpPr>
        <p:spPr>
          <a:xfrm>
            <a:off x="464401" y="839073"/>
            <a:ext cx="8318966" cy="3660815"/>
          </a:xfrm>
        </p:spPr>
        <p:txBody>
          <a:bodyPr tIns="0" bIns="0"/>
          <a:lstStyle>
            <a:lvl1pPr>
              <a:defRPr sz="1400" b="0">
                <a:solidFill>
                  <a:srgbClr val="54646C"/>
                </a:solidFill>
              </a:defRPr>
            </a:lvl1pPr>
            <a:lvl2pPr>
              <a:defRPr sz="1400" b="0">
                <a:solidFill>
                  <a:srgbClr val="54646C"/>
                </a:solidFill>
              </a:defRPr>
            </a:lvl2pPr>
            <a:lvl3pPr>
              <a:defRPr sz="1400" b="0">
                <a:solidFill>
                  <a:srgbClr val="54646C"/>
                </a:solidFill>
              </a:defRPr>
            </a:lvl3pPr>
            <a:lvl4pPr>
              <a:defRPr sz="1400" b="0">
                <a:solidFill>
                  <a:srgbClr val="54646C"/>
                </a:solidFill>
              </a:defRPr>
            </a:lvl4pPr>
            <a:lvl5pPr>
              <a:defRPr sz="1400" b="0">
                <a:solidFill>
                  <a:srgbClr val="54646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3377130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39" name="Rectangle 5"/>
          <p:cNvSpPr>
            <a:spLocks noGrp="1" noChangeArrowheads="1"/>
          </p:cNvSpPr>
          <p:nvPr>
            <p:ph type="ctrTitle"/>
          </p:nvPr>
        </p:nvSpPr>
        <p:spPr>
          <a:xfrm>
            <a:off x="511200" y="1525371"/>
            <a:ext cx="7445790" cy="432944"/>
          </a:xfrm>
        </p:spPr>
        <p:txBody>
          <a:bodyPr tIns="0" rIns="0" bIns="0"/>
          <a:lstStyle>
            <a:lvl1pPr algn="l">
              <a:lnSpc>
                <a:spcPts val="3410"/>
              </a:lnSpc>
              <a:defRPr sz="2801" b="0">
                <a:solidFill>
                  <a:schemeClr val="bg1"/>
                </a:solidFill>
              </a:defRPr>
            </a:lvl1pPr>
          </a:lstStyle>
          <a:p>
            <a:pPr lvl="0"/>
            <a:r>
              <a:rPr lang="en-US" noProof="0"/>
              <a:t>Click to edit Master title style</a:t>
            </a:r>
            <a:endParaRPr lang="nl-NL" noProof="0" dirty="0"/>
          </a:p>
        </p:txBody>
      </p:sp>
      <p:pic>
        <p:nvPicPr>
          <p:cNvPr id="2" name="Afbeelding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8000" y="252000"/>
            <a:ext cx="1496010" cy="360000"/>
          </a:xfrm>
          <a:prstGeom prst="rect">
            <a:avLst/>
          </a:prstGeom>
        </p:spPr>
      </p:pic>
    </p:spTree>
    <p:extLst>
      <p:ext uri="{BB962C8B-B14F-4D97-AF65-F5344CB8AC3E}">
        <p14:creationId xmlns:p14="http://schemas.microsoft.com/office/powerpoint/2010/main" val="3857241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userDrawn="1">
            <p:ph type="title" hasCustomPrompt="1"/>
          </p:nvPr>
        </p:nvSpPr>
        <p:spPr>
          <a:xfrm>
            <a:off x="464402" y="44384"/>
            <a:ext cx="8318966" cy="508001"/>
          </a:xfrm>
          <a:noFill/>
        </p:spPr>
        <p:txBody>
          <a:bodyPr tIns="0" rIns="0" bIns="0" anchor="ctr" anchorCtr="0"/>
          <a:lstStyle>
            <a:lvl1pPr>
              <a:lnSpc>
                <a:spcPts val="2000"/>
              </a:lnSpc>
              <a:defRPr sz="1800">
                <a:solidFill>
                  <a:srgbClr val="009286"/>
                </a:solidFill>
              </a:defRPr>
            </a:lvl1pPr>
          </a:lstStyle>
          <a:p>
            <a:r>
              <a:rPr lang="en-US" dirty="0"/>
              <a:t>Click to edit Master title style</a:t>
            </a:r>
            <a:endParaRPr lang="nl-NL" dirty="0"/>
          </a:p>
        </p:txBody>
      </p:sp>
      <p:sp>
        <p:nvSpPr>
          <p:cNvPr id="3" name="Tijdelijke aanduiding voor inhoud 2"/>
          <p:cNvSpPr>
            <a:spLocks noGrp="1"/>
          </p:cNvSpPr>
          <p:nvPr userDrawn="1">
            <p:ph idx="1"/>
          </p:nvPr>
        </p:nvSpPr>
        <p:spPr>
          <a:xfrm>
            <a:off x="464402" y="839073"/>
            <a:ext cx="8318966" cy="3660815"/>
          </a:xfrm>
        </p:spPr>
        <p:txBody>
          <a:bodyPr tIns="0" bIns="0"/>
          <a:lstStyle>
            <a:lvl1pPr>
              <a:defRPr sz="1400" b="0">
                <a:solidFill>
                  <a:srgbClr val="54646C"/>
                </a:solidFill>
              </a:defRPr>
            </a:lvl1pPr>
            <a:lvl2pPr>
              <a:defRPr sz="1400" b="0">
                <a:solidFill>
                  <a:srgbClr val="54646C"/>
                </a:solidFill>
              </a:defRPr>
            </a:lvl2pPr>
            <a:lvl3pPr>
              <a:defRPr sz="1400" b="0">
                <a:solidFill>
                  <a:srgbClr val="54646C"/>
                </a:solidFill>
              </a:defRPr>
            </a:lvl3pPr>
            <a:lvl4pPr>
              <a:defRPr sz="1400" b="0">
                <a:solidFill>
                  <a:srgbClr val="54646C"/>
                </a:solidFill>
              </a:defRPr>
            </a:lvl4pPr>
            <a:lvl5pPr>
              <a:defRPr sz="1400" b="0">
                <a:solidFill>
                  <a:srgbClr val="54646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Rechthoek 11">
            <a:extLst>
              <a:ext uri="{FF2B5EF4-FFF2-40B4-BE49-F238E27FC236}">
                <a16:creationId xmlns:a16="http://schemas.microsoft.com/office/drawing/2014/main" id="{71681E46-7A6E-49A3-ADE6-4F71E761DEEA}"/>
              </a:ext>
            </a:extLst>
          </p:cNvPr>
          <p:cNvSpPr/>
          <p:nvPr userDrawn="1"/>
        </p:nvSpPr>
        <p:spPr bwMode="auto">
          <a:xfrm>
            <a:off x="0" y="0"/>
            <a:ext cx="9144000" cy="5143500"/>
          </a:xfrm>
          <a:prstGeom prst="rect">
            <a:avLst/>
          </a:prstGeom>
          <a:solidFill>
            <a:schemeClr val="tx2">
              <a:lumMod val="95000"/>
              <a:alpha val="72000"/>
            </a:scheme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indent="0" algn="l" defTabSz="782241" rtl="0" eaLnBrk="1" fontAlgn="base" latinLnBrk="0" hangingPunct="1">
              <a:lnSpc>
                <a:spcPct val="100000"/>
              </a:lnSpc>
              <a:spcBef>
                <a:spcPct val="0"/>
              </a:spcBef>
              <a:spcAft>
                <a:spcPct val="0"/>
              </a:spcAft>
              <a:buClrTx/>
              <a:buSzTx/>
              <a:buFontTx/>
              <a:buNone/>
              <a:tabLst/>
            </a:pPr>
            <a:endParaRPr kumimoji="0" lang="nl-NL" sz="135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80852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7" name="Rectangle 16"/>
          <p:cNvSpPr/>
          <p:nvPr/>
        </p:nvSpPr>
        <p:spPr bwMode="gray">
          <a:xfrm>
            <a:off x="2305033" y="4783646"/>
            <a:ext cx="6478333"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9" name="Right Triangle 18"/>
          <p:cNvSpPr>
            <a:spLocks noChangeAspect="1"/>
          </p:cNvSpPr>
          <p:nvPr/>
        </p:nvSpPr>
        <p:spPr bwMode="ltGray">
          <a:xfrm flipH="1">
            <a:off x="8657039" y="4783432"/>
            <a:ext cx="127678" cy="140400"/>
          </a:xfrm>
          <a:prstGeom prst="rtTriangle">
            <a:avLst/>
          </a:prstGeom>
          <a:solidFill>
            <a:srgbClr val="005E5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2" name="Titel 1"/>
          <p:cNvSpPr>
            <a:spLocks noGrp="1"/>
          </p:cNvSpPr>
          <p:nvPr userDrawn="1">
            <p:ph type="title" hasCustomPrompt="1"/>
          </p:nvPr>
        </p:nvSpPr>
        <p:spPr>
          <a:xfrm>
            <a:off x="464401" y="44384"/>
            <a:ext cx="8318966" cy="508000"/>
          </a:xfrm>
          <a:noFill/>
        </p:spPr>
        <p:txBody>
          <a:bodyPr tIns="0" rIns="0" bIns="0" anchor="ctr" anchorCtr="0"/>
          <a:lstStyle>
            <a:lvl1pPr>
              <a:lnSpc>
                <a:spcPts val="2000"/>
              </a:lnSpc>
              <a:defRPr sz="1800">
                <a:solidFill>
                  <a:srgbClr val="009286"/>
                </a:solidFill>
              </a:defRPr>
            </a:lvl1pPr>
          </a:lstStyle>
          <a:p>
            <a:r>
              <a:rPr lang="en-US" dirty="0"/>
              <a:t>Click to edit Master title style</a:t>
            </a:r>
            <a:endParaRPr lang="nl-NL" dirty="0"/>
          </a:p>
        </p:txBody>
      </p:sp>
      <p:sp>
        <p:nvSpPr>
          <p:cNvPr id="3" name="Tijdelijke aanduiding voor inhoud 2"/>
          <p:cNvSpPr>
            <a:spLocks noGrp="1"/>
          </p:cNvSpPr>
          <p:nvPr userDrawn="1">
            <p:ph idx="1"/>
          </p:nvPr>
        </p:nvSpPr>
        <p:spPr>
          <a:xfrm>
            <a:off x="464401" y="839073"/>
            <a:ext cx="8318966" cy="3660815"/>
          </a:xfrm>
        </p:spPr>
        <p:txBody>
          <a:bodyPr tIns="0" bIns="0"/>
          <a:lstStyle>
            <a:lvl1pPr>
              <a:defRPr sz="1400" b="0">
                <a:solidFill>
                  <a:srgbClr val="54646C"/>
                </a:solidFill>
              </a:defRPr>
            </a:lvl1pPr>
            <a:lvl2pPr>
              <a:defRPr sz="1400" b="0">
                <a:solidFill>
                  <a:srgbClr val="54646C"/>
                </a:solidFill>
              </a:defRPr>
            </a:lvl2pPr>
            <a:lvl3pPr>
              <a:defRPr sz="1400" b="0">
                <a:solidFill>
                  <a:srgbClr val="54646C"/>
                </a:solidFill>
              </a:defRPr>
            </a:lvl3pPr>
            <a:lvl4pPr>
              <a:defRPr sz="1400" b="0">
                <a:solidFill>
                  <a:srgbClr val="54646C"/>
                </a:solidFill>
              </a:defRPr>
            </a:lvl4pPr>
            <a:lvl5pPr>
              <a:defRPr sz="1400" b="0">
                <a:solidFill>
                  <a:srgbClr val="54646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dianummer 3"/>
          <p:cNvSpPr>
            <a:spLocks noGrp="1"/>
          </p:cNvSpPr>
          <p:nvPr userDrawn="1">
            <p:ph type="sldNum" sz="quarter" idx="10"/>
          </p:nvPr>
        </p:nvSpPr>
        <p:spPr bwMode="white">
          <a:xfrm>
            <a:off x="7978071" y="4783482"/>
            <a:ext cx="650235" cy="140400"/>
          </a:xfrm>
        </p:spPr>
        <p:txBody>
          <a:bodyPr/>
          <a:lstStyle>
            <a:lvl1pPr>
              <a:lnSpc>
                <a:spcPts val="1106"/>
              </a:lnSpc>
              <a:defRPr b="1">
                <a:solidFill>
                  <a:srgbClr val="FFFFFF"/>
                </a:solidFill>
              </a:defRPr>
            </a:lvl1pPr>
          </a:lstStyle>
          <a:p>
            <a:fld id="{C23ADB4E-9B09-45A2-A801-D3601615BFC8}" type="slidenum">
              <a:rPr lang="nl-NL" smtClean="0"/>
              <a:pPr/>
              <a:t>‹#›</a:t>
            </a:fld>
            <a:endParaRPr lang="nl-NL" dirty="0"/>
          </a:p>
        </p:txBody>
      </p:sp>
      <p:grpSp>
        <p:nvGrpSpPr>
          <p:cNvPr id="13" name="Group 12"/>
          <p:cNvGrpSpPr/>
          <p:nvPr userDrawn="1"/>
        </p:nvGrpSpPr>
        <p:grpSpPr>
          <a:xfrm>
            <a:off x="436115" y="397886"/>
            <a:ext cx="8347251" cy="210403"/>
            <a:chOff x="472458" y="532263"/>
            <a:chExt cx="8886288" cy="280537"/>
          </a:xfrm>
        </p:grpSpPr>
        <p:cxnSp>
          <p:nvCxnSpPr>
            <p:cNvPr id="14" name="Straight Connector 13"/>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02223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ge Gate Dec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26CA70-654D-429C-9A72-9AC0FB289314}"/>
              </a:ext>
            </a:extLst>
          </p:cNvPr>
          <p:cNvSpPr>
            <a:spLocks noGrp="1"/>
          </p:cNvSpPr>
          <p:nvPr>
            <p:ph type="sldNum" sz="quarter" idx="10"/>
          </p:nvPr>
        </p:nvSpPr>
        <p:spPr/>
        <p:txBody>
          <a:bodyPr/>
          <a:lstStyle/>
          <a:p>
            <a:fld id="{64968C61-D2AE-4356-8B19-3BEB45AA5B63}" type="slidenum">
              <a:rPr lang="nl-NL" smtClean="0"/>
              <a:pPr/>
              <a:t>‹#›</a:t>
            </a:fld>
            <a:endParaRPr lang="nl-NL" dirty="0"/>
          </a:p>
        </p:txBody>
      </p:sp>
    </p:spTree>
    <p:extLst>
      <p:ext uri="{BB962C8B-B14F-4D97-AF65-F5344CB8AC3E}">
        <p14:creationId xmlns:p14="http://schemas.microsoft.com/office/powerpoint/2010/main" val="47160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39" name="Rectangle 5"/>
          <p:cNvSpPr>
            <a:spLocks noGrp="1" noChangeArrowheads="1"/>
          </p:cNvSpPr>
          <p:nvPr>
            <p:ph type="ctrTitle"/>
          </p:nvPr>
        </p:nvSpPr>
        <p:spPr>
          <a:xfrm>
            <a:off x="511200" y="1525369"/>
            <a:ext cx="7445790" cy="432000"/>
          </a:xfrm>
        </p:spPr>
        <p:txBody>
          <a:bodyPr tIns="0" rIns="0" bIns="0"/>
          <a:lstStyle>
            <a:lvl1pPr algn="l">
              <a:lnSpc>
                <a:spcPts val="3409"/>
              </a:lnSpc>
              <a:defRPr sz="2800" b="0">
                <a:solidFill>
                  <a:schemeClr val="bg1"/>
                </a:solidFill>
              </a:defRPr>
            </a:lvl1pPr>
          </a:lstStyle>
          <a:p>
            <a:pPr lvl="0"/>
            <a:r>
              <a:rPr lang="en-US" noProof="0" dirty="0"/>
              <a:t>Click to edit Master title style</a:t>
            </a:r>
            <a:endParaRPr lang="nl-NL" noProof="0"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000" y="252000"/>
            <a:ext cx="1551816" cy="360000"/>
          </a:xfrm>
          <a:prstGeom prst="rect">
            <a:avLst/>
          </a:prstGeom>
        </p:spPr>
      </p:pic>
    </p:spTree>
    <p:extLst>
      <p:ext uri="{BB962C8B-B14F-4D97-AF65-F5344CB8AC3E}">
        <p14:creationId xmlns:p14="http://schemas.microsoft.com/office/powerpoint/2010/main" val="112335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1" name="Rectangle 16"/>
          <p:cNvSpPr/>
          <p:nvPr userDrawn="1"/>
        </p:nvSpPr>
        <p:spPr bwMode="gray">
          <a:xfrm>
            <a:off x="2305033" y="4783646"/>
            <a:ext cx="6478333"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2" name="Right Triangle 18"/>
          <p:cNvSpPr>
            <a:spLocks noChangeAspect="1"/>
          </p:cNvSpPr>
          <p:nvPr userDrawn="1"/>
        </p:nvSpPr>
        <p:spPr bwMode="ltGray">
          <a:xfrm flipH="1">
            <a:off x="8657039" y="4783432"/>
            <a:ext cx="127678" cy="140400"/>
          </a:xfrm>
          <a:prstGeom prst="rtTriangle">
            <a:avLst/>
          </a:prstGeom>
          <a:solidFill>
            <a:srgbClr val="005E5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3" name="Group 12"/>
          <p:cNvGrpSpPr/>
          <p:nvPr userDrawn="1"/>
        </p:nvGrpSpPr>
        <p:grpSpPr>
          <a:xfrm>
            <a:off x="436115" y="397886"/>
            <a:ext cx="8347251" cy="210403"/>
            <a:chOff x="472458" y="532263"/>
            <a:chExt cx="8886288" cy="280537"/>
          </a:xfrm>
        </p:grpSpPr>
        <p:cxnSp>
          <p:nvCxnSpPr>
            <p:cNvPr id="14" name="Straight Connector 13"/>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ijdelijke aanduiding voor dianummer 3"/>
          <p:cNvSpPr>
            <a:spLocks noGrp="1"/>
          </p:cNvSpPr>
          <p:nvPr>
            <p:ph type="sldNum" sz="quarter" idx="10"/>
          </p:nvPr>
        </p:nvSpPr>
        <p:spPr bwMode="white">
          <a:xfrm>
            <a:off x="7978071" y="4783482"/>
            <a:ext cx="650235" cy="140400"/>
          </a:xfrm>
        </p:spPr>
        <p:txBody>
          <a:bodyPr/>
          <a:lstStyle>
            <a:lvl1pPr>
              <a:lnSpc>
                <a:spcPts val="1106"/>
              </a:lnSpc>
              <a:defRPr b="1">
                <a:solidFill>
                  <a:srgbClr val="FFFFFF"/>
                </a:solidFill>
              </a:defRPr>
            </a:lvl1pPr>
          </a:lstStyle>
          <a:p>
            <a:fld id="{C23ADB4E-9B09-45A2-A801-D3601615BFC8}" type="slidenum">
              <a:rPr lang="nl-NL" smtClean="0"/>
              <a:pPr/>
              <a:t>‹#›</a:t>
            </a:fld>
            <a:endParaRPr lang="nl-NL" dirty="0"/>
          </a:p>
        </p:txBody>
      </p:sp>
      <p:sp>
        <p:nvSpPr>
          <p:cNvPr id="19" name="Titel 1"/>
          <p:cNvSpPr>
            <a:spLocks noGrp="1"/>
          </p:cNvSpPr>
          <p:nvPr>
            <p:ph type="title" hasCustomPrompt="1"/>
          </p:nvPr>
        </p:nvSpPr>
        <p:spPr>
          <a:xfrm>
            <a:off x="464401" y="44384"/>
            <a:ext cx="8318966" cy="508000"/>
          </a:xfrm>
          <a:noFill/>
        </p:spPr>
        <p:txBody>
          <a:bodyPr tIns="0" rIns="0" bIns="0" anchor="ctr" anchorCtr="0"/>
          <a:lstStyle>
            <a:lvl1pPr>
              <a:lnSpc>
                <a:spcPts val="2000"/>
              </a:lnSpc>
              <a:defRPr sz="1800">
                <a:solidFill>
                  <a:srgbClr val="009286"/>
                </a:solidFill>
              </a:defRPr>
            </a:lvl1pPr>
          </a:lstStyle>
          <a:p>
            <a:r>
              <a:rPr lang="en-US" dirty="0"/>
              <a:t>Click to edit Master title style</a:t>
            </a:r>
            <a:endParaRPr lang="nl-NL" dirty="0"/>
          </a:p>
        </p:txBody>
      </p:sp>
      <p:sp>
        <p:nvSpPr>
          <p:cNvPr id="20" name="Tijdelijke aanduiding voor inhoud 2"/>
          <p:cNvSpPr>
            <a:spLocks noGrp="1"/>
          </p:cNvSpPr>
          <p:nvPr>
            <p:ph idx="1"/>
          </p:nvPr>
        </p:nvSpPr>
        <p:spPr>
          <a:xfrm>
            <a:off x="464401" y="839073"/>
            <a:ext cx="8318966" cy="3660815"/>
          </a:xfrm>
        </p:spPr>
        <p:txBody>
          <a:bodyPr tIns="0" bIns="0"/>
          <a:lstStyle>
            <a:lvl1pPr>
              <a:defRPr sz="1400" b="0">
                <a:solidFill>
                  <a:srgbClr val="54646C"/>
                </a:solidFill>
              </a:defRPr>
            </a:lvl1pPr>
            <a:lvl2pPr>
              <a:defRPr sz="1400" b="0">
                <a:solidFill>
                  <a:srgbClr val="54646C"/>
                </a:solidFill>
              </a:defRPr>
            </a:lvl2pPr>
            <a:lvl3pPr>
              <a:defRPr sz="1400" b="0">
                <a:solidFill>
                  <a:srgbClr val="54646C"/>
                </a:solidFill>
              </a:defRPr>
            </a:lvl3pPr>
            <a:lvl4pPr>
              <a:defRPr sz="1400" b="0">
                <a:solidFill>
                  <a:srgbClr val="54646C"/>
                </a:solidFill>
              </a:defRPr>
            </a:lvl4pPr>
            <a:lvl5pPr>
              <a:defRPr sz="1400" b="0">
                <a:solidFill>
                  <a:srgbClr val="54646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122420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39" name="Rectangle 5"/>
          <p:cNvSpPr>
            <a:spLocks noGrp="1" noChangeArrowheads="1"/>
          </p:cNvSpPr>
          <p:nvPr>
            <p:ph type="ctrTitle"/>
          </p:nvPr>
        </p:nvSpPr>
        <p:spPr>
          <a:xfrm>
            <a:off x="511200" y="1525369"/>
            <a:ext cx="7445790" cy="432000"/>
          </a:xfrm>
        </p:spPr>
        <p:txBody>
          <a:bodyPr tIns="0" rIns="0" bIns="0"/>
          <a:lstStyle>
            <a:lvl1pPr algn="l">
              <a:lnSpc>
                <a:spcPts val="3409"/>
              </a:lnSpc>
              <a:defRPr sz="2800" b="0">
                <a:solidFill>
                  <a:schemeClr val="bg1"/>
                </a:solidFill>
              </a:defRPr>
            </a:lvl1pPr>
          </a:lstStyle>
          <a:p>
            <a:pPr lvl="0"/>
            <a:r>
              <a:rPr lang="en-US" noProof="0" dirty="0"/>
              <a:t>Click to edit Master title style</a:t>
            </a:r>
            <a:endParaRPr lang="nl-NL" noProof="0"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000" y="252000"/>
            <a:ext cx="2285625" cy="360000"/>
          </a:xfrm>
          <a:prstGeom prst="rect">
            <a:avLst/>
          </a:prstGeom>
        </p:spPr>
      </p:pic>
    </p:spTree>
    <p:extLst>
      <p:ext uri="{BB962C8B-B14F-4D97-AF65-F5344CB8AC3E}">
        <p14:creationId xmlns:p14="http://schemas.microsoft.com/office/powerpoint/2010/main" val="410895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1" name="Rectangle 16"/>
          <p:cNvSpPr/>
          <p:nvPr userDrawn="1"/>
        </p:nvSpPr>
        <p:spPr bwMode="gray">
          <a:xfrm>
            <a:off x="2305033" y="4783646"/>
            <a:ext cx="6478333"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2" name="Right Triangle 18"/>
          <p:cNvSpPr>
            <a:spLocks noChangeAspect="1"/>
          </p:cNvSpPr>
          <p:nvPr userDrawn="1"/>
        </p:nvSpPr>
        <p:spPr bwMode="ltGray">
          <a:xfrm flipH="1">
            <a:off x="8657039" y="4783432"/>
            <a:ext cx="127678" cy="140400"/>
          </a:xfrm>
          <a:prstGeom prst="rtTriangle">
            <a:avLst/>
          </a:prstGeom>
          <a:solidFill>
            <a:srgbClr val="005E5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3" name="Group 12"/>
          <p:cNvGrpSpPr/>
          <p:nvPr userDrawn="1"/>
        </p:nvGrpSpPr>
        <p:grpSpPr>
          <a:xfrm>
            <a:off x="436115" y="397886"/>
            <a:ext cx="8347251" cy="210403"/>
            <a:chOff x="472458" y="532263"/>
            <a:chExt cx="8886288" cy="280537"/>
          </a:xfrm>
        </p:grpSpPr>
        <p:cxnSp>
          <p:nvCxnSpPr>
            <p:cNvPr id="14" name="Straight Connector 13"/>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ijdelijke aanduiding voor dianummer 3"/>
          <p:cNvSpPr>
            <a:spLocks noGrp="1"/>
          </p:cNvSpPr>
          <p:nvPr>
            <p:ph type="sldNum" sz="quarter" idx="10"/>
          </p:nvPr>
        </p:nvSpPr>
        <p:spPr bwMode="white">
          <a:xfrm>
            <a:off x="7978071" y="4783482"/>
            <a:ext cx="650235" cy="140400"/>
          </a:xfrm>
        </p:spPr>
        <p:txBody>
          <a:bodyPr/>
          <a:lstStyle>
            <a:lvl1pPr>
              <a:lnSpc>
                <a:spcPts val="1106"/>
              </a:lnSpc>
              <a:defRPr b="1">
                <a:solidFill>
                  <a:srgbClr val="FFFFFF"/>
                </a:solidFill>
              </a:defRPr>
            </a:lvl1pPr>
          </a:lstStyle>
          <a:p>
            <a:fld id="{C23ADB4E-9B09-45A2-A801-D3601615BFC8}" type="slidenum">
              <a:rPr lang="nl-NL" smtClean="0"/>
              <a:pPr/>
              <a:t>‹#›</a:t>
            </a:fld>
            <a:endParaRPr lang="nl-NL" dirty="0"/>
          </a:p>
        </p:txBody>
      </p:sp>
      <p:sp>
        <p:nvSpPr>
          <p:cNvPr id="19" name="Titel 1"/>
          <p:cNvSpPr>
            <a:spLocks noGrp="1"/>
          </p:cNvSpPr>
          <p:nvPr>
            <p:ph type="title" hasCustomPrompt="1"/>
          </p:nvPr>
        </p:nvSpPr>
        <p:spPr>
          <a:xfrm>
            <a:off x="464401" y="44384"/>
            <a:ext cx="8318966" cy="508000"/>
          </a:xfrm>
          <a:noFill/>
        </p:spPr>
        <p:txBody>
          <a:bodyPr tIns="0" rIns="0" bIns="0" anchor="ctr" anchorCtr="0"/>
          <a:lstStyle>
            <a:lvl1pPr>
              <a:lnSpc>
                <a:spcPts val="2000"/>
              </a:lnSpc>
              <a:defRPr sz="1800">
                <a:solidFill>
                  <a:srgbClr val="009286"/>
                </a:solidFill>
              </a:defRPr>
            </a:lvl1pPr>
          </a:lstStyle>
          <a:p>
            <a:r>
              <a:rPr lang="en-US" dirty="0"/>
              <a:t>Click to edit Master title style</a:t>
            </a:r>
            <a:endParaRPr lang="nl-NL" dirty="0"/>
          </a:p>
        </p:txBody>
      </p:sp>
      <p:sp>
        <p:nvSpPr>
          <p:cNvPr id="20" name="Tijdelijke aanduiding voor inhoud 2"/>
          <p:cNvSpPr>
            <a:spLocks noGrp="1"/>
          </p:cNvSpPr>
          <p:nvPr>
            <p:ph idx="1"/>
          </p:nvPr>
        </p:nvSpPr>
        <p:spPr>
          <a:xfrm>
            <a:off x="464401" y="839073"/>
            <a:ext cx="8318966" cy="3660815"/>
          </a:xfrm>
        </p:spPr>
        <p:txBody>
          <a:bodyPr tIns="0" bIns="0"/>
          <a:lstStyle>
            <a:lvl1pPr>
              <a:defRPr sz="1400" b="0">
                <a:solidFill>
                  <a:srgbClr val="54646C"/>
                </a:solidFill>
              </a:defRPr>
            </a:lvl1pPr>
            <a:lvl2pPr>
              <a:defRPr sz="1400" b="0">
                <a:solidFill>
                  <a:srgbClr val="54646C"/>
                </a:solidFill>
              </a:defRPr>
            </a:lvl2pPr>
            <a:lvl3pPr>
              <a:defRPr sz="1400" b="0">
                <a:solidFill>
                  <a:srgbClr val="54646C"/>
                </a:solidFill>
              </a:defRPr>
            </a:lvl3pPr>
            <a:lvl4pPr>
              <a:defRPr sz="1400" b="0">
                <a:solidFill>
                  <a:srgbClr val="54646C"/>
                </a:solidFill>
              </a:defRPr>
            </a:lvl4pPr>
            <a:lvl5pPr>
              <a:defRPr sz="1400" b="0">
                <a:solidFill>
                  <a:srgbClr val="54646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427749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39" name="Rectangle 5"/>
          <p:cNvSpPr>
            <a:spLocks noGrp="1" noChangeArrowheads="1"/>
          </p:cNvSpPr>
          <p:nvPr>
            <p:ph type="ctrTitle"/>
          </p:nvPr>
        </p:nvSpPr>
        <p:spPr>
          <a:xfrm>
            <a:off x="511200" y="1525369"/>
            <a:ext cx="7445790" cy="432000"/>
          </a:xfrm>
        </p:spPr>
        <p:txBody>
          <a:bodyPr tIns="0" rIns="0" bIns="0"/>
          <a:lstStyle>
            <a:lvl1pPr algn="l">
              <a:lnSpc>
                <a:spcPts val="3409"/>
              </a:lnSpc>
              <a:defRPr sz="2800" b="0">
                <a:solidFill>
                  <a:schemeClr val="bg1"/>
                </a:solidFill>
              </a:defRPr>
            </a:lvl1pPr>
          </a:lstStyle>
          <a:p>
            <a:pPr lvl="0"/>
            <a:r>
              <a:rPr lang="en-US" noProof="0" dirty="0"/>
              <a:t>Click to edit Master title style</a:t>
            </a:r>
            <a:endParaRPr lang="nl-NL" noProof="0"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000" y="252000"/>
            <a:ext cx="3349866" cy="360000"/>
          </a:xfrm>
          <a:prstGeom prst="rect">
            <a:avLst/>
          </a:prstGeom>
        </p:spPr>
      </p:pic>
    </p:spTree>
    <p:extLst>
      <p:ext uri="{BB962C8B-B14F-4D97-AF65-F5344CB8AC3E}">
        <p14:creationId xmlns:p14="http://schemas.microsoft.com/office/powerpoint/2010/main" val="183883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11" name="Rectangle 16"/>
          <p:cNvSpPr/>
          <p:nvPr userDrawn="1"/>
        </p:nvSpPr>
        <p:spPr bwMode="gray">
          <a:xfrm>
            <a:off x="3147735" y="4783646"/>
            <a:ext cx="5635631"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2" name="Right Triangle 18"/>
          <p:cNvSpPr>
            <a:spLocks noChangeAspect="1"/>
          </p:cNvSpPr>
          <p:nvPr userDrawn="1"/>
        </p:nvSpPr>
        <p:spPr bwMode="ltGray">
          <a:xfrm flipH="1">
            <a:off x="8657039" y="4783432"/>
            <a:ext cx="127678" cy="140400"/>
          </a:xfrm>
          <a:prstGeom prst="rtTriangle">
            <a:avLst/>
          </a:prstGeom>
          <a:solidFill>
            <a:srgbClr val="005E5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grpSp>
        <p:nvGrpSpPr>
          <p:cNvPr id="13" name="Group 12"/>
          <p:cNvGrpSpPr/>
          <p:nvPr userDrawn="1"/>
        </p:nvGrpSpPr>
        <p:grpSpPr>
          <a:xfrm>
            <a:off x="436115" y="397886"/>
            <a:ext cx="8347251" cy="210403"/>
            <a:chOff x="472458" y="532263"/>
            <a:chExt cx="8886288" cy="280537"/>
          </a:xfrm>
        </p:grpSpPr>
        <p:cxnSp>
          <p:nvCxnSpPr>
            <p:cNvPr id="14" name="Straight Connector 13"/>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Tijdelijke aanduiding voor dianummer 3"/>
          <p:cNvSpPr>
            <a:spLocks noGrp="1"/>
          </p:cNvSpPr>
          <p:nvPr>
            <p:ph type="sldNum" sz="quarter" idx="10"/>
          </p:nvPr>
        </p:nvSpPr>
        <p:spPr bwMode="white">
          <a:xfrm>
            <a:off x="7978071" y="4783482"/>
            <a:ext cx="650235" cy="140400"/>
          </a:xfrm>
        </p:spPr>
        <p:txBody>
          <a:bodyPr/>
          <a:lstStyle>
            <a:lvl1pPr>
              <a:lnSpc>
                <a:spcPts val="1106"/>
              </a:lnSpc>
              <a:defRPr b="1">
                <a:solidFill>
                  <a:srgbClr val="FFFFFF"/>
                </a:solidFill>
              </a:defRPr>
            </a:lvl1pPr>
          </a:lstStyle>
          <a:p>
            <a:fld id="{C23ADB4E-9B09-45A2-A801-D3601615BFC8}" type="slidenum">
              <a:rPr lang="nl-NL" smtClean="0"/>
              <a:pPr/>
              <a:t>‹#›</a:t>
            </a:fld>
            <a:endParaRPr lang="nl-NL" dirty="0"/>
          </a:p>
        </p:txBody>
      </p:sp>
      <p:sp>
        <p:nvSpPr>
          <p:cNvPr id="20" name="Titel 1"/>
          <p:cNvSpPr>
            <a:spLocks noGrp="1"/>
          </p:cNvSpPr>
          <p:nvPr>
            <p:ph type="title" hasCustomPrompt="1"/>
          </p:nvPr>
        </p:nvSpPr>
        <p:spPr>
          <a:xfrm>
            <a:off x="464401" y="44384"/>
            <a:ext cx="8318966" cy="508000"/>
          </a:xfrm>
          <a:noFill/>
        </p:spPr>
        <p:txBody>
          <a:bodyPr tIns="0" rIns="0" bIns="0" anchor="ctr" anchorCtr="0"/>
          <a:lstStyle>
            <a:lvl1pPr>
              <a:lnSpc>
                <a:spcPts val="2000"/>
              </a:lnSpc>
              <a:defRPr sz="1800">
                <a:solidFill>
                  <a:srgbClr val="009286"/>
                </a:solidFill>
              </a:defRPr>
            </a:lvl1pPr>
          </a:lstStyle>
          <a:p>
            <a:r>
              <a:rPr lang="en-US" dirty="0"/>
              <a:t>Click to edit Master title style</a:t>
            </a:r>
            <a:endParaRPr lang="nl-NL" dirty="0"/>
          </a:p>
        </p:txBody>
      </p:sp>
      <p:sp>
        <p:nvSpPr>
          <p:cNvPr id="21" name="Tijdelijke aanduiding voor inhoud 2"/>
          <p:cNvSpPr>
            <a:spLocks noGrp="1"/>
          </p:cNvSpPr>
          <p:nvPr>
            <p:ph idx="1"/>
          </p:nvPr>
        </p:nvSpPr>
        <p:spPr>
          <a:xfrm>
            <a:off x="464401" y="839073"/>
            <a:ext cx="8318966" cy="3660815"/>
          </a:xfrm>
        </p:spPr>
        <p:txBody>
          <a:bodyPr tIns="0" bIns="0"/>
          <a:lstStyle>
            <a:lvl1pPr>
              <a:defRPr sz="1400" b="0">
                <a:solidFill>
                  <a:srgbClr val="54646C"/>
                </a:solidFill>
              </a:defRPr>
            </a:lvl1pPr>
            <a:lvl2pPr>
              <a:defRPr sz="1400" b="0">
                <a:solidFill>
                  <a:srgbClr val="54646C"/>
                </a:solidFill>
              </a:defRPr>
            </a:lvl2pPr>
            <a:lvl3pPr>
              <a:defRPr sz="1400" b="0">
                <a:solidFill>
                  <a:srgbClr val="54646C"/>
                </a:solidFill>
              </a:defRPr>
            </a:lvl3pPr>
            <a:lvl4pPr>
              <a:defRPr sz="1400" b="0">
                <a:solidFill>
                  <a:srgbClr val="54646C"/>
                </a:solidFill>
              </a:defRPr>
            </a:lvl4pPr>
            <a:lvl5pPr>
              <a:defRPr sz="1400" b="0">
                <a:solidFill>
                  <a:srgbClr val="54646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Tree>
    <p:extLst>
      <p:ext uri="{BB962C8B-B14F-4D97-AF65-F5344CB8AC3E}">
        <p14:creationId xmlns:p14="http://schemas.microsoft.com/office/powerpoint/2010/main" val="14250361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3.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4.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5.emf"/></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6.emf"/></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2036223" y="217057"/>
            <a:ext cx="6815919" cy="41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73249" bIns="36624" numCol="1" anchor="b" anchorCtr="0" compatLnSpc="1">
            <a:prstTxWarp prst="textNoShape">
              <a:avLst/>
            </a:prstTxWarp>
          </a:bodyPr>
          <a:lstStyle/>
          <a:p>
            <a:pPr lvl="0"/>
            <a:r>
              <a:rPr lang="nl-NL"/>
              <a:t>Klik om het opmaakprofiel te bewerken</a:t>
            </a:r>
          </a:p>
        </p:txBody>
      </p:sp>
      <p:sp>
        <p:nvSpPr>
          <p:cNvPr id="26631" name="Rectangle 7"/>
          <p:cNvSpPr>
            <a:spLocks noGrp="1" noChangeArrowheads="1"/>
          </p:cNvSpPr>
          <p:nvPr>
            <p:ph type="sldNum" sz="quarter" idx="4"/>
          </p:nvPr>
        </p:nvSpPr>
        <p:spPr bwMode="auto">
          <a:xfrm>
            <a:off x="8210053" y="4776339"/>
            <a:ext cx="650235" cy="18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16217">
              <a:defRPr sz="800">
                <a:solidFill>
                  <a:schemeClr val="hlink"/>
                </a:solidFill>
              </a:defRPr>
            </a:lvl1pPr>
          </a:lstStyle>
          <a:p>
            <a:fld id="{64968C61-D2AE-4356-8B19-3BEB45AA5B63}" type="slidenum">
              <a:rPr lang="nl-NL"/>
              <a:pPr/>
              <a:t>‹#›</a:t>
            </a:fld>
            <a:endParaRPr lang="nl-NL" dirty="0"/>
          </a:p>
        </p:txBody>
      </p:sp>
      <p:sp>
        <p:nvSpPr>
          <p:cNvPr id="26643" name="Rectangle 19"/>
          <p:cNvSpPr>
            <a:spLocks noGrp="1" noChangeArrowheads="1"/>
          </p:cNvSpPr>
          <p:nvPr>
            <p:ph type="body" idx="1"/>
          </p:nvPr>
        </p:nvSpPr>
        <p:spPr bwMode="auto">
          <a:xfrm>
            <a:off x="2036223" y="839073"/>
            <a:ext cx="6815919" cy="366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0" bIns="36624" numCol="1" anchor="t" anchorCtr="0" compatLnSpc="1">
            <a:prstTxWarp prst="textNoShape">
              <a:avLst/>
            </a:prstTxWarp>
          </a:bodyPr>
          <a:lstStyle/>
          <a:p>
            <a:pPr lvl="0"/>
            <a:r>
              <a:rPr lang="nl-NL" dirty="0"/>
              <a:t>Klik om de opmaakprofielen van de </a:t>
            </a:r>
            <a:r>
              <a:rPr lang="nl-NL" dirty="0" err="1"/>
              <a:t>modeltekst</a:t>
            </a:r>
            <a:r>
              <a:rPr lang="nl-NL" dirty="0"/>
              <a:t> te bewerken</a:t>
            </a:r>
          </a:p>
          <a:p>
            <a:pPr lvl="1"/>
            <a:r>
              <a:rPr lang="nl-NL" dirty="0"/>
              <a:t>Tweede niveau</a:t>
            </a:r>
          </a:p>
          <a:p>
            <a:pPr lvl="2"/>
            <a:r>
              <a:rPr lang="nl-NL" dirty="0"/>
              <a:t>Derde niveau</a:t>
            </a:r>
          </a:p>
          <a:p>
            <a:pPr lvl="3"/>
            <a:r>
              <a:rPr lang="nl-NL" dirty="0"/>
              <a:t>Vierde niveau</a:t>
            </a:r>
          </a:p>
          <a:p>
            <a:pPr lvl="4"/>
            <a:r>
              <a:rPr lang="nl-NL" dirty="0"/>
              <a:t>Vijfde niveau</a:t>
            </a:r>
          </a:p>
        </p:txBody>
      </p:sp>
      <p:grpSp>
        <p:nvGrpSpPr>
          <p:cNvPr id="6" name="Group 5">
            <a:extLst>
              <a:ext uri="{FF2B5EF4-FFF2-40B4-BE49-F238E27FC236}">
                <a16:creationId xmlns:a16="http://schemas.microsoft.com/office/drawing/2014/main" id="{018D6258-0E45-4EDD-A902-7B70053A0B20}"/>
              </a:ext>
            </a:extLst>
          </p:cNvPr>
          <p:cNvGrpSpPr/>
          <p:nvPr userDrawn="1"/>
        </p:nvGrpSpPr>
        <p:grpSpPr>
          <a:xfrm>
            <a:off x="436115" y="397886"/>
            <a:ext cx="8347251" cy="210403"/>
            <a:chOff x="472458" y="532263"/>
            <a:chExt cx="8886288" cy="280537"/>
          </a:xfrm>
        </p:grpSpPr>
        <p:cxnSp>
          <p:nvCxnSpPr>
            <p:cNvPr id="7" name="Straight Connector 6">
              <a:extLst>
                <a:ext uri="{FF2B5EF4-FFF2-40B4-BE49-F238E27FC236}">
                  <a16:creationId xmlns:a16="http://schemas.microsoft.com/office/drawing/2014/main" id="{D6F6CC24-C517-4EB1-B975-8EA6F1C19406}"/>
                </a:ext>
              </a:extLst>
            </p:cNvPr>
            <p:cNvCxnSpPr/>
            <p:nvPr/>
          </p:nvCxnSpPr>
          <p:spPr bwMode="auto">
            <a:xfrm>
              <a:off x="472458" y="812800"/>
              <a:ext cx="8533823" cy="0"/>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a:extLst>
                <a:ext uri="{FF2B5EF4-FFF2-40B4-BE49-F238E27FC236}">
                  <a16:creationId xmlns:a16="http://schemas.microsoft.com/office/drawing/2014/main" id="{483E962A-DB75-495F-9568-3865BA40A81A}"/>
                </a:ext>
              </a:extLst>
            </p:cNvPr>
            <p:cNvCxnSpPr/>
            <p:nvPr/>
          </p:nvCxnSpPr>
          <p:spPr bwMode="auto">
            <a:xfrm flipV="1">
              <a:off x="9006281" y="532263"/>
              <a:ext cx="352465" cy="280537"/>
            </a:xfrm>
            <a:prstGeom prst="line">
              <a:avLst/>
            </a:prstGeom>
            <a:solidFill>
              <a:schemeClr val="accent1"/>
            </a:solidFill>
            <a:ln w="19050" cap="flat" cmpd="sng" algn="ctr">
              <a:solidFill>
                <a:srgbClr val="00928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 name="Rectangle 9">
            <a:extLst>
              <a:ext uri="{FF2B5EF4-FFF2-40B4-BE49-F238E27FC236}">
                <a16:creationId xmlns:a16="http://schemas.microsoft.com/office/drawing/2014/main" id="{962DCD53-5D19-4C58-A53A-2842410097B8}"/>
              </a:ext>
            </a:extLst>
          </p:cNvPr>
          <p:cNvSpPr/>
          <p:nvPr userDrawn="1"/>
        </p:nvSpPr>
        <p:spPr bwMode="gray">
          <a:xfrm>
            <a:off x="2305033" y="4783646"/>
            <a:ext cx="6478333" cy="140400"/>
          </a:xfrm>
          <a:prstGeom prst="rect">
            <a:avLst/>
          </a:prstGeom>
          <a:solidFill>
            <a:srgbClr val="0092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0429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 bg1="dk2" tx1="lt1" bg2="dk1" tx2="lt2" accent1="accent1" accent2="accent2" accent3="accent3" accent4="accent4" accent5="accent5" accent6="accent6" hlink="hlink" folHlink="folHlink"/>
  <p:sldLayoutIdLst>
    <p:sldLayoutId id="2147483657" r:id="rId1"/>
    <p:sldLayoutId id="2147483660" r:id="rId2"/>
    <p:sldLayoutId id="2147483676" r:id="rId3"/>
  </p:sldLayoutIdLst>
  <p:hf hdr="0" ftr="0" dt="0"/>
  <p:txStyles>
    <p:titleStyle>
      <a:lvl1pPr algn="l" defTabSz="816217" rtl="0" eaLnBrk="1" fontAlgn="base" hangingPunct="1">
        <a:lnSpc>
          <a:spcPts val="1878"/>
        </a:lnSpc>
        <a:spcBef>
          <a:spcPct val="0"/>
        </a:spcBef>
        <a:spcAft>
          <a:spcPct val="0"/>
        </a:spcAft>
        <a:defRPr b="1">
          <a:solidFill>
            <a:schemeClr val="hlink"/>
          </a:solidFill>
          <a:latin typeface="+mj-lt"/>
          <a:ea typeface="+mj-ea"/>
          <a:cs typeface="+mj-cs"/>
        </a:defRPr>
      </a:lvl1pPr>
      <a:lvl2pPr algn="l" defTabSz="816217" rtl="0" eaLnBrk="1" fontAlgn="base" hangingPunct="1">
        <a:lnSpc>
          <a:spcPts val="1878"/>
        </a:lnSpc>
        <a:spcBef>
          <a:spcPct val="0"/>
        </a:spcBef>
        <a:spcAft>
          <a:spcPct val="0"/>
        </a:spcAft>
        <a:defRPr b="1">
          <a:solidFill>
            <a:schemeClr val="hlink"/>
          </a:solidFill>
          <a:latin typeface="Arial" charset="0"/>
          <a:cs typeface="Arial" charset="0"/>
        </a:defRPr>
      </a:lvl2pPr>
      <a:lvl3pPr algn="l" defTabSz="816217" rtl="0" eaLnBrk="1" fontAlgn="base" hangingPunct="1">
        <a:lnSpc>
          <a:spcPts val="1878"/>
        </a:lnSpc>
        <a:spcBef>
          <a:spcPct val="0"/>
        </a:spcBef>
        <a:spcAft>
          <a:spcPct val="0"/>
        </a:spcAft>
        <a:defRPr b="1">
          <a:solidFill>
            <a:schemeClr val="hlink"/>
          </a:solidFill>
          <a:latin typeface="Arial" charset="0"/>
          <a:cs typeface="Arial" charset="0"/>
        </a:defRPr>
      </a:lvl3pPr>
      <a:lvl4pPr algn="l" defTabSz="816217" rtl="0" eaLnBrk="1" fontAlgn="base" hangingPunct="1">
        <a:lnSpc>
          <a:spcPts val="1878"/>
        </a:lnSpc>
        <a:spcBef>
          <a:spcPct val="0"/>
        </a:spcBef>
        <a:spcAft>
          <a:spcPct val="0"/>
        </a:spcAft>
        <a:defRPr b="1">
          <a:solidFill>
            <a:schemeClr val="hlink"/>
          </a:solidFill>
          <a:latin typeface="Arial" charset="0"/>
          <a:cs typeface="Arial" charset="0"/>
        </a:defRPr>
      </a:lvl4pPr>
      <a:lvl5pPr algn="l" defTabSz="816217" rtl="0" eaLnBrk="1" fontAlgn="base" hangingPunct="1">
        <a:lnSpc>
          <a:spcPts val="1878"/>
        </a:lnSpc>
        <a:spcBef>
          <a:spcPct val="0"/>
        </a:spcBef>
        <a:spcAft>
          <a:spcPct val="0"/>
        </a:spcAft>
        <a:defRPr b="1">
          <a:solidFill>
            <a:schemeClr val="hlink"/>
          </a:solidFill>
          <a:latin typeface="Arial" charset="0"/>
          <a:cs typeface="Arial" charset="0"/>
        </a:defRPr>
      </a:lvl5pPr>
      <a:lvl6pPr marL="357794" algn="l" defTabSz="816217" rtl="0" eaLnBrk="1" fontAlgn="base" hangingPunct="1">
        <a:lnSpc>
          <a:spcPts val="1878"/>
        </a:lnSpc>
        <a:spcBef>
          <a:spcPct val="0"/>
        </a:spcBef>
        <a:spcAft>
          <a:spcPct val="0"/>
        </a:spcAft>
        <a:defRPr b="1">
          <a:solidFill>
            <a:schemeClr val="hlink"/>
          </a:solidFill>
          <a:latin typeface="Arial" charset="0"/>
          <a:cs typeface="Arial" charset="0"/>
        </a:defRPr>
      </a:lvl6pPr>
      <a:lvl7pPr marL="715587" algn="l" defTabSz="816217" rtl="0" eaLnBrk="1" fontAlgn="base" hangingPunct="1">
        <a:lnSpc>
          <a:spcPts val="1878"/>
        </a:lnSpc>
        <a:spcBef>
          <a:spcPct val="0"/>
        </a:spcBef>
        <a:spcAft>
          <a:spcPct val="0"/>
        </a:spcAft>
        <a:defRPr b="1">
          <a:solidFill>
            <a:schemeClr val="hlink"/>
          </a:solidFill>
          <a:latin typeface="Arial" charset="0"/>
          <a:cs typeface="Arial" charset="0"/>
        </a:defRPr>
      </a:lvl7pPr>
      <a:lvl8pPr marL="1073380" algn="l" defTabSz="816217" rtl="0" eaLnBrk="1" fontAlgn="base" hangingPunct="1">
        <a:lnSpc>
          <a:spcPts val="1878"/>
        </a:lnSpc>
        <a:spcBef>
          <a:spcPct val="0"/>
        </a:spcBef>
        <a:spcAft>
          <a:spcPct val="0"/>
        </a:spcAft>
        <a:defRPr b="1">
          <a:solidFill>
            <a:schemeClr val="hlink"/>
          </a:solidFill>
          <a:latin typeface="Arial" charset="0"/>
          <a:cs typeface="Arial" charset="0"/>
        </a:defRPr>
      </a:lvl8pPr>
      <a:lvl9pPr marL="1431174" algn="l" defTabSz="816217" rtl="0" eaLnBrk="1" fontAlgn="base" hangingPunct="1">
        <a:lnSpc>
          <a:spcPts val="1878"/>
        </a:lnSpc>
        <a:spcBef>
          <a:spcPct val="0"/>
        </a:spcBef>
        <a:spcAft>
          <a:spcPct val="0"/>
        </a:spcAft>
        <a:defRPr b="1">
          <a:solidFill>
            <a:schemeClr val="hlink"/>
          </a:solidFill>
          <a:latin typeface="Arial" charset="0"/>
          <a:cs typeface="Arial" charset="0"/>
        </a:defRPr>
      </a:lvl9pPr>
    </p:titleStyle>
    <p:bodyStyle>
      <a:lvl1pPr algn="l" defTabSz="796339" rtl="0" eaLnBrk="1" fontAlgn="base" hangingPunct="1">
        <a:spcBef>
          <a:spcPct val="0"/>
        </a:spcBef>
        <a:spcAft>
          <a:spcPct val="40000"/>
        </a:spcAft>
        <a:buClr>
          <a:schemeClr val="hlink"/>
        </a:buClr>
        <a:buFont typeface="Wingdings 3" pitchFamily="18" charset="2"/>
        <a:defRPr sz="800" b="1">
          <a:solidFill>
            <a:schemeClr val="bg1"/>
          </a:solidFill>
          <a:latin typeface="+mn-lt"/>
          <a:ea typeface="+mn-ea"/>
          <a:cs typeface="+mn-cs"/>
        </a:defRPr>
      </a:lvl1pPr>
      <a:lvl2pPr marL="1243" algn="l" defTabSz="796339" rtl="0" eaLnBrk="1" fontAlgn="base" hangingPunct="1">
        <a:spcBef>
          <a:spcPct val="0"/>
        </a:spcBef>
        <a:spcAft>
          <a:spcPct val="40000"/>
        </a:spcAft>
        <a:buClr>
          <a:schemeClr val="hlink"/>
        </a:buClr>
        <a:buFont typeface="Wingdings 3" pitchFamily="18" charset="2"/>
        <a:defRPr sz="800">
          <a:solidFill>
            <a:schemeClr val="hlink"/>
          </a:solidFill>
          <a:latin typeface="+mn-lt"/>
          <a:cs typeface="+mn-cs"/>
        </a:defRPr>
      </a:lvl2pPr>
      <a:lvl3pPr marL="208713" indent="-206228" algn="l" defTabSz="796339" rtl="0" eaLnBrk="1" fontAlgn="base" hangingPunct="1">
        <a:spcBef>
          <a:spcPct val="0"/>
        </a:spcBef>
        <a:spcAft>
          <a:spcPct val="40000"/>
        </a:spcAft>
        <a:buClr>
          <a:schemeClr val="hlink"/>
        </a:buClr>
        <a:buFont typeface="Wingdings 3" pitchFamily="18" charset="2"/>
        <a:buChar char="}"/>
        <a:defRPr sz="800">
          <a:solidFill>
            <a:schemeClr val="hlink"/>
          </a:solidFill>
          <a:latin typeface="+mn-lt"/>
          <a:cs typeface="+mn-cs"/>
        </a:defRPr>
      </a:lvl3pPr>
      <a:lvl4pPr marL="426122" indent="-216166"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4pPr>
      <a:lvl5pPr marL="63359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5pPr>
      <a:lvl6pPr marL="99138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6pPr>
      <a:lvl7pPr marL="1349179"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7pPr>
      <a:lvl8pPr marL="170697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8pPr>
      <a:lvl9pPr marL="206476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9pPr>
    </p:bodyStyle>
    <p:otherStyle>
      <a:defPPr>
        <a:defRPr lang="nl-NL"/>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2036223" y="217057"/>
            <a:ext cx="6815919" cy="41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73249" bIns="36624" numCol="1" anchor="b" anchorCtr="0" compatLnSpc="1">
            <a:prstTxWarp prst="textNoShape">
              <a:avLst/>
            </a:prstTxWarp>
          </a:bodyPr>
          <a:lstStyle/>
          <a:p>
            <a:pPr lvl="0"/>
            <a:r>
              <a:rPr lang="nl-NL"/>
              <a:t>Klik om het opmaakprofiel te bewerken</a:t>
            </a:r>
          </a:p>
        </p:txBody>
      </p:sp>
      <p:sp>
        <p:nvSpPr>
          <p:cNvPr id="26631" name="Rectangle 7"/>
          <p:cNvSpPr>
            <a:spLocks noGrp="1" noChangeArrowheads="1"/>
          </p:cNvSpPr>
          <p:nvPr>
            <p:ph type="sldNum" sz="quarter" idx="4"/>
          </p:nvPr>
        </p:nvSpPr>
        <p:spPr bwMode="auto">
          <a:xfrm>
            <a:off x="8210053" y="4776339"/>
            <a:ext cx="650235" cy="18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16217">
              <a:defRPr sz="800">
                <a:solidFill>
                  <a:schemeClr val="hlink"/>
                </a:solidFill>
              </a:defRPr>
            </a:lvl1pPr>
          </a:lstStyle>
          <a:p>
            <a:fld id="{64968C61-D2AE-4356-8B19-3BEB45AA5B63}" type="slidenum">
              <a:rPr lang="nl-NL"/>
              <a:pPr/>
              <a:t>‹#›</a:t>
            </a:fld>
            <a:endParaRPr lang="nl-NL" dirty="0"/>
          </a:p>
        </p:txBody>
      </p:sp>
      <p:sp>
        <p:nvSpPr>
          <p:cNvPr id="26643" name="Rectangle 19"/>
          <p:cNvSpPr>
            <a:spLocks noGrp="1" noChangeArrowheads="1"/>
          </p:cNvSpPr>
          <p:nvPr>
            <p:ph type="body" idx="1"/>
          </p:nvPr>
        </p:nvSpPr>
        <p:spPr bwMode="auto">
          <a:xfrm>
            <a:off x="2036223" y="839073"/>
            <a:ext cx="6815919" cy="366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0" bIns="36624" numCol="1" anchor="t" anchorCtr="0" compatLnSpc="1">
            <a:prstTxWarp prst="textNoShape">
              <a:avLst/>
            </a:prstTxWarp>
          </a:bodyPr>
          <a:lstStyle/>
          <a:p>
            <a:pPr lvl="0"/>
            <a:r>
              <a:rPr lang="nl-NL" dirty="0"/>
              <a:t>Klik om de opmaakprofielen van de </a:t>
            </a:r>
            <a:r>
              <a:rPr lang="nl-NL" dirty="0" err="1"/>
              <a:t>modeltekst</a:t>
            </a:r>
            <a:r>
              <a:rPr lang="nl-NL" dirty="0"/>
              <a:t>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2" name="Afbeelding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8000" y="4759200"/>
            <a:ext cx="1132826" cy="262800"/>
          </a:xfrm>
          <a:prstGeom prst="rect">
            <a:avLst/>
          </a:prstGeom>
        </p:spPr>
      </p:pic>
    </p:spTree>
    <p:extLst>
      <p:ext uri="{BB962C8B-B14F-4D97-AF65-F5344CB8AC3E}">
        <p14:creationId xmlns:p14="http://schemas.microsoft.com/office/powerpoint/2010/main" val="605071563"/>
      </p:ext>
    </p:extLst>
  </p:cSld>
  <p:clrMap bg1="dk2" tx1="lt1" bg2="dk1" tx2="lt2" accent1="accent1" accent2="accent2" accent3="accent3" accent4="accent4" accent5="accent5" accent6="accent6" hlink="hlink" folHlink="folHlink"/>
  <p:sldLayoutIdLst>
    <p:sldLayoutId id="2147483662" r:id="rId1"/>
    <p:sldLayoutId id="2147483663" r:id="rId2"/>
  </p:sldLayoutIdLst>
  <p:hf hdr="0" ftr="0" dt="0"/>
  <p:txStyles>
    <p:titleStyle>
      <a:lvl1pPr algn="l" defTabSz="816217" rtl="0" eaLnBrk="1" fontAlgn="base" hangingPunct="1">
        <a:lnSpc>
          <a:spcPts val="1878"/>
        </a:lnSpc>
        <a:spcBef>
          <a:spcPct val="0"/>
        </a:spcBef>
        <a:spcAft>
          <a:spcPct val="0"/>
        </a:spcAft>
        <a:defRPr b="1">
          <a:solidFill>
            <a:schemeClr val="hlink"/>
          </a:solidFill>
          <a:latin typeface="+mj-lt"/>
          <a:ea typeface="+mj-ea"/>
          <a:cs typeface="+mj-cs"/>
        </a:defRPr>
      </a:lvl1pPr>
      <a:lvl2pPr algn="l" defTabSz="816217" rtl="0" eaLnBrk="1" fontAlgn="base" hangingPunct="1">
        <a:lnSpc>
          <a:spcPts val="1878"/>
        </a:lnSpc>
        <a:spcBef>
          <a:spcPct val="0"/>
        </a:spcBef>
        <a:spcAft>
          <a:spcPct val="0"/>
        </a:spcAft>
        <a:defRPr b="1">
          <a:solidFill>
            <a:schemeClr val="hlink"/>
          </a:solidFill>
          <a:latin typeface="Arial" charset="0"/>
          <a:cs typeface="Arial" charset="0"/>
        </a:defRPr>
      </a:lvl2pPr>
      <a:lvl3pPr algn="l" defTabSz="816217" rtl="0" eaLnBrk="1" fontAlgn="base" hangingPunct="1">
        <a:lnSpc>
          <a:spcPts val="1878"/>
        </a:lnSpc>
        <a:spcBef>
          <a:spcPct val="0"/>
        </a:spcBef>
        <a:spcAft>
          <a:spcPct val="0"/>
        </a:spcAft>
        <a:defRPr b="1">
          <a:solidFill>
            <a:schemeClr val="hlink"/>
          </a:solidFill>
          <a:latin typeface="Arial" charset="0"/>
          <a:cs typeface="Arial" charset="0"/>
        </a:defRPr>
      </a:lvl3pPr>
      <a:lvl4pPr algn="l" defTabSz="816217" rtl="0" eaLnBrk="1" fontAlgn="base" hangingPunct="1">
        <a:lnSpc>
          <a:spcPts val="1878"/>
        </a:lnSpc>
        <a:spcBef>
          <a:spcPct val="0"/>
        </a:spcBef>
        <a:spcAft>
          <a:spcPct val="0"/>
        </a:spcAft>
        <a:defRPr b="1">
          <a:solidFill>
            <a:schemeClr val="hlink"/>
          </a:solidFill>
          <a:latin typeface="Arial" charset="0"/>
          <a:cs typeface="Arial" charset="0"/>
        </a:defRPr>
      </a:lvl4pPr>
      <a:lvl5pPr algn="l" defTabSz="816217" rtl="0" eaLnBrk="1" fontAlgn="base" hangingPunct="1">
        <a:lnSpc>
          <a:spcPts val="1878"/>
        </a:lnSpc>
        <a:spcBef>
          <a:spcPct val="0"/>
        </a:spcBef>
        <a:spcAft>
          <a:spcPct val="0"/>
        </a:spcAft>
        <a:defRPr b="1">
          <a:solidFill>
            <a:schemeClr val="hlink"/>
          </a:solidFill>
          <a:latin typeface="Arial" charset="0"/>
          <a:cs typeface="Arial" charset="0"/>
        </a:defRPr>
      </a:lvl5pPr>
      <a:lvl6pPr marL="357794" algn="l" defTabSz="816217" rtl="0" eaLnBrk="1" fontAlgn="base" hangingPunct="1">
        <a:lnSpc>
          <a:spcPts val="1878"/>
        </a:lnSpc>
        <a:spcBef>
          <a:spcPct val="0"/>
        </a:spcBef>
        <a:spcAft>
          <a:spcPct val="0"/>
        </a:spcAft>
        <a:defRPr b="1">
          <a:solidFill>
            <a:schemeClr val="hlink"/>
          </a:solidFill>
          <a:latin typeface="Arial" charset="0"/>
          <a:cs typeface="Arial" charset="0"/>
        </a:defRPr>
      </a:lvl6pPr>
      <a:lvl7pPr marL="715587" algn="l" defTabSz="816217" rtl="0" eaLnBrk="1" fontAlgn="base" hangingPunct="1">
        <a:lnSpc>
          <a:spcPts val="1878"/>
        </a:lnSpc>
        <a:spcBef>
          <a:spcPct val="0"/>
        </a:spcBef>
        <a:spcAft>
          <a:spcPct val="0"/>
        </a:spcAft>
        <a:defRPr b="1">
          <a:solidFill>
            <a:schemeClr val="hlink"/>
          </a:solidFill>
          <a:latin typeface="Arial" charset="0"/>
          <a:cs typeface="Arial" charset="0"/>
        </a:defRPr>
      </a:lvl7pPr>
      <a:lvl8pPr marL="1073380" algn="l" defTabSz="816217" rtl="0" eaLnBrk="1" fontAlgn="base" hangingPunct="1">
        <a:lnSpc>
          <a:spcPts val="1878"/>
        </a:lnSpc>
        <a:spcBef>
          <a:spcPct val="0"/>
        </a:spcBef>
        <a:spcAft>
          <a:spcPct val="0"/>
        </a:spcAft>
        <a:defRPr b="1">
          <a:solidFill>
            <a:schemeClr val="hlink"/>
          </a:solidFill>
          <a:latin typeface="Arial" charset="0"/>
          <a:cs typeface="Arial" charset="0"/>
        </a:defRPr>
      </a:lvl8pPr>
      <a:lvl9pPr marL="1431174" algn="l" defTabSz="816217" rtl="0" eaLnBrk="1" fontAlgn="base" hangingPunct="1">
        <a:lnSpc>
          <a:spcPts val="1878"/>
        </a:lnSpc>
        <a:spcBef>
          <a:spcPct val="0"/>
        </a:spcBef>
        <a:spcAft>
          <a:spcPct val="0"/>
        </a:spcAft>
        <a:defRPr b="1">
          <a:solidFill>
            <a:schemeClr val="hlink"/>
          </a:solidFill>
          <a:latin typeface="Arial" charset="0"/>
          <a:cs typeface="Arial" charset="0"/>
        </a:defRPr>
      </a:lvl9pPr>
    </p:titleStyle>
    <p:bodyStyle>
      <a:lvl1pPr algn="l" defTabSz="796339" rtl="0" eaLnBrk="1" fontAlgn="base" hangingPunct="1">
        <a:spcBef>
          <a:spcPct val="0"/>
        </a:spcBef>
        <a:spcAft>
          <a:spcPct val="40000"/>
        </a:spcAft>
        <a:buClr>
          <a:schemeClr val="hlink"/>
        </a:buClr>
        <a:buFont typeface="Wingdings 3" pitchFamily="18" charset="2"/>
        <a:defRPr sz="800" b="1">
          <a:solidFill>
            <a:schemeClr val="bg1"/>
          </a:solidFill>
          <a:latin typeface="+mn-lt"/>
          <a:ea typeface="+mn-ea"/>
          <a:cs typeface="+mn-cs"/>
        </a:defRPr>
      </a:lvl1pPr>
      <a:lvl2pPr marL="1243" algn="l" defTabSz="796339" rtl="0" eaLnBrk="1" fontAlgn="base" hangingPunct="1">
        <a:spcBef>
          <a:spcPct val="0"/>
        </a:spcBef>
        <a:spcAft>
          <a:spcPct val="40000"/>
        </a:spcAft>
        <a:buClr>
          <a:schemeClr val="hlink"/>
        </a:buClr>
        <a:buFont typeface="Wingdings 3" pitchFamily="18" charset="2"/>
        <a:defRPr sz="800">
          <a:solidFill>
            <a:schemeClr val="hlink"/>
          </a:solidFill>
          <a:latin typeface="+mn-lt"/>
          <a:cs typeface="+mn-cs"/>
        </a:defRPr>
      </a:lvl2pPr>
      <a:lvl3pPr marL="208713" indent="-206228" algn="l" defTabSz="796339" rtl="0" eaLnBrk="1" fontAlgn="base" hangingPunct="1">
        <a:spcBef>
          <a:spcPct val="0"/>
        </a:spcBef>
        <a:spcAft>
          <a:spcPct val="40000"/>
        </a:spcAft>
        <a:buClr>
          <a:schemeClr val="hlink"/>
        </a:buClr>
        <a:buFont typeface="Wingdings 3" pitchFamily="18" charset="2"/>
        <a:buChar char="}"/>
        <a:defRPr sz="800">
          <a:solidFill>
            <a:schemeClr val="hlink"/>
          </a:solidFill>
          <a:latin typeface="+mn-lt"/>
          <a:cs typeface="+mn-cs"/>
        </a:defRPr>
      </a:lvl3pPr>
      <a:lvl4pPr marL="426122" indent="-216166"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4pPr>
      <a:lvl5pPr marL="63359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5pPr>
      <a:lvl6pPr marL="99138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6pPr>
      <a:lvl7pPr marL="1349179"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7pPr>
      <a:lvl8pPr marL="170697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8pPr>
      <a:lvl9pPr marL="206476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9pPr>
    </p:bodyStyle>
    <p:otherStyle>
      <a:defPPr>
        <a:defRPr lang="nl-NL"/>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2036223" y="217057"/>
            <a:ext cx="6815919" cy="41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73249" bIns="36624" numCol="1" anchor="b" anchorCtr="0" compatLnSpc="1">
            <a:prstTxWarp prst="textNoShape">
              <a:avLst/>
            </a:prstTxWarp>
          </a:bodyPr>
          <a:lstStyle/>
          <a:p>
            <a:pPr lvl="0"/>
            <a:r>
              <a:rPr lang="nl-NL"/>
              <a:t>Klik om het opmaakprofiel te bewerken</a:t>
            </a:r>
          </a:p>
        </p:txBody>
      </p:sp>
      <p:sp>
        <p:nvSpPr>
          <p:cNvPr id="26631" name="Rectangle 7"/>
          <p:cNvSpPr>
            <a:spLocks noGrp="1" noChangeArrowheads="1"/>
          </p:cNvSpPr>
          <p:nvPr>
            <p:ph type="sldNum" sz="quarter" idx="4"/>
          </p:nvPr>
        </p:nvSpPr>
        <p:spPr bwMode="auto">
          <a:xfrm>
            <a:off x="8210053" y="4776339"/>
            <a:ext cx="650235" cy="18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16217">
              <a:defRPr sz="800">
                <a:solidFill>
                  <a:schemeClr val="hlink"/>
                </a:solidFill>
              </a:defRPr>
            </a:lvl1pPr>
          </a:lstStyle>
          <a:p>
            <a:fld id="{64968C61-D2AE-4356-8B19-3BEB45AA5B63}" type="slidenum">
              <a:rPr lang="nl-NL"/>
              <a:pPr/>
              <a:t>‹#›</a:t>
            </a:fld>
            <a:endParaRPr lang="nl-NL" dirty="0"/>
          </a:p>
        </p:txBody>
      </p:sp>
      <p:sp>
        <p:nvSpPr>
          <p:cNvPr id="26643" name="Rectangle 19"/>
          <p:cNvSpPr>
            <a:spLocks noGrp="1" noChangeArrowheads="1"/>
          </p:cNvSpPr>
          <p:nvPr>
            <p:ph type="body" idx="1"/>
          </p:nvPr>
        </p:nvSpPr>
        <p:spPr bwMode="auto">
          <a:xfrm>
            <a:off x="2036223" y="839073"/>
            <a:ext cx="6815919" cy="366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0" bIns="36624" numCol="1" anchor="t" anchorCtr="0" compatLnSpc="1">
            <a:prstTxWarp prst="textNoShape">
              <a:avLst/>
            </a:prstTxWarp>
          </a:bodyPr>
          <a:lstStyle/>
          <a:p>
            <a:pPr lvl="0"/>
            <a:r>
              <a:rPr lang="nl-NL" dirty="0"/>
              <a:t>Klik om de opmaakprofielen van de </a:t>
            </a:r>
            <a:r>
              <a:rPr lang="nl-NL" dirty="0" err="1"/>
              <a:t>modeltekst</a:t>
            </a:r>
            <a:r>
              <a:rPr lang="nl-NL" dirty="0"/>
              <a:t>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8000" y="4759200"/>
            <a:ext cx="1668507" cy="262800"/>
          </a:xfrm>
          <a:prstGeom prst="rect">
            <a:avLst/>
          </a:prstGeom>
        </p:spPr>
      </p:pic>
    </p:spTree>
    <p:extLst>
      <p:ext uri="{BB962C8B-B14F-4D97-AF65-F5344CB8AC3E}">
        <p14:creationId xmlns:p14="http://schemas.microsoft.com/office/powerpoint/2010/main" val="1415038600"/>
      </p:ext>
    </p:extLst>
  </p:cSld>
  <p:clrMap bg1="dk2" tx1="lt1" bg2="dk1" tx2="lt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816217" rtl="0" eaLnBrk="1" fontAlgn="base" hangingPunct="1">
        <a:lnSpc>
          <a:spcPts val="1878"/>
        </a:lnSpc>
        <a:spcBef>
          <a:spcPct val="0"/>
        </a:spcBef>
        <a:spcAft>
          <a:spcPct val="0"/>
        </a:spcAft>
        <a:defRPr b="1">
          <a:solidFill>
            <a:schemeClr val="hlink"/>
          </a:solidFill>
          <a:latin typeface="+mj-lt"/>
          <a:ea typeface="+mj-ea"/>
          <a:cs typeface="+mj-cs"/>
        </a:defRPr>
      </a:lvl1pPr>
      <a:lvl2pPr algn="l" defTabSz="816217" rtl="0" eaLnBrk="1" fontAlgn="base" hangingPunct="1">
        <a:lnSpc>
          <a:spcPts val="1878"/>
        </a:lnSpc>
        <a:spcBef>
          <a:spcPct val="0"/>
        </a:spcBef>
        <a:spcAft>
          <a:spcPct val="0"/>
        </a:spcAft>
        <a:defRPr b="1">
          <a:solidFill>
            <a:schemeClr val="hlink"/>
          </a:solidFill>
          <a:latin typeface="Arial" charset="0"/>
          <a:cs typeface="Arial" charset="0"/>
        </a:defRPr>
      </a:lvl2pPr>
      <a:lvl3pPr algn="l" defTabSz="816217" rtl="0" eaLnBrk="1" fontAlgn="base" hangingPunct="1">
        <a:lnSpc>
          <a:spcPts val="1878"/>
        </a:lnSpc>
        <a:spcBef>
          <a:spcPct val="0"/>
        </a:spcBef>
        <a:spcAft>
          <a:spcPct val="0"/>
        </a:spcAft>
        <a:defRPr b="1">
          <a:solidFill>
            <a:schemeClr val="hlink"/>
          </a:solidFill>
          <a:latin typeface="Arial" charset="0"/>
          <a:cs typeface="Arial" charset="0"/>
        </a:defRPr>
      </a:lvl3pPr>
      <a:lvl4pPr algn="l" defTabSz="816217" rtl="0" eaLnBrk="1" fontAlgn="base" hangingPunct="1">
        <a:lnSpc>
          <a:spcPts val="1878"/>
        </a:lnSpc>
        <a:spcBef>
          <a:spcPct val="0"/>
        </a:spcBef>
        <a:spcAft>
          <a:spcPct val="0"/>
        </a:spcAft>
        <a:defRPr b="1">
          <a:solidFill>
            <a:schemeClr val="hlink"/>
          </a:solidFill>
          <a:latin typeface="Arial" charset="0"/>
          <a:cs typeface="Arial" charset="0"/>
        </a:defRPr>
      </a:lvl4pPr>
      <a:lvl5pPr algn="l" defTabSz="816217" rtl="0" eaLnBrk="1" fontAlgn="base" hangingPunct="1">
        <a:lnSpc>
          <a:spcPts val="1878"/>
        </a:lnSpc>
        <a:spcBef>
          <a:spcPct val="0"/>
        </a:spcBef>
        <a:spcAft>
          <a:spcPct val="0"/>
        </a:spcAft>
        <a:defRPr b="1">
          <a:solidFill>
            <a:schemeClr val="hlink"/>
          </a:solidFill>
          <a:latin typeface="Arial" charset="0"/>
          <a:cs typeface="Arial" charset="0"/>
        </a:defRPr>
      </a:lvl5pPr>
      <a:lvl6pPr marL="357794" algn="l" defTabSz="816217" rtl="0" eaLnBrk="1" fontAlgn="base" hangingPunct="1">
        <a:lnSpc>
          <a:spcPts val="1878"/>
        </a:lnSpc>
        <a:spcBef>
          <a:spcPct val="0"/>
        </a:spcBef>
        <a:spcAft>
          <a:spcPct val="0"/>
        </a:spcAft>
        <a:defRPr b="1">
          <a:solidFill>
            <a:schemeClr val="hlink"/>
          </a:solidFill>
          <a:latin typeface="Arial" charset="0"/>
          <a:cs typeface="Arial" charset="0"/>
        </a:defRPr>
      </a:lvl6pPr>
      <a:lvl7pPr marL="715587" algn="l" defTabSz="816217" rtl="0" eaLnBrk="1" fontAlgn="base" hangingPunct="1">
        <a:lnSpc>
          <a:spcPts val="1878"/>
        </a:lnSpc>
        <a:spcBef>
          <a:spcPct val="0"/>
        </a:spcBef>
        <a:spcAft>
          <a:spcPct val="0"/>
        </a:spcAft>
        <a:defRPr b="1">
          <a:solidFill>
            <a:schemeClr val="hlink"/>
          </a:solidFill>
          <a:latin typeface="Arial" charset="0"/>
          <a:cs typeface="Arial" charset="0"/>
        </a:defRPr>
      </a:lvl7pPr>
      <a:lvl8pPr marL="1073380" algn="l" defTabSz="816217" rtl="0" eaLnBrk="1" fontAlgn="base" hangingPunct="1">
        <a:lnSpc>
          <a:spcPts val="1878"/>
        </a:lnSpc>
        <a:spcBef>
          <a:spcPct val="0"/>
        </a:spcBef>
        <a:spcAft>
          <a:spcPct val="0"/>
        </a:spcAft>
        <a:defRPr b="1">
          <a:solidFill>
            <a:schemeClr val="hlink"/>
          </a:solidFill>
          <a:latin typeface="Arial" charset="0"/>
          <a:cs typeface="Arial" charset="0"/>
        </a:defRPr>
      </a:lvl8pPr>
      <a:lvl9pPr marL="1431174" algn="l" defTabSz="816217" rtl="0" eaLnBrk="1" fontAlgn="base" hangingPunct="1">
        <a:lnSpc>
          <a:spcPts val="1878"/>
        </a:lnSpc>
        <a:spcBef>
          <a:spcPct val="0"/>
        </a:spcBef>
        <a:spcAft>
          <a:spcPct val="0"/>
        </a:spcAft>
        <a:defRPr b="1">
          <a:solidFill>
            <a:schemeClr val="hlink"/>
          </a:solidFill>
          <a:latin typeface="Arial" charset="0"/>
          <a:cs typeface="Arial" charset="0"/>
        </a:defRPr>
      </a:lvl9pPr>
    </p:titleStyle>
    <p:bodyStyle>
      <a:lvl1pPr algn="l" defTabSz="796339" rtl="0" eaLnBrk="1" fontAlgn="base" hangingPunct="1">
        <a:spcBef>
          <a:spcPct val="0"/>
        </a:spcBef>
        <a:spcAft>
          <a:spcPct val="40000"/>
        </a:spcAft>
        <a:buClr>
          <a:schemeClr val="hlink"/>
        </a:buClr>
        <a:buFont typeface="Wingdings 3" pitchFamily="18" charset="2"/>
        <a:defRPr sz="800" b="1">
          <a:solidFill>
            <a:schemeClr val="bg1"/>
          </a:solidFill>
          <a:latin typeface="+mn-lt"/>
          <a:ea typeface="+mn-ea"/>
          <a:cs typeface="+mn-cs"/>
        </a:defRPr>
      </a:lvl1pPr>
      <a:lvl2pPr marL="1243" algn="l" defTabSz="796339" rtl="0" eaLnBrk="1" fontAlgn="base" hangingPunct="1">
        <a:spcBef>
          <a:spcPct val="0"/>
        </a:spcBef>
        <a:spcAft>
          <a:spcPct val="40000"/>
        </a:spcAft>
        <a:buClr>
          <a:schemeClr val="hlink"/>
        </a:buClr>
        <a:buFont typeface="Wingdings 3" pitchFamily="18" charset="2"/>
        <a:defRPr sz="800">
          <a:solidFill>
            <a:schemeClr val="hlink"/>
          </a:solidFill>
          <a:latin typeface="+mn-lt"/>
          <a:cs typeface="+mn-cs"/>
        </a:defRPr>
      </a:lvl2pPr>
      <a:lvl3pPr marL="208713" indent="-206228" algn="l" defTabSz="796339" rtl="0" eaLnBrk="1" fontAlgn="base" hangingPunct="1">
        <a:spcBef>
          <a:spcPct val="0"/>
        </a:spcBef>
        <a:spcAft>
          <a:spcPct val="40000"/>
        </a:spcAft>
        <a:buClr>
          <a:schemeClr val="hlink"/>
        </a:buClr>
        <a:buFont typeface="Wingdings 3" pitchFamily="18" charset="2"/>
        <a:buChar char="}"/>
        <a:defRPr sz="800">
          <a:solidFill>
            <a:schemeClr val="hlink"/>
          </a:solidFill>
          <a:latin typeface="+mn-lt"/>
          <a:cs typeface="+mn-cs"/>
        </a:defRPr>
      </a:lvl3pPr>
      <a:lvl4pPr marL="426122" indent="-216166"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4pPr>
      <a:lvl5pPr marL="63359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5pPr>
      <a:lvl6pPr marL="99138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6pPr>
      <a:lvl7pPr marL="1349179"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7pPr>
      <a:lvl8pPr marL="170697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8pPr>
      <a:lvl9pPr marL="206476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9pPr>
    </p:bodyStyle>
    <p:otherStyle>
      <a:defPPr>
        <a:defRPr lang="nl-NL"/>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2036223" y="217057"/>
            <a:ext cx="6815919" cy="41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73249" bIns="36624" numCol="1" anchor="b" anchorCtr="0" compatLnSpc="1">
            <a:prstTxWarp prst="textNoShape">
              <a:avLst/>
            </a:prstTxWarp>
          </a:bodyPr>
          <a:lstStyle/>
          <a:p>
            <a:pPr lvl="0"/>
            <a:r>
              <a:rPr lang="nl-NL"/>
              <a:t>Klik om het opmaakprofiel te bewerken</a:t>
            </a:r>
          </a:p>
        </p:txBody>
      </p:sp>
      <p:sp>
        <p:nvSpPr>
          <p:cNvPr id="26631" name="Rectangle 7"/>
          <p:cNvSpPr>
            <a:spLocks noGrp="1" noChangeArrowheads="1"/>
          </p:cNvSpPr>
          <p:nvPr>
            <p:ph type="sldNum" sz="quarter" idx="4"/>
          </p:nvPr>
        </p:nvSpPr>
        <p:spPr bwMode="auto">
          <a:xfrm>
            <a:off x="8210053" y="4776339"/>
            <a:ext cx="650235" cy="18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16217">
              <a:defRPr sz="800">
                <a:solidFill>
                  <a:schemeClr val="hlink"/>
                </a:solidFill>
              </a:defRPr>
            </a:lvl1pPr>
          </a:lstStyle>
          <a:p>
            <a:fld id="{64968C61-D2AE-4356-8B19-3BEB45AA5B63}" type="slidenum">
              <a:rPr lang="nl-NL"/>
              <a:pPr/>
              <a:t>‹#›</a:t>
            </a:fld>
            <a:endParaRPr lang="nl-NL" dirty="0"/>
          </a:p>
        </p:txBody>
      </p:sp>
      <p:sp>
        <p:nvSpPr>
          <p:cNvPr id="26643" name="Rectangle 19"/>
          <p:cNvSpPr>
            <a:spLocks noGrp="1" noChangeArrowheads="1"/>
          </p:cNvSpPr>
          <p:nvPr>
            <p:ph type="body" idx="1"/>
          </p:nvPr>
        </p:nvSpPr>
        <p:spPr bwMode="auto">
          <a:xfrm>
            <a:off x="2036223" y="839073"/>
            <a:ext cx="6815919" cy="366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0" bIns="36624" numCol="1" anchor="t" anchorCtr="0" compatLnSpc="1">
            <a:prstTxWarp prst="textNoShape">
              <a:avLst/>
            </a:prstTxWarp>
          </a:bodyPr>
          <a:lstStyle/>
          <a:p>
            <a:pPr lvl="0"/>
            <a:r>
              <a:rPr lang="nl-NL" dirty="0"/>
              <a:t>Klik om de opmaakprofielen van de </a:t>
            </a:r>
            <a:r>
              <a:rPr lang="nl-NL" dirty="0" err="1"/>
              <a:t>modeltekst</a:t>
            </a:r>
            <a:r>
              <a:rPr lang="nl-NL" dirty="0"/>
              <a:t>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2" name="Afbeelding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8000" y="4759200"/>
            <a:ext cx="2445402" cy="262800"/>
          </a:xfrm>
          <a:prstGeom prst="rect">
            <a:avLst/>
          </a:prstGeom>
        </p:spPr>
      </p:pic>
    </p:spTree>
    <p:extLst>
      <p:ext uri="{BB962C8B-B14F-4D97-AF65-F5344CB8AC3E}">
        <p14:creationId xmlns:p14="http://schemas.microsoft.com/office/powerpoint/2010/main" val="2477835059"/>
      </p:ext>
    </p:extLst>
  </p:cSld>
  <p:clrMap bg1="dk2" tx1="lt1" bg2="dk1" tx2="lt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816217" rtl="0" eaLnBrk="1" fontAlgn="base" hangingPunct="1">
        <a:lnSpc>
          <a:spcPts val="1878"/>
        </a:lnSpc>
        <a:spcBef>
          <a:spcPct val="0"/>
        </a:spcBef>
        <a:spcAft>
          <a:spcPct val="0"/>
        </a:spcAft>
        <a:defRPr b="1">
          <a:solidFill>
            <a:schemeClr val="hlink"/>
          </a:solidFill>
          <a:latin typeface="+mj-lt"/>
          <a:ea typeface="+mj-ea"/>
          <a:cs typeface="+mj-cs"/>
        </a:defRPr>
      </a:lvl1pPr>
      <a:lvl2pPr algn="l" defTabSz="816217" rtl="0" eaLnBrk="1" fontAlgn="base" hangingPunct="1">
        <a:lnSpc>
          <a:spcPts val="1878"/>
        </a:lnSpc>
        <a:spcBef>
          <a:spcPct val="0"/>
        </a:spcBef>
        <a:spcAft>
          <a:spcPct val="0"/>
        </a:spcAft>
        <a:defRPr b="1">
          <a:solidFill>
            <a:schemeClr val="hlink"/>
          </a:solidFill>
          <a:latin typeface="Arial" charset="0"/>
          <a:cs typeface="Arial" charset="0"/>
        </a:defRPr>
      </a:lvl2pPr>
      <a:lvl3pPr algn="l" defTabSz="816217" rtl="0" eaLnBrk="1" fontAlgn="base" hangingPunct="1">
        <a:lnSpc>
          <a:spcPts val="1878"/>
        </a:lnSpc>
        <a:spcBef>
          <a:spcPct val="0"/>
        </a:spcBef>
        <a:spcAft>
          <a:spcPct val="0"/>
        </a:spcAft>
        <a:defRPr b="1">
          <a:solidFill>
            <a:schemeClr val="hlink"/>
          </a:solidFill>
          <a:latin typeface="Arial" charset="0"/>
          <a:cs typeface="Arial" charset="0"/>
        </a:defRPr>
      </a:lvl3pPr>
      <a:lvl4pPr algn="l" defTabSz="816217" rtl="0" eaLnBrk="1" fontAlgn="base" hangingPunct="1">
        <a:lnSpc>
          <a:spcPts val="1878"/>
        </a:lnSpc>
        <a:spcBef>
          <a:spcPct val="0"/>
        </a:spcBef>
        <a:spcAft>
          <a:spcPct val="0"/>
        </a:spcAft>
        <a:defRPr b="1">
          <a:solidFill>
            <a:schemeClr val="hlink"/>
          </a:solidFill>
          <a:latin typeface="Arial" charset="0"/>
          <a:cs typeface="Arial" charset="0"/>
        </a:defRPr>
      </a:lvl4pPr>
      <a:lvl5pPr algn="l" defTabSz="816217" rtl="0" eaLnBrk="1" fontAlgn="base" hangingPunct="1">
        <a:lnSpc>
          <a:spcPts val="1878"/>
        </a:lnSpc>
        <a:spcBef>
          <a:spcPct val="0"/>
        </a:spcBef>
        <a:spcAft>
          <a:spcPct val="0"/>
        </a:spcAft>
        <a:defRPr b="1">
          <a:solidFill>
            <a:schemeClr val="hlink"/>
          </a:solidFill>
          <a:latin typeface="Arial" charset="0"/>
          <a:cs typeface="Arial" charset="0"/>
        </a:defRPr>
      </a:lvl5pPr>
      <a:lvl6pPr marL="357794" algn="l" defTabSz="816217" rtl="0" eaLnBrk="1" fontAlgn="base" hangingPunct="1">
        <a:lnSpc>
          <a:spcPts val="1878"/>
        </a:lnSpc>
        <a:spcBef>
          <a:spcPct val="0"/>
        </a:spcBef>
        <a:spcAft>
          <a:spcPct val="0"/>
        </a:spcAft>
        <a:defRPr b="1">
          <a:solidFill>
            <a:schemeClr val="hlink"/>
          </a:solidFill>
          <a:latin typeface="Arial" charset="0"/>
          <a:cs typeface="Arial" charset="0"/>
        </a:defRPr>
      </a:lvl6pPr>
      <a:lvl7pPr marL="715587" algn="l" defTabSz="816217" rtl="0" eaLnBrk="1" fontAlgn="base" hangingPunct="1">
        <a:lnSpc>
          <a:spcPts val="1878"/>
        </a:lnSpc>
        <a:spcBef>
          <a:spcPct val="0"/>
        </a:spcBef>
        <a:spcAft>
          <a:spcPct val="0"/>
        </a:spcAft>
        <a:defRPr b="1">
          <a:solidFill>
            <a:schemeClr val="hlink"/>
          </a:solidFill>
          <a:latin typeface="Arial" charset="0"/>
          <a:cs typeface="Arial" charset="0"/>
        </a:defRPr>
      </a:lvl7pPr>
      <a:lvl8pPr marL="1073380" algn="l" defTabSz="816217" rtl="0" eaLnBrk="1" fontAlgn="base" hangingPunct="1">
        <a:lnSpc>
          <a:spcPts val="1878"/>
        </a:lnSpc>
        <a:spcBef>
          <a:spcPct val="0"/>
        </a:spcBef>
        <a:spcAft>
          <a:spcPct val="0"/>
        </a:spcAft>
        <a:defRPr b="1">
          <a:solidFill>
            <a:schemeClr val="hlink"/>
          </a:solidFill>
          <a:latin typeface="Arial" charset="0"/>
          <a:cs typeface="Arial" charset="0"/>
        </a:defRPr>
      </a:lvl8pPr>
      <a:lvl9pPr marL="1431174" algn="l" defTabSz="816217" rtl="0" eaLnBrk="1" fontAlgn="base" hangingPunct="1">
        <a:lnSpc>
          <a:spcPts val="1878"/>
        </a:lnSpc>
        <a:spcBef>
          <a:spcPct val="0"/>
        </a:spcBef>
        <a:spcAft>
          <a:spcPct val="0"/>
        </a:spcAft>
        <a:defRPr b="1">
          <a:solidFill>
            <a:schemeClr val="hlink"/>
          </a:solidFill>
          <a:latin typeface="Arial" charset="0"/>
          <a:cs typeface="Arial" charset="0"/>
        </a:defRPr>
      </a:lvl9pPr>
    </p:titleStyle>
    <p:bodyStyle>
      <a:lvl1pPr algn="l" defTabSz="796339" rtl="0" eaLnBrk="1" fontAlgn="base" hangingPunct="1">
        <a:spcBef>
          <a:spcPct val="0"/>
        </a:spcBef>
        <a:spcAft>
          <a:spcPct val="40000"/>
        </a:spcAft>
        <a:buClr>
          <a:schemeClr val="hlink"/>
        </a:buClr>
        <a:buFont typeface="Wingdings 3" pitchFamily="18" charset="2"/>
        <a:defRPr sz="800" b="1">
          <a:solidFill>
            <a:schemeClr val="bg1"/>
          </a:solidFill>
          <a:latin typeface="+mn-lt"/>
          <a:ea typeface="+mn-ea"/>
          <a:cs typeface="+mn-cs"/>
        </a:defRPr>
      </a:lvl1pPr>
      <a:lvl2pPr marL="1243" algn="l" defTabSz="796339" rtl="0" eaLnBrk="1" fontAlgn="base" hangingPunct="1">
        <a:spcBef>
          <a:spcPct val="0"/>
        </a:spcBef>
        <a:spcAft>
          <a:spcPct val="40000"/>
        </a:spcAft>
        <a:buClr>
          <a:schemeClr val="hlink"/>
        </a:buClr>
        <a:buFont typeface="Wingdings 3" pitchFamily="18" charset="2"/>
        <a:defRPr sz="800">
          <a:solidFill>
            <a:schemeClr val="hlink"/>
          </a:solidFill>
          <a:latin typeface="+mn-lt"/>
          <a:cs typeface="+mn-cs"/>
        </a:defRPr>
      </a:lvl2pPr>
      <a:lvl3pPr marL="208713" indent="-206228" algn="l" defTabSz="796339" rtl="0" eaLnBrk="1" fontAlgn="base" hangingPunct="1">
        <a:spcBef>
          <a:spcPct val="0"/>
        </a:spcBef>
        <a:spcAft>
          <a:spcPct val="40000"/>
        </a:spcAft>
        <a:buClr>
          <a:schemeClr val="hlink"/>
        </a:buClr>
        <a:buFont typeface="Wingdings 3" pitchFamily="18" charset="2"/>
        <a:buChar char="}"/>
        <a:defRPr sz="800">
          <a:solidFill>
            <a:schemeClr val="hlink"/>
          </a:solidFill>
          <a:latin typeface="+mn-lt"/>
          <a:cs typeface="+mn-cs"/>
        </a:defRPr>
      </a:lvl3pPr>
      <a:lvl4pPr marL="426122" indent="-216166"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4pPr>
      <a:lvl5pPr marL="63359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5pPr>
      <a:lvl6pPr marL="99138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6pPr>
      <a:lvl7pPr marL="1349179"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7pPr>
      <a:lvl8pPr marL="170697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8pPr>
      <a:lvl9pPr marL="206476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9pPr>
    </p:bodyStyle>
    <p:otherStyle>
      <a:defPPr>
        <a:defRPr lang="nl-NL"/>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2036223" y="217057"/>
            <a:ext cx="6815919" cy="41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73249" bIns="36624" numCol="1" anchor="b" anchorCtr="0" compatLnSpc="1">
            <a:prstTxWarp prst="textNoShape">
              <a:avLst/>
            </a:prstTxWarp>
          </a:bodyPr>
          <a:lstStyle/>
          <a:p>
            <a:pPr lvl="0"/>
            <a:r>
              <a:rPr lang="nl-NL"/>
              <a:t>Klik om het opmaakprofiel te bewerken</a:t>
            </a:r>
          </a:p>
        </p:txBody>
      </p:sp>
      <p:sp>
        <p:nvSpPr>
          <p:cNvPr id="26631" name="Rectangle 7"/>
          <p:cNvSpPr>
            <a:spLocks noGrp="1" noChangeArrowheads="1"/>
          </p:cNvSpPr>
          <p:nvPr>
            <p:ph type="sldNum" sz="quarter" idx="4"/>
          </p:nvPr>
        </p:nvSpPr>
        <p:spPr bwMode="auto">
          <a:xfrm>
            <a:off x="8210053" y="4776339"/>
            <a:ext cx="650235" cy="18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16217">
              <a:defRPr sz="800">
                <a:solidFill>
                  <a:schemeClr val="hlink"/>
                </a:solidFill>
              </a:defRPr>
            </a:lvl1pPr>
          </a:lstStyle>
          <a:p>
            <a:fld id="{64968C61-D2AE-4356-8B19-3BEB45AA5B63}" type="slidenum">
              <a:rPr lang="nl-NL"/>
              <a:pPr/>
              <a:t>‹#›</a:t>
            </a:fld>
            <a:endParaRPr lang="nl-NL" dirty="0"/>
          </a:p>
        </p:txBody>
      </p:sp>
      <p:sp>
        <p:nvSpPr>
          <p:cNvPr id="26643" name="Rectangle 19"/>
          <p:cNvSpPr>
            <a:spLocks noGrp="1" noChangeArrowheads="1"/>
          </p:cNvSpPr>
          <p:nvPr>
            <p:ph type="body" idx="1"/>
          </p:nvPr>
        </p:nvSpPr>
        <p:spPr bwMode="auto">
          <a:xfrm>
            <a:off x="2036223" y="839073"/>
            <a:ext cx="6815919" cy="366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0" bIns="36624" numCol="1" anchor="t" anchorCtr="0" compatLnSpc="1">
            <a:prstTxWarp prst="textNoShape">
              <a:avLst/>
            </a:prstTxWarp>
          </a:bodyPr>
          <a:lstStyle/>
          <a:p>
            <a:pPr lvl="0"/>
            <a:r>
              <a:rPr lang="nl-NL" dirty="0"/>
              <a:t>Klik om de opmaakprofielen van de </a:t>
            </a:r>
            <a:r>
              <a:rPr lang="nl-NL" dirty="0" err="1"/>
              <a:t>modeltekst</a:t>
            </a:r>
            <a:r>
              <a:rPr lang="nl-NL" dirty="0"/>
              <a:t>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2" name="Afbeelding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8000" y="4759200"/>
            <a:ext cx="2507226" cy="262800"/>
          </a:xfrm>
          <a:prstGeom prst="rect">
            <a:avLst/>
          </a:prstGeom>
        </p:spPr>
      </p:pic>
    </p:spTree>
    <p:extLst>
      <p:ext uri="{BB962C8B-B14F-4D97-AF65-F5344CB8AC3E}">
        <p14:creationId xmlns:p14="http://schemas.microsoft.com/office/powerpoint/2010/main" val="3057722115"/>
      </p:ext>
    </p:extLst>
  </p:cSld>
  <p:clrMap bg1="dk2" tx1="lt1" bg2="dk1" tx2="lt2" accent1="accent1" accent2="accent2" accent3="accent3" accent4="accent4" accent5="accent5" accent6="accent6" hlink="hlink" folHlink="folHlink"/>
  <p:sldLayoutIdLst>
    <p:sldLayoutId id="2147483671" r:id="rId1"/>
    <p:sldLayoutId id="2147483672" r:id="rId2"/>
  </p:sldLayoutIdLst>
  <p:hf hdr="0" ftr="0" dt="0"/>
  <p:txStyles>
    <p:titleStyle>
      <a:lvl1pPr algn="l" defTabSz="816217" rtl="0" eaLnBrk="1" fontAlgn="base" hangingPunct="1">
        <a:lnSpc>
          <a:spcPts val="1878"/>
        </a:lnSpc>
        <a:spcBef>
          <a:spcPct val="0"/>
        </a:spcBef>
        <a:spcAft>
          <a:spcPct val="0"/>
        </a:spcAft>
        <a:defRPr b="1">
          <a:solidFill>
            <a:schemeClr val="hlink"/>
          </a:solidFill>
          <a:latin typeface="+mj-lt"/>
          <a:ea typeface="+mj-ea"/>
          <a:cs typeface="+mj-cs"/>
        </a:defRPr>
      </a:lvl1pPr>
      <a:lvl2pPr algn="l" defTabSz="816217" rtl="0" eaLnBrk="1" fontAlgn="base" hangingPunct="1">
        <a:lnSpc>
          <a:spcPts val="1878"/>
        </a:lnSpc>
        <a:spcBef>
          <a:spcPct val="0"/>
        </a:spcBef>
        <a:spcAft>
          <a:spcPct val="0"/>
        </a:spcAft>
        <a:defRPr b="1">
          <a:solidFill>
            <a:schemeClr val="hlink"/>
          </a:solidFill>
          <a:latin typeface="Arial" charset="0"/>
          <a:cs typeface="Arial" charset="0"/>
        </a:defRPr>
      </a:lvl2pPr>
      <a:lvl3pPr algn="l" defTabSz="816217" rtl="0" eaLnBrk="1" fontAlgn="base" hangingPunct="1">
        <a:lnSpc>
          <a:spcPts val="1878"/>
        </a:lnSpc>
        <a:spcBef>
          <a:spcPct val="0"/>
        </a:spcBef>
        <a:spcAft>
          <a:spcPct val="0"/>
        </a:spcAft>
        <a:defRPr b="1">
          <a:solidFill>
            <a:schemeClr val="hlink"/>
          </a:solidFill>
          <a:latin typeface="Arial" charset="0"/>
          <a:cs typeface="Arial" charset="0"/>
        </a:defRPr>
      </a:lvl3pPr>
      <a:lvl4pPr algn="l" defTabSz="816217" rtl="0" eaLnBrk="1" fontAlgn="base" hangingPunct="1">
        <a:lnSpc>
          <a:spcPts val="1878"/>
        </a:lnSpc>
        <a:spcBef>
          <a:spcPct val="0"/>
        </a:spcBef>
        <a:spcAft>
          <a:spcPct val="0"/>
        </a:spcAft>
        <a:defRPr b="1">
          <a:solidFill>
            <a:schemeClr val="hlink"/>
          </a:solidFill>
          <a:latin typeface="Arial" charset="0"/>
          <a:cs typeface="Arial" charset="0"/>
        </a:defRPr>
      </a:lvl4pPr>
      <a:lvl5pPr algn="l" defTabSz="816217" rtl="0" eaLnBrk="1" fontAlgn="base" hangingPunct="1">
        <a:lnSpc>
          <a:spcPts val="1878"/>
        </a:lnSpc>
        <a:spcBef>
          <a:spcPct val="0"/>
        </a:spcBef>
        <a:spcAft>
          <a:spcPct val="0"/>
        </a:spcAft>
        <a:defRPr b="1">
          <a:solidFill>
            <a:schemeClr val="hlink"/>
          </a:solidFill>
          <a:latin typeface="Arial" charset="0"/>
          <a:cs typeface="Arial" charset="0"/>
        </a:defRPr>
      </a:lvl5pPr>
      <a:lvl6pPr marL="357794" algn="l" defTabSz="816217" rtl="0" eaLnBrk="1" fontAlgn="base" hangingPunct="1">
        <a:lnSpc>
          <a:spcPts val="1878"/>
        </a:lnSpc>
        <a:spcBef>
          <a:spcPct val="0"/>
        </a:spcBef>
        <a:spcAft>
          <a:spcPct val="0"/>
        </a:spcAft>
        <a:defRPr b="1">
          <a:solidFill>
            <a:schemeClr val="hlink"/>
          </a:solidFill>
          <a:latin typeface="Arial" charset="0"/>
          <a:cs typeface="Arial" charset="0"/>
        </a:defRPr>
      </a:lvl6pPr>
      <a:lvl7pPr marL="715587" algn="l" defTabSz="816217" rtl="0" eaLnBrk="1" fontAlgn="base" hangingPunct="1">
        <a:lnSpc>
          <a:spcPts val="1878"/>
        </a:lnSpc>
        <a:spcBef>
          <a:spcPct val="0"/>
        </a:spcBef>
        <a:spcAft>
          <a:spcPct val="0"/>
        </a:spcAft>
        <a:defRPr b="1">
          <a:solidFill>
            <a:schemeClr val="hlink"/>
          </a:solidFill>
          <a:latin typeface="Arial" charset="0"/>
          <a:cs typeface="Arial" charset="0"/>
        </a:defRPr>
      </a:lvl7pPr>
      <a:lvl8pPr marL="1073380" algn="l" defTabSz="816217" rtl="0" eaLnBrk="1" fontAlgn="base" hangingPunct="1">
        <a:lnSpc>
          <a:spcPts val="1878"/>
        </a:lnSpc>
        <a:spcBef>
          <a:spcPct val="0"/>
        </a:spcBef>
        <a:spcAft>
          <a:spcPct val="0"/>
        </a:spcAft>
        <a:defRPr b="1">
          <a:solidFill>
            <a:schemeClr val="hlink"/>
          </a:solidFill>
          <a:latin typeface="Arial" charset="0"/>
          <a:cs typeface="Arial" charset="0"/>
        </a:defRPr>
      </a:lvl8pPr>
      <a:lvl9pPr marL="1431174" algn="l" defTabSz="816217" rtl="0" eaLnBrk="1" fontAlgn="base" hangingPunct="1">
        <a:lnSpc>
          <a:spcPts val="1878"/>
        </a:lnSpc>
        <a:spcBef>
          <a:spcPct val="0"/>
        </a:spcBef>
        <a:spcAft>
          <a:spcPct val="0"/>
        </a:spcAft>
        <a:defRPr b="1">
          <a:solidFill>
            <a:schemeClr val="hlink"/>
          </a:solidFill>
          <a:latin typeface="Arial" charset="0"/>
          <a:cs typeface="Arial" charset="0"/>
        </a:defRPr>
      </a:lvl9pPr>
    </p:titleStyle>
    <p:bodyStyle>
      <a:lvl1pPr algn="l" defTabSz="796339" rtl="0" eaLnBrk="1" fontAlgn="base" hangingPunct="1">
        <a:spcBef>
          <a:spcPct val="0"/>
        </a:spcBef>
        <a:spcAft>
          <a:spcPct val="40000"/>
        </a:spcAft>
        <a:buClr>
          <a:schemeClr val="hlink"/>
        </a:buClr>
        <a:buFont typeface="Wingdings 3" pitchFamily="18" charset="2"/>
        <a:defRPr sz="800" b="1">
          <a:solidFill>
            <a:schemeClr val="bg1"/>
          </a:solidFill>
          <a:latin typeface="+mn-lt"/>
          <a:ea typeface="+mn-ea"/>
          <a:cs typeface="+mn-cs"/>
        </a:defRPr>
      </a:lvl1pPr>
      <a:lvl2pPr marL="1243" algn="l" defTabSz="796339" rtl="0" eaLnBrk="1" fontAlgn="base" hangingPunct="1">
        <a:spcBef>
          <a:spcPct val="0"/>
        </a:spcBef>
        <a:spcAft>
          <a:spcPct val="40000"/>
        </a:spcAft>
        <a:buClr>
          <a:schemeClr val="hlink"/>
        </a:buClr>
        <a:buFont typeface="Wingdings 3" pitchFamily="18" charset="2"/>
        <a:defRPr sz="800">
          <a:solidFill>
            <a:schemeClr val="hlink"/>
          </a:solidFill>
          <a:latin typeface="+mn-lt"/>
          <a:cs typeface="+mn-cs"/>
        </a:defRPr>
      </a:lvl2pPr>
      <a:lvl3pPr marL="208713" indent="-206228" algn="l" defTabSz="796339" rtl="0" eaLnBrk="1" fontAlgn="base" hangingPunct="1">
        <a:spcBef>
          <a:spcPct val="0"/>
        </a:spcBef>
        <a:spcAft>
          <a:spcPct val="40000"/>
        </a:spcAft>
        <a:buClr>
          <a:schemeClr val="hlink"/>
        </a:buClr>
        <a:buFont typeface="Wingdings 3" pitchFamily="18" charset="2"/>
        <a:buChar char="}"/>
        <a:defRPr sz="800">
          <a:solidFill>
            <a:schemeClr val="hlink"/>
          </a:solidFill>
          <a:latin typeface="+mn-lt"/>
          <a:cs typeface="+mn-cs"/>
        </a:defRPr>
      </a:lvl3pPr>
      <a:lvl4pPr marL="426122" indent="-216166"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4pPr>
      <a:lvl5pPr marL="63359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5pPr>
      <a:lvl6pPr marL="99138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6pPr>
      <a:lvl7pPr marL="1349179"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7pPr>
      <a:lvl8pPr marL="170697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8pPr>
      <a:lvl9pPr marL="206476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9pPr>
    </p:bodyStyle>
    <p:otherStyle>
      <a:defPPr>
        <a:defRPr lang="nl-NL"/>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2036223" y="217057"/>
            <a:ext cx="6815919" cy="41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73249" bIns="36624" numCol="1" anchor="b" anchorCtr="0" compatLnSpc="1">
            <a:prstTxWarp prst="textNoShape">
              <a:avLst/>
            </a:prstTxWarp>
          </a:bodyPr>
          <a:lstStyle/>
          <a:p>
            <a:pPr lvl="0"/>
            <a:r>
              <a:rPr lang="nl-NL"/>
              <a:t>Klik om het opmaakprofiel te bewerken</a:t>
            </a:r>
          </a:p>
        </p:txBody>
      </p:sp>
      <p:sp>
        <p:nvSpPr>
          <p:cNvPr id="26631" name="Rectangle 7"/>
          <p:cNvSpPr>
            <a:spLocks noGrp="1" noChangeArrowheads="1"/>
          </p:cNvSpPr>
          <p:nvPr>
            <p:ph type="sldNum" sz="quarter" idx="4"/>
          </p:nvPr>
        </p:nvSpPr>
        <p:spPr bwMode="auto">
          <a:xfrm>
            <a:off x="8210053" y="4776339"/>
            <a:ext cx="650235" cy="18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16217">
              <a:defRPr sz="800">
                <a:solidFill>
                  <a:schemeClr val="hlink"/>
                </a:solidFill>
              </a:defRPr>
            </a:lvl1pPr>
          </a:lstStyle>
          <a:p>
            <a:fld id="{64968C61-D2AE-4356-8B19-3BEB45AA5B63}" type="slidenum">
              <a:rPr lang="nl-NL"/>
              <a:pPr/>
              <a:t>‹#›</a:t>
            </a:fld>
            <a:endParaRPr lang="nl-NL" dirty="0"/>
          </a:p>
        </p:txBody>
      </p:sp>
      <p:sp>
        <p:nvSpPr>
          <p:cNvPr id="26643" name="Rectangle 19"/>
          <p:cNvSpPr>
            <a:spLocks noGrp="1" noChangeArrowheads="1"/>
          </p:cNvSpPr>
          <p:nvPr>
            <p:ph type="body" idx="1"/>
          </p:nvPr>
        </p:nvSpPr>
        <p:spPr bwMode="auto">
          <a:xfrm>
            <a:off x="2036223" y="839073"/>
            <a:ext cx="6815919" cy="366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0" bIns="36624" numCol="1" anchor="t" anchorCtr="0" compatLnSpc="1">
            <a:prstTxWarp prst="textNoShape">
              <a:avLst/>
            </a:prstTxWarp>
          </a:bodyPr>
          <a:lstStyle/>
          <a:p>
            <a:pPr lvl="0"/>
            <a:r>
              <a:rPr lang="nl-NL" dirty="0"/>
              <a:t>Klik om de opmaakprofielen van de </a:t>
            </a:r>
            <a:r>
              <a:rPr lang="nl-NL" dirty="0" err="1"/>
              <a:t>modeltekst</a:t>
            </a:r>
            <a:r>
              <a:rPr lang="nl-NL" dirty="0"/>
              <a:t>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2" name="Afbeelding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8000" y="4759200"/>
            <a:ext cx="1518773" cy="262800"/>
          </a:xfrm>
          <a:prstGeom prst="rect">
            <a:avLst/>
          </a:prstGeom>
        </p:spPr>
      </p:pic>
    </p:spTree>
    <p:extLst>
      <p:ext uri="{BB962C8B-B14F-4D97-AF65-F5344CB8AC3E}">
        <p14:creationId xmlns:p14="http://schemas.microsoft.com/office/powerpoint/2010/main" val="1240955535"/>
      </p:ext>
    </p:extLst>
  </p:cSld>
  <p:clrMap bg1="dk2" tx1="lt1" bg2="dk1" tx2="lt2" accent1="accent1" accent2="accent2" accent3="accent3" accent4="accent4" accent5="accent5" accent6="accent6" hlink="hlink" folHlink="folHlink"/>
  <p:sldLayoutIdLst>
    <p:sldLayoutId id="2147483674" r:id="rId1"/>
    <p:sldLayoutId id="2147483675" r:id="rId2"/>
  </p:sldLayoutIdLst>
  <p:hf hdr="0" ftr="0" dt="0"/>
  <p:txStyles>
    <p:titleStyle>
      <a:lvl1pPr algn="l" defTabSz="816217" rtl="0" eaLnBrk="1" fontAlgn="base" hangingPunct="1">
        <a:lnSpc>
          <a:spcPts val="1878"/>
        </a:lnSpc>
        <a:spcBef>
          <a:spcPct val="0"/>
        </a:spcBef>
        <a:spcAft>
          <a:spcPct val="0"/>
        </a:spcAft>
        <a:defRPr b="1">
          <a:solidFill>
            <a:schemeClr val="hlink"/>
          </a:solidFill>
          <a:latin typeface="+mj-lt"/>
          <a:ea typeface="+mj-ea"/>
          <a:cs typeface="+mj-cs"/>
        </a:defRPr>
      </a:lvl1pPr>
      <a:lvl2pPr algn="l" defTabSz="816217" rtl="0" eaLnBrk="1" fontAlgn="base" hangingPunct="1">
        <a:lnSpc>
          <a:spcPts val="1878"/>
        </a:lnSpc>
        <a:spcBef>
          <a:spcPct val="0"/>
        </a:spcBef>
        <a:spcAft>
          <a:spcPct val="0"/>
        </a:spcAft>
        <a:defRPr b="1">
          <a:solidFill>
            <a:schemeClr val="hlink"/>
          </a:solidFill>
          <a:latin typeface="Arial" charset="0"/>
          <a:cs typeface="Arial" charset="0"/>
        </a:defRPr>
      </a:lvl2pPr>
      <a:lvl3pPr algn="l" defTabSz="816217" rtl="0" eaLnBrk="1" fontAlgn="base" hangingPunct="1">
        <a:lnSpc>
          <a:spcPts val="1878"/>
        </a:lnSpc>
        <a:spcBef>
          <a:spcPct val="0"/>
        </a:spcBef>
        <a:spcAft>
          <a:spcPct val="0"/>
        </a:spcAft>
        <a:defRPr b="1">
          <a:solidFill>
            <a:schemeClr val="hlink"/>
          </a:solidFill>
          <a:latin typeface="Arial" charset="0"/>
          <a:cs typeface="Arial" charset="0"/>
        </a:defRPr>
      </a:lvl3pPr>
      <a:lvl4pPr algn="l" defTabSz="816217" rtl="0" eaLnBrk="1" fontAlgn="base" hangingPunct="1">
        <a:lnSpc>
          <a:spcPts val="1878"/>
        </a:lnSpc>
        <a:spcBef>
          <a:spcPct val="0"/>
        </a:spcBef>
        <a:spcAft>
          <a:spcPct val="0"/>
        </a:spcAft>
        <a:defRPr b="1">
          <a:solidFill>
            <a:schemeClr val="hlink"/>
          </a:solidFill>
          <a:latin typeface="Arial" charset="0"/>
          <a:cs typeface="Arial" charset="0"/>
        </a:defRPr>
      </a:lvl4pPr>
      <a:lvl5pPr algn="l" defTabSz="816217" rtl="0" eaLnBrk="1" fontAlgn="base" hangingPunct="1">
        <a:lnSpc>
          <a:spcPts val="1878"/>
        </a:lnSpc>
        <a:spcBef>
          <a:spcPct val="0"/>
        </a:spcBef>
        <a:spcAft>
          <a:spcPct val="0"/>
        </a:spcAft>
        <a:defRPr b="1">
          <a:solidFill>
            <a:schemeClr val="hlink"/>
          </a:solidFill>
          <a:latin typeface="Arial" charset="0"/>
          <a:cs typeface="Arial" charset="0"/>
        </a:defRPr>
      </a:lvl5pPr>
      <a:lvl6pPr marL="357794" algn="l" defTabSz="816217" rtl="0" eaLnBrk="1" fontAlgn="base" hangingPunct="1">
        <a:lnSpc>
          <a:spcPts val="1878"/>
        </a:lnSpc>
        <a:spcBef>
          <a:spcPct val="0"/>
        </a:spcBef>
        <a:spcAft>
          <a:spcPct val="0"/>
        </a:spcAft>
        <a:defRPr b="1">
          <a:solidFill>
            <a:schemeClr val="hlink"/>
          </a:solidFill>
          <a:latin typeface="Arial" charset="0"/>
          <a:cs typeface="Arial" charset="0"/>
        </a:defRPr>
      </a:lvl6pPr>
      <a:lvl7pPr marL="715587" algn="l" defTabSz="816217" rtl="0" eaLnBrk="1" fontAlgn="base" hangingPunct="1">
        <a:lnSpc>
          <a:spcPts val="1878"/>
        </a:lnSpc>
        <a:spcBef>
          <a:spcPct val="0"/>
        </a:spcBef>
        <a:spcAft>
          <a:spcPct val="0"/>
        </a:spcAft>
        <a:defRPr b="1">
          <a:solidFill>
            <a:schemeClr val="hlink"/>
          </a:solidFill>
          <a:latin typeface="Arial" charset="0"/>
          <a:cs typeface="Arial" charset="0"/>
        </a:defRPr>
      </a:lvl7pPr>
      <a:lvl8pPr marL="1073380" algn="l" defTabSz="816217" rtl="0" eaLnBrk="1" fontAlgn="base" hangingPunct="1">
        <a:lnSpc>
          <a:spcPts val="1878"/>
        </a:lnSpc>
        <a:spcBef>
          <a:spcPct val="0"/>
        </a:spcBef>
        <a:spcAft>
          <a:spcPct val="0"/>
        </a:spcAft>
        <a:defRPr b="1">
          <a:solidFill>
            <a:schemeClr val="hlink"/>
          </a:solidFill>
          <a:latin typeface="Arial" charset="0"/>
          <a:cs typeface="Arial" charset="0"/>
        </a:defRPr>
      </a:lvl8pPr>
      <a:lvl9pPr marL="1431174" algn="l" defTabSz="816217" rtl="0" eaLnBrk="1" fontAlgn="base" hangingPunct="1">
        <a:lnSpc>
          <a:spcPts val="1878"/>
        </a:lnSpc>
        <a:spcBef>
          <a:spcPct val="0"/>
        </a:spcBef>
        <a:spcAft>
          <a:spcPct val="0"/>
        </a:spcAft>
        <a:defRPr b="1">
          <a:solidFill>
            <a:schemeClr val="hlink"/>
          </a:solidFill>
          <a:latin typeface="Arial" charset="0"/>
          <a:cs typeface="Arial" charset="0"/>
        </a:defRPr>
      </a:lvl9pPr>
    </p:titleStyle>
    <p:bodyStyle>
      <a:lvl1pPr algn="l" defTabSz="796339" rtl="0" eaLnBrk="1" fontAlgn="base" hangingPunct="1">
        <a:spcBef>
          <a:spcPct val="0"/>
        </a:spcBef>
        <a:spcAft>
          <a:spcPct val="40000"/>
        </a:spcAft>
        <a:buClr>
          <a:schemeClr val="hlink"/>
        </a:buClr>
        <a:buFont typeface="Wingdings 3" pitchFamily="18" charset="2"/>
        <a:defRPr sz="800" b="1">
          <a:solidFill>
            <a:schemeClr val="bg1"/>
          </a:solidFill>
          <a:latin typeface="+mn-lt"/>
          <a:ea typeface="+mn-ea"/>
          <a:cs typeface="+mn-cs"/>
        </a:defRPr>
      </a:lvl1pPr>
      <a:lvl2pPr marL="1243" algn="l" defTabSz="796339" rtl="0" eaLnBrk="1" fontAlgn="base" hangingPunct="1">
        <a:spcBef>
          <a:spcPct val="0"/>
        </a:spcBef>
        <a:spcAft>
          <a:spcPct val="40000"/>
        </a:spcAft>
        <a:buClr>
          <a:schemeClr val="hlink"/>
        </a:buClr>
        <a:buFont typeface="Wingdings 3" pitchFamily="18" charset="2"/>
        <a:defRPr sz="800">
          <a:solidFill>
            <a:schemeClr val="hlink"/>
          </a:solidFill>
          <a:latin typeface="+mn-lt"/>
          <a:cs typeface="+mn-cs"/>
        </a:defRPr>
      </a:lvl2pPr>
      <a:lvl3pPr marL="208713" indent="-206228" algn="l" defTabSz="796339" rtl="0" eaLnBrk="1" fontAlgn="base" hangingPunct="1">
        <a:spcBef>
          <a:spcPct val="0"/>
        </a:spcBef>
        <a:spcAft>
          <a:spcPct val="40000"/>
        </a:spcAft>
        <a:buClr>
          <a:schemeClr val="hlink"/>
        </a:buClr>
        <a:buFont typeface="Wingdings 3" pitchFamily="18" charset="2"/>
        <a:buChar char="}"/>
        <a:defRPr sz="800">
          <a:solidFill>
            <a:schemeClr val="hlink"/>
          </a:solidFill>
          <a:latin typeface="+mn-lt"/>
          <a:cs typeface="+mn-cs"/>
        </a:defRPr>
      </a:lvl3pPr>
      <a:lvl4pPr marL="426122" indent="-216166"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4pPr>
      <a:lvl5pPr marL="63359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5pPr>
      <a:lvl6pPr marL="99138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6pPr>
      <a:lvl7pPr marL="1349179"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7pPr>
      <a:lvl8pPr marL="1706973"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8pPr>
      <a:lvl9pPr marL="2064766" indent="-206228" algn="l" defTabSz="79633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9pPr>
    </p:bodyStyle>
    <p:otherStyle>
      <a:defPPr>
        <a:defRPr lang="nl-NL"/>
      </a:defPPr>
      <a:lvl1pPr marL="0" algn="l" defTabSz="715587" rtl="0" eaLnBrk="1" latinLnBrk="0" hangingPunct="1">
        <a:defRPr sz="1400" kern="1200">
          <a:solidFill>
            <a:schemeClr val="tx1"/>
          </a:solidFill>
          <a:latin typeface="+mn-lt"/>
          <a:ea typeface="+mn-ea"/>
          <a:cs typeface="+mn-cs"/>
        </a:defRPr>
      </a:lvl1pPr>
      <a:lvl2pPr marL="357794" algn="l" defTabSz="715587" rtl="0" eaLnBrk="1" latinLnBrk="0" hangingPunct="1">
        <a:defRPr sz="1400" kern="1200">
          <a:solidFill>
            <a:schemeClr val="tx1"/>
          </a:solidFill>
          <a:latin typeface="+mn-lt"/>
          <a:ea typeface="+mn-ea"/>
          <a:cs typeface="+mn-cs"/>
        </a:defRPr>
      </a:lvl2pPr>
      <a:lvl3pPr marL="715587" algn="l" defTabSz="715587" rtl="0" eaLnBrk="1" latinLnBrk="0" hangingPunct="1">
        <a:defRPr sz="1400" kern="1200">
          <a:solidFill>
            <a:schemeClr val="tx1"/>
          </a:solidFill>
          <a:latin typeface="+mn-lt"/>
          <a:ea typeface="+mn-ea"/>
          <a:cs typeface="+mn-cs"/>
        </a:defRPr>
      </a:lvl3pPr>
      <a:lvl4pPr marL="1073380" algn="l" defTabSz="715587" rtl="0" eaLnBrk="1" latinLnBrk="0" hangingPunct="1">
        <a:defRPr sz="1400" kern="1200">
          <a:solidFill>
            <a:schemeClr val="tx1"/>
          </a:solidFill>
          <a:latin typeface="+mn-lt"/>
          <a:ea typeface="+mn-ea"/>
          <a:cs typeface="+mn-cs"/>
        </a:defRPr>
      </a:lvl4pPr>
      <a:lvl5pPr marL="1431174" algn="l" defTabSz="715587" rtl="0" eaLnBrk="1" latinLnBrk="0" hangingPunct="1">
        <a:defRPr sz="1400" kern="1200">
          <a:solidFill>
            <a:schemeClr val="tx1"/>
          </a:solidFill>
          <a:latin typeface="+mn-lt"/>
          <a:ea typeface="+mn-ea"/>
          <a:cs typeface="+mn-cs"/>
        </a:defRPr>
      </a:lvl5pPr>
      <a:lvl6pPr marL="1788967" algn="l" defTabSz="715587" rtl="0" eaLnBrk="1" latinLnBrk="0" hangingPunct="1">
        <a:defRPr sz="1400" kern="1200">
          <a:solidFill>
            <a:schemeClr val="tx1"/>
          </a:solidFill>
          <a:latin typeface="+mn-lt"/>
          <a:ea typeface="+mn-ea"/>
          <a:cs typeface="+mn-cs"/>
        </a:defRPr>
      </a:lvl6pPr>
      <a:lvl7pPr marL="2146761" algn="l" defTabSz="715587" rtl="0" eaLnBrk="1" latinLnBrk="0" hangingPunct="1">
        <a:defRPr sz="1400" kern="1200">
          <a:solidFill>
            <a:schemeClr val="tx1"/>
          </a:solidFill>
          <a:latin typeface="+mn-lt"/>
          <a:ea typeface="+mn-ea"/>
          <a:cs typeface="+mn-cs"/>
        </a:defRPr>
      </a:lvl7pPr>
      <a:lvl8pPr marL="2504554" algn="l" defTabSz="715587" rtl="0" eaLnBrk="1" latinLnBrk="0" hangingPunct="1">
        <a:defRPr sz="1400" kern="1200">
          <a:solidFill>
            <a:schemeClr val="tx1"/>
          </a:solidFill>
          <a:latin typeface="+mn-lt"/>
          <a:ea typeface="+mn-ea"/>
          <a:cs typeface="+mn-cs"/>
        </a:defRPr>
      </a:lvl8pPr>
      <a:lvl9pPr marL="2862347" algn="l" defTabSz="715587"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2036224" y="217058"/>
            <a:ext cx="6815919" cy="41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73249" bIns="36624" numCol="1" anchor="b" anchorCtr="0" compatLnSpc="1">
            <a:prstTxWarp prst="textNoShape">
              <a:avLst/>
            </a:prstTxWarp>
          </a:bodyPr>
          <a:lstStyle/>
          <a:p>
            <a:pPr lvl="0"/>
            <a:r>
              <a:rPr lang="nl-NL"/>
              <a:t>Klik om het opmaakprofiel te bewerken</a:t>
            </a:r>
          </a:p>
        </p:txBody>
      </p:sp>
      <p:sp>
        <p:nvSpPr>
          <p:cNvPr id="26643" name="Rectangle 19"/>
          <p:cNvSpPr>
            <a:spLocks noGrp="1" noChangeArrowheads="1"/>
          </p:cNvSpPr>
          <p:nvPr>
            <p:ph type="body" idx="1"/>
          </p:nvPr>
        </p:nvSpPr>
        <p:spPr bwMode="auto">
          <a:xfrm>
            <a:off x="2036224" y="839073"/>
            <a:ext cx="6815919" cy="366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624" rIns="0" bIns="36624" numCol="1" anchor="t" anchorCtr="0" compatLnSpc="1">
            <a:prstTxWarp prst="textNoShape">
              <a:avLst/>
            </a:prstTxWarp>
          </a:bodyPr>
          <a:lstStyle/>
          <a:p>
            <a:pPr lvl="0"/>
            <a:r>
              <a:rPr lang="nl-NL" dirty="0"/>
              <a:t>Klik om de opmaakprofielen van de </a:t>
            </a:r>
            <a:r>
              <a:rPr lang="nl-NL" dirty="0" err="1"/>
              <a:t>modeltekst</a:t>
            </a:r>
            <a:r>
              <a:rPr lang="nl-NL" dirty="0"/>
              <a:t>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1649379231"/>
      </p:ext>
    </p:extLst>
  </p:cSld>
  <p:clrMap bg1="dk2" tx1="lt1" bg2="dk1" tx2="lt2" accent1="accent1" accent2="accent2" accent3="accent3" accent4="accent4" accent5="accent5" accent6="accent6" hlink="hlink" folHlink="folHlink"/>
  <p:sldLayoutIdLst>
    <p:sldLayoutId id="2147483678" r:id="rId1"/>
    <p:sldLayoutId id="2147483679" r:id="rId2"/>
  </p:sldLayoutIdLst>
  <p:hf hdr="0" ftr="0" dt="0"/>
  <p:txStyles>
    <p:titleStyle>
      <a:lvl1pPr algn="l" defTabSz="816227" rtl="0" eaLnBrk="1" fontAlgn="base" hangingPunct="1">
        <a:lnSpc>
          <a:spcPts val="1878"/>
        </a:lnSpc>
        <a:spcBef>
          <a:spcPct val="0"/>
        </a:spcBef>
        <a:spcAft>
          <a:spcPct val="0"/>
        </a:spcAft>
        <a:defRPr b="1">
          <a:solidFill>
            <a:schemeClr val="hlink"/>
          </a:solidFill>
          <a:latin typeface="+mj-lt"/>
          <a:ea typeface="+mj-ea"/>
          <a:cs typeface="+mj-cs"/>
        </a:defRPr>
      </a:lvl1pPr>
      <a:lvl2pPr algn="l" defTabSz="816227" rtl="0" eaLnBrk="1" fontAlgn="base" hangingPunct="1">
        <a:lnSpc>
          <a:spcPts val="1878"/>
        </a:lnSpc>
        <a:spcBef>
          <a:spcPct val="0"/>
        </a:spcBef>
        <a:spcAft>
          <a:spcPct val="0"/>
        </a:spcAft>
        <a:defRPr b="1">
          <a:solidFill>
            <a:schemeClr val="hlink"/>
          </a:solidFill>
          <a:latin typeface="Arial" charset="0"/>
          <a:cs typeface="Arial" charset="0"/>
        </a:defRPr>
      </a:lvl2pPr>
      <a:lvl3pPr algn="l" defTabSz="816227" rtl="0" eaLnBrk="1" fontAlgn="base" hangingPunct="1">
        <a:lnSpc>
          <a:spcPts val="1878"/>
        </a:lnSpc>
        <a:spcBef>
          <a:spcPct val="0"/>
        </a:spcBef>
        <a:spcAft>
          <a:spcPct val="0"/>
        </a:spcAft>
        <a:defRPr b="1">
          <a:solidFill>
            <a:schemeClr val="hlink"/>
          </a:solidFill>
          <a:latin typeface="Arial" charset="0"/>
          <a:cs typeface="Arial" charset="0"/>
        </a:defRPr>
      </a:lvl3pPr>
      <a:lvl4pPr algn="l" defTabSz="816227" rtl="0" eaLnBrk="1" fontAlgn="base" hangingPunct="1">
        <a:lnSpc>
          <a:spcPts val="1878"/>
        </a:lnSpc>
        <a:spcBef>
          <a:spcPct val="0"/>
        </a:spcBef>
        <a:spcAft>
          <a:spcPct val="0"/>
        </a:spcAft>
        <a:defRPr b="1">
          <a:solidFill>
            <a:schemeClr val="hlink"/>
          </a:solidFill>
          <a:latin typeface="Arial" charset="0"/>
          <a:cs typeface="Arial" charset="0"/>
        </a:defRPr>
      </a:lvl4pPr>
      <a:lvl5pPr algn="l" defTabSz="816227" rtl="0" eaLnBrk="1" fontAlgn="base" hangingPunct="1">
        <a:lnSpc>
          <a:spcPts val="1878"/>
        </a:lnSpc>
        <a:spcBef>
          <a:spcPct val="0"/>
        </a:spcBef>
        <a:spcAft>
          <a:spcPct val="0"/>
        </a:spcAft>
        <a:defRPr b="1">
          <a:solidFill>
            <a:schemeClr val="hlink"/>
          </a:solidFill>
          <a:latin typeface="Arial" charset="0"/>
          <a:cs typeface="Arial" charset="0"/>
        </a:defRPr>
      </a:lvl5pPr>
      <a:lvl6pPr marL="357799" algn="l" defTabSz="816227" rtl="0" eaLnBrk="1" fontAlgn="base" hangingPunct="1">
        <a:lnSpc>
          <a:spcPts val="1878"/>
        </a:lnSpc>
        <a:spcBef>
          <a:spcPct val="0"/>
        </a:spcBef>
        <a:spcAft>
          <a:spcPct val="0"/>
        </a:spcAft>
        <a:defRPr b="1">
          <a:solidFill>
            <a:schemeClr val="hlink"/>
          </a:solidFill>
          <a:latin typeface="Arial" charset="0"/>
          <a:cs typeface="Arial" charset="0"/>
        </a:defRPr>
      </a:lvl6pPr>
      <a:lvl7pPr marL="715596" algn="l" defTabSz="816227" rtl="0" eaLnBrk="1" fontAlgn="base" hangingPunct="1">
        <a:lnSpc>
          <a:spcPts val="1878"/>
        </a:lnSpc>
        <a:spcBef>
          <a:spcPct val="0"/>
        </a:spcBef>
        <a:spcAft>
          <a:spcPct val="0"/>
        </a:spcAft>
        <a:defRPr b="1">
          <a:solidFill>
            <a:schemeClr val="hlink"/>
          </a:solidFill>
          <a:latin typeface="Arial" charset="0"/>
          <a:cs typeface="Arial" charset="0"/>
        </a:defRPr>
      </a:lvl7pPr>
      <a:lvl8pPr marL="1073393" algn="l" defTabSz="816227" rtl="0" eaLnBrk="1" fontAlgn="base" hangingPunct="1">
        <a:lnSpc>
          <a:spcPts val="1878"/>
        </a:lnSpc>
        <a:spcBef>
          <a:spcPct val="0"/>
        </a:spcBef>
        <a:spcAft>
          <a:spcPct val="0"/>
        </a:spcAft>
        <a:defRPr b="1">
          <a:solidFill>
            <a:schemeClr val="hlink"/>
          </a:solidFill>
          <a:latin typeface="Arial" charset="0"/>
          <a:cs typeface="Arial" charset="0"/>
        </a:defRPr>
      </a:lvl8pPr>
      <a:lvl9pPr marL="1431192" algn="l" defTabSz="816227" rtl="0" eaLnBrk="1" fontAlgn="base" hangingPunct="1">
        <a:lnSpc>
          <a:spcPts val="1878"/>
        </a:lnSpc>
        <a:spcBef>
          <a:spcPct val="0"/>
        </a:spcBef>
        <a:spcAft>
          <a:spcPct val="0"/>
        </a:spcAft>
        <a:defRPr b="1">
          <a:solidFill>
            <a:schemeClr val="hlink"/>
          </a:solidFill>
          <a:latin typeface="Arial" charset="0"/>
          <a:cs typeface="Arial" charset="0"/>
        </a:defRPr>
      </a:lvl9pPr>
    </p:titleStyle>
    <p:bodyStyle>
      <a:lvl1pPr algn="l" defTabSz="796349" rtl="0" eaLnBrk="1" fontAlgn="base" hangingPunct="1">
        <a:spcBef>
          <a:spcPct val="0"/>
        </a:spcBef>
        <a:spcAft>
          <a:spcPct val="40000"/>
        </a:spcAft>
        <a:buClr>
          <a:schemeClr val="hlink"/>
        </a:buClr>
        <a:buFont typeface="Wingdings 3" pitchFamily="18" charset="2"/>
        <a:defRPr sz="800" b="1">
          <a:solidFill>
            <a:schemeClr val="bg1"/>
          </a:solidFill>
          <a:latin typeface="+mn-lt"/>
          <a:ea typeface="+mn-ea"/>
          <a:cs typeface="+mn-cs"/>
        </a:defRPr>
      </a:lvl1pPr>
      <a:lvl2pPr marL="1244" algn="l" defTabSz="796349" rtl="0" eaLnBrk="1" fontAlgn="base" hangingPunct="1">
        <a:spcBef>
          <a:spcPct val="0"/>
        </a:spcBef>
        <a:spcAft>
          <a:spcPct val="40000"/>
        </a:spcAft>
        <a:buClr>
          <a:schemeClr val="hlink"/>
        </a:buClr>
        <a:buFont typeface="Wingdings 3" pitchFamily="18" charset="2"/>
        <a:defRPr sz="800">
          <a:solidFill>
            <a:schemeClr val="hlink"/>
          </a:solidFill>
          <a:latin typeface="+mn-lt"/>
          <a:cs typeface="+mn-cs"/>
        </a:defRPr>
      </a:lvl2pPr>
      <a:lvl3pPr marL="208716" indent="-206231" algn="l" defTabSz="796349" rtl="0" eaLnBrk="1" fontAlgn="base" hangingPunct="1">
        <a:spcBef>
          <a:spcPct val="0"/>
        </a:spcBef>
        <a:spcAft>
          <a:spcPct val="40000"/>
        </a:spcAft>
        <a:buClr>
          <a:schemeClr val="hlink"/>
        </a:buClr>
        <a:buFont typeface="Wingdings 3" pitchFamily="18" charset="2"/>
        <a:buChar char="}"/>
        <a:defRPr sz="800">
          <a:solidFill>
            <a:schemeClr val="hlink"/>
          </a:solidFill>
          <a:latin typeface="+mn-lt"/>
          <a:cs typeface="+mn-cs"/>
        </a:defRPr>
      </a:lvl3pPr>
      <a:lvl4pPr marL="426128" indent="-216169" algn="l" defTabSz="79634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4pPr>
      <a:lvl5pPr marL="633601" indent="-206231" algn="l" defTabSz="79634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5pPr>
      <a:lvl6pPr marL="991399" indent="-206231" algn="l" defTabSz="79634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6pPr>
      <a:lvl7pPr marL="1349196" indent="-206231" algn="l" defTabSz="79634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7pPr>
      <a:lvl8pPr marL="1706995" indent="-206231" algn="l" defTabSz="79634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8pPr>
      <a:lvl9pPr marL="2064792" indent="-206231" algn="l" defTabSz="796349" rtl="0" eaLnBrk="1" fontAlgn="base" hangingPunct="1">
        <a:spcBef>
          <a:spcPct val="0"/>
        </a:spcBef>
        <a:spcAft>
          <a:spcPct val="40000"/>
        </a:spcAft>
        <a:buClr>
          <a:schemeClr val="hlink"/>
        </a:buClr>
        <a:buFont typeface="Arial" charset="0"/>
        <a:buChar char="−"/>
        <a:defRPr sz="800">
          <a:solidFill>
            <a:schemeClr val="hlink"/>
          </a:solidFill>
          <a:latin typeface="+mn-lt"/>
          <a:cs typeface="+mn-cs"/>
        </a:defRPr>
      </a:lvl9pPr>
    </p:bodyStyle>
    <p:otherStyle>
      <a:defPPr>
        <a:defRPr lang="nl-NL"/>
      </a:defPPr>
      <a:lvl1pPr marL="0" algn="l" defTabSz="715596" rtl="0" eaLnBrk="1" latinLnBrk="0" hangingPunct="1">
        <a:defRPr sz="1400" kern="1200">
          <a:solidFill>
            <a:schemeClr val="tx1"/>
          </a:solidFill>
          <a:latin typeface="+mn-lt"/>
          <a:ea typeface="+mn-ea"/>
          <a:cs typeface="+mn-cs"/>
        </a:defRPr>
      </a:lvl1pPr>
      <a:lvl2pPr marL="357799" algn="l" defTabSz="715596" rtl="0" eaLnBrk="1" latinLnBrk="0" hangingPunct="1">
        <a:defRPr sz="1400" kern="1200">
          <a:solidFill>
            <a:schemeClr val="tx1"/>
          </a:solidFill>
          <a:latin typeface="+mn-lt"/>
          <a:ea typeface="+mn-ea"/>
          <a:cs typeface="+mn-cs"/>
        </a:defRPr>
      </a:lvl2pPr>
      <a:lvl3pPr marL="715596" algn="l" defTabSz="715596" rtl="0" eaLnBrk="1" latinLnBrk="0" hangingPunct="1">
        <a:defRPr sz="1400" kern="1200">
          <a:solidFill>
            <a:schemeClr val="tx1"/>
          </a:solidFill>
          <a:latin typeface="+mn-lt"/>
          <a:ea typeface="+mn-ea"/>
          <a:cs typeface="+mn-cs"/>
        </a:defRPr>
      </a:lvl3pPr>
      <a:lvl4pPr marL="1073393" algn="l" defTabSz="715596" rtl="0" eaLnBrk="1" latinLnBrk="0" hangingPunct="1">
        <a:defRPr sz="1400" kern="1200">
          <a:solidFill>
            <a:schemeClr val="tx1"/>
          </a:solidFill>
          <a:latin typeface="+mn-lt"/>
          <a:ea typeface="+mn-ea"/>
          <a:cs typeface="+mn-cs"/>
        </a:defRPr>
      </a:lvl4pPr>
      <a:lvl5pPr marL="1431192" algn="l" defTabSz="715596" rtl="0" eaLnBrk="1" latinLnBrk="0" hangingPunct="1">
        <a:defRPr sz="1400" kern="1200">
          <a:solidFill>
            <a:schemeClr val="tx1"/>
          </a:solidFill>
          <a:latin typeface="+mn-lt"/>
          <a:ea typeface="+mn-ea"/>
          <a:cs typeface="+mn-cs"/>
        </a:defRPr>
      </a:lvl5pPr>
      <a:lvl6pPr marL="1788989" algn="l" defTabSz="715596" rtl="0" eaLnBrk="1" latinLnBrk="0" hangingPunct="1">
        <a:defRPr sz="1400" kern="1200">
          <a:solidFill>
            <a:schemeClr val="tx1"/>
          </a:solidFill>
          <a:latin typeface="+mn-lt"/>
          <a:ea typeface="+mn-ea"/>
          <a:cs typeface="+mn-cs"/>
        </a:defRPr>
      </a:lvl6pPr>
      <a:lvl7pPr marL="2146788" algn="l" defTabSz="715596" rtl="0" eaLnBrk="1" latinLnBrk="0" hangingPunct="1">
        <a:defRPr sz="1400" kern="1200">
          <a:solidFill>
            <a:schemeClr val="tx1"/>
          </a:solidFill>
          <a:latin typeface="+mn-lt"/>
          <a:ea typeface="+mn-ea"/>
          <a:cs typeface="+mn-cs"/>
        </a:defRPr>
      </a:lvl7pPr>
      <a:lvl8pPr marL="2504585" algn="l" defTabSz="715596" rtl="0" eaLnBrk="1" latinLnBrk="0" hangingPunct="1">
        <a:defRPr sz="1400" kern="1200">
          <a:solidFill>
            <a:schemeClr val="tx1"/>
          </a:solidFill>
          <a:latin typeface="+mn-lt"/>
          <a:ea typeface="+mn-ea"/>
          <a:cs typeface="+mn-cs"/>
        </a:defRPr>
      </a:lvl8pPr>
      <a:lvl9pPr marL="2862383" algn="l" defTabSz="71559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4">
            <a:extLst>
              <a:ext uri="{FF2B5EF4-FFF2-40B4-BE49-F238E27FC236}">
                <a16:creationId xmlns:a16="http://schemas.microsoft.com/office/drawing/2014/main" id="{F03969F6-53AE-4051-8EEC-56F169C44519}"/>
              </a:ext>
            </a:extLst>
          </p:cNvPr>
          <p:cNvSpPr txBox="1">
            <a:spLocks noChangeArrowheads="1"/>
          </p:cNvSpPr>
          <p:nvPr/>
        </p:nvSpPr>
        <p:spPr>
          <a:xfrm>
            <a:off x="412517" y="195486"/>
            <a:ext cx="8318966" cy="428906"/>
          </a:xfrm>
          <a:prstGeom prst="rect">
            <a:avLst/>
          </a:prstGeom>
          <a:noFill/>
        </p:spPr>
        <p:txBody>
          <a:bodyPr/>
          <a:lstStyle>
            <a:lvl1pPr algn="l" defTabSz="816217" rtl="0" eaLnBrk="1" fontAlgn="base" hangingPunct="1">
              <a:lnSpc>
                <a:spcPts val="1878"/>
              </a:lnSpc>
              <a:spcBef>
                <a:spcPct val="0"/>
              </a:spcBef>
              <a:spcAft>
                <a:spcPct val="0"/>
              </a:spcAft>
              <a:defRPr b="1">
                <a:solidFill>
                  <a:schemeClr val="hlink"/>
                </a:solidFill>
                <a:latin typeface="+mj-lt"/>
                <a:ea typeface="+mj-ea"/>
                <a:cs typeface="+mj-cs"/>
              </a:defRPr>
            </a:lvl1pPr>
            <a:lvl2pPr algn="l" defTabSz="816217" rtl="0" eaLnBrk="1" fontAlgn="base" hangingPunct="1">
              <a:lnSpc>
                <a:spcPts val="1878"/>
              </a:lnSpc>
              <a:spcBef>
                <a:spcPct val="0"/>
              </a:spcBef>
              <a:spcAft>
                <a:spcPct val="0"/>
              </a:spcAft>
              <a:defRPr b="1">
                <a:solidFill>
                  <a:schemeClr val="hlink"/>
                </a:solidFill>
                <a:latin typeface="Arial" charset="0"/>
                <a:cs typeface="Arial" charset="0"/>
              </a:defRPr>
            </a:lvl2pPr>
            <a:lvl3pPr algn="l" defTabSz="816217" rtl="0" eaLnBrk="1" fontAlgn="base" hangingPunct="1">
              <a:lnSpc>
                <a:spcPts val="1878"/>
              </a:lnSpc>
              <a:spcBef>
                <a:spcPct val="0"/>
              </a:spcBef>
              <a:spcAft>
                <a:spcPct val="0"/>
              </a:spcAft>
              <a:defRPr b="1">
                <a:solidFill>
                  <a:schemeClr val="hlink"/>
                </a:solidFill>
                <a:latin typeface="Arial" charset="0"/>
                <a:cs typeface="Arial" charset="0"/>
              </a:defRPr>
            </a:lvl3pPr>
            <a:lvl4pPr algn="l" defTabSz="816217" rtl="0" eaLnBrk="1" fontAlgn="base" hangingPunct="1">
              <a:lnSpc>
                <a:spcPts val="1878"/>
              </a:lnSpc>
              <a:spcBef>
                <a:spcPct val="0"/>
              </a:spcBef>
              <a:spcAft>
                <a:spcPct val="0"/>
              </a:spcAft>
              <a:defRPr b="1">
                <a:solidFill>
                  <a:schemeClr val="hlink"/>
                </a:solidFill>
                <a:latin typeface="Arial" charset="0"/>
                <a:cs typeface="Arial" charset="0"/>
              </a:defRPr>
            </a:lvl4pPr>
            <a:lvl5pPr algn="l" defTabSz="816217" rtl="0" eaLnBrk="1" fontAlgn="base" hangingPunct="1">
              <a:lnSpc>
                <a:spcPts val="1878"/>
              </a:lnSpc>
              <a:spcBef>
                <a:spcPct val="0"/>
              </a:spcBef>
              <a:spcAft>
                <a:spcPct val="0"/>
              </a:spcAft>
              <a:defRPr b="1">
                <a:solidFill>
                  <a:schemeClr val="hlink"/>
                </a:solidFill>
                <a:latin typeface="Arial" charset="0"/>
                <a:cs typeface="Arial" charset="0"/>
              </a:defRPr>
            </a:lvl5pPr>
            <a:lvl6pPr marL="357794" algn="l" defTabSz="816217" rtl="0" eaLnBrk="1" fontAlgn="base" hangingPunct="1">
              <a:lnSpc>
                <a:spcPts val="1878"/>
              </a:lnSpc>
              <a:spcBef>
                <a:spcPct val="0"/>
              </a:spcBef>
              <a:spcAft>
                <a:spcPct val="0"/>
              </a:spcAft>
              <a:defRPr b="1">
                <a:solidFill>
                  <a:schemeClr val="hlink"/>
                </a:solidFill>
                <a:latin typeface="Arial" charset="0"/>
                <a:cs typeface="Arial" charset="0"/>
              </a:defRPr>
            </a:lvl6pPr>
            <a:lvl7pPr marL="715587" algn="l" defTabSz="816217" rtl="0" eaLnBrk="1" fontAlgn="base" hangingPunct="1">
              <a:lnSpc>
                <a:spcPts val="1878"/>
              </a:lnSpc>
              <a:spcBef>
                <a:spcPct val="0"/>
              </a:spcBef>
              <a:spcAft>
                <a:spcPct val="0"/>
              </a:spcAft>
              <a:defRPr b="1">
                <a:solidFill>
                  <a:schemeClr val="hlink"/>
                </a:solidFill>
                <a:latin typeface="Arial" charset="0"/>
                <a:cs typeface="Arial" charset="0"/>
              </a:defRPr>
            </a:lvl7pPr>
            <a:lvl8pPr marL="1073380" algn="l" defTabSz="816217" rtl="0" eaLnBrk="1" fontAlgn="base" hangingPunct="1">
              <a:lnSpc>
                <a:spcPts val="1878"/>
              </a:lnSpc>
              <a:spcBef>
                <a:spcPct val="0"/>
              </a:spcBef>
              <a:spcAft>
                <a:spcPct val="0"/>
              </a:spcAft>
              <a:defRPr b="1">
                <a:solidFill>
                  <a:schemeClr val="hlink"/>
                </a:solidFill>
                <a:latin typeface="Arial" charset="0"/>
                <a:cs typeface="Arial" charset="0"/>
              </a:defRPr>
            </a:lvl8pPr>
            <a:lvl9pPr marL="1431174" algn="l" defTabSz="816217" rtl="0" eaLnBrk="1" fontAlgn="base" hangingPunct="1">
              <a:lnSpc>
                <a:spcPts val="1878"/>
              </a:lnSpc>
              <a:spcBef>
                <a:spcPct val="0"/>
              </a:spcBef>
              <a:spcAft>
                <a:spcPct val="0"/>
              </a:spcAft>
              <a:defRPr b="1">
                <a:solidFill>
                  <a:schemeClr val="hlink"/>
                </a:solidFill>
                <a:latin typeface="Arial" charset="0"/>
                <a:cs typeface="Arial" charset="0"/>
              </a:defRPr>
            </a:lvl9pPr>
          </a:lstStyle>
          <a:p>
            <a:r>
              <a:rPr lang="en-GB" kern="0" dirty="0">
                <a:solidFill>
                  <a:schemeClr val="tx1"/>
                </a:solidFill>
              </a:rPr>
              <a:t>Pirate metric sheet</a:t>
            </a:r>
            <a:endParaRPr lang="nl-NL" kern="0" dirty="0">
              <a:solidFill>
                <a:schemeClr val="tx1"/>
              </a:solidFill>
            </a:endParaRPr>
          </a:p>
        </p:txBody>
      </p:sp>
      <p:sp>
        <p:nvSpPr>
          <p:cNvPr id="6" name="TextBox 15">
            <a:extLst>
              <a:ext uri="{FF2B5EF4-FFF2-40B4-BE49-F238E27FC236}">
                <a16:creationId xmlns:a16="http://schemas.microsoft.com/office/drawing/2014/main" id="{72EDE6A1-E297-42AC-B692-C06E474A838D}"/>
              </a:ext>
            </a:extLst>
          </p:cNvPr>
          <p:cNvSpPr txBox="1"/>
          <p:nvPr/>
        </p:nvSpPr>
        <p:spPr>
          <a:xfrm>
            <a:off x="1521669" y="4650692"/>
            <a:ext cx="619078" cy="36933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nl-NL" sz="1200" u="none" strike="noStrike" cap="none" normalizeH="0" baseline="0" dirty="0">
                <a:ln>
                  <a:noFill/>
                </a:ln>
                <a:solidFill>
                  <a:schemeClr val="accent5">
                    <a:lumMod val="75000"/>
                  </a:schemeClr>
                </a:solidFill>
                <a:effectLst/>
                <a:uFillTx/>
                <a:latin typeface="Arial" panose="020B0604020202020204" pitchFamily="34" charset="0"/>
                <a:ea typeface="Roboto" panose="02000000000000000000" pitchFamily="2" charset="0"/>
                <a:cs typeface="Arial" panose="020B0604020202020204" pitchFamily="34" charset="0"/>
                <a:sym typeface="Calibri"/>
              </a:rPr>
              <a:t>DARE</a:t>
            </a:r>
            <a:endParaRPr kumimoji="0" lang="en-US" sz="1200" u="none" strike="noStrike" cap="none" normalizeH="0" baseline="0" dirty="0">
              <a:ln>
                <a:noFill/>
              </a:ln>
              <a:solidFill>
                <a:schemeClr val="accent5">
                  <a:lumMod val="75000"/>
                </a:schemeClr>
              </a:solidFill>
              <a:effectLst/>
              <a:uFillTx/>
              <a:latin typeface="Arial" panose="020B0604020202020204" pitchFamily="34" charset="0"/>
              <a:ea typeface="Roboto" panose="02000000000000000000" pitchFamily="2" charset="0"/>
              <a:cs typeface="Arial" panose="020B0604020202020204" pitchFamily="34" charset="0"/>
              <a:sym typeface="Calibri"/>
            </a:endParaRPr>
          </a:p>
        </p:txBody>
      </p:sp>
      <p:cxnSp>
        <p:nvCxnSpPr>
          <p:cNvPr id="7" name="Straight Connector 14">
            <a:extLst>
              <a:ext uri="{FF2B5EF4-FFF2-40B4-BE49-F238E27FC236}">
                <a16:creationId xmlns:a16="http://schemas.microsoft.com/office/drawing/2014/main" id="{04EBD4D8-F123-4170-B78F-4F7B04AC5343}"/>
              </a:ext>
            </a:extLst>
          </p:cNvPr>
          <p:cNvCxnSpPr>
            <a:cxnSpLocks/>
          </p:cNvCxnSpPr>
          <p:nvPr/>
        </p:nvCxnSpPr>
        <p:spPr>
          <a:xfrm>
            <a:off x="1547664" y="4711705"/>
            <a:ext cx="0" cy="247303"/>
          </a:xfrm>
          <a:prstGeom prst="line">
            <a:avLst/>
          </a:prstGeom>
          <a:noFill/>
          <a:ln w="12700" cap="flat">
            <a:solidFill>
              <a:schemeClr val="accent5">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8" name="Slide Number Placeholder 3">
            <a:extLst>
              <a:ext uri="{FF2B5EF4-FFF2-40B4-BE49-F238E27FC236}">
                <a16:creationId xmlns:a16="http://schemas.microsoft.com/office/drawing/2014/main" id="{3D5C8155-FA6A-420A-9F9F-3A5C3CD067C1}"/>
              </a:ext>
            </a:extLst>
          </p:cNvPr>
          <p:cNvSpPr>
            <a:spLocks noGrp="1"/>
          </p:cNvSpPr>
          <p:nvPr>
            <p:ph type="sldNum" sz="quarter" idx="10"/>
          </p:nvPr>
        </p:nvSpPr>
        <p:spPr>
          <a:xfrm>
            <a:off x="7978071" y="4783482"/>
            <a:ext cx="650235" cy="140400"/>
          </a:xfrm>
        </p:spPr>
        <p:txBody>
          <a:bodyPr/>
          <a:lstStyle/>
          <a:p>
            <a:fld id="{C23ADB4E-9B09-45A2-A801-D3601615BFC8}" type="slidenum">
              <a:rPr lang="nl-NL" smtClean="0">
                <a:solidFill>
                  <a:schemeClr val="bg1"/>
                </a:solidFill>
              </a:rPr>
              <a:pPr/>
              <a:t>1</a:t>
            </a:fld>
            <a:endParaRPr lang="nl-NL" dirty="0">
              <a:solidFill>
                <a:schemeClr val="bg1"/>
              </a:solidFill>
            </a:endParaRPr>
          </a:p>
        </p:txBody>
      </p:sp>
      <p:sp>
        <p:nvSpPr>
          <p:cNvPr id="39" name="TextBox 38">
            <a:extLst>
              <a:ext uri="{FF2B5EF4-FFF2-40B4-BE49-F238E27FC236}">
                <a16:creationId xmlns:a16="http://schemas.microsoft.com/office/drawing/2014/main" id="{B2A712C1-A457-47AB-A540-8F07846D4A17}"/>
              </a:ext>
            </a:extLst>
          </p:cNvPr>
          <p:cNvSpPr txBox="1"/>
          <p:nvPr/>
        </p:nvSpPr>
        <p:spPr>
          <a:xfrm>
            <a:off x="412519" y="649009"/>
            <a:ext cx="8215788" cy="3775905"/>
          </a:xfrm>
          <a:prstGeom prst="rect">
            <a:avLst/>
          </a:prstGeom>
          <a:noFill/>
        </p:spPr>
        <p:txBody>
          <a:bodyPr wrap="square" rtlCol="0" anchor="t">
            <a:spAutoFit/>
          </a:bodyPr>
          <a:lstStyle/>
          <a:p>
            <a:r>
              <a:rPr lang="en-GB" sz="1050" b="1" dirty="0">
                <a:solidFill>
                  <a:srgbClr val="080808"/>
                </a:solidFill>
                <a:latin typeface="Bahnschrift" panose="020B0502040204020203" pitchFamily="34" charset="0"/>
              </a:rPr>
              <a:t>A</a:t>
            </a:r>
            <a:r>
              <a:rPr lang="en-GB" sz="1050" dirty="0">
                <a:solidFill>
                  <a:srgbClr val="080808"/>
                </a:solidFill>
                <a:latin typeface="Bahnschrift" panose="020B0502040204020203" pitchFamily="34" charset="0"/>
              </a:rPr>
              <a:t>cquisition, </a:t>
            </a:r>
            <a:r>
              <a:rPr lang="en-GB" sz="1050" b="1" dirty="0">
                <a:solidFill>
                  <a:srgbClr val="080808"/>
                </a:solidFill>
                <a:latin typeface="Bahnschrift" panose="020B0502040204020203" pitchFamily="34" charset="0"/>
              </a:rPr>
              <a:t>A</a:t>
            </a:r>
            <a:r>
              <a:rPr lang="en-GB" sz="1050" dirty="0">
                <a:solidFill>
                  <a:srgbClr val="080808"/>
                </a:solidFill>
                <a:latin typeface="Bahnschrift" panose="020B0502040204020203" pitchFamily="34" charset="0"/>
              </a:rPr>
              <a:t>ctivation, </a:t>
            </a:r>
            <a:r>
              <a:rPr lang="en-GB" sz="1050" b="1" dirty="0">
                <a:solidFill>
                  <a:srgbClr val="080808"/>
                </a:solidFill>
                <a:latin typeface="Bahnschrift" panose="020B0502040204020203" pitchFamily="34" charset="0"/>
              </a:rPr>
              <a:t>R</a:t>
            </a:r>
            <a:r>
              <a:rPr lang="en-GB" sz="1050" dirty="0">
                <a:solidFill>
                  <a:srgbClr val="080808"/>
                </a:solidFill>
                <a:latin typeface="Bahnschrift" panose="020B0502040204020203" pitchFamily="34" charset="0"/>
              </a:rPr>
              <a:t>etention, </a:t>
            </a:r>
            <a:r>
              <a:rPr lang="en-GB" sz="1050" b="1" dirty="0">
                <a:solidFill>
                  <a:srgbClr val="080808"/>
                </a:solidFill>
                <a:latin typeface="Bahnschrift" panose="020B0502040204020203" pitchFamily="34" charset="0"/>
              </a:rPr>
              <a:t>R</a:t>
            </a:r>
            <a:r>
              <a:rPr lang="en-GB" sz="1050" dirty="0">
                <a:solidFill>
                  <a:srgbClr val="080808"/>
                </a:solidFill>
                <a:latin typeface="Bahnschrift" panose="020B0502040204020203" pitchFamily="34" charset="0"/>
              </a:rPr>
              <a:t>eferral, </a:t>
            </a:r>
            <a:r>
              <a:rPr lang="en-GB" sz="1050" b="1" dirty="0">
                <a:solidFill>
                  <a:srgbClr val="080808"/>
                </a:solidFill>
                <a:latin typeface="Bahnschrift" panose="020B0502040204020203" pitchFamily="34" charset="0"/>
              </a:rPr>
              <a:t>R</a:t>
            </a:r>
            <a:r>
              <a:rPr lang="en-GB" sz="1050" dirty="0">
                <a:solidFill>
                  <a:srgbClr val="080808"/>
                </a:solidFill>
                <a:latin typeface="Bahnschrift" panose="020B0502040204020203" pitchFamily="34" charset="0"/>
              </a:rPr>
              <a:t>evenue. AARRR!  With the Pirate metrics you can easily track your marketing efforts and their outcomes like Cost Per Acquisition (CPA), Total amount of users and so fort. If you want to use this template, you should first</a:t>
            </a:r>
          </a:p>
          <a:p>
            <a:pPr>
              <a:lnSpc>
                <a:spcPct val="150000"/>
              </a:lnSpc>
            </a:pPr>
            <a:endParaRPr lang="en-GB" sz="1050" dirty="0">
              <a:solidFill>
                <a:srgbClr val="080808"/>
              </a:solidFill>
              <a:latin typeface="Bahnschrift" panose="020B0502040204020203" pitchFamily="34" charset="0"/>
            </a:endParaRPr>
          </a:p>
          <a:p>
            <a:pPr marL="586394" lvl="1" indent="-228600">
              <a:lnSpc>
                <a:spcPct val="150000"/>
              </a:lnSpc>
              <a:buFont typeface="+mj-lt"/>
              <a:buAutoNum type="arabicPeriod"/>
            </a:pPr>
            <a:r>
              <a:rPr lang="en-GB" sz="1050" dirty="0">
                <a:solidFill>
                  <a:srgbClr val="080808"/>
                </a:solidFill>
                <a:latin typeface="Bahnschrift" panose="020B0502040204020203" pitchFamily="34" charset="0"/>
              </a:rPr>
              <a:t>Make sure you have made a plan </a:t>
            </a:r>
            <a:r>
              <a:rPr lang="en-GB" sz="1050" i="1" dirty="0">
                <a:solidFill>
                  <a:srgbClr val="080808"/>
                </a:solidFill>
                <a:latin typeface="Bahnschrift" panose="020B0502040204020203" pitchFamily="34" charset="0"/>
              </a:rPr>
              <a:t>aka</a:t>
            </a:r>
            <a:r>
              <a:rPr lang="en-GB" sz="1050" dirty="0">
                <a:solidFill>
                  <a:srgbClr val="080808"/>
                </a:solidFill>
                <a:latin typeface="Bahnschrift" panose="020B0502040204020203" pitchFamily="34" charset="0"/>
              </a:rPr>
              <a:t> the Marketing Model Canvas.</a:t>
            </a:r>
          </a:p>
          <a:p>
            <a:pPr marL="586394" lvl="1" indent="-228600">
              <a:lnSpc>
                <a:spcPct val="150000"/>
              </a:lnSpc>
              <a:buFont typeface="+mj-lt"/>
              <a:buAutoNum type="arabicPeriod"/>
            </a:pPr>
            <a:r>
              <a:rPr lang="en-GB" sz="1050" dirty="0">
                <a:solidFill>
                  <a:srgbClr val="080808"/>
                </a:solidFill>
                <a:latin typeface="Bahnschrift" panose="020B0502040204020203" pitchFamily="34" charset="0"/>
                <a:sym typeface="Wingdings" panose="05000000000000000000" pitchFamily="2" charset="2"/>
              </a:rPr>
              <a:t>Be aware you should show results </a:t>
            </a:r>
            <a:r>
              <a:rPr lang="en-GB" sz="1050" i="1" dirty="0">
                <a:solidFill>
                  <a:srgbClr val="080808"/>
                </a:solidFill>
                <a:latin typeface="Bahnschrift" panose="020B0502040204020203" pitchFamily="34" charset="0"/>
                <a:sym typeface="Wingdings" panose="05000000000000000000" pitchFamily="2" charset="2"/>
              </a:rPr>
              <a:t>on </a:t>
            </a:r>
            <a:r>
              <a:rPr lang="en-GB" sz="1050" i="1">
                <a:solidFill>
                  <a:srgbClr val="080808"/>
                </a:solidFill>
                <a:latin typeface="Bahnschrift" panose="020B0502040204020203" pitchFamily="34" charset="0"/>
                <a:sym typeface="Wingdings" panose="05000000000000000000" pitchFamily="2" charset="2"/>
              </a:rPr>
              <a:t>regular base</a:t>
            </a:r>
            <a:r>
              <a:rPr lang="en-GB" sz="1050">
                <a:solidFill>
                  <a:srgbClr val="080808"/>
                </a:solidFill>
                <a:latin typeface="Bahnschrift" panose="020B0502040204020203" pitchFamily="34" charset="0"/>
                <a:sym typeface="Wingdings" panose="05000000000000000000" pitchFamily="2" charset="2"/>
              </a:rPr>
              <a:t>. </a:t>
            </a:r>
            <a:r>
              <a:rPr lang="en-GB" sz="1050" dirty="0">
                <a:solidFill>
                  <a:srgbClr val="080808"/>
                </a:solidFill>
                <a:latin typeface="Bahnschrift" panose="020B0502040204020203" pitchFamily="34" charset="0"/>
                <a:sym typeface="Wingdings" panose="05000000000000000000" pitchFamily="2" charset="2"/>
              </a:rPr>
              <a:t>Why? You want to avoid </a:t>
            </a:r>
            <a:r>
              <a:rPr lang="en-GB" sz="1050" i="1" dirty="0">
                <a:solidFill>
                  <a:srgbClr val="080808"/>
                </a:solidFill>
                <a:latin typeface="Bahnschrift" panose="020B0502040204020203" pitchFamily="34" charset="0"/>
                <a:sym typeface="Wingdings" panose="05000000000000000000" pitchFamily="2" charset="2"/>
              </a:rPr>
              <a:t>cherry picking</a:t>
            </a:r>
            <a:r>
              <a:rPr lang="en-GB" sz="1050" dirty="0">
                <a:solidFill>
                  <a:srgbClr val="080808"/>
                </a:solidFill>
                <a:latin typeface="Bahnschrift" panose="020B0502040204020203" pitchFamily="34" charset="0"/>
                <a:sym typeface="Wingdings" panose="05000000000000000000" pitchFamily="2" charset="2"/>
              </a:rPr>
              <a:t> and only showing metrics that are looking good.</a:t>
            </a:r>
          </a:p>
          <a:p>
            <a:pPr marL="944187" lvl="2" indent="-228600">
              <a:lnSpc>
                <a:spcPct val="150000"/>
              </a:lnSpc>
              <a:buFont typeface="+mj-lt"/>
              <a:buAutoNum type="arabicPeriod"/>
            </a:pPr>
            <a:r>
              <a:rPr lang="en-GB" sz="1050" dirty="0">
                <a:solidFill>
                  <a:srgbClr val="080808"/>
                </a:solidFill>
                <a:latin typeface="Bahnschrift" panose="020B0502040204020203" pitchFamily="34" charset="0"/>
                <a:sym typeface="Wingdings" panose="05000000000000000000" pitchFamily="2" charset="2"/>
              </a:rPr>
              <a:t>The example in the PowerPoint is for use in the Stage Gate Report;</a:t>
            </a:r>
          </a:p>
          <a:p>
            <a:pPr marL="944187" lvl="2" indent="-228600">
              <a:lnSpc>
                <a:spcPct val="150000"/>
              </a:lnSpc>
              <a:buFont typeface="+mj-lt"/>
              <a:buAutoNum type="arabicPeriod"/>
            </a:pPr>
            <a:r>
              <a:rPr lang="en-GB" sz="1050" dirty="0">
                <a:solidFill>
                  <a:srgbClr val="080808"/>
                </a:solidFill>
                <a:latin typeface="Bahnschrift" panose="020B0502040204020203" pitchFamily="34" charset="0"/>
                <a:sym typeface="Wingdings" panose="05000000000000000000" pitchFamily="2" charset="2"/>
              </a:rPr>
              <a:t>The example in the Excel is for own use (and to share with your team members and Support team);</a:t>
            </a:r>
          </a:p>
          <a:p>
            <a:pPr marL="586394" lvl="1" indent="-228600">
              <a:lnSpc>
                <a:spcPct val="150000"/>
              </a:lnSpc>
              <a:buFont typeface="+mj-lt"/>
              <a:buAutoNum type="arabicPeriod"/>
            </a:pPr>
            <a:endParaRPr lang="en-GB" sz="1050" i="1" dirty="0">
              <a:solidFill>
                <a:srgbClr val="080808"/>
              </a:solidFill>
              <a:latin typeface="Bahnschrift" panose="020B0502040204020203" pitchFamily="34" charset="0"/>
            </a:endParaRPr>
          </a:p>
          <a:p>
            <a:pPr>
              <a:lnSpc>
                <a:spcPct val="150000"/>
              </a:lnSpc>
            </a:pPr>
            <a:r>
              <a:rPr lang="en-GB" sz="1050" dirty="0">
                <a:solidFill>
                  <a:srgbClr val="080808"/>
                </a:solidFill>
                <a:latin typeface="Bahnschrift" panose="020B0502040204020203" pitchFamily="34" charset="0"/>
              </a:rPr>
              <a:t>Be sure to cover the following topics:  </a:t>
            </a:r>
          </a:p>
          <a:p>
            <a:pPr>
              <a:lnSpc>
                <a:spcPct val="150000"/>
              </a:lnSpc>
            </a:pPr>
            <a:endParaRPr lang="en-GB" sz="1050" dirty="0">
              <a:solidFill>
                <a:srgbClr val="080808"/>
              </a:solidFill>
              <a:latin typeface="Bahnschrift" panose="020B0502040204020203" pitchFamily="34" charset="0"/>
            </a:endParaRPr>
          </a:p>
          <a:p>
            <a:pPr marL="285115" indent="-285115">
              <a:lnSpc>
                <a:spcPct val="150000"/>
              </a:lnSpc>
              <a:buFont typeface="Arial" panose="020B0604020202020204" pitchFamily="34" charset="0"/>
              <a:buChar char="•"/>
            </a:pPr>
            <a:r>
              <a:rPr lang="en-GB" sz="1050" b="1" dirty="0">
                <a:solidFill>
                  <a:srgbClr val="080808"/>
                </a:solidFill>
                <a:latin typeface="Bahnschrift" panose="020B0502040204020203" pitchFamily="34" charset="0"/>
              </a:rPr>
              <a:t>User status: </a:t>
            </a:r>
            <a:r>
              <a:rPr lang="en-GB" sz="1050" dirty="0">
                <a:solidFill>
                  <a:srgbClr val="080808"/>
                </a:solidFill>
                <a:latin typeface="Bahnschrift" panose="020B0502040204020203" pitchFamily="34" charset="0"/>
              </a:rPr>
              <a:t>In which part of the funnel a user is. Please note: per venture a User Status can be different!</a:t>
            </a:r>
            <a:endParaRPr lang="en-GB" sz="1050" b="1" dirty="0">
              <a:solidFill>
                <a:srgbClr val="080808"/>
              </a:solidFill>
              <a:latin typeface="Bahnschrift" panose="020B0502040204020203" pitchFamily="34" charset="0"/>
            </a:endParaRPr>
          </a:p>
          <a:p>
            <a:pPr marL="285115" indent="-285115">
              <a:lnSpc>
                <a:spcPct val="150000"/>
              </a:lnSpc>
              <a:buFont typeface="Arial" panose="020B0604020202020204" pitchFamily="34" charset="0"/>
              <a:buChar char="•"/>
            </a:pPr>
            <a:r>
              <a:rPr lang="en-GB" sz="1050" b="1" dirty="0">
                <a:solidFill>
                  <a:srgbClr val="080808"/>
                </a:solidFill>
                <a:latin typeface="Bahnschrift" panose="020B0502040204020203" pitchFamily="34" charset="0"/>
              </a:rPr>
              <a:t>Stage</a:t>
            </a:r>
            <a:r>
              <a:rPr lang="en-GB" sz="1050" dirty="0">
                <a:solidFill>
                  <a:srgbClr val="080808"/>
                </a:solidFill>
                <a:latin typeface="Bahnschrift" panose="020B0502040204020203" pitchFamily="34" charset="0"/>
              </a:rPr>
              <a:t>: The stage the User status belongs to;</a:t>
            </a:r>
            <a:endParaRPr lang="nl-NL" sz="1050" dirty="0">
              <a:solidFill>
                <a:srgbClr val="080808"/>
              </a:solidFill>
              <a:latin typeface="Bahnschrift" panose="020B0502040204020203" pitchFamily="34" charset="0"/>
            </a:endParaRPr>
          </a:p>
          <a:p>
            <a:pPr marL="285115" indent="-285115">
              <a:lnSpc>
                <a:spcPct val="150000"/>
              </a:lnSpc>
              <a:buFont typeface="Arial" panose="020B0604020202020204" pitchFamily="34" charset="0"/>
              <a:buChar char="•"/>
            </a:pPr>
            <a:r>
              <a:rPr lang="nl-NL" sz="1050" b="1" dirty="0">
                <a:solidFill>
                  <a:srgbClr val="080808"/>
                </a:solidFill>
                <a:latin typeface="Bahnschrift" panose="020B0502040204020203" pitchFamily="34" charset="0"/>
                <a:sym typeface="Wingdings" pitchFamily="2" charset="2"/>
              </a:rPr>
              <a:t>CPA: </a:t>
            </a:r>
            <a:r>
              <a:rPr lang="nl-NL" sz="1050" dirty="0" err="1">
                <a:solidFill>
                  <a:srgbClr val="080808"/>
                </a:solidFill>
                <a:latin typeface="Bahnschrift" panose="020B0502040204020203" pitchFamily="34" charset="0"/>
                <a:sym typeface="Wingdings" pitchFamily="2" charset="2"/>
              </a:rPr>
              <a:t>Cost</a:t>
            </a:r>
            <a:r>
              <a:rPr lang="nl-NL" sz="1050" dirty="0">
                <a:solidFill>
                  <a:srgbClr val="080808"/>
                </a:solidFill>
                <a:latin typeface="Bahnschrift" panose="020B0502040204020203" pitchFamily="34" charset="0"/>
                <a:sym typeface="Wingdings" pitchFamily="2" charset="2"/>
              </a:rPr>
              <a:t> Per </a:t>
            </a:r>
            <a:r>
              <a:rPr lang="nl-NL" sz="1050" dirty="0" err="1">
                <a:solidFill>
                  <a:srgbClr val="080808"/>
                </a:solidFill>
                <a:latin typeface="Bahnschrift" panose="020B0502040204020203" pitchFamily="34" charset="0"/>
                <a:sym typeface="Wingdings" pitchFamily="2" charset="2"/>
              </a:rPr>
              <a:t>Acquisition</a:t>
            </a:r>
            <a:r>
              <a:rPr lang="nl-NL" sz="1050" dirty="0">
                <a:solidFill>
                  <a:srgbClr val="080808"/>
                </a:solidFill>
                <a:latin typeface="Bahnschrift" panose="020B0502040204020203" pitchFamily="34" charset="0"/>
                <a:sym typeface="Wingdings" pitchFamily="2" charset="2"/>
              </a:rPr>
              <a:t>. How </a:t>
            </a:r>
            <a:r>
              <a:rPr lang="nl-NL" sz="1050" dirty="0" err="1">
                <a:solidFill>
                  <a:srgbClr val="080808"/>
                </a:solidFill>
                <a:latin typeface="Bahnschrift" panose="020B0502040204020203" pitchFamily="34" charset="0"/>
                <a:sym typeface="Wingdings" pitchFamily="2" charset="2"/>
              </a:rPr>
              <a:t>much</a:t>
            </a:r>
            <a:r>
              <a:rPr lang="nl-NL" sz="1050" dirty="0">
                <a:solidFill>
                  <a:srgbClr val="080808"/>
                </a:solidFill>
                <a:latin typeface="Bahnschrift" panose="020B0502040204020203" pitchFamily="34" charset="0"/>
                <a:sym typeface="Wingdings" pitchFamily="2" charset="2"/>
              </a:rPr>
              <a:t> </a:t>
            </a:r>
            <a:r>
              <a:rPr lang="nl-NL" sz="1050" dirty="0" err="1">
                <a:solidFill>
                  <a:srgbClr val="080808"/>
                </a:solidFill>
                <a:latin typeface="Bahnschrift" panose="020B0502040204020203" pitchFamily="34" charset="0"/>
                <a:sym typeface="Wingdings" pitchFamily="2" charset="2"/>
              </a:rPr>
              <a:t>did</a:t>
            </a:r>
            <a:r>
              <a:rPr lang="nl-NL" sz="1050" dirty="0">
                <a:solidFill>
                  <a:srgbClr val="080808"/>
                </a:solidFill>
                <a:latin typeface="Bahnschrift" panose="020B0502040204020203" pitchFamily="34" charset="0"/>
                <a:sym typeface="Wingdings" pitchFamily="2" charset="2"/>
              </a:rPr>
              <a:t> </a:t>
            </a:r>
            <a:r>
              <a:rPr lang="nl-NL" sz="1050" dirty="0" err="1">
                <a:solidFill>
                  <a:srgbClr val="080808"/>
                </a:solidFill>
                <a:latin typeface="Bahnschrift" panose="020B0502040204020203" pitchFamily="34" charset="0"/>
                <a:sym typeface="Wingdings" pitchFamily="2" charset="2"/>
              </a:rPr>
              <a:t>you</a:t>
            </a:r>
            <a:r>
              <a:rPr lang="nl-NL" sz="1050" dirty="0">
                <a:solidFill>
                  <a:srgbClr val="080808"/>
                </a:solidFill>
                <a:latin typeface="Bahnschrift" panose="020B0502040204020203" pitchFamily="34" charset="0"/>
                <a:sym typeface="Wingdings" pitchFamily="2" charset="2"/>
              </a:rPr>
              <a:t> ‘</a:t>
            </a:r>
            <a:r>
              <a:rPr lang="nl-NL" sz="1050" dirty="0" err="1">
                <a:solidFill>
                  <a:srgbClr val="080808"/>
                </a:solidFill>
                <a:latin typeface="Bahnschrift" panose="020B0502040204020203" pitchFamily="34" charset="0"/>
                <a:sym typeface="Wingdings" pitchFamily="2" charset="2"/>
              </a:rPr>
              <a:t>pay</a:t>
            </a:r>
            <a:r>
              <a:rPr lang="nl-NL" sz="1050" dirty="0">
                <a:solidFill>
                  <a:srgbClr val="080808"/>
                </a:solidFill>
                <a:latin typeface="Bahnschrift" panose="020B0502040204020203" pitchFamily="34" charset="0"/>
                <a:sym typeface="Wingdings" pitchFamily="2" charset="2"/>
              </a:rPr>
              <a:t>’ </a:t>
            </a:r>
            <a:r>
              <a:rPr lang="nl-NL" sz="1050" dirty="0" err="1">
                <a:solidFill>
                  <a:srgbClr val="080808"/>
                </a:solidFill>
                <a:latin typeface="Bahnschrift" panose="020B0502040204020203" pitchFamily="34" charset="0"/>
                <a:sym typeface="Wingdings" pitchFamily="2" charset="2"/>
              </a:rPr>
              <a:t>to</a:t>
            </a:r>
            <a:r>
              <a:rPr lang="nl-NL" sz="1050" dirty="0">
                <a:solidFill>
                  <a:srgbClr val="080808"/>
                </a:solidFill>
                <a:latin typeface="Bahnschrift" panose="020B0502040204020203" pitchFamily="34" charset="0"/>
                <a:sym typeface="Wingdings" pitchFamily="2" charset="2"/>
              </a:rPr>
              <a:t> let </a:t>
            </a:r>
            <a:r>
              <a:rPr lang="nl-NL" sz="1050" dirty="0" err="1">
                <a:solidFill>
                  <a:srgbClr val="080808"/>
                </a:solidFill>
                <a:latin typeface="Bahnschrift" panose="020B0502040204020203" pitchFamily="34" charset="0"/>
                <a:sym typeface="Wingdings" pitchFamily="2" charset="2"/>
              </a:rPr>
              <a:t>the</a:t>
            </a:r>
            <a:r>
              <a:rPr lang="nl-NL" sz="1050" dirty="0">
                <a:solidFill>
                  <a:srgbClr val="080808"/>
                </a:solidFill>
                <a:latin typeface="Bahnschrift" panose="020B0502040204020203" pitchFamily="34" charset="0"/>
                <a:sym typeface="Wingdings" pitchFamily="2" charset="2"/>
              </a:rPr>
              <a:t> user </a:t>
            </a:r>
            <a:r>
              <a:rPr lang="nl-NL" sz="1050" dirty="0" err="1">
                <a:solidFill>
                  <a:srgbClr val="080808"/>
                </a:solidFill>
                <a:latin typeface="Bahnschrift" panose="020B0502040204020203" pitchFamily="34" charset="0"/>
                <a:sym typeface="Wingdings" pitchFamily="2" charset="2"/>
              </a:rPr>
              <a:t>reach</a:t>
            </a:r>
            <a:r>
              <a:rPr lang="nl-NL" sz="1050" dirty="0">
                <a:solidFill>
                  <a:srgbClr val="080808"/>
                </a:solidFill>
                <a:latin typeface="Bahnschrift" panose="020B0502040204020203" pitchFamily="34" charset="0"/>
                <a:sym typeface="Wingdings" pitchFamily="2" charset="2"/>
              </a:rPr>
              <a:t> a </a:t>
            </a:r>
            <a:r>
              <a:rPr lang="nl-NL" sz="1050" dirty="0" err="1">
                <a:solidFill>
                  <a:srgbClr val="080808"/>
                </a:solidFill>
                <a:latin typeface="Bahnschrift" panose="020B0502040204020203" pitchFamily="34" charset="0"/>
                <a:sym typeface="Wingdings" pitchFamily="2" charset="2"/>
              </a:rPr>
              <a:t>certain</a:t>
            </a:r>
            <a:r>
              <a:rPr lang="nl-NL" sz="1050" dirty="0">
                <a:solidFill>
                  <a:srgbClr val="080808"/>
                </a:solidFill>
                <a:latin typeface="Bahnschrift" panose="020B0502040204020203" pitchFamily="34" charset="0"/>
                <a:sym typeface="Wingdings" pitchFamily="2" charset="2"/>
              </a:rPr>
              <a:t> User Status;</a:t>
            </a:r>
          </a:p>
          <a:p>
            <a:pPr marL="285115" indent="-285115">
              <a:lnSpc>
                <a:spcPct val="150000"/>
              </a:lnSpc>
              <a:buFont typeface="Arial" panose="020B0604020202020204" pitchFamily="34" charset="0"/>
              <a:buChar char="•"/>
            </a:pPr>
            <a:r>
              <a:rPr lang="nl-NL" sz="1050" b="1" dirty="0">
                <a:solidFill>
                  <a:srgbClr val="080808"/>
                </a:solidFill>
                <a:latin typeface="Bahnschrift" panose="020B0502040204020203" pitchFamily="34" charset="0"/>
                <a:sym typeface="Wingdings" pitchFamily="2" charset="2"/>
              </a:rPr>
              <a:t>Users</a:t>
            </a:r>
            <a:r>
              <a:rPr lang="nl-NL" sz="1050" dirty="0">
                <a:solidFill>
                  <a:srgbClr val="080808"/>
                </a:solidFill>
                <a:latin typeface="Bahnschrift" panose="020B0502040204020203" pitchFamily="34" charset="0"/>
                <a:sym typeface="Wingdings" pitchFamily="2" charset="2"/>
              </a:rPr>
              <a:t>: Absolute </a:t>
            </a:r>
            <a:r>
              <a:rPr lang="nl-NL" sz="1050" dirty="0" err="1">
                <a:solidFill>
                  <a:srgbClr val="080808"/>
                </a:solidFill>
                <a:latin typeface="Bahnschrift" panose="020B0502040204020203" pitchFamily="34" charset="0"/>
                <a:sym typeface="Wingdings" pitchFamily="2" charset="2"/>
              </a:rPr>
              <a:t>number</a:t>
            </a:r>
            <a:r>
              <a:rPr lang="nl-NL" sz="1050" dirty="0">
                <a:solidFill>
                  <a:srgbClr val="080808"/>
                </a:solidFill>
                <a:latin typeface="Bahnschrift" panose="020B0502040204020203" pitchFamily="34" charset="0"/>
                <a:sym typeface="Wingdings" pitchFamily="2" charset="2"/>
              </a:rPr>
              <a:t> of </a:t>
            </a:r>
            <a:r>
              <a:rPr lang="nl-NL" sz="1050" dirty="0" err="1">
                <a:solidFill>
                  <a:srgbClr val="080808"/>
                </a:solidFill>
                <a:latin typeface="Bahnschrift" panose="020B0502040204020203" pitchFamily="34" charset="0"/>
                <a:sym typeface="Wingdings" pitchFamily="2" charset="2"/>
              </a:rPr>
              <a:t>unique</a:t>
            </a:r>
            <a:r>
              <a:rPr lang="nl-NL" sz="1050" dirty="0">
                <a:solidFill>
                  <a:srgbClr val="080808"/>
                </a:solidFill>
                <a:latin typeface="Bahnschrift" panose="020B0502040204020203" pitchFamily="34" charset="0"/>
                <a:sym typeface="Wingdings" pitchFamily="2" charset="2"/>
              </a:rPr>
              <a:t> users (</a:t>
            </a:r>
            <a:r>
              <a:rPr lang="nl-NL" sz="1050" dirty="0" err="1">
                <a:solidFill>
                  <a:srgbClr val="080808"/>
                </a:solidFill>
                <a:latin typeface="Bahnschrift" panose="020B0502040204020203" pitchFamily="34" charset="0"/>
                <a:sym typeface="Wingdings" pitchFamily="2" charset="2"/>
              </a:rPr>
              <a:t>so</a:t>
            </a:r>
            <a:r>
              <a:rPr lang="nl-NL" sz="1050" dirty="0">
                <a:solidFill>
                  <a:srgbClr val="080808"/>
                </a:solidFill>
                <a:latin typeface="Bahnschrift" panose="020B0502040204020203" pitchFamily="34" charset="0"/>
                <a:sym typeface="Wingdings" pitchFamily="2" charset="2"/>
              </a:rPr>
              <a:t> </a:t>
            </a:r>
            <a:r>
              <a:rPr lang="nl-NL" sz="1050" b="1" dirty="0" err="1">
                <a:solidFill>
                  <a:srgbClr val="080808"/>
                </a:solidFill>
                <a:latin typeface="Bahnschrift" panose="020B0502040204020203" pitchFamily="34" charset="0"/>
                <a:sym typeface="Wingdings" pitchFamily="2" charset="2"/>
              </a:rPr>
              <a:t>not</a:t>
            </a:r>
            <a:r>
              <a:rPr lang="en-GB" sz="1050" b="1" dirty="0">
                <a:solidFill>
                  <a:srgbClr val="080808"/>
                </a:solidFill>
                <a:latin typeface="Bahnschrift" panose="020B0502040204020203" pitchFamily="34" charset="0"/>
                <a:sym typeface="Wingdings" pitchFamily="2" charset="2"/>
              </a:rPr>
              <a:t> </a:t>
            </a:r>
            <a:r>
              <a:rPr lang="en-GB" sz="1050" dirty="0">
                <a:solidFill>
                  <a:srgbClr val="080808"/>
                </a:solidFill>
                <a:latin typeface="Bahnschrift" panose="020B0502040204020203" pitchFamily="34" charset="0"/>
                <a:sym typeface="Wingdings" pitchFamily="2" charset="2"/>
              </a:rPr>
              <a:t>page views, user sessions or ‘users’)</a:t>
            </a:r>
            <a:endParaRPr lang="en-GB" sz="1050" dirty="0">
              <a:solidFill>
                <a:srgbClr val="080808"/>
              </a:solidFill>
              <a:latin typeface="Bahnschrift" panose="020B0502040204020203" pitchFamily="34" charset="0"/>
            </a:endParaRPr>
          </a:p>
          <a:p>
            <a:pPr marL="285115" indent="-285115">
              <a:lnSpc>
                <a:spcPct val="150000"/>
              </a:lnSpc>
              <a:buFont typeface="Arial" panose="020B0604020202020204" pitchFamily="34" charset="0"/>
              <a:buChar char="•"/>
            </a:pPr>
            <a:r>
              <a:rPr lang="en-GB" sz="1050" b="1" dirty="0">
                <a:solidFill>
                  <a:srgbClr val="080808"/>
                </a:solidFill>
                <a:latin typeface="Bahnschrift" panose="020B0502040204020203" pitchFamily="34" charset="0"/>
              </a:rPr>
              <a:t>Conversion: </a:t>
            </a:r>
            <a:r>
              <a:rPr lang="en-GB" sz="1050" dirty="0">
                <a:solidFill>
                  <a:srgbClr val="080808"/>
                </a:solidFill>
                <a:latin typeface="Bahnschrift" panose="020B0502040204020203" pitchFamily="34" charset="0"/>
              </a:rPr>
              <a:t>Total amount of unique users / unique users that reached a certain User Status = percentage</a:t>
            </a:r>
            <a:r>
              <a:rPr lang="nl-NL" sz="1050" dirty="0">
                <a:solidFill>
                  <a:srgbClr val="080808"/>
                </a:solidFill>
                <a:latin typeface="Bahnschrift" panose="020B0502040204020203" pitchFamily="34" charset="0"/>
                <a:sym typeface="Wingdings" pitchFamily="2" charset="2"/>
              </a:rPr>
              <a:t>;</a:t>
            </a:r>
            <a:endParaRPr lang="en-GB" sz="1050" dirty="0">
              <a:solidFill>
                <a:srgbClr val="080808"/>
              </a:solidFill>
              <a:latin typeface="Bahnschrift" panose="020B0502040204020203" pitchFamily="34" charset="0"/>
            </a:endParaRPr>
          </a:p>
        </p:txBody>
      </p:sp>
    </p:spTree>
    <p:extLst>
      <p:ext uri="{BB962C8B-B14F-4D97-AF65-F5344CB8AC3E}">
        <p14:creationId xmlns:p14="http://schemas.microsoft.com/office/powerpoint/2010/main" val="1921426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72EDE6A1-E297-42AC-B692-C06E474A838D}"/>
              </a:ext>
            </a:extLst>
          </p:cNvPr>
          <p:cNvSpPr txBox="1"/>
          <p:nvPr/>
        </p:nvSpPr>
        <p:spPr>
          <a:xfrm>
            <a:off x="1521669" y="4650692"/>
            <a:ext cx="619078" cy="36933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nl-NL" sz="1200" u="none" strike="noStrike" cap="none" normalizeH="0" baseline="0" dirty="0">
                <a:ln>
                  <a:noFill/>
                </a:ln>
                <a:solidFill>
                  <a:schemeClr val="accent5">
                    <a:lumMod val="75000"/>
                  </a:schemeClr>
                </a:solidFill>
                <a:effectLst/>
                <a:uFillTx/>
                <a:latin typeface="Arial" panose="020B0604020202020204" pitchFamily="34" charset="0"/>
                <a:ea typeface="Roboto" panose="02000000000000000000" pitchFamily="2" charset="0"/>
                <a:cs typeface="Arial" panose="020B0604020202020204" pitchFamily="34" charset="0"/>
                <a:sym typeface="Calibri"/>
              </a:rPr>
              <a:t>DARE</a:t>
            </a:r>
            <a:endParaRPr kumimoji="0" lang="en-US" sz="1200" u="none" strike="noStrike" cap="none" normalizeH="0" baseline="0" dirty="0">
              <a:ln>
                <a:noFill/>
              </a:ln>
              <a:solidFill>
                <a:schemeClr val="accent5">
                  <a:lumMod val="75000"/>
                </a:schemeClr>
              </a:solidFill>
              <a:effectLst/>
              <a:uFillTx/>
              <a:latin typeface="Arial" panose="020B0604020202020204" pitchFamily="34" charset="0"/>
              <a:ea typeface="Roboto" panose="02000000000000000000" pitchFamily="2" charset="0"/>
              <a:cs typeface="Arial" panose="020B0604020202020204" pitchFamily="34" charset="0"/>
              <a:sym typeface="Calibri"/>
            </a:endParaRPr>
          </a:p>
        </p:txBody>
      </p:sp>
      <p:cxnSp>
        <p:nvCxnSpPr>
          <p:cNvPr id="7" name="Straight Connector 14">
            <a:extLst>
              <a:ext uri="{FF2B5EF4-FFF2-40B4-BE49-F238E27FC236}">
                <a16:creationId xmlns:a16="http://schemas.microsoft.com/office/drawing/2014/main" id="{04EBD4D8-F123-4170-B78F-4F7B04AC5343}"/>
              </a:ext>
            </a:extLst>
          </p:cNvPr>
          <p:cNvCxnSpPr>
            <a:cxnSpLocks/>
          </p:cNvCxnSpPr>
          <p:nvPr/>
        </p:nvCxnSpPr>
        <p:spPr>
          <a:xfrm>
            <a:off x="1547664" y="4711705"/>
            <a:ext cx="0" cy="247303"/>
          </a:xfrm>
          <a:prstGeom prst="line">
            <a:avLst/>
          </a:prstGeom>
          <a:noFill/>
          <a:ln w="12700" cap="flat">
            <a:solidFill>
              <a:schemeClr val="accent5">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8" name="Slide Number Placeholder 3">
            <a:extLst>
              <a:ext uri="{FF2B5EF4-FFF2-40B4-BE49-F238E27FC236}">
                <a16:creationId xmlns:a16="http://schemas.microsoft.com/office/drawing/2014/main" id="{3D5C8155-FA6A-420A-9F9F-3A5C3CD067C1}"/>
              </a:ext>
            </a:extLst>
          </p:cNvPr>
          <p:cNvSpPr>
            <a:spLocks noGrp="1"/>
          </p:cNvSpPr>
          <p:nvPr>
            <p:ph type="sldNum" sz="quarter" idx="10"/>
          </p:nvPr>
        </p:nvSpPr>
        <p:spPr>
          <a:xfrm>
            <a:off x="7978071" y="4783482"/>
            <a:ext cx="650235" cy="140400"/>
          </a:xfrm>
        </p:spPr>
        <p:txBody>
          <a:bodyPr/>
          <a:lstStyle/>
          <a:p>
            <a:fld id="{C23ADB4E-9B09-45A2-A801-D3601615BFC8}" type="slidenum">
              <a:rPr lang="nl-NL" smtClean="0">
                <a:solidFill>
                  <a:schemeClr val="bg1"/>
                </a:solidFill>
              </a:rPr>
              <a:pPr/>
              <a:t>2</a:t>
            </a:fld>
            <a:endParaRPr lang="nl-NL" dirty="0">
              <a:solidFill>
                <a:schemeClr val="bg1"/>
              </a:solidFill>
            </a:endParaRPr>
          </a:p>
        </p:txBody>
      </p:sp>
      <p:graphicFrame>
        <p:nvGraphicFramePr>
          <p:cNvPr id="9" name="Table 3">
            <a:extLst>
              <a:ext uri="{FF2B5EF4-FFF2-40B4-BE49-F238E27FC236}">
                <a16:creationId xmlns:a16="http://schemas.microsoft.com/office/drawing/2014/main" id="{EE465431-540F-43C5-871A-9C3D20493EEF}"/>
              </a:ext>
            </a:extLst>
          </p:cNvPr>
          <p:cNvGraphicFramePr>
            <a:graphicFrameLocks noGrp="1"/>
          </p:cNvGraphicFramePr>
          <p:nvPr>
            <p:extLst>
              <p:ext uri="{D42A27DB-BD31-4B8C-83A1-F6EECF244321}">
                <p14:modId xmlns:p14="http://schemas.microsoft.com/office/powerpoint/2010/main" val="3474102365"/>
              </p:ext>
            </p:extLst>
          </p:nvPr>
        </p:nvGraphicFramePr>
        <p:xfrm>
          <a:off x="412517" y="987574"/>
          <a:ext cx="8047915" cy="3384376"/>
        </p:xfrm>
        <a:graphic>
          <a:graphicData uri="http://schemas.openxmlformats.org/drawingml/2006/table">
            <a:tbl>
              <a:tblPr bandRow="1">
                <a:tableStyleId>{3C2FFA5D-87B4-456A-9821-1D502468CF0F}</a:tableStyleId>
              </a:tblPr>
              <a:tblGrid>
                <a:gridCol w="2309158">
                  <a:extLst>
                    <a:ext uri="{9D8B030D-6E8A-4147-A177-3AD203B41FA5}">
                      <a16:colId xmlns:a16="http://schemas.microsoft.com/office/drawing/2014/main" val="507764668"/>
                    </a:ext>
                  </a:extLst>
                </a:gridCol>
                <a:gridCol w="998045">
                  <a:extLst>
                    <a:ext uri="{9D8B030D-6E8A-4147-A177-3AD203B41FA5}">
                      <a16:colId xmlns:a16="http://schemas.microsoft.com/office/drawing/2014/main" val="1990461020"/>
                    </a:ext>
                  </a:extLst>
                </a:gridCol>
                <a:gridCol w="748534">
                  <a:extLst>
                    <a:ext uri="{9D8B030D-6E8A-4147-A177-3AD203B41FA5}">
                      <a16:colId xmlns:a16="http://schemas.microsoft.com/office/drawing/2014/main" val="2123942320"/>
                    </a:ext>
                  </a:extLst>
                </a:gridCol>
                <a:gridCol w="665363">
                  <a:extLst>
                    <a:ext uri="{9D8B030D-6E8A-4147-A177-3AD203B41FA5}">
                      <a16:colId xmlns:a16="http://schemas.microsoft.com/office/drawing/2014/main" val="3780018013"/>
                    </a:ext>
                  </a:extLst>
                </a:gridCol>
                <a:gridCol w="665363">
                  <a:extLst>
                    <a:ext uri="{9D8B030D-6E8A-4147-A177-3AD203B41FA5}">
                      <a16:colId xmlns:a16="http://schemas.microsoft.com/office/drawing/2014/main" val="2652778799"/>
                    </a:ext>
                  </a:extLst>
                </a:gridCol>
                <a:gridCol w="665363">
                  <a:extLst>
                    <a:ext uri="{9D8B030D-6E8A-4147-A177-3AD203B41FA5}">
                      <a16:colId xmlns:a16="http://schemas.microsoft.com/office/drawing/2014/main" val="266401666"/>
                    </a:ext>
                  </a:extLst>
                </a:gridCol>
                <a:gridCol w="665363">
                  <a:extLst>
                    <a:ext uri="{9D8B030D-6E8A-4147-A177-3AD203B41FA5}">
                      <a16:colId xmlns:a16="http://schemas.microsoft.com/office/drawing/2014/main" val="4013940659"/>
                    </a:ext>
                  </a:extLst>
                </a:gridCol>
                <a:gridCol w="665363">
                  <a:extLst>
                    <a:ext uri="{9D8B030D-6E8A-4147-A177-3AD203B41FA5}">
                      <a16:colId xmlns:a16="http://schemas.microsoft.com/office/drawing/2014/main" val="548198650"/>
                    </a:ext>
                  </a:extLst>
                </a:gridCol>
                <a:gridCol w="665363">
                  <a:extLst>
                    <a:ext uri="{9D8B030D-6E8A-4147-A177-3AD203B41FA5}">
                      <a16:colId xmlns:a16="http://schemas.microsoft.com/office/drawing/2014/main" val="319956608"/>
                    </a:ext>
                  </a:extLst>
                </a:gridCol>
              </a:tblGrid>
              <a:tr h="423047">
                <a:tc>
                  <a:txBody>
                    <a:bodyPr/>
                    <a:lstStyle/>
                    <a:p>
                      <a:pPr algn="ctr"/>
                      <a:r>
                        <a:rPr lang="en-GB" sz="800" b="0" dirty="0">
                          <a:solidFill>
                            <a:schemeClr val="bg1"/>
                          </a:solidFill>
                          <a:latin typeface="Bahnschrift" panose="020B0502040204020203" pitchFamily="34" charset="0"/>
                        </a:rPr>
                        <a:t>User status</a:t>
                      </a:r>
                      <a:endParaRPr lang="nl-NL" sz="800" b="0" dirty="0">
                        <a:solidFill>
                          <a:schemeClr val="bg1"/>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Stage</a:t>
                      </a:r>
                      <a:endParaRPr lang="nl-NL" sz="800" b="0" dirty="0">
                        <a:solidFill>
                          <a:schemeClr val="bg1"/>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CPA</a:t>
                      </a:r>
                    </a:p>
                    <a:p>
                      <a:pPr algn="ctr"/>
                      <a:r>
                        <a:rPr lang="en-GB" sz="800" b="0" dirty="0">
                          <a:solidFill>
                            <a:srgbClr val="F3C000"/>
                          </a:solidFill>
                          <a:latin typeface="Bahnschrift" panose="020B0502040204020203" pitchFamily="34" charset="0"/>
                        </a:rPr>
                        <a:t>M3</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Users</a:t>
                      </a:r>
                    </a:p>
                    <a:p>
                      <a:pPr algn="ctr"/>
                      <a:r>
                        <a:rPr lang="en-GB" sz="800" b="0" dirty="0">
                          <a:solidFill>
                            <a:srgbClr val="F3C000"/>
                          </a:solidFill>
                          <a:latin typeface="Bahnschrift" panose="020B0502040204020203" pitchFamily="34" charset="0"/>
                        </a:rPr>
                        <a:t>M3</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r>
                        <a:rPr lang="en-GB" sz="800" b="0" dirty="0">
                          <a:solidFill>
                            <a:schemeClr val="bg1"/>
                          </a:solidFill>
                          <a:latin typeface="Bahnschrift" panose="020B0502040204020203" pitchFamily="34" charset="0"/>
                        </a:rPr>
                        <a:t>Conv. %</a:t>
                      </a:r>
                    </a:p>
                    <a:p>
                      <a:pPr marL="0" marR="0" lvl="0" indent="0" algn="ctr" defTabSz="715587" rtl="0" eaLnBrk="1" fontAlgn="auto" latinLnBrk="0" hangingPunct="1">
                        <a:lnSpc>
                          <a:spcPct val="100000"/>
                        </a:lnSpc>
                        <a:spcBef>
                          <a:spcPts val="0"/>
                        </a:spcBef>
                        <a:spcAft>
                          <a:spcPts val="0"/>
                        </a:spcAft>
                        <a:buClrTx/>
                        <a:buSzTx/>
                        <a:buFontTx/>
                        <a:buNone/>
                        <a:tabLst/>
                        <a:defRPr/>
                      </a:pPr>
                      <a:r>
                        <a:rPr lang="en-GB" sz="800" b="0" dirty="0">
                          <a:solidFill>
                            <a:srgbClr val="F3C000"/>
                          </a:solidFill>
                          <a:latin typeface="Bahnschrift" panose="020B0502040204020203" pitchFamily="34" charset="0"/>
                        </a:rPr>
                        <a:t>M3</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CPA</a:t>
                      </a:r>
                    </a:p>
                    <a:p>
                      <a:pPr algn="ctr"/>
                      <a:r>
                        <a:rPr lang="en-GB" sz="800" b="0" dirty="0">
                          <a:solidFill>
                            <a:srgbClr val="F3C000"/>
                          </a:solidFill>
                          <a:latin typeface="Bahnschrift" panose="020B0502040204020203" pitchFamily="34" charset="0"/>
                        </a:rPr>
                        <a:t>M6</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Users</a:t>
                      </a:r>
                    </a:p>
                    <a:p>
                      <a:pPr algn="ctr"/>
                      <a:r>
                        <a:rPr lang="en-GB" sz="800" b="0" dirty="0">
                          <a:solidFill>
                            <a:srgbClr val="F3C000"/>
                          </a:solidFill>
                          <a:latin typeface="Bahnschrift" panose="020B0502040204020203" pitchFamily="34" charset="0"/>
                        </a:rPr>
                        <a:t>M6</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r>
                        <a:rPr lang="en-GB" sz="800" b="0" dirty="0">
                          <a:solidFill>
                            <a:schemeClr val="bg1"/>
                          </a:solidFill>
                          <a:latin typeface="Bahnschrift" panose="020B0502040204020203" pitchFamily="34" charset="0"/>
                        </a:rPr>
                        <a:t>Conv. %</a:t>
                      </a:r>
                    </a:p>
                    <a:p>
                      <a:pPr marL="0" marR="0" lvl="0" indent="0" algn="ctr" defTabSz="715587" rtl="0" eaLnBrk="1" fontAlgn="auto" latinLnBrk="0" hangingPunct="1">
                        <a:lnSpc>
                          <a:spcPct val="100000"/>
                        </a:lnSpc>
                        <a:spcBef>
                          <a:spcPts val="0"/>
                        </a:spcBef>
                        <a:spcAft>
                          <a:spcPts val="0"/>
                        </a:spcAft>
                        <a:buClrTx/>
                        <a:buSzTx/>
                        <a:buFontTx/>
                        <a:buNone/>
                        <a:tabLst/>
                        <a:defRPr/>
                      </a:pPr>
                      <a:r>
                        <a:rPr lang="en-GB" sz="800" b="0" dirty="0">
                          <a:solidFill>
                            <a:srgbClr val="F3C000"/>
                          </a:solidFill>
                          <a:latin typeface="Bahnschrift" panose="020B0502040204020203" pitchFamily="34" charset="0"/>
                        </a:rPr>
                        <a:t>M6</a:t>
                      </a:r>
                      <a:endParaRPr lang="nl-NL" sz="800" b="0" dirty="0">
                        <a:solidFill>
                          <a:srgbClr val="F3C000"/>
                        </a:solidFill>
                        <a:latin typeface="Bahnschrift" panose="020B0502040204020203" pitchFamily="34" charset="0"/>
                      </a:endParaRPr>
                    </a:p>
                  </a:txBody>
                  <a:tcPr anchor="ctr">
                    <a:solidFill>
                      <a:srgbClr val="009286"/>
                    </a:solidFill>
                  </a:tcPr>
                </a:tc>
                <a:extLst>
                  <a:ext uri="{0D108BD9-81ED-4DB2-BD59-A6C34878D82A}">
                    <a16:rowId xmlns:a16="http://schemas.microsoft.com/office/drawing/2014/main" val="4215769316"/>
                  </a:ext>
                </a:extLst>
              </a:tr>
              <a:tr h="423047">
                <a:tc>
                  <a:txBody>
                    <a:bodyPr/>
                    <a:lstStyle/>
                    <a:p>
                      <a:pPr algn="l"/>
                      <a:r>
                        <a:rPr lang="en-GB" sz="1000" b="1" dirty="0">
                          <a:solidFill>
                            <a:srgbClr val="080808"/>
                          </a:solidFill>
                          <a:latin typeface="Bahnschrift Light" panose="020B0502040204020203" pitchFamily="34" charset="0"/>
                        </a:rPr>
                        <a:t>Costs last 30 days</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€ 750</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r>
                        <a:rPr lang="en-GB" sz="1000" dirty="0">
                          <a:solidFill>
                            <a:srgbClr val="080808"/>
                          </a:solidFill>
                          <a:latin typeface="Bahnschrift Light" panose="020B0502040204020203" pitchFamily="34" charset="0"/>
                        </a:rPr>
                        <a:t>€ 666</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extLst>
                  <a:ext uri="{0D108BD9-81ED-4DB2-BD59-A6C34878D82A}">
                    <a16:rowId xmlns:a16="http://schemas.microsoft.com/office/drawing/2014/main" val="2185371526"/>
                  </a:ext>
                </a:extLst>
              </a:tr>
              <a:tr h="423047">
                <a:tc>
                  <a:txBody>
                    <a:bodyPr/>
                    <a:lstStyle/>
                    <a:p>
                      <a:pPr algn="l"/>
                      <a:r>
                        <a:rPr lang="en-GB" sz="1000" b="1" dirty="0">
                          <a:solidFill>
                            <a:srgbClr val="080808"/>
                          </a:solidFill>
                          <a:latin typeface="Bahnschrift Light" panose="020B0502040204020203" pitchFamily="34" charset="0"/>
                        </a:rPr>
                        <a:t>Visit landing page</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Acquisition</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€ 0,65</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1153</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100%</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€ 0,53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1250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100%</a:t>
                      </a:r>
                    </a:p>
                  </a:txBody>
                  <a:tcPr marL="0" marR="0" marT="0" marB="0" anchor="ctr">
                    <a:solidFill>
                      <a:schemeClr val="bg1"/>
                    </a:solidFill>
                  </a:tcPr>
                </a:tc>
                <a:extLst>
                  <a:ext uri="{0D108BD9-81ED-4DB2-BD59-A6C34878D82A}">
                    <a16:rowId xmlns:a16="http://schemas.microsoft.com/office/drawing/2014/main" val="2336838145"/>
                  </a:ext>
                </a:extLst>
              </a:tr>
              <a:tr h="423047">
                <a:tc>
                  <a:txBody>
                    <a:bodyPr/>
                    <a:lstStyle/>
                    <a:p>
                      <a:pPr algn="l"/>
                      <a:r>
                        <a:rPr lang="en-GB" sz="1000" b="1" dirty="0">
                          <a:solidFill>
                            <a:srgbClr val="080808"/>
                          </a:solidFill>
                          <a:latin typeface="Bahnschrift Light" panose="020B0502040204020203" pitchFamily="34" charset="0"/>
                        </a:rPr>
                        <a:t>Register account</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Activation</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€ 3,57</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210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18%</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€ 2,30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290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23%</a:t>
                      </a:r>
                    </a:p>
                  </a:txBody>
                  <a:tcPr marL="0" marR="0" marT="0" marB="0" anchor="ctr">
                    <a:solidFill>
                      <a:schemeClr val="bg1"/>
                    </a:solidFill>
                  </a:tcPr>
                </a:tc>
                <a:extLst>
                  <a:ext uri="{0D108BD9-81ED-4DB2-BD59-A6C34878D82A}">
                    <a16:rowId xmlns:a16="http://schemas.microsoft.com/office/drawing/2014/main" val="3176637701"/>
                  </a:ext>
                </a:extLst>
              </a:tr>
              <a:tr h="423047">
                <a:tc>
                  <a:txBody>
                    <a:bodyPr/>
                    <a:lstStyle/>
                    <a:p>
                      <a:pPr algn="l"/>
                      <a:r>
                        <a:rPr lang="en-GB" sz="1000" b="1" dirty="0">
                          <a:solidFill>
                            <a:srgbClr val="080808"/>
                          </a:solidFill>
                          <a:latin typeface="Bahnschrift Light" panose="020B0502040204020203" pitchFamily="34" charset="0"/>
                        </a:rPr>
                        <a:t>Signup for newsletter</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Activation</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€ 3,75</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200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17%</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€ 3,38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197</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16%</a:t>
                      </a:r>
                    </a:p>
                  </a:txBody>
                  <a:tcPr marL="0" marR="0" marT="0" marB="0" anchor="ctr">
                    <a:solidFill>
                      <a:schemeClr val="bg1"/>
                    </a:solidFill>
                  </a:tcPr>
                </a:tc>
                <a:extLst>
                  <a:ext uri="{0D108BD9-81ED-4DB2-BD59-A6C34878D82A}">
                    <a16:rowId xmlns:a16="http://schemas.microsoft.com/office/drawing/2014/main" val="2437052383"/>
                  </a:ext>
                </a:extLst>
              </a:tr>
              <a:tr h="423047">
                <a:tc>
                  <a:txBody>
                    <a:bodyPr/>
                    <a:lstStyle/>
                    <a:p>
                      <a:pPr algn="l"/>
                      <a:r>
                        <a:rPr lang="en-GB" sz="1000" b="1" dirty="0">
                          <a:solidFill>
                            <a:srgbClr val="080808"/>
                          </a:solidFill>
                          <a:latin typeface="Bahnschrift Light" panose="020B0502040204020203" pitchFamily="34" charset="0"/>
                        </a:rPr>
                        <a:t>User who buys a product</a:t>
                      </a: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Revenue</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€ 3,00</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250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22%</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2,35 </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284</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23%</a:t>
                      </a:r>
                    </a:p>
                  </a:txBody>
                  <a:tcPr marL="0" marR="0" marT="0" marB="0" anchor="ctr">
                    <a:solidFill>
                      <a:schemeClr val="bg1"/>
                    </a:solidFill>
                  </a:tcPr>
                </a:tc>
                <a:extLst>
                  <a:ext uri="{0D108BD9-81ED-4DB2-BD59-A6C34878D82A}">
                    <a16:rowId xmlns:a16="http://schemas.microsoft.com/office/drawing/2014/main" val="1942596687"/>
                  </a:ext>
                </a:extLst>
              </a:tr>
              <a:tr h="423047">
                <a:tc>
                  <a:txBody>
                    <a:bodyPr/>
                    <a:lstStyle/>
                    <a:p>
                      <a:pPr marL="0" marR="0" lvl="0" indent="0" algn="l" defTabSz="715587" rtl="0" eaLnBrk="1" fontAlgn="auto" latinLnBrk="0" hangingPunct="1">
                        <a:lnSpc>
                          <a:spcPct val="100000"/>
                        </a:lnSpc>
                        <a:spcBef>
                          <a:spcPts val="0"/>
                        </a:spcBef>
                        <a:spcAft>
                          <a:spcPts val="0"/>
                        </a:spcAft>
                        <a:buClrTx/>
                        <a:buSzTx/>
                        <a:buFontTx/>
                        <a:buNone/>
                        <a:tabLst/>
                        <a:defRPr/>
                      </a:pPr>
                      <a:r>
                        <a:rPr lang="en-GB" sz="1000" b="1" dirty="0">
                          <a:solidFill>
                            <a:srgbClr val="080808"/>
                          </a:solidFill>
                          <a:latin typeface="Bahnschrift Light" panose="020B0502040204020203" pitchFamily="34" charset="0"/>
                        </a:rPr>
                        <a:t>- One time payment</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Revenue</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€ 5,36</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140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12%</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€ 4,44 </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150</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12%</a:t>
                      </a:r>
                    </a:p>
                  </a:txBody>
                  <a:tcPr marL="0" marR="0" marT="0" marB="0" anchor="ctr">
                    <a:solidFill>
                      <a:schemeClr val="bg1"/>
                    </a:solidFill>
                  </a:tcPr>
                </a:tc>
                <a:extLst>
                  <a:ext uri="{0D108BD9-81ED-4DB2-BD59-A6C34878D82A}">
                    <a16:rowId xmlns:a16="http://schemas.microsoft.com/office/drawing/2014/main" val="2947496857"/>
                  </a:ext>
                </a:extLst>
              </a:tr>
              <a:tr h="423047">
                <a:tc>
                  <a:txBody>
                    <a:bodyPr/>
                    <a:lstStyle/>
                    <a:p>
                      <a:pPr marL="0" marR="0" lvl="0" indent="0" algn="l" defTabSz="715587" rtl="0" eaLnBrk="1" fontAlgn="auto" latinLnBrk="0" hangingPunct="1">
                        <a:lnSpc>
                          <a:spcPct val="100000"/>
                        </a:lnSpc>
                        <a:spcBef>
                          <a:spcPts val="0"/>
                        </a:spcBef>
                        <a:spcAft>
                          <a:spcPts val="0"/>
                        </a:spcAft>
                        <a:buClrTx/>
                        <a:buSzTx/>
                        <a:buFontTx/>
                        <a:buNone/>
                        <a:tabLst/>
                        <a:defRPr/>
                      </a:pPr>
                      <a:r>
                        <a:rPr lang="en-GB" sz="1000" b="1" dirty="0">
                          <a:solidFill>
                            <a:srgbClr val="080808"/>
                          </a:solidFill>
                          <a:latin typeface="Bahnschrift Light" panose="020B0502040204020203" pitchFamily="34" charset="0"/>
                        </a:rPr>
                        <a:t>- 1 year subscription</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Revenue</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€ 6,82</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110</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10%</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4,97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134</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11%</a:t>
                      </a:r>
                    </a:p>
                  </a:txBody>
                  <a:tcPr marL="0" marR="0" marT="0" marB="0" anchor="ctr">
                    <a:solidFill>
                      <a:schemeClr val="bg1"/>
                    </a:solidFill>
                  </a:tcPr>
                </a:tc>
                <a:extLst>
                  <a:ext uri="{0D108BD9-81ED-4DB2-BD59-A6C34878D82A}">
                    <a16:rowId xmlns:a16="http://schemas.microsoft.com/office/drawing/2014/main" val="3037018002"/>
                  </a:ext>
                </a:extLst>
              </a:tr>
            </a:tbl>
          </a:graphicData>
        </a:graphic>
      </p:graphicFrame>
    </p:spTree>
    <p:extLst>
      <p:ext uri="{BB962C8B-B14F-4D97-AF65-F5344CB8AC3E}">
        <p14:creationId xmlns:p14="http://schemas.microsoft.com/office/powerpoint/2010/main" val="667779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5">
            <a:extLst>
              <a:ext uri="{FF2B5EF4-FFF2-40B4-BE49-F238E27FC236}">
                <a16:creationId xmlns:a16="http://schemas.microsoft.com/office/drawing/2014/main" id="{72EDE6A1-E297-42AC-B692-C06E474A838D}"/>
              </a:ext>
            </a:extLst>
          </p:cNvPr>
          <p:cNvSpPr txBox="1"/>
          <p:nvPr/>
        </p:nvSpPr>
        <p:spPr>
          <a:xfrm>
            <a:off x="1521669" y="4650692"/>
            <a:ext cx="619078" cy="36933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nl-NL" sz="1200" u="none" strike="noStrike" cap="none" normalizeH="0" baseline="0" dirty="0">
                <a:ln>
                  <a:noFill/>
                </a:ln>
                <a:solidFill>
                  <a:schemeClr val="accent5">
                    <a:lumMod val="75000"/>
                  </a:schemeClr>
                </a:solidFill>
                <a:effectLst/>
                <a:uFillTx/>
                <a:latin typeface="Arial" panose="020B0604020202020204" pitchFamily="34" charset="0"/>
                <a:ea typeface="Roboto" panose="02000000000000000000" pitchFamily="2" charset="0"/>
                <a:cs typeface="Arial" panose="020B0604020202020204" pitchFamily="34" charset="0"/>
                <a:sym typeface="Calibri"/>
              </a:rPr>
              <a:t>DARE</a:t>
            </a:r>
            <a:endParaRPr kumimoji="0" lang="en-US" sz="1200" u="none" strike="noStrike" cap="none" normalizeH="0" baseline="0" dirty="0">
              <a:ln>
                <a:noFill/>
              </a:ln>
              <a:solidFill>
                <a:schemeClr val="accent5">
                  <a:lumMod val="75000"/>
                </a:schemeClr>
              </a:solidFill>
              <a:effectLst/>
              <a:uFillTx/>
              <a:latin typeface="Arial" panose="020B0604020202020204" pitchFamily="34" charset="0"/>
              <a:ea typeface="Roboto" panose="02000000000000000000" pitchFamily="2" charset="0"/>
              <a:cs typeface="Arial" panose="020B0604020202020204" pitchFamily="34" charset="0"/>
              <a:sym typeface="Calibri"/>
            </a:endParaRPr>
          </a:p>
        </p:txBody>
      </p:sp>
      <p:cxnSp>
        <p:nvCxnSpPr>
          <p:cNvPr id="7" name="Straight Connector 14">
            <a:extLst>
              <a:ext uri="{FF2B5EF4-FFF2-40B4-BE49-F238E27FC236}">
                <a16:creationId xmlns:a16="http://schemas.microsoft.com/office/drawing/2014/main" id="{04EBD4D8-F123-4170-B78F-4F7B04AC5343}"/>
              </a:ext>
            </a:extLst>
          </p:cNvPr>
          <p:cNvCxnSpPr>
            <a:cxnSpLocks/>
          </p:cNvCxnSpPr>
          <p:nvPr/>
        </p:nvCxnSpPr>
        <p:spPr>
          <a:xfrm>
            <a:off x="1547664" y="4711705"/>
            <a:ext cx="0" cy="247303"/>
          </a:xfrm>
          <a:prstGeom prst="line">
            <a:avLst/>
          </a:prstGeom>
          <a:noFill/>
          <a:ln w="12700" cap="flat">
            <a:solidFill>
              <a:schemeClr val="accent5">
                <a:lumMod val="75000"/>
              </a:schemeClr>
            </a:solidFill>
            <a:prstDash val="solid"/>
            <a:miter lim="800000"/>
          </a:ln>
          <a:effectLst/>
          <a:sp3d/>
        </p:spPr>
        <p:style>
          <a:lnRef idx="0">
            <a:scrgbClr r="0" g="0" b="0"/>
          </a:lnRef>
          <a:fillRef idx="0">
            <a:scrgbClr r="0" g="0" b="0"/>
          </a:fillRef>
          <a:effectRef idx="0">
            <a:scrgbClr r="0" g="0" b="0"/>
          </a:effectRef>
          <a:fontRef idx="none"/>
        </p:style>
      </p:cxnSp>
      <p:sp>
        <p:nvSpPr>
          <p:cNvPr id="8" name="Slide Number Placeholder 3">
            <a:extLst>
              <a:ext uri="{FF2B5EF4-FFF2-40B4-BE49-F238E27FC236}">
                <a16:creationId xmlns:a16="http://schemas.microsoft.com/office/drawing/2014/main" id="{3D5C8155-FA6A-420A-9F9F-3A5C3CD067C1}"/>
              </a:ext>
            </a:extLst>
          </p:cNvPr>
          <p:cNvSpPr>
            <a:spLocks noGrp="1"/>
          </p:cNvSpPr>
          <p:nvPr>
            <p:ph type="sldNum" sz="quarter" idx="10"/>
          </p:nvPr>
        </p:nvSpPr>
        <p:spPr>
          <a:xfrm>
            <a:off x="7978071" y="4783482"/>
            <a:ext cx="650235" cy="140400"/>
          </a:xfrm>
        </p:spPr>
        <p:txBody>
          <a:bodyPr/>
          <a:lstStyle/>
          <a:p>
            <a:fld id="{C23ADB4E-9B09-45A2-A801-D3601615BFC8}" type="slidenum">
              <a:rPr lang="nl-NL" smtClean="0">
                <a:solidFill>
                  <a:schemeClr val="bg1"/>
                </a:solidFill>
              </a:rPr>
              <a:pPr/>
              <a:t>3</a:t>
            </a:fld>
            <a:endParaRPr lang="nl-NL" dirty="0">
              <a:solidFill>
                <a:schemeClr val="bg1"/>
              </a:solidFill>
            </a:endParaRPr>
          </a:p>
        </p:txBody>
      </p:sp>
      <p:graphicFrame>
        <p:nvGraphicFramePr>
          <p:cNvPr id="9" name="Table 3">
            <a:extLst>
              <a:ext uri="{FF2B5EF4-FFF2-40B4-BE49-F238E27FC236}">
                <a16:creationId xmlns:a16="http://schemas.microsoft.com/office/drawing/2014/main" id="{EE465431-540F-43C5-871A-9C3D20493EEF}"/>
              </a:ext>
            </a:extLst>
          </p:cNvPr>
          <p:cNvGraphicFramePr>
            <a:graphicFrameLocks noGrp="1"/>
          </p:cNvGraphicFramePr>
          <p:nvPr>
            <p:extLst>
              <p:ext uri="{D42A27DB-BD31-4B8C-83A1-F6EECF244321}">
                <p14:modId xmlns:p14="http://schemas.microsoft.com/office/powerpoint/2010/main" val="1775754296"/>
              </p:ext>
            </p:extLst>
          </p:nvPr>
        </p:nvGraphicFramePr>
        <p:xfrm>
          <a:off x="412517" y="987574"/>
          <a:ext cx="8047915" cy="3384376"/>
        </p:xfrm>
        <a:graphic>
          <a:graphicData uri="http://schemas.openxmlformats.org/drawingml/2006/table">
            <a:tbl>
              <a:tblPr bandRow="1">
                <a:tableStyleId>{3C2FFA5D-87B4-456A-9821-1D502468CF0F}</a:tableStyleId>
              </a:tblPr>
              <a:tblGrid>
                <a:gridCol w="2309158">
                  <a:extLst>
                    <a:ext uri="{9D8B030D-6E8A-4147-A177-3AD203B41FA5}">
                      <a16:colId xmlns:a16="http://schemas.microsoft.com/office/drawing/2014/main" val="507764668"/>
                    </a:ext>
                  </a:extLst>
                </a:gridCol>
                <a:gridCol w="998045">
                  <a:extLst>
                    <a:ext uri="{9D8B030D-6E8A-4147-A177-3AD203B41FA5}">
                      <a16:colId xmlns:a16="http://schemas.microsoft.com/office/drawing/2014/main" val="1990461020"/>
                    </a:ext>
                  </a:extLst>
                </a:gridCol>
                <a:gridCol w="748534">
                  <a:extLst>
                    <a:ext uri="{9D8B030D-6E8A-4147-A177-3AD203B41FA5}">
                      <a16:colId xmlns:a16="http://schemas.microsoft.com/office/drawing/2014/main" val="2123942320"/>
                    </a:ext>
                  </a:extLst>
                </a:gridCol>
                <a:gridCol w="665363">
                  <a:extLst>
                    <a:ext uri="{9D8B030D-6E8A-4147-A177-3AD203B41FA5}">
                      <a16:colId xmlns:a16="http://schemas.microsoft.com/office/drawing/2014/main" val="3780018013"/>
                    </a:ext>
                  </a:extLst>
                </a:gridCol>
                <a:gridCol w="665363">
                  <a:extLst>
                    <a:ext uri="{9D8B030D-6E8A-4147-A177-3AD203B41FA5}">
                      <a16:colId xmlns:a16="http://schemas.microsoft.com/office/drawing/2014/main" val="2652778799"/>
                    </a:ext>
                  </a:extLst>
                </a:gridCol>
                <a:gridCol w="665363">
                  <a:extLst>
                    <a:ext uri="{9D8B030D-6E8A-4147-A177-3AD203B41FA5}">
                      <a16:colId xmlns:a16="http://schemas.microsoft.com/office/drawing/2014/main" val="266401666"/>
                    </a:ext>
                  </a:extLst>
                </a:gridCol>
                <a:gridCol w="665363">
                  <a:extLst>
                    <a:ext uri="{9D8B030D-6E8A-4147-A177-3AD203B41FA5}">
                      <a16:colId xmlns:a16="http://schemas.microsoft.com/office/drawing/2014/main" val="4013940659"/>
                    </a:ext>
                  </a:extLst>
                </a:gridCol>
                <a:gridCol w="665363">
                  <a:extLst>
                    <a:ext uri="{9D8B030D-6E8A-4147-A177-3AD203B41FA5}">
                      <a16:colId xmlns:a16="http://schemas.microsoft.com/office/drawing/2014/main" val="548198650"/>
                    </a:ext>
                  </a:extLst>
                </a:gridCol>
                <a:gridCol w="665363">
                  <a:extLst>
                    <a:ext uri="{9D8B030D-6E8A-4147-A177-3AD203B41FA5}">
                      <a16:colId xmlns:a16="http://schemas.microsoft.com/office/drawing/2014/main" val="319956608"/>
                    </a:ext>
                  </a:extLst>
                </a:gridCol>
              </a:tblGrid>
              <a:tr h="423047">
                <a:tc>
                  <a:txBody>
                    <a:bodyPr/>
                    <a:lstStyle/>
                    <a:p>
                      <a:pPr algn="ctr"/>
                      <a:r>
                        <a:rPr lang="en-GB" sz="800" b="0" dirty="0">
                          <a:solidFill>
                            <a:schemeClr val="bg1"/>
                          </a:solidFill>
                          <a:latin typeface="Bahnschrift" panose="020B0502040204020203" pitchFamily="34" charset="0"/>
                        </a:rPr>
                        <a:t>User status</a:t>
                      </a:r>
                      <a:endParaRPr lang="nl-NL" sz="800" b="0" dirty="0">
                        <a:solidFill>
                          <a:schemeClr val="bg1"/>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Stage</a:t>
                      </a:r>
                      <a:endParaRPr lang="nl-NL" sz="800" b="0" dirty="0">
                        <a:solidFill>
                          <a:schemeClr val="bg1"/>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CPA</a:t>
                      </a:r>
                    </a:p>
                    <a:p>
                      <a:pPr algn="ctr"/>
                      <a:r>
                        <a:rPr lang="en-GB" sz="800" b="0" dirty="0">
                          <a:solidFill>
                            <a:srgbClr val="F3C000"/>
                          </a:solidFill>
                          <a:latin typeface="Bahnschrift" panose="020B0502040204020203" pitchFamily="34" charset="0"/>
                        </a:rPr>
                        <a:t>M9</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Users</a:t>
                      </a:r>
                    </a:p>
                    <a:p>
                      <a:pPr algn="ctr"/>
                      <a:r>
                        <a:rPr lang="en-GB" sz="800" b="0" dirty="0">
                          <a:solidFill>
                            <a:srgbClr val="F3C000"/>
                          </a:solidFill>
                          <a:latin typeface="Bahnschrift" panose="020B0502040204020203" pitchFamily="34" charset="0"/>
                        </a:rPr>
                        <a:t>M9</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r>
                        <a:rPr lang="en-GB" sz="800" b="0" dirty="0">
                          <a:solidFill>
                            <a:schemeClr val="bg1"/>
                          </a:solidFill>
                          <a:latin typeface="Bahnschrift" panose="020B0502040204020203" pitchFamily="34" charset="0"/>
                        </a:rPr>
                        <a:t>Conv. %</a:t>
                      </a:r>
                    </a:p>
                    <a:p>
                      <a:pPr marL="0" marR="0" lvl="0" indent="0" algn="ctr" defTabSz="715587" rtl="0" eaLnBrk="1" fontAlgn="auto" latinLnBrk="0" hangingPunct="1">
                        <a:lnSpc>
                          <a:spcPct val="100000"/>
                        </a:lnSpc>
                        <a:spcBef>
                          <a:spcPts val="0"/>
                        </a:spcBef>
                        <a:spcAft>
                          <a:spcPts val="0"/>
                        </a:spcAft>
                        <a:buClrTx/>
                        <a:buSzTx/>
                        <a:buFontTx/>
                        <a:buNone/>
                        <a:tabLst/>
                        <a:defRPr/>
                      </a:pPr>
                      <a:r>
                        <a:rPr lang="en-GB" sz="800" b="0" dirty="0">
                          <a:solidFill>
                            <a:srgbClr val="F3C000"/>
                          </a:solidFill>
                          <a:latin typeface="Bahnschrift" panose="020B0502040204020203" pitchFamily="34" charset="0"/>
                        </a:rPr>
                        <a:t>M9</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CPA</a:t>
                      </a:r>
                    </a:p>
                    <a:p>
                      <a:pPr algn="ctr"/>
                      <a:r>
                        <a:rPr lang="en-GB" sz="800" b="0" dirty="0">
                          <a:solidFill>
                            <a:srgbClr val="F3C000"/>
                          </a:solidFill>
                          <a:latin typeface="Bahnschrift" panose="020B0502040204020203" pitchFamily="34" charset="0"/>
                        </a:rPr>
                        <a:t>M12</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algn="ctr"/>
                      <a:r>
                        <a:rPr lang="en-GB" sz="800" b="0" dirty="0">
                          <a:solidFill>
                            <a:schemeClr val="bg1"/>
                          </a:solidFill>
                          <a:latin typeface="Bahnschrift" panose="020B0502040204020203" pitchFamily="34" charset="0"/>
                        </a:rPr>
                        <a:t>Users</a:t>
                      </a:r>
                    </a:p>
                    <a:p>
                      <a:pPr algn="ctr"/>
                      <a:r>
                        <a:rPr lang="en-GB" sz="800" b="0" dirty="0">
                          <a:solidFill>
                            <a:srgbClr val="F3C000"/>
                          </a:solidFill>
                          <a:latin typeface="Bahnschrift" panose="020B0502040204020203" pitchFamily="34" charset="0"/>
                        </a:rPr>
                        <a:t>M12</a:t>
                      </a:r>
                      <a:endParaRPr lang="nl-NL" sz="800" b="0" dirty="0">
                        <a:solidFill>
                          <a:srgbClr val="F3C000"/>
                        </a:solidFill>
                        <a:latin typeface="Bahnschrift" panose="020B0502040204020203" pitchFamily="34" charset="0"/>
                      </a:endParaRPr>
                    </a:p>
                  </a:txBody>
                  <a:tcPr anchor="ctr">
                    <a:solidFill>
                      <a:srgbClr val="009286"/>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r>
                        <a:rPr lang="en-GB" sz="800" b="0" dirty="0">
                          <a:solidFill>
                            <a:schemeClr val="bg1"/>
                          </a:solidFill>
                          <a:latin typeface="Bahnschrift" panose="020B0502040204020203" pitchFamily="34" charset="0"/>
                        </a:rPr>
                        <a:t>Conv. %</a:t>
                      </a:r>
                    </a:p>
                    <a:p>
                      <a:pPr marL="0" marR="0" lvl="0" indent="0" algn="ctr" defTabSz="715587" rtl="0" eaLnBrk="1" fontAlgn="auto" latinLnBrk="0" hangingPunct="1">
                        <a:lnSpc>
                          <a:spcPct val="100000"/>
                        </a:lnSpc>
                        <a:spcBef>
                          <a:spcPts val="0"/>
                        </a:spcBef>
                        <a:spcAft>
                          <a:spcPts val="0"/>
                        </a:spcAft>
                        <a:buClrTx/>
                        <a:buSzTx/>
                        <a:buFontTx/>
                        <a:buNone/>
                        <a:tabLst/>
                        <a:defRPr/>
                      </a:pPr>
                      <a:r>
                        <a:rPr lang="en-GB" sz="800" b="0" dirty="0">
                          <a:solidFill>
                            <a:srgbClr val="F3C000"/>
                          </a:solidFill>
                          <a:latin typeface="Bahnschrift" panose="020B0502040204020203" pitchFamily="34" charset="0"/>
                        </a:rPr>
                        <a:t>M12</a:t>
                      </a:r>
                      <a:endParaRPr lang="nl-NL" sz="800" b="0" dirty="0">
                        <a:solidFill>
                          <a:srgbClr val="F3C000"/>
                        </a:solidFill>
                        <a:latin typeface="Bahnschrift" panose="020B0502040204020203" pitchFamily="34" charset="0"/>
                      </a:endParaRPr>
                    </a:p>
                  </a:txBody>
                  <a:tcPr anchor="ctr">
                    <a:solidFill>
                      <a:srgbClr val="009286"/>
                    </a:solidFill>
                  </a:tcPr>
                </a:tc>
                <a:extLst>
                  <a:ext uri="{0D108BD9-81ED-4DB2-BD59-A6C34878D82A}">
                    <a16:rowId xmlns:a16="http://schemas.microsoft.com/office/drawing/2014/main" val="4215769316"/>
                  </a:ext>
                </a:extLst>
              </a:tr>
              <a:tr h="423047">
                <a:tc>
                  <a:txBody>
                    <a:bodyPr/>
                    <a:lstStyle/>
                    <a:p>
                      <a:pPr algn="l"/>
                      <a:r>
                        <a:rPr lang="en-GB" sz="1000" b="1" dirty="0">
                          <a:solidFill>
                            <a:srgbClr val="080808"/>
                          </a:solidFill>
                          <a:latin typeface="Bahnschrift Light" panose="020B0502040204020203" pitchFamily="34" charset="0"/>
                        </a:rPr>
                        <a:t>Costs last 30 days</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€ 785</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marL="0" marR="0" lvl="0" indent="0" algn="ctr" defTabSz="715587" rtl="0" eaLnBrk="1" fontAlgn="auto" latinLnBrk="0" hangingPunct="1">
                        <a:lnSpc>
                          <a:spcPct val="100000"/>
                        </a:lnSpc>
                        <a:spcBef>
                          <a:spcPts val="0"/>
                        </a:spcBef>
                        <a:spcAft>
                          <a:spcPts val="0"/>
                        </a:spcAft>
                        <a:buClrTx/>
                        <a:buSzTx/>
                        <a:buFontTx/>
                        <a:buNone/>
                        <a:tabLst/>
                        <a:defRPr/>
                      </a:pPr>
                      <a:r>
                        <a:rPr lang="en-GB" sz="1000" dirty="0">
                          <a:solidFill>
                            <a:srgbClr val="080808"/>
                          </a:solidFill>
                          <a:latin typeface="Bahnschrift Light" panose="020B0502040204020203" pitchFamily="34" charset="0"/>
                        </a:rPr>
                        <a:t>€ 720</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extLst>
                  <a:ext uri="{0D108BD9-81ED-4DB2-BD59-A6C34878D82A}">
                    <a16:rowId xmlns:a16="http://schemas.microsoft.com/office/drawing/2014/main" val="2185371526"/>
                  </a:ext>
                </a:extLst>
              </a:tr>
              <a:tr h="423047">
                <a:tc>
                  <a:txBody>
                    <a:bodyPr/>
                    <a:lstStyle/>
                    <a:p>
                      <a:pPr algn="l"/>
                      <a:r>
                        <a:rPr lang="en-GB" sz="1000" b="1" dirty="0">
                          <a:solidFill>
                            <a:srgbClr val="080808"/>
                          </a:solidFill>
                          <a:latin typeface="Bahnschrift Light" panose="020B0502040204020203" pitchFamily="34" charset="0"/>
                        </a:rPr>
                        <a:t>Visit landing page</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Acquisition</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€ 0,66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1198</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100%</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€ 0,55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1300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100%</a:t>
                      </a:r>
                    </a:p>
                  </a:txBody>
                  <a:tcPr marL="0" marR="0" marT="0" marB="0" anchor="ctr">
                    <a:solidFill>
                      <a:schemeClr val="bg1"/>
                    </a:solidFill>
                  </a:tcPr>
                </a:tc>
                <a:extLst>
                  <a:ext uri="{0D108BD9-81ED-4DB2-BD59-A6C34878D82A}">
                    <a16:rowId xmlns:a16="http://schemas.microsoft.com/office/drawing/2014/main" val="2336838145"/>
                  </a:ext>
                </a:extLst>
              </a:tr>
              <a:tr h="423047">
                <a:tc>
                  <a:txBody>
                    <a:bodyPr/>
                    <a:lstStyle/>
                    <a:p>
                      <a:pPr algn="l"/>
                      <a:r>
                        <a:rPr lang="en-GB" sz="1000" b="1" dirty="0">
                          <a:solidFill>
                            <a:srgbClr val="080808"/>
                          </a:solidFill>
                          <a:latin typeface="Bahnschrift Light" panose="020B0502040204020203" pitchFamily="34" charset="0"/>
                        </a:rPr>
                        <a:t>Register account</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Activation</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€ 3,96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198</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17%</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€ 2,48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290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22%</a:t>
                      </a:r>
                    </a:p>
                  </a:txBody>
                  <a:tcPr marL="0" marR="0" marT="0" marB="0" anchor="ctr">
                    <a:solidFill>
                      <a:schemeClr val="bg1"/>
                    </a:solidFill>
                  </a:tcPr>
                </a:tc>
                <a:extLst>
                  <a:ext uri="{0D108BD9-81ED-4DB2-BD59-A6C34878D82A}">
                    <a16:rowId xmlns:a16="http://schemas.microsoft.com/office/drawing/2014/main" val="3176637701"/>
                  </a:ext>
                </a:extLst>
              </a:tr>
              <a:tr h="423047">
                <a:tc>
                  <a:txBody>
                    <a:bodyPr/>
                    <a:lstStyle/>
                    <a:p>
                      <a:pPr algn="l"/>
                      <a:r>
                        <a:rPr lang="en-GB" sz="1000" b="1" dirty="0">
                          <a:solidFill>
                            <a:srgbClr val="080808"/>
                          </a:solidFill>
                          <a:latin typeface="Bahnschrift Light" panose="020B0502040204020203" pitchFamily="34" charset="0"/>
                        </a:rPr>
                        <a:t>Signup for newsletter</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Activation</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€ 3,98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197</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16%</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€ 3,65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197</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15%</a:t>
                      </a:r>
                    </a:p>
                  </a:txBody>
                  <a:tcPr marL="0" marR="0" marT="0" marB="0" anchor="ctr">
                    <a:solidFill>
                      <a:schemeClr val="bg1"/>
                    </a:solidFill>
                  </a:tcPr>
                </a:tc>
                <a:extLst>
                  <a:ext uri="{0D108BD9-81ED-4DB2-BD59-A6C34878D82A}">
                    <a16:rowId xmlns:a16="http://schemas.microsoft.com/office/drawing/2014/main" val="2437052383"/>
                  </a:ext>
                </a:extLst>
              </a:tr>
              <a:tr h="423047">
                <a:tc>
                  <a:txBody>
                    <a:bodyPr/>
                    <a:lstStyle/>
                    <a:p>
                      <a:pPr algn="l"/>
                      <a:r>
                        <a:rPr lang="en-GB" sz="1000" b="1" dirty="0">
                          <a:solidFill>
                            <a:srgbClr val="080808"/>
                          </a:solidFill>
                          <a:latin typeface="Bahnschrift Light" panose="020B0502040204020203" pitchFamily="34" charset="0"/>
                        </a:rPr>
                        <a:t>User who buys a product</a:t>
                      </a: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Revenue</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€ 2,62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300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25%</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€ 2,54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284</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22%</a:t>
                      </a:r>
                    </a:p>
                  </a:txBody>
                  <a:tcPr marL="0" marR="0" marT="0" marB="0" anchor="ctr">
                    <a:solidFill>
                      <a:schemeClr val="bg1"/>
                    </a:solidFill>
                  </a:tcPr>
                </a:tc>
                <a:extLst>
                  <a:ext uri="{0D108BD9-81ED-4DB2-BD59-A6C34878D82A}">
                    <a16:rowId xmlns:a16="http://schemas.microsoft.com/office/drawing/2014/main" val="1942596687"/>
                  </a:ext>
                </a:extLst>
              </a:tr>
              <a:tr h="423047">
                <a:tc>
                  <a:txBody>
                    <a:bodyPr/>
                    <a:lstStyle/>
                    <a:p>
                      <a:pPr marL="0" marR="0" lvl="0" indent="0" algn="l" defTabSz="715587" rtl="0" eaLnBrk="1" fontAlgn="auto" latinLnBrk="0" hangingPunct="1">
                        <a:lnSpc>
                          <a:spcPct val="100000"/>
                        </a:lnSpc>
                        <a:spcBef>
                          <a:spcPts val="0"/>
                        </a:spcBef>
                        <a:spcAft>
                          <a:spcPts val="0"/>
                        </a:spcAft>
                        <a:buClrTx/>
                        <a:buSzTx/>
                        <a:buFontTx/>
                        <a:buNone/>
                        <a:tabLst/>
                        <a:defRPr/>
                      </a:pPr>
                      <a:r>
                        <a:rPr lang="en-GB" sz="1000" b="1" dirty="0">
                          <a:solidFill>
                            <a:srgbClr val="080808"/>
                          </a:solidFill>
                          <a:latin typeface="Bahnschrift Light" panose="020B0502040204020203" pitchFamily="34" charset="0"/>
                        </a:rPr>
                        <a:t>- One time payment</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Revenue</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€ 5,23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150</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13%</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€ 4,80 </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150</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12%</a:t>
                      </a:r>
                    </a:p>
                  </a:txBody>
                  <a:tcPr marL="0" marR="0" marT="0" marB="0" anchor="ctr">
                    <a:solidFill>
                      <a:schemeClr val="bg1"/>
                    </a:solidFill>
                  </a:tcPr>
                </a:tc>
                <a:extLst>
                  <a:ext uri="{0D108BD9-81ED-4DB2-BD59-A6C34878D82A}">
                    <a16:rowId xmlns:a16="http://schemas.microsoft.com/office/drawing/2014/main" val="2947496857"/>
                  </a:ext>
                </a:extLst>
              </a:tr>
              <a:tr h="423047">
                <a:tc>
                  <a:txBody>
                    <a:bodyPr/>
                    <a:lstStyle/>
                    <a:p>
                      <a:pPr marL="0" marR="0" lvl="0" indent="0" algn="l" defTabSz="715587" rtl="0" eaLnBrk="1" fontAlgn="auto" latinLnBrk="0" hangingPunct="1">
                        <a:lnSpc>
                          <a:spcPct val="100000"/>
                        </a:lnSpc>
                        <a:spcBef>
                          <a:spcPts val="0"/>
                        </a:spcBef>
                        <a:spcAft>
                          <a:spcPts val="0"/>
                        </a:spcAft>
                        <a:buClrTx/>
                        <a:buSzTx/>
                        <a:buFontTx/>
                        <a:buNone/>
                        <a:tabLst/>
                        <a:defRPr/>
                      </a:pPr>
                      <a:r>
                        <a:rPr lang="en-GB" sz="1000" b="1" dirty="0">
                          <a:solidFill>
                            <a:srgbClr val="080808"/>
                          </a:solidFill>
                          <a:latin typeface="Bahnschrift Light" panose="020B0502040204020203" pitchFamily="34" charset="0"/>
                        </a:rPr>
                        <a:t>- 1 year subscription</a:t>
                      </a:r>
                      <a:endParaRPr lang="nl-NL" sz="1000" b="1" dirty="0">
                        <a:solidFill>
                          <a:srgbClr val="080808"/>
                        </a:solidFill>
                        <a:latin typeface="Bahnschrift Light" panose="020B0502040204020203" pitchFamily="34" charset="0"/>
                      </a:endParaRPr>
                    </a:p>
                  </a:txBody>
                  <a:tcPr anchor="ctr">
                    <a:solidFill>
                      <a:schemeClr val="bg1"/>
                    </a:solidFill>
                  </a:tcPr>
                </a:tc>
                <a:tc>
                  <a:txBody>
                    <a:bodyPr/>
                    <a:lstStyle/>
                    <a:p>
                      <a:pPr algn="ctr"/>
                      <a:r>
                        <a:rPr lang="en-GB" sz="1000" dirty="0">
                          <a:solidFill>
                            <a:srgbClr val="080808"/>
                          </a:solidFill>
                          <a:latin typeface="Bahnschrift Light" panose="020B0502040204020203" pitchFamily="34" charset="0"/>
                        </a:rPr>
                        <a:t>Revenue</a:t>
                      </a: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€ 5,23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150</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13%</a:t>
                      </a:r>
                    </a:p>
                  </a:txBody>
                  <a:tcPr marL="0" marR="0" marT="0" marB="0" anchor="ctr">
                    <a:solidFill>
                      <a:schemeClr val="bg1"/>
                    </a:solidFill>
                  </a:tcPr>
                </a:tc>
                <a:tc>
                  <a:txBody>
                    <a:bodyPr/>
                    <a:lstStyle/>
                    <a:p>
                      <a:pPr algn="ctr"/>
                      <a:endParaRPr lang="nl-NL" sz="1000" dirty="0">
                        <a:solidFill>
                          <a:srgbClr val="080808"/>
                        </a:solidFill>
                        <a:latin typeface="Bahnschrift Light" panose="020B0502040204020203" pitchFamily="34" charset="0"/>
                      </a:endParaRPr>
                    </a:p>
                  </a:txBody>
                  <a:tcPr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 € 5,37 </a:t>
                      </a:r>
                    </a:p>
                  </a:txBody>
                  <a:tcPr marL="0" marR="0" marT="0" marB="0" anchor="ctr">
                    <a:solidFill>
                      <a:schemeClr val="bg1"/>
                    </a:solidFill>
                  </a:tcPr>
                </a:tc>
                <a:tc>
                  <a:txBody>
                    <a:bodyPr/>
                    <a:lstStyle/>
                    <a:p>
                      <a:pPr algn="ctr" fontAlgn="b"/>
                      <a:r>
                        <a:rPr lang="nl-NL" sz="1000" b="0" i="0" u="none" strike="noStrike">
                          <a:solidFill>
                            <a:srgbClr val="000000"/>
                          </a:solidFill>
                          <a:effectLst/>
                          <a:latin typeface="Bahnschrift Light" panose="020B0502040204020203" pitchFamily="34" charset="0"/>
                        </a:rPr>
                        <a:t>134</a:t>
                      </a:r>
                    </a:p>
                  </a:txBody>
                  <a:tcPr marL="0" marR="0" marT="0" marB="0" anchor="ctr">
                    <a:solidFill>
                      <a:schemeClr val="bg1"/>
                    </a:solidFill>
                  </a:tcPr>
                </a:tc>
                <a:tc>
                  <a:txBody>
                    <a:bodyPr/>
                    <a:lstStyle/>
                    <a:p>
                      <a:pPr algn="ctr" fontAlgn="b"/>
                      <a:r>
                        <a:rPr lang="nl-NL" sz="1000" b="0" i="0" u="none" strike="noStrike" dirty="0">
                          <a:solidFill>
                            <a:srgbClr val="000000"/>
                          </a:solidFill>
                          <a:effectLst/>
                          <a:latin typeface="Bahnschrift Light" panose="020B0502040204020203" pitchFamily="34" charset="0"/>
                        </a:rPr>
                        <a:t>10%</a:t>
                      </a:r>
                    </a:p>
                  </a:txBody>
                  <a:tcPr marL="0" marR="0" marT="0" marB="0" anchor="ctr">
                    <a:solidFill>
                      <a:schemeClr val="bg1"/>
                    </a:solidFill>
                  </a:tcPr>
                </a:tc>
                <a:extLst>
                  <a:ext uri="{0D108BD9-81ED-4DB2-BD59-A6C34878D82A}">
                    <a16:rowId xmlns:a16="http://schemas.microsoft.com/office/drawing/2014/main" val="3037018002"/>
                  </a:ext>
                </a:extLst>
              </a:tr>
            </a:tbl>
          </a:graphicData>
        </a:graphic>
      </p:graphicFrame>
    </p:spTree>
    <p:extLst>
      <p:ext uri="{BB962C8B-B14F-4D97-AF65-F5344CB8AC3E}">
        <p14:creationId xmlns:p14="http://schemas.microsoft.com/office/powerpoint/2010/main" val="4096737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ABN AMRO">
  <a:themeElements>
    <a:clrScheme name="ABN AMRO Extern">
      <a:dk1>
        <a:srgbClr val="004C4C"/>
      </a:dk1>
      <a:lt1>
        <a:srgbClr val="009286"/>
      </a:lt1>
      <a:dk2>
        <a:srgbClr val="FFFFFF"/>
      </a:dk2>
      <a:lt2>
        <a:srgbClr val="FFFFFF"/>
      </a:lt2>
      <a:accent1>
        <a:srgbClr val="009286"/>
      </a:accent1>
      <a:accent2>
        <a:srgbClr val="54646C"/>
      </a:accent2>
      <a:accent3>
        <a:srgbClr val="00646C"/>
      </a:accent3>
      <a:accent4>
        <a:srgbClr val="94C23C"/>
      </a:accent4>
      <a:accent5>
        <a:srgbClr val="BBBEC3"/>
      </a:accent5>
      <a:accent6>
        <a:srgbClr val="F3C000"/>
      </a:accent6>
      <a:hlink>
        <a:srgbClr val="004C4C"/>
      </a:hlink>
      <a:folHlink>
        <a:srgbClr val="009286"/>
      </a:folHlink>
    </a:clrScheme>
    <a:fontScheme name="ABN AMRO">
      <a:majorFont>
        <a:latin typeface="Arial"/>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9286">
                <a:alpha val="80000"/>
              </a:srgbClr>
            </a:gs>
            <a:gs pos="80000">
              <a:srgbClr val="009286">
                <a:alpha val="80000"/>
              </a:srgbClr>
            </a:gs>
            <a:gs pos="100000">
              <a:srgbClr val="005E5D">
                <a:alpha val="80000"/>
              </a:srgbClr>
            </a:gs>
          </a:gsLst>
          <a:lin ang="0" scaled="1"/>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BN AMRO 1">
        <a:dk1>
          <a:srgbClr val="94C23C"/>
        </a:dk1>
        <a:lt1>
          <a:srgbClr val="BBBEC3"/>
        </a:lt1>
        <a:dk2>
          <a:srgbClr val="009286"/>
        </a:dk2>
        <a:lt2>
          <a:srgbClr val="F3C000"/>
        </a:lt2>
        <a:accent1>
          <a:srgbClr val="006480"/>
        </a:accent1>
        <a:accent2>
          <a:srgbClr val="BBC800"/>
        </a:accent2>
        <a:accent3>
          <a:srgbClr val="AAC7C3"/>
        </a:accent3>
        <a:accent4>
          <a:srgbClr val="9FA2A6"/>
        </a:accent4>
        <a:accent5>
          <a:srgbClr val="AAB8C0"/>
        </a:accent5>
        <a:accent6>
          <a:srgbClr val="A9B500"/>
        </a:accent6>
        <a:hlink>
          <a:srgbClr val="54646C"/>
        </a:hlink>
        <a:folHlink>
          <a:srgbClr val="7983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tern 16x9 EN.potx" id="{732F7AAE-5A20-4D40-A005-8ACF015CAE8C}" vid="{B18A1B3A-248C-46B7-9F8A-52AEA66AF423}"/>
    </a:ext>
  </a:extLst>
</a:theme>
</file>

<file path=ppt/theme/theme2.xml><?xml version="1.0" encoding="utf-8"?>
<a:theme xmlns:a="http://schemas.openxmlformats.org/drawingml/2006/main" name="ABN AMRO Advisors">
  <a:themeElements>
    <a:clrScheme name="ABN AMRO Extern">
      <a:dk1>
        <a:srgbClr val="004C4C"/>
      </a:dk1>
      <a:lt1>
        <a:srgbClr val="009286"/>
      </a:lt1>
      <a:dk2>
        <a:srgbClr val="FFFFFF"/>
      </a:dk2>
      <a:lt2>
        <a:srgbClr val="FFFFFF"/>
      </a:lt2>
      <a:accent1>
        <a:srgbClr val="009286"/>
      </a:accent1>
      <a:accent2>
        <a:srgbClr val="54646C"/>
      </a:accent2>
      <a:accent3>
        <a:srgbClr val="00646C"/>
      </a:accent3>
      <a:accent4>
        <a:srgbClr val="94C23C"/>
      </a:accent4>
      <a:accent5>
        <a:srgbClr val="BBBEC3"/>
      </a:accent5>
      <a:accent6>
        <a:srgbClr val="F3C000"/>
      </a:accent6>
      <a:hlink>
        <a:srgbClr val="004C4C"/>
      </a:hlink>
      <a:folHlink>
        <a:srgbClr val="009286"/>
      </a:folHlink>
    </a:clrScheme>
    <a:fontScheme name="ABN AMRO">
      <a:majorFont>
        <a:latin typeface="Arial"/>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9286">
                <a:alpha val="80000"/>
              </a:srgbClr>
            </a:gs>
            <a:gs pos="80000">
              <a:srgbClr val="009286">
                <a:alpha val="80000"/>
              </a:srgbClr>
            </a:gs>
            <a:gs pos="100000">
              <a:srgbClr val="005E5D">
                <a:alpha val="80000"/>
              </a:srgbClr>
            </a:gs>
          </a:gsLst>
          <a:lin ang="0" scaled="1"/>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BN AMRO 1">
        <a:dk1>
          <a:srgbClr val="94C23C"/>
        </a:dk1>
        <a:lt1>
          <a:srgbClr val="BBBEC3"/>
        </a:lt1>
        <a:dk2>
          <a:srgbClr val="009286"/>
        </a:dk2>
        <a:lt2>
          <a:srgbClr val="F3C000"/>
        </a:lt2>
        <a:accent1>
          <a:srgbClr val="006480"/>
        </a:accent1>
        <a:accent2>
          <a:srgbClr val="BBC800"/>
        </a:accent2>
        <a:accent3>
          <a:srgbClr val="AAC7C3"/>
        </a:accent3>
        <a:accent4>
          <a:srgbClr val="9FA2A6"/>
        </a:accent4>
        <a:accent5>
          <a:srgbClr val="AAB8C0"/>
        </a:accent5>
        <a:accent6>
          <a:srgbClr val="A9B500"/>
        </a:accent6>
        <a:hlink>
          <a:srgbClr val="54646C"/>
        </a:hlink>
        <a:folHlink>
          <a:srgbClr val="7983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tern 16x9 EN.potx" id="{732F7AAE-5A20-4D40-A005-8ACF015CAE8C}" vid="{1A20B4B3-EF0F-49AE-B8C4-C1B41E0C181E}"/>
    </a:ext>
  </a:extLst>
</a:theme>
</file>

<file path=ppt/theme/theme3.xml><?xml version="1.0" encoding="utf-8"?>
<a:theme xmlns:a="http://schemas.openxmlformats.org/drawingml/2006/main" name="ABN AMRO Clearing">
  <a:themeElements>
    <a:clrScheme name="ABN AMRO Extern">
      <a:dk1>
        <a:srgbClr val="004C4C"/>
      </a:dk1>
      <a:lt1>
        <a:srgbClr val="009286"/>
      </a:lt1>
      <a:dk2>
        <a:srgbClr val="FFFFFF"/>
      </a:dk2>
      <a:lt2>
        <a:srgbClr val="FFFFFF"/>
      </a:lt2>
      <a:accent1>
        <a:srgbClr val="009286"/>
      </a:accent1>
      <a:accent2>
        <a:srgbClr val="54646C"/>
      </a:accent2>
      <a:accent3>
        <a:srgbClr val="00646C"/>
      </a:accent3>
      <a:accent4>
        <a:srgbClr val="94C23C"/>
      </a:accent4>
      <a:accent5>
        <a:srgbClr val="BBBEC3"/>
      </a:accent5>
      <a:accent6>
        <a:srgbClr val="F3C000"/>
      </a:accent6>
      <a:hlink>
        <a:srgbClr val="004C4C"/>
      </a:hlink>
      <a:folHlink>
        <a:srgbClr val="009286"/>
      </a:folHlink>
    </a:clrScheme>
    <a:fontScheme name="ABN AMRO">
      <a:majorFont>
        <a:latin typeface="Arial"/>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9286">
                <a:alpha val="80000"/>
              </a:srgbClr>
            </a:gs>
            <a:gs pos="80000">
              <a:srgbClr val="009286">
                <a:alpha val="80000"/>
              </a:srgbClr>
            </a:gs>
            <a:gs pos="100000">
              <a:srgbClr val="005E5D">
                <a:alpha val="80000"/>
              </a:srgbClr>
            </a:gs>
          </a:gsLst>
          <a:lin ang="0" scaled="1"/>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BN AMRO 1">
        <a:dk1>
          <a:srgbClr val="94C23C"/>
        </a:dk1>
        <a:lt1>
          <a:srgbClr val="BBBEC3"/>
        </a:lt1>
        <a:dk2>
          <a:srgbClr val="009286"/>
        </a:dk2>
        <a:lt2>
          <a:srgbClr val="F3C000"/>
        </a:lt2>
        <a:accent1>
          <a:srgbClr val="006480"/>
        </a:accent1>
        <a:accent2>
          <a:srgbClr val="BBC800"/>
        </a:accent2>
        <a:accent3>
          <a:srgbClr val="AAC7C3"/>
        </a:accent3>
        <a:accent4>
          <a:srgbClr val="9FA2A6"/>
        </a:accent4>
        <a:accent5>
          <a:srgbClr val="AAB8C0"/>
        </a:accent5>
        <a:accent6>
          <a:srgbClr val="A9B500"/>
        </a:accent6>
        <a:hlink>
          <a:srgbClr val="54646C"/>
        </a:hlink>
        <a:folHlink>
          <a:srgbClr val="7983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tern 16x9 EN.potx" id="{732F7AAE-5A20-4D40-A005-8ACF015CAE8C}" vid="{C10902E2-ED51-4A71-87B2-158BEE7BAF9B}"/>
    </a:ext>
  </a:extLst>
</a:theme>
</file>

<file path=ppt/theme/theme4.xml><?xml version="1.0" encoding="utf-8"?>
<a:theme xmlns:a="http://schemas.openxmlformats.org/drawingml/2006/main" name="ABN AMRO Commercial Finance">
  <a:themeElements>
    <a:clrScheme name="ABN AMRO Extern">
      <a:dk1>
        <a:srgbClr val="004C4C"/>
      </a:dk1>
      <a:lt1>
        <a:srgbClr val="009286"/>
      </a:lt1>
      <a:dk2>
        <a:srgbClr val="FFFFFF"/>
      </a:dk2>
      <a:lt2>
        <a:srgbClr val="FFFFFF"/>
      </a:lt2>
      <a:accent1>
        <a:srgbClr val="009286"/>
      </a:accent1>
      <a:accent2>
        <a:srgbClr val="54646C"/>
      </a:accent2>
      <a:accent3>
        <a:srgbClr val="00646C"/>
      </a:accent3>
      <a:accent4>
        <a:srgbClr val="94C23C"/>
      </a:accent4>
      <a:accent5>
        <a:srgbClr val="BBBEC3"/>
      </a:accent5>
      <a:accent6>
        <a:srgbClr val="F3C000"/>
      </a:accent6>
      <a:hlink>
        <a:srgbClr val="004C4C"/>
      </a:hlink>
      <a:folHlink>
        <a:srgbClr val="009286"/>
      </a:folHlink>
    </a:clrScheme>
    <a:fontScheme name="ABN AMRO">
      <a:majorFont>
        <a:latin typeface="Arial"/>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9286">
                <a:alpha val="80000"/>
              </a:srgbClr>
            </a:gs>
            <a:gs pos="80000">
              <a:srgbClr val="009286">
                <a:alpha val="80000"/>
              </a:srgbClr>
            </a:gs>
            <a:gs pos="100000">
              <a:srgbClr val="005E5D">
                <a:alpha val="80000"/>
              </a:srgbClr>
            </a:gs>
          </a:gsLst>
          <a:lin ang="0" scaled="1"/>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BN AMRO 1">
        <a:dk1>
          <a:srgbClr val="94C23C"/>
        </a:dk1>
        <a:lt1>
          <a:srgbClr val="BBBEC3"/>
        </a:lt1>
        <a:dk2>
          <a:srgbClr val="009286"/>
        </a:dk2>
        <a:lt2>
          <a:srgbClr val="F3C000"/>
        </a:lt2>
        <a:accent1>
          <a:srgbClr val="006480"/>
        </a:accent1>
        <a:accent2>
          <a:srgbClr val="BBC800"/>
        </a:accent2>
        <a:accent3>
          <a:srgbClr val="AAC7C3"/>
        </a:accent3>
        <a:accent4>
          <a:srgbClr val="9FA2A6"/>
        </a:accent4>
        <a:accent5>
          <a:srgbClr val="AAB8C0"/>
        </a:accent5>
        <a:accent6>
          <a:srgbClr val="A9B500"/>
        </a:accent6>
        <a:hlink>
          <a:srgbClr val="54646C"/>
        </a:hlink>
        <a:folHlink>
          <a:srgbClr val="7983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tern 16x9 EN.potx" id="{732F7AAE-5A20-4D40-A005-8ACF015CAE8C}" vid="{55E28C35-2BE5-4145-9F5F-F940B10E08A3}"/>
    </a:ext>
  </a:extLst>
</a:theme>
</file>

<file path=ppt/theme/theme5.xml><?xml version="1.0" encoding="utf-8"?>
<a:theme xmlns:a="http://schemas.openxmlformats.org/drawingml/2006/main" name="ABN AMRO Investment Solutions">
  <a:themeElements>
    <a:clrScheme name="ABN AMRO Extern">
      <a:dk1>
        <a:srgbClr val="004C4C"/>
      </a:dk1>
      <a:lt1>
        <a:srgbClr val="009286"/>
      </a:lt1>
      <a:dk2>
        <a:srgbClr val="FFFFFF"/>
      </a:dk2>
      <a:lt2>
        <a:srgbClr val="FFFFFF"/>
      </a:lt2>
      <a:accent1>
        <a:srgbClr val="009286"/>
      </a:accent1>
      <a:accent2>
        <a:srgbClr val="54646C"/>
      </a:accent2>
      <a:accent3>
        <a:srgbClr val="00646C"/>
      </a:accent3>
      <a:accent4>
        <a:srgbClr val="94C23C"/>
      </a:accent4>
      <a:accent5>
        <a:srgbClr val="BBBEC3"/>
      </a:accent5>
      <a:accent6>
        <a:srgbClr val="F3C000"/>
      </a:accent6>
      <a:hlink>
        <a:srgbClr val="004C4C"/>
      </a:hlink>
      <a:folHlink>
        <a:srgbClr val="009286"/>
      </a:folHlink>
    </a:clrScheme>
    <a:fontScheme name="ABN AMRO">
      <a:majorFont>
        <a:latin typeface="Arial"/>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9286">
                <a:alpha val="80000"/>
              </a:srgbClr>
            </a:gs>
            <a:gs pos="80000">
              <a:srgbClr val="009286">
                <a:alpha val="80000"/>
              </a:srgbClr>
            </a:gs>
            <a:gs pos="100000">
              <a:srgbClr val="005E5D">
                <a:alpha val="80000"/>
              </a:srgbClr>
            </a:gs>
          </a:gsLst>
          <a:lin ang="0" scaled="1"/>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BN AMRO 1">
        <a:dk1>
          <a:srgbClr val="94C23C"/>
        </a:dk1>
        <a:lt1>
          <a:srgbClr val="BBBEC3"/>
        </a:lt1>
        <a:dk2>
          <a:srgbClr val="009286"/>
        </a:dk2>
        <a:lt2>
          <a:srgbClr val="F3C000"/>
        </a:lt2>
        <a:accent1>
          <a:srgbClr val="006480"/>
        </a:accent1>
        <a:accent2>
          <a:srgbClr val="BBC800"/>
        </a:accent2>
        <a:accent3>
          <a:srgbClr val="AAC7C3"/>
        </a:accent3>
        <a:accent4>
          <a:srgbClr val="9FA2A6"/>
        </a:accent4>
        <a:accent5>
          <a:srgbClr val="AAB8C0"/>
        </a:accent5>
        <a:accent6>
          <a:srgbClr val="A9B500"/>
        </a:accent6>
        <a:hlink>
          <a:srgbClr val="54646C"/>
        </a:hlink>
        <a:folHlink>
          <a:srgbClr val="7983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tern 16x9 EN.potx" id="{732F7AAE-5A20-4D40-A005-8ACF015CAE8C}" vid="{86BBDF64-FF1B-49A2-AC03-9784F93ED6C9}"/>
    </a:ext>
  </a:extLst>
</a:theme>
</file>

<file path=ppt/theme/theme6.xml><?xml version="1.0" encoding="utf-8"?>
<a:theme xmlns:a="http://schemas.openxmlformats.org/drawingml/2006/main" name="ABN AMRO Lease">
  <a:themeElements>
    <a:clrScheme name="ABN AMRO Extern">
      <a:dk1>
        <a:srgbClr val="004C4C"/>
      </a:dk1>
      <a:lt1>
        <a:srgbClr val="009286"/>
      </a:lt1>
      <a:dk2>
        <a:srgbClr val="FFFFFF"/>
      </a:dk2>
      <a:lt2>
        <a:srgbClr val="FFFFFF"/>
      </a:lt2>
      <a:accent1>
        <a:srgbClr val="009286"/>
      </a:accent1>
      <a:accent2>
        <a:srgbClr val="54646C"/>
      </a:accent2>
      <a:accent3>
        <a:srgbClr val="00646C"/>
      </a:accent3>
      <a:accent4>
        <a:srgbClr val="94C23C"/>
      </a:accent4>
      <a:accent5>
        <a:srgbClr val="BBBEC3"/>
      </a:accent5>
      <a:accent6>
        <a:srgbClr val="F3C000"/>
      </a:accent6>
      <a:hlink>
        <a:srgbClr val="004C4C"/>
      </a:hlink>
      <a:folHlink>
        <a:srgbClr val="009286"/>
      </a:folHlink>
    </a:clrScheme>
    <a:fontScheme name="ABN AMRO">
      <a:majorFont>
        <a:latin typeface="Arial"/>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9286">
                <a:alpha val="80000"/>
              </a:srgbClr>
            </a:gs>
            <a:gs pos="80000">
              <a:srgbClr val="009286">
                <a:alpha val="80000"/>
              </a:srgbClr>
            </a:gs>
            <a:gs pos="100000">
              <a:srgbClr val="005E5D">
                <a:alpha val="80000"/>
              </a:srgbClr>
            </a:gs>
          </a:gsLst>
          <a:lin ang="0" scaled="1"/>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BN AMRO 1">
        <a:dk1>
          <a:srgbClr val="94C23C"/>
        </a:dk1>
        <a:lt1>
          <a:srgbClr val="BBBEC3"/>
        </a:lt1>
        <a:dk2>
          <a:srgbClr val="009286"/>
        </a:dk2>
        <a:lt2>
          <a:srgbClr val="F3C000"/>
        </a:lt2>
        <a:accent1>
          <a:srgbClr val="006480"/>
        </a:accent1>
        <a:accent2>
          <a:srgbClr val="BBC800"/>
        </a:accent2>
        <a:accent3>
          <a:srgbClr val="AAC7C3"/>
        </a:accent3>
        <a:accent4>
          <a:srgbClr val="9FA2A6"/>
        </a:accent4>
        <a:accent5>
          <a:srgbClr val="AAB8C0"/>
        </a:accent5>
        <a:accent6>
          <a:srgbClr val="A9B500"/>
        </a:accent6>
        <a:hlink>
          <a:srgbClr val="54646C"/>
        </a:hlink>
        <a:folHlink>
          <a:srgbClr val="7983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tern 16x9 EN.potx" id="{732F7AAE-5A20-4D40-A005-8ACF015CAE8C}" vid="{70E0AD43-B0AB-44F9-AAC1-8306E5529EE7}"/>
    </a:ext>
  </a:extLst>
</a:theme>
</file>

<file path=ppt/theme/theme7.xml><?xml version="1.0" encoding="utf-8"?>
<a:theme xmlns:a="http://schemas.openxmlformats.org/drawingml/2006/main" name="Intern 16x9 EN">
  <a:themeElements>
    <a:clrScheme name="ABN AMRO Extern">
      <a:dk1>
        <a:srgbClr val="004C4C"/>
      </a:dk1>
      <a:lt1>
        <a:srgbClr val="009286"/>
      </a:lt1>
      <a:dk2>
        <a:srgbClr val="FFFFFF"/>
      </a:dk2>
      <a:lt2>
        <a:srgbClr val="FFFFFF"/>
      </a:lt2>
      <a:accent1>
        <a:srgbClr val="009286"/>
      </a:accent1>
      <a:accent2>
        <a:srgbClr val="54646C"/>
      </a:accent2>
      <a:accent3>
        <a:srgbClr val="00646C"/>
      </a:accent3>
      <a:accent4>
        <a:srgbClr val="94C23C"/>
      </a:accent4>
      <a:accent5>
        <a:srgbClr val="BBBEC3"/>
      </a:accent5>
      <a:accent6>
        <a:srgbClr val="F3C000"/>
      </a:accent6>
      <a:hlink>
        <a:srgbClr val="004C4C"/>
      </a:hlink>
      <a:folHlink>
        <a:srgbClr val="009286"/>
      </a:folHlink>
    </a:clrScheme>
    <a:fontScheme name="ABN AMRO">
      <a:majorFont>
        <a:latin typeface="Arial"/>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9286">
                <a:alpha val="80000"/>
              </a:srgbClr>
            </a:gs>
            <a:gs pos="80000">
              <a:srgbClr val="009286">
                <a:alpha val="80000"/>
              </a:srgbClr>
            </a:gs>
            <a:gs pos="100000">
              <a:srgbClr val="005E5D">
                <a:alpha val="80000"/>
              </a:srgbClr>
            </a:gs>
          </a:gsLst>
          <a:lin ang="0" scaled="1"/>
        </a:gra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nl-NL"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ABN AMRO 1">
        <a:dk1>
          <a:srgbClr val="94C23C"/>
        </a:dk1>
        <a:lt1>
          <a:srgbClr val="BBBEC3"/>
        </a:lt1>
        <a:dk2>
          <a:srgbClr val="009286"/>
        </a:dk2>
        <a:lt2>
          <a:srgbClr val="F3C000"/>
        </a:lt2>
        <a:accent1>
          <a:srgbClr val="006480"/>
        </a:accent1>
        <a:accent2>
          <a:srgbClr val="BBC800"/>
        </a:accent2>
        <a:accent3>
          <a:srgbClr val="AAC7C3"/>
        </a:accent3>
        <a:accent4>
          <a:srgbClr val="9FA2A6"/>
        </a:accent4>
        <a:accent5>
          <a:srgbClr val="AAB8C0"/>
        </a:accent5>
        <a:accent6>
          <a:srgbClr val="A9B500"/>
        </a:accent6>
        <a:hlink>
          <a:srgbClr val="54646C"/>
        </a:hlink>
        <a:folHlink>
          <a:srgbClr val="7983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ntern 16x9 EN.potx" id="{89A9A1F8-2E62-47D1-BBE1-6AE8FE38F4A4}" vid="{D0560002-62DD-4AB4-95CD-0D8E25DBFE31}"/>
    </a:ext>
  </a:extLst>
</a:theme>
</file>

<file path=ppt/theme/theme8.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mso:customUI xmlns:mso="http://schemas.microsoft.com/office/2006/01/customui">
  <mso:ribbon>
    <mso:qat/>
    <mso:tabs>
      <mso:tab insertBeforeQ="mso:TabInsert" label="ABN AMRO" id="idABNAMRO">
        <mso:group label="Image" id="idImages">
          <mso:control label="Replace image" size="large" visible="true" idQ="mso:ObjectPictureFill"/>
          <!--<mso:control label="Insert image" size="large" visible="true" idQ="mso:PictureInsertFromFilePowerPoint"/>-->
          <mso:control label="Crop image" size="large" visible="true" idQ="mso:PictureCrop"/>
          <mso:control label="Fit image" size="large" visible="true" idQ="mso:PictureFillCrop"/>
          <!--<mso:control label="Fit image" size="large" visible="true" idQ="mso:PictureFitCrop"/>-->
        </mso:group>
      </mso:tab>
    </mso:tabs>
  </mso:ribbon>
</mso:customUI>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F29DED4F9CAD4EAD03E1D297E4A720" ma:contentTypeVersion="2" ma:contentTypeDescription="Een nieuw document maken." ma:contentTypeScope="" ma:versionID="99d3c2376c5e9f93db79199569196bc0">
  <xsd:schema xmlns:xsd="http://www.w3.org/2001/XMLSchema" xmlns:xs="http://www.w3.org/2001/XMLSchema" xmlns:p="http://schemas.microsoft.com/office/2006/metadata/properties" xmlns:ns2="aa9e3c74-d58e-44a4-aba8-ccef2ad2d192" targetNamespace="http://schemas.microsoft.com/office/2006/metadata/properties" ma:root="true" ma:fieldsID="33f5e6dfecd58c2abf6f07e78cd30dc0" ns2:_="">
    <xsd:import namespace="aa9e3c74-d58e-44a4-aba8-ccef2ad2d19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9e3c74-d58e-44a4-aba8-ccef2ad2d192" elementFormDefault="qualified">
    <xsd:import namespace="http://schemas.microsoft.com/office/2006/documentManagement/types"/>
    <xsd:import namespace="http://schemas.microsoft.com/office/infopath/2007/PartnerControls"/>
    <xsd:element name="SharedWithUsers" ma:index="8" nillable="true" ma:displayName="Gedeeld met"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51178C-F38E-43CB-89B3-6B03602A49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9e3c74-d58e-44a4-aba8-ccef2ad2d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417B9B-7D09-42EF-824E-9DEE491144AF}">
  <ds:schemaRefs>
    <ds:schemaRef ds:uri="http://schemas.microsoft.com/sharepoint/v3/contenttype/forms"/>
  </ds:schemaRefs>
</ds:datastoreItem>
</file>

<file path=customXml/itemProps3.xml><?xml version="1.0" encoding="utf-8"?>
<ds:datastoreItem xmlns:ds="http://schemas.openxmlformats.org/officeDocument/2006/customXml" ds:itemID="{530CDC69-D79E-4547-9CD7-081695EC282A}">
  <ds:schemaRefs>
    <ds:schemaRef ds:uri="http://schemas.microsoft.com/office/infopath/2007/PartnerControls"/>
    <ds:schemaRef ds:uri="http://www.w3.org/XML/1998/namespace"/>
    <ds:schemaRef ds:uri="http://purl.org/dc/dcmitype/"/>
    <ds:schemaRef ds:uri="aa9e3c74-d58e-44a4-aba8-ccef2ad2d192"/>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EN 16x9 Retail, Comm, Corp &amp; Inst Banking, Functions</Template>
  <TotalTime>0</TotalTime>
  <Words>489</Words>
  <Application>Microsoft Office PowerPoint</Application>
  <PresentationFormat>On-screen Show (16:9)</PresentationFormat>
  <Paragraphs>154</Paragraphs>
  <Slides>3</Slides>
  <Notes>3</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3</vt:i4>
      </vt:variant>
    </vt:vector>
  </HeadingPairs>
  <TitlesOfParts>
    <vt:vector size="14" baseType="lpstr">
      <vt:lpstr>Arial</vt:lpstr>
      <vt:lpstr>Bahnschrift</vt:lpstr>
      <vt:lpstr>Bahnschrift Light</vt:lpstr>
      <vt:lpstr>Wingdings 3</vt:lpstr>
      <vt:lpstr>ABN AMRO</vt:lpstr>
      <vt:lpstr>ABN AMRO Advisors</vt:lpstr>
      <vt:lpstr>ABN AMRO Clearing</vt:lpstr>
      <vt:lpstr>ABN AMRO Commercial Finance</vt:lpstr>
      <vt:lpstr>ABN AMRO Investment Solutions</vt:lpstr>
      <vt:lpstr>ABN AMRO Lease</vt:lpstr>
      <vt:lpstr>Intern 16x9 EN</vt:lpstr>
      <vt:lpstr>PowerPoint Presentation</vt:lpstr>
      <vt:lpstr>PowerPoint Presentation</vt:lpstr>
      <vt:lpstr>PowerPoint Presentation</vt:lpstr>
    </vt:vector>
  </TitlesOfParts>
  <Company>ABN AMRO</Company>
  <LinksUpToDate>false</LinksUpToDate>
  <SharedDoc>false</SharedDoc>
  <HyperlinkBase>rgnbrandidentityservices.com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introduction slide</dc:title>
  <dc:subject>Template voor PowerPoint</dc:subject>
  <dc:creator>Stephen Parkins</dc:creator>
  <cp:keywords>Bankbreed</cp:keywords>
  <dc:description>versie 1.0</dc:description>
  <cp:lastModifiedBy>Michiel van Berkel</cp:lastModifiedBy>
  <cp:revision>231</cp:revision>
  <cp:lastPrinted>2020-03-09T09:36:27Z</cp:lastPrinted>
  <dcterms:created xsi:type="dcterms:W3CDTF">2020-01-08T14:29:50Z</dcterms:created>
  <dcterms:modified xsi:type="dcterms:W3CDTF">2020-08-24T15:44:24Z</dcterms:modified>
  <cp:category>Huisstijl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0x01010040F29DED4F9CAD4EAD03E1D297E4A720</vt:lpwstr>
  </property>
  <property fmtid="{D5CDD505-2E9C-101B-9397-08002B2CF9AE}" pid="3" name="MSIP_Label_0bce33f7-04c0-4596-9b71-ba8617e88451_Enabled">
    <vt:lpwstr>true</vt:lpwstr>
  </property>
  <property fmtid="{D5CDD505-2E9C-101B-9397-08002B2CF9AE}" pid="4" name="MSIP_Label_0bce33f7-04c0-4596-9b71-ba8617e88451_SetDate">
    <vt:lpwstr>2020-08-24T15:44:13Z</vt:lpwstr>
  </property>
  <property fmtid="{D5CDD505-2E9C-101B-9397-08002B2CF9AE}" pid="5" name="MSIP_Label_0bce33f7-04c0-4596-9b71-ba8617e88451_Method">
    <vt:lpwstr>Privileged</vt:lpwstr>
  </property>
  <property fmtid="{D5CDD505-2E9C-101B-9397-08002B2CF9AE}" pid="6" name="MSIP_Label_0bce33f7-04c0-4596-9b71-ba8617e88451_Name">
    <vt:lpwstr>0bce33f7-04c0-4596-9b71-ba8617e88451</vt:lpwstr>
  </property>
  <property fmtid="{D5CDD505-2E9C-101B-9397-08002B2CF9AE}" pid="7" name="MSIP_Label_0bce33f7-04c0-4596-9b71-ba8617e88451_SiteId">
    <vt:lpwstr>3a15904d-3fd9-4256-a753-beb05cdf0c6d</vt:lpwstr>
  </property>
  <property fmtid="{D5CDD505-2E9C-101B-9397-08002B2CF9AE}" pid="8" name="MSIP_Label_0bce33f7-04c0-4596-9b71-ba8617e88451_ActionId">
    <vt:lpwstr>bca9ffb1-4598-4a31-b2df-000036de4ba4</vt:lpwstr>
  </property>
  <property fmtid="{D5CDD505-2E9C-101B-9397-08002B2CF9AE}" pid="9" name="MSIP_Label_0bce33f7-04c0-4596-9b71-ba8617e88451_ContentBits">
    <vt:lpwstr>0</vt:lpwstr>
  </property>
</Properties>
</file>