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7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0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8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A45515-DF0B-4BEA-BCB2-DBE512B5601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15D538-6EA5-4534-8902-3F907DF32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4508" y="4468030"/>
            <a:ext cx="4056611" cy="990937"/>
          </a:xfrm>
        </p:spPr>
        <p:txBody>
          <a:bodyPr/>
          <a:lstStyle/>
          <a:p>
            <a:r>
              <a:rPr lang="ru-RU" dirty="0" smtClean="0"/>
              <a:t>Фокин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3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153" y="2093976"/>
            <a:ext cx="10058400" cy="4050792"/>
          </a:xfrm>
        </p:spPr>
        <p:txBody>
          <a:bodyPr/>
          <a:lstStyle/>
          <a:p>
            <a:r>
              <a:rPr lang="ru-RU" dirty="0" smtClean="0"/>
              <a:t>Змейка создана для проведение собственного досуга.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1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библиотеки: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random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6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42" y="1289304"/>
            <a:ext cx="7536347" cy="41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</TotalTime>
  <Words>16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Cambria</vt:lpstr>
      <vt:lpstr>Rockwell</vt:lpstr>
      <vt:lpstr>Rockwell Condensed</vt:lpstr>
      <vt:lpstr>Wingdings</vt:lpstr>
      <vt:lpstr>Дерево</vt:lpstr>
      <vt:lpstr>Змейка</vt:lpstr>
      <vt:lpstr>Введение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User</dc:creator>
  <cp:lastModifiedBy>User</cp:lastModifiedBy>
  <cp:revision>1</cp:revision>
  <dcterms:created xsi:type="dcterms:W3CDTF">2023-01-26T14:10:52Z</dcterms:created>
  <dcterms:modified xsi:type="dcterms:W3CDTF">2023-01-26T14:13:59Z</dcterms:modified>
</cp:coreProperties>
</file>