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70" r:id="rId4"/>
    <p:sldId id="271" r:id="rId5"/>
    <p:sldId id="272" r:id="rId6"/>
    <p:sldId id="273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Roboto Condensed Light" panose="020B0604020202020204" charset="0"/>
      <p:regular r:id="rId13"/>
      <p:italic r:id="rId14"/>
    </p:embeddedFont>
    <p:embeddedFont>
      <p:font typeface="Patrick Hand SC" panose="020B0604020202020204" charset="0"/>
      <p:regular r:id="rId15"/>
    </p:embeddedFont>
    <p:embeddedFont>
      <p:font typeface="Barlow Semi Condensed" panose="020B0604020202020204" charset="0"/>
      <p:regular r:id="rId16"/>
      <p:bold r:id="rId17"/>
      <p:italic r:id="rId18"/>
      <p:boldItalic r:id="rId19"/>
    </p:embeddedFont>
    <p:embeddedFont>
      <p:font typeface="DM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96FD9-989C-3834-199E-5DF2705AC46F}" v="6" dt="2023-04-02T19:18:23"/>
    <p1510:client id="{87A7ED27-2585-E465-7AD4-C168EAB27B05}" v="67" dt="2023-04-02T14:44:07.039"/>
  </p1510:revLst>
</p1510:revInfo>
</file>

<file path=ppt/tableStyles.xml><?xml version="1.0" encoding="utf-8"?>
<a:tblStyleLst xmlns:a="http://schemas.openxmlformats.org/drawingml/2006/main" def="{90758C7E-81CF-44E7-B6C2-B960A816B8C0}">
  <a:tblStyle styleId="{90758C7E-81CF-44E7-B6C2-B960A816B8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109708ef4d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109708ef4d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200ed162b42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200ed162b42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1019" y="428627"/>
            <a:ext cx="8495139" cy="4384432"/>
            <a:chOff x="341019" y="428627"/>
            <a:chExt cx="8495139" cy="4384432"/>
          </a:xfrm>
        </p:grpSpPr>
        <p:sp>
          <p:nvSpPr>
            <p:cNvPr id="10" name="Google Shape;10;p2"/>
            <p:cNvSpPr/>
            <p:nvPr/>
          </p:nvSpPr>
          <p:spPr>
            <a:xfrm>
              <a:off x="623098" y="537498"/>
              <a:ext cx="83214" cy="68587"/>
            </a:xfrm>
            <a:custGeom>
              <a:avLst/>
              <a:gdLst/>
              <a:ahLst/>
              <a:cxnLst/>
              <a:rect l="l" t="t" r="r" b="b"/>
              <a:pathLst>
                <a:path w="2799" h="2307" extrusionOk="0">
                  <a:moveTo>
                    <a:pt x="1479" y="0"/>
                  </a:moveTo>
                  <a:cubicBezTo>
                    <a:pt x="686" y="0"/>
                    <a:pt x="0" y="511"/>
                    <a:pt x="0" y="1056"/>
                  </a:cubicBezTo>
                  <a:lnTo>
                    <a:pt x="0" y="1092"/>
                  </a:lnTo>
                  <a:cubicBezTo>
                    <a:pt x="36" y="1708"/>
                    <a:pt x="792" y="2307"/>
                    <a:pt x="1585" y="2307"/>
                  </a:cubicBezTo>
                  <a:cubicBezTo>
                    <a:pt x="2341" y="2307"/>
                    <a:pt x="2799" y="1866"/>
                    <a:pt x="2799" y="1127"/>
                  </a:cubicBezTo>
                  <a:lnTo>
                    <a:pt x="2799" y="1075"/>
                  </a:lnTo>
                  <a:cubicBezTo>
                    <a:pt x="2782" y="458"/>
                    <a:pt x="2235" y="18"/>
                    <a:pt x="1479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505918" y="4586456"/>
              <a:ext cx="68587" cy="57587"/>
            </a:xfrm>
            <a:custGeom>
              <a:avLst/>
              <a:gdLst/>
              <a:ahLst/>
              <a:cxnLst/>
              <a:rect l="l" t="t" r="r" b="b"/>
              <a:pathLst>
                <a:path w="2307" h="1937" extrusionOk="0">
                  <a:moveTo>
                    <a:pt x="1004" y="0"/>
                  </a:moveTo>
                  <a:cubicBezTo>
                    <a:pt x="441" y="17"/>
                    <a:pt x="0" y="404"/>
                    <a:pt x="0" y="827"/>
                  </a:cubicBezTo>
                  <a:lnTo>
                    <a:pt x="0" y="862"/>
                  </a:lnTo>
                  <a:cubicBezTo>
                    <a:pt x="18" y="1373"/>
                    <a:pt x="687" y="1936"/>
                    <a:pt x="1267" y="1936"/>
                  </a:cubicBezTo>
                  <a:lnTo>
                    <a:pt x="1321" y="1936"/>
                  </a:lnTo>
                  <a:cubicBezTo>
                    <a:pt x="1866" y="1901"/>
                    <a:pt x="2307" y="1479"/>
                    <a:pt x="2307" y="986"/>
                  </a:cubicBezTo>
                  <a:lnTo>
                    <a:pt x="2307" y="915"/>
                  </a:lnTo>
                  <a:cubicBezTo>
                    <a:pt x="2271" y="439"/>
                    <a:pt x="1673" y="0"/>
                    <a:pt x="1056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46710" y="486214"/>
              <a:ext cx="8215172" cy="4326845"/>
            </a:xfrm>
            <a:custGeom>
              <a:avLst/>
              <a:gdLst/>
              <a:ahLst/>
              <a:cxnLst/>
              <a:rect l="l" t="t" r="r" b="b"/>
              <a:pathLst>
                <a:path w="276326" h="145538" extrusionOk="0">
                  <a:moveTo>
                    <a:pt x="4701" y="34308"/>
                  </a:moveTo>
                  <a:cubicBezTo>
                    <a:pt x="4701" y="35435"/>
                    <a:pt x="4683" y="36561"/>
                    <a:pt x="4683" y="37705"/>
                  </a:cubicBezTo>
                  <a:cubicBezTo>
                    <a:pt x="4596" y="49428"/>
                    <a:pt x="4666" y="61151"/>
                    <a:pt x="4666" y="72874"/>
                  </a:cubicBezTo>
                  <a:lnTo>
                    <a:pt x="4666" y="108978"/>
                  </a:lnTo>
                  <a:lnTo>
                    <a:pt x="4666" y="117532"/>
                  </a:lnTo>
                  <a:lnTo>
                    <a:pt x="4701" y="117532"/>
                  </a:lnTo>
                  <a:lnTo>
                    <a:pt x="4701" y="34308"/>
                  </a:lnTo>
                  <a:close/>
                  <a:moveTo>
                    <a:pt x="1568" y="0"/>
                  </a:moveTo>
                  <a:cubicBezTo>
                    <a:pt x="1057" y="18"/>
                    <a:pt x="547" y="71"/>
                    <a:pt x="1" y="124"/>
                  </a:cubicBezTo>
                  <a:lnTo>
                    <a:pt x="1" y="145309"/>
                  </a:lnTo>
                  <a:cubicBezTo>
                    <a:pt x="318" y="145361"/>
                    <a:pt x="599" y="145450"/>
                    <a:pt x="899" y="145450"/>
                  </a:cubicBezTo>
                  <a:cubicBezTo>
                    <a:pt x="4718" y="145485"/>
                    <a:pt x="8556" y="145520"/>
                    <a:pt x="12393" y="145520"/>
                  </a:cubicBezTo>
                  <a:cubicBezTo>
                    <a:pt x="81977" y="145520"/>
                    <a:pt x="151559" y="145537"/>
                    <a:pt x="221124" y="145537"/>
                  </a:cubicBezTo>
                  <a:lnTo>
                    <a:pt x="224468" y="145537"/>
                  </a:lnTo>
                  <a:cubicBezTo>
                    <a:pt x="240787" y="145537"/>
                    <a:pt x="257104" y="145520"/>
                    <a:pt x="273422" y="145502"/>
                  </a:cubicBezTo>
                  <a:cubicBezTo>
                    <a:pt x="276326" y="145502"/>
                    <a:pt x="276027" y="145467"/>
                    <a:pt x="276009" y="143601"/>
                  </a:cubicBezTo>
                  <a:lnTo>
                    <a:pt x="275006" y="143601"/>
                  </a:lnTo>
                  <a:cubicBezTo>
                    <a:pt x="258671" y="143619"/>
                    <a:pt x="242336" y="143636"/>
                    <a:pt x="226001" y="143636"/>
                  </a:cubicBezTo>
                  <a:lnTo>
                    <a:pt x="222691" y="143636"/>
                  </a:lnTo>
                  <a:cubicBezTo>
                    <a:pt x="153126" y="143636"/>
                    <a:pt x="83542" y="143636"/>
                    <a:pt x="13960" y="143619"/>
                  </a:cubicBezTo>
                  <a:cubicBezTo>
                    <a:pt x="10123" y="143619"/>
                    <a:pt x="6286" y="143584"/>
                    <a:pt x="2465" y="143549"/>
                  </a:cubicBezTo>
                  <a:cubicBezTo>
                    <a:pt x="2183" y="143549"/>
                    <a:pt x="1885" y="143460"/>
                    <a:pt x="1568" y="143408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750328" y="831082"/>
              <a:ext cx="38738" cy="1598760"/>
            </a:xfrm>
            <a:custGeom>
              <a:avLst/>
              <a:gdLst/>
              <a:ahLst/>
              <a:cxnLst/>
              <a:rect l="l" t="t" r="r" b="b"/>
              <a:pathLst>
                <a:path w="1303" h="53776" extrusionOk="0">
                  <a:moveTo>
                    <a:pt x="686" y="1"/>
                  </a:moveTo>
                  <a:cubicBezTo>
                    <a:pt x="0" y="529"/>
                    <a:pt x="211" y="1144"/>
                    <a:pt x="211" y="1672"/>
                  </a:cubicBezTo>
                  <a:cubicBezTo>
                    <a:pt x="193" y="18606"/>
                    <a:pt x="193" y="35540"/>
                    <a:pt x="176" y="52473"/>
                  </a:cubicBezTo>
                  <a:cubicBezTo>
                    <a:pt x="176" y="52755"/>
                    <a:pt x="158" y="53036"/>
                    <a:pt x="228" y="53301"/>
                  </a:cubicBezTo>
                  <a:cubicBezTo>
                    <a:pt x="263" y="53459"/>
                    <a:pt x="458" y="53618"/>
                    <a:pt x="580" y="53776"/>
                  </a:cubicBezTo>
                  <a:cubicBezTo>
                    <a:pt x="721" y="53759"/>
                    <a:pt x="880" y="53759"/>
                    <a:pt x="1021" y="53759"/>
                  </a:cubicBezTo>
                  <a:cubicBezTo>
                    <a:pt x="1108" y="53336"/>
                    <a:pt x="1249" y="52896"/>
                    <a:pt x="1249" y="52473"/>
                  </a:cubicBezTo>
                  <a:cubicBezTo>
                    <a:pt x="1268" y="37107"/>
                    <a:pt x="1268" y="21739"/>
                    <a:pt x="1268" y="6355"/>
                  </a:cubicBezTo>
                  <a:cubicBezTo>
                    <a:pt x="1268" y="4648"/>
                    <a:pt x="1232" y="2923"/>
                    <a:pt x="1197" y="1198"/>
                  </a:cubicBezTo>
                  <a:cubicBezTo>
                    <a:pt x="1197" y="792"/>
                    <a:pt x="1303" y="353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1019" y="721705"/>
              <a:ext cx="36657" cy="1079645"/>
            </a:xfrm>
            <a:custGeom>
              <a:avLst/>
              <a:gdLst/>
              <a:ahLst/>
              <a:cxnLst/>
              <a:rect l="l" t="t" r="r" b="b"/>
              <a:pathLst>
                <a:path w="1233" h="36315" extrusionOk="0">
                  <a:moveTo>
                    <a:pt x="370" y="0"/>
                  </a:moveTo>
                  <a:cubicBezTo>
                    <a:pt x="265" y="265"/>
                    <a:pt x="89" y="528"/>
                    <a:pt x="54" y="810"/>
                  </a:cubicBezTo>
                  <a:cubicBezTo>
                    <a:pt x="0" y="1356"/>
                    <a:pt x="0" y="1901"/>
                    <a:pt x="0" y="2465"/>
                  </a:cubicBezTo>
                  <a:lnTo>
                    <a:pt x="106" y="35100"/>
                  </a:lnTo>
                  <a:cubicBezTo>
                    <a:pt x="106" y="35329"/>
                    <a:pt x="70" y="35576"/>
                    <a:pt x="141" y="35804"/>
                  </a:cubicBezTo>
                  <a:cubicBezTo>
                    <a:pt x="176" y="35980"/>
                    <a:pt x="352" y="36120"/>
                    <a:pt x="476" y="36315"/>
                  </a:cubicBezTo>
                  <a:cubicBezTo>
                    <a:pt x="1232" y="35944"/>
                    <a:pt x="951" y="35416"/>
                    <a:pt x="951" y="34994"/>
                  </a:cubicBezTo>
                  <a:cubicBezTo>
                    <a:pt x="986" y="24151"/>
                    <a:pt x="1004" y="13308"/>
                    <a:pt x="1004" y="2465"/>
                  </a:cubicBezTo>
                  <a:cubicBezTo>
                    <a:pt x="1004" y="1884"/>
                    <a:pt x="1021" y="1286"/>
                    <a:pt x="986" y="704"/>
                  </a:cubicBezTo>
                  <a:cubicBezTo>
                    <a:pt x="969" y="458"/>
                    <a:pt x="793" y="230"/>
                    <a:pt x="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44026" y="4461888"/>
              <a:ext cx="43465" cy="344392"/>
            </a:xfrm>
            <a:custGeom>
              <a:avLst/>
              <a:gdLst/>
              <a:ahLst/>
              <a:cxnLst/>
              <a:rect l="l" t="t" r="r" b="b"/>
              <a:pathLst>
                <a:path w="1462" h="11584" extrusionOk="0">
                  <a:moveTo>
                    <a:pt x="546" y="1"/>
                  </a:moveTo>
                  <a:cubicBezTo>
                    <a:pt x="459" y="299"/>
                    <a:pt x="318" y="564"/>
                    <a:pt x="299" y="827"/>
                  </a:cubicBezTo>
                  <a:cubicBezTo>
                    <a:pt x="1" y="5739"/>
                    <a:pt x="212" y="10914"/>
                    <a:pt x="722" y="11583"/>
                  </a:cubicBezTo>
                  <a:cubicBezTo>
                    <a:pt x="1285" y="10896"/>
                    <a:pt x="1461" y="7218"/>
                    <a:pt x="1198" y="951"/>
                  </a:cubicBezTo>
                  <a:cubicBezTo>
                    <a:pt x="1180" y="634"/>
                    <a:pt x="1339" y="229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8868" y="485708"/>
              <a:ext cx="31930" cy="165893"/>
            </a:xfrm>
            <a:custGeom>
              <a:avLst/>
              <a:gdLst/>
              <a:ahLst/>
              <a:cxnLst/>
              <a:rect l="l" t="t" r="r" b="b"/>
              <a:pathLst>
                <a:path w="1074" h="5580" extrusionOk="0">
                  <a:moveTo>
                    <a:pt x="423" y="0"/>
                  </a:moveTo>
                  <a:cubicBezTo>
                    <a:pt x="212" y="334"/>
                    <a:pt x="36" y="493"/>
                    <a:pt x="36" y="651"/>
                  </a:cubicBezTo>
                  <a:cubicBezTo>
                    <a:pt x="18" y="2129"/>
                    <a:pt x="1" y="3626"/>
                    <a:pt x="36" y="5105"/>
                  </a:cubicBezTo>
                  <a:cubicBezTo>
                    <a:pt x="36" y="5263"/>
                    <a:pt x="212" y="5422"/>
                    <a:pt x="318" y="5580"/>
                  </a:cubicBezTo>
                  <a:cubicBezTo>
                    <a:pt x="475" y="5580"/>
                    <a:pt x="634" y="5563"/>
                    <a:pt x="792" y="5563"/>
                  </a:cubicBezTo>
                  <a:cubicBezTo>
                    <a:pt x="1074" y="3960"/>
                    <a:pt x="898" y="2324"/>
                    <a:pt x="881" y="721"/>
                  </a:cubicBezTo>
                  <a:cubicBezTo>
                    <a:pt x="881" y="528"/>
                    <a:pt x="651" y="352"/>
                    <a:pt x="4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41409" y="516063"/>
              <a:ext cx="45576" cy="160661"/>
            </a:xfrm>
            <a:custGeom>
              <a:avLst/>
              <a:gdLst/>
              <a:ahLst/>
              <a:cxnLst/>
              <a:rect l="l" t="t" r="r" b="b"/>
              <a:pathLst>
                <a:path w="1533" h="5404" extrusionOk="0">
                  <a:moveTo>
                    <a:pt x="951" y="0"/>
                  </a:moveTo>
                  <a:cubicBezTo>
                    <a:pt x="828" y="17"/>
                    <a:pt x="687" y="35"/>
                    <a:pt x="563" y="52"/>
                  </a:cubicBezTo>
                  <a:cubicBezTo>
                    <a:pt x="0" y="915"/>
                    <a:pt x="317" y="1848"/>
                    <a:pt x="282" y="2746"/>
                  </a:cubicBezTo>
                  <a:cubicBezTo>
                    <a:pt x="211" y="4894"/>
                    <a:pt x="247" y="4894"/>
                    <a:pt x="880" y="5403"/>
                  </a:cubicBezTo>
                  <a:cubicBezTo>
                    <a:pt x="1356" y="4664"/>
                    <a:pt x="1532" y="2676"/>
                    <a:pt x="1286" y="704"/>
                  </a:cubicBezTo>
                  <a:cubicBezTo>
                    <a:pt x="1251" y="458"/>
                    <a:pt x="1075" y="247"/>
                    <a:pt x="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4156" y="456900"/>
              <a:ext cx="8138766" cy="4271369"/>
            </a:xfrm>
            <a:custGeom>
              <a:avLst/>
              <a:gdLst/>
              <a:ahLst/>
              <a:cxnLst/>
              <a:rect l="l" t="t" r="r" b="b"/>
              <a:pathLst>
                <a:path w="273756" h="143672" extrusionOk="0">
                  <a:moveTo>
                    <a:pt x="5553" y="139219"/>
                  </a:moveTo>
                  <a:cubicBezTo>
                    <a:pt x="5920" y="139219"/>
                    <a:pt x="6243" y="139359"/>
                    <a:pt x="6356" y="139658"/>
                  </a:cubicBezTo>
                  <a:cubicBezTo>
                    <a:pt x="6479" y="139975"/>
                    <a:pt x="6408" y="140433"/>
                    <a:pt x="6197" y="140714"/>
                  </a:cubicBezTo>
                  <a:cubicBezTo>
                    <a:pt x="6076" y="140888"/>
                    <a:pt x="5882" y="140959"/>
                    <a:pt x="5666" y="140959"/>
                  </a:cubicBezTo>
                  <a:cubicBezTo>
                    <a:pt x="5443" y="140959"/>
                    <a:pt x="5197" y="140884"/>
                    <a:pt x="4983" y="140768"/>
                  </a:cubicBezTo>
                  <a:cubicBezTo>
                    <a:pt x="4596" y="140574"/>
                    <a:pt x="4244" y="140327"/>
                    <a:pt x="3627" y="139958"/>
                  </a:cubicBezTo>
                  <a:cubicBezTo>
                    <a:pt x="4279" y="139658"/>
                    <a:pt x="4666" y="139430"/>
                    <a:pt x="5089" y="139289"/>
                  </a:cubicBezTo>
                  <a:cubicBezTo>
                    <a:pt x="5243" y="139243"/>
                    <a:pt x="5402" y="139219"/>
                    <a:pt x="5553" y="139219"/>
                  </a:cubicBezTo>
                  <a:close/>
                  <a:moveTo>
                    <a:pt x="177" y="119434"/>
                  </a:moveTo>
                  <a:lnTo>
                    <a:pt x="177" y="143672"/>
                  </a:lnTo>
                  <a:lnTo>
                    <a:pt x="16864" y="143672"/>
                  </a:lnTo>
                  <a:cubicBezTo>
                    <a:pt x="16988" y="143390"/>
                    <a:pt x="16918" y="143038"/>
                    <a:pt x="16495" y="142915"/>
                  </a:cubicBezTo>
                  <a:cubicBezTo>
                    <a:pt x="14576" y="142247"/>
                    <a:pt x="13414" y="141120"/>
                    <a:pt x="11865" y="140099"/>
                  </a:cubicBezTo>
                  <a:cubicBezTo>
                    <a:pt x="10210" y="138989"/>
                    <a:pt x="8098" y="138374"/>
                    <a:pt x="6479" y="137212"/>
                  </a:cubicBezTo>
                  <a:cubicBezTo>
                    <a:pt x="3909" y="135363"/>
                    <a:pt x="2853" y="132899"/>
                    <a:pt x="2167" y="130364"/>
                  </a:cubicBezTo>
                  <a:cubicBezTo>
                    <a:pt x="2132" y="129414"/>
                    <a:pt x="2096" y="128481"/>
                    <a:pt x="2096" y="127566"/>
                  </a:cubicBezTo>
                  <a:cubicBezTo>
                    <a:pt x="2078" y="124855"/>
                    <a:pt x="2078" y="122145"/>
                    <a:pt x="2061" y="119434"/>
                  </a:cubicBezTo>
                  <a:close/>
                  <a:moveTo>
                    <a:pt x="301" y="0"/>
                  </a:moveTo>
                  <a:cubicBezTo>
                    <a:pt x="266" y="141"/>
                    <a:pt x="230" y="476"/>
                    <a:pt x="212" y="986"/>
                  </a:cubicBezTo>
                  <a:cubicBezTo>
                    <a:pt x="1" y="5475"/>
                    <a:pt x="90" y="22831"/>
                    <a:pt x="406" y="23693"/>
                  </a:cubicBezTo>
                  <a:lnTo>
                    <a:pt x="2219" y="23693"/>
                  </a:lnTo>
                  <a:cubicBezTo>
                    <a:pt x="2237" y="23236"/>
                    <a:pt x="2237" y="22796"/>
                    <a:pt x="2237" y="22356"/>
                  </a:cubicBezTo>
                  <a:lnTo>
                    <a:pt x="2237" y="21106"/>
                  </a:lnTo>
                  <a:cubicBezTo>
                    <a:pt x="2272" y="18008"/>
                    <a:pt x="2289" y="14927"/>
                    <a:pt x="2308" y="11848"/>
                  </a:cubicBezTo>
                  <a:cubicBezTo>
                    <a:pt x="2324" y="8590"/>
                    <a:pt x="1251" y="4155"/>
                    <a:pt x="2730" y="1092"/>
                  </a:cubicBezTo>
                  <a:cubicBezTo>
                    <a:pt x="2747" y="1057"/>
                    <a:pt x="2765" y="1004"/>
                    <a:pt x="2782" y="969"/>
                  </a:cubicBezTo>
                  <a:cubicBezTo>
                    <a:pt x="6497" y="951"/>
                    <a:pt x="10193" y="951"/>
                    <a:pt x="13907" y="951"/>
                  </a:cubicBezTo>
                  <a:lnTo>
                    <a:pt x="260589" y="951"/>
                  </a:lnTo>
                  <a:cubicBezTo>
                    <a:pt x="261962" y="1497"/>
                    <a:pt x="263300" y="2042"/>
                    <a:pt x="264691" y="2589"/>
                  </a:cubicBezTo>
                  <a:cubicBezTo>
                    <a:pt x="265642" y="2941"/>
                    <a:pt x="266574" y="3204"/>
                    <a:pt x="267472" y="3469"/>
                  </a:cubicBezTo>
                  <a:cubicBezTo>
                    <a:pt x="267595" y="3222"/>
                    <a:pt x="267860" y="3011"/>
                    <a:pt x="268229" y="2870"/>
                  </a:cubicBezTo>
                  <a:cubicBezTo>
                    <a:pt x="268365" y="2824"/>
                    <a:pt x="268500" y="2800"/>
                    <a:pt x="268636" y="2800"/>
                  </a:cubicBezTo>
                  <a:cubicBezTo>
                    <a:pt x="269168" y="2800"/>
                    <a:pt x="269707" y="3158"/>
                    <a:pt x="270324" y="3873"/>
                  </a:cubicBezTo>
                  <a:cubicBezTo>
                    <a:pt x="270200" y="4084"/>
                    <a:pt x="270059" y="4260"/>
                    <a:pt x="269918" y="4419"/>
                  </a:cubicBezTo>
                  <a:cubicBezTo>
                    <a:pt x="270517" y="4718"/>
                    <a:pt x="271080" y="5088"/>
                    <a:pt x="271608" y="5598"/>
                  </a:cubicBezTo>
                  <a:cubicBezTo>
                    <a:pt x="271697" y="5668"/>
                    <a:pt x="271820" y="5739"/>
                    <a:pt x="271943" y="5774"/>
                  </a:cubicBezTo>
                  <a:cubicBezTo>
                    <a:pt x="271714" y="7130"/>
                    <a:pt x="271627" y="8503"/>
                    <a:pt x="271838" y="10034"/>
                  </a:cubicBezTo>
                  <a:cubicBezTo>
                    <a:pt x="271979" y="11179"/>
                    <a:pt x="272049" y="12305"/>
                    <a:pt x="272066" y="13432"/>
                  </a:cubicBezTo>
                  <a:cubicBezTo>
                    <a:pt x="272066" y="14047"/>
                    <a:pt x="272066" y="14646"/>
                    <a:pt x="272101" y="15244"/>
                  </a:cubicBezTo>
                  <a:cubicBezTo>
                    <a:pt x="272119" y="16706"/>
                    <a:pt x="272136" y="18149"/>
                    <a:pt x="272242" y="19610"/>
                  </a:cubicBezTo>
                  <a:cubicBezTo>
                    <a:pt x="271099" y="28499"/>
                    <a:pt x="271960" y="37740"/>
                    <a:pt x="271979" y="46630"/>
                  </a:cubicBezTo>
                  <a:cubicBezTo>
                    <a:pt x="271979" y="57332"/>
                    <a:pt x="271996" y="68052"/>
                    <a:pt x="271996" y="78772"/>
                  </a:cubicBezTo>
                  <a:cubicBezTo>
                    <a:pt x="272031" y="100194"/>
                    <a:pt x="271644" y="121633"/>
                    <a:pt x="271960" y="143073"/>
                  </a:cubicBezTo>
                  <a:cubicBezTo>
                    <a:pt x="271979" y="143355"/>
                    <a:pt x="272136" y="143549"/>
                    <a:pt x="272366" y="143672"/>
                  </a:cubicBezTo>
                  <a:lnTo>
                    <a:pt x="273756" y="143672"/>
                  </a:lnTo>
                  <a:lnTo>
                    <a:pt x="2737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93326" y="428627"/>
              <a:ext cx="8214102" cy="4327915"/>
            </a:xfrm>
            <a:custGeom>
              <a:avLst/>
              <a:gdLst/>
              <a:ahLst/>
              <a:cxnLst/>
              <a:rect l="l" t="t" r="r" b="b"/>
              <a:pathLst>
                <a:path w="276290" h="145574" extrusionOk="0">
                  <a:moveTo>
                    <a:pt x="274793" y="951"/>
                  </a:moveTo>
                  <a:lnTo>
                    <a:pt x="274793" y="144623"/>
                  </a:lnTo>
                  <a:lnTo>
                    <a:pt x="1214" y="144623"/>
                  </a:lnTo>
                  <a:lnTo>
                    <a:pt x="1214" y="120385"/>
                  </a:lnTo>
                  <a:lnTo>
                    <a:pt x="3133" y="120385"/>
                  </a:lnTo>
                  <a:lnTo>
                    <a:pt x="3133" y="119469"/>
                  </a:lnTo>
                  <a:lnTo>
                    <a:pt x="1390" y="119469"/>
                  </a:lnTo>
                  <a:cubicBezTo>
                    <a:pt x="1056" y="118606"/>
                    <a:pt x="932" y="28165"/>
                    <a:pt x="1232" y="25560"/>
                  </a:cubicBezTo>
                  <a:cubicBezTo>
                    <a:pt x="1338" y="25543"/>
                    <a:pt x="2007" y="25524"/>
                    <a:pt x="3133" y="25508"/>
                  </a:cubicBezTo>
                  <a:lnTo>
                    <a:pt x="3256" y="25508"/>
                  </a:lnTo>
                  <a:lnTo>
                    <a:pt x="3256" y="24644"/>
                  </a:lnTo>
                  <a:lnTo>
                    <a:pt x="1443" y="24644"/>
                  </a:lnTo>
                  <a:cubicBezTo>
                    <a:pt x="1127" y="23782"/>
                    <a:pt x="1038" y="6426"/>
                    <a:pt x="1249" y="1937"/>
                  </a:cubicBezTo>
                  <a:cubicBezTo>
                    <a:pt x="1267" y="1427"/>
                    <a:pt x="1303" y="1092"/>
                    <a:pt x="1338" y="951"/>
                  </a:cubicBezTo>
                  <a:close/>
                  <a:moveTo>
                    <a:pt x="16511" y="1"/>
                  </a:moveTo>
                  <a:cubicBezTo>
                    <a:pt x="11599" y="1"/>
                    <a:pt x="6689" y="19"/>
                    <a:pt x="1796" y="36"/>
                  </a:cubicBezTo>
                  <a:cubicBezTo>
                    <a:pt x="1214" y="36"/>
                    <a:pt x="615" y="106"/>
                    <a:pt x="0" y="160"/>
                  </a:cubicBezTo>
                  <a:lnTo>
                    <a:pt x="0" y="145345"/>
                  </a:lnTo>
                  <a:cubicBezTo>
                    <a:pt x="317" y="145397"/>
                    <a:pt x="615" y="145486"/>
                    <a:pt x="897" y="145486"/>
                  </a:cubicBezTo>
                  <a:cubicBezTo>
                    <a:pt x="4718" y="145521"/>
                    <a:pt x="8555" y="145556"/>
                    <a:pt x="12392" y="145556"/>
                  </a:cubicBezTo>
                  <a:cubicBezTo>
                    <a:pt x="81974" y="145573"/>
                    <a:pt x="151558" y="145573"/>
                    <a:pt x="221123" y="145573"/>
                  </a:cubicBezTo>
                  <a:cubicBezTo>
                    <a:pt x="238567" y="145573"/>
                    <a:pt x="255993" y="145573"/>
                    <a:pt x="273438" y="145538"/>
                  </a:cubicBezTo>
                  <a:lnTo>
                    <a:pt x="274441" y="145538"/>
                  </a:lnTo>
                  <a:cubicBezTo>
                    <a:pt x="276290" y="145503"/>
                    <a:pt x="276008" y="145239"/>
                    <a:pt x="276008" y="143531"/>
                  </a:cubicBezTo>
                  <a:cubicBezTo>
                    <a:pt x="276025" y="105686"/>
                    <a:pt x="276025" y="67841"/>
                    <a:pt x="276025" y="29995"/>
                  </a:cubicBezTo>
                  <a:lnTo>
                    <a:pt x="276025" y="1568"/>
                  </a:lnTo>
                  <a:cubicBezTo>
                    <a:pt x="276025" y="142"/>
                    <a:pt x="275902" y="54"/>
                    <a:pt x="274018" y="36"/>
                  </a:cubicBezTo>
                  <a:cubicBezTo>
                    <a:pt x="271361" y="19"/>
                    <a:pt x="268702" y="1"/>
                    <a:pt x="266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61349" y="485144"/>
              <a:ext cx="8060249" cy="4243125"/>
            </a:xfrm>
            <a:custGeom>
              <a:avLst/>
              <a:gdLst/>
              <a:ahLst/>
              <a:cxnLst/>
              <a:rect l="l" t="t" r="r" b="b"/>
              <a:pathLst>
                <a:path w="271115" h="142722" extrusionOk="0">
                  <a:moveTo>
                    <a:pt x="3556" y="1761"/>
                  </a:moveTo>
                  <a:cubicBezTo>
                    <a:pt x="4312" y="1779"/>
                    <a:pt x="4859" y="2219"/>
                    <a:pt x="4876" y="2836"/>
                  </a:cubicBezTo>
                  <a:cubicBezTo>
                    <a:pt x="4911" y="3592"/>
                    <a:pt x="4436" y="4068"/>
                    <a:pt x="3662" y="4068"/>
                  </a:cubicBezTo>
                  <a:cubicBezTo>
                    <a:pt x="2869" y="4068"/>
                    <a:pt x="2113" y="3469"/>
                    <a:pt x="2077" y="2853"/>
                  </a:cubicBezTo>
                  <a:cubicBezTo>
                    <a:pt x="2042" y="2289"/>
                    <a:pt x="2763" y="1761"/>
                    <a:pt x="3556" y="1761"/>
                  </a:cubicBezTo>
                  <a:close/>
                  <a:moveTo>
                    <a:pt x="268297" y="137950"/>
                  </a:moveTo>
                  <a:cubicBezTo>
                    <a:pt x="268907" y="137950"/>
                    <a:pt x="269497" y="138392"/>
                    <a:pt x="269531" y="138867"/>
                  </a:cubicBezTo>
                  <a:cubicBezTo>
                    <a:pt x="269566" y="139396"/>
                    <a:pt x="269125" y="139853"/>
                    <a:pt x="268545" y="139888"/>
                  </a:cubicBezTo>
                  <a:cubicBezTo>
                    <a:pt x="268528" y="139889"/>
                    <a:pt x="268510" y="139890"/>
                    <a:pt x="268493" y="139890"/>
                  </a:cubicBezTo>
                  <a:cubicBezTo>
                    <a:pt x="267906" y="139890"/>
                    <a:pt x="267242" y="139327"/>
                    <a:pt x="267224" y="138814"/>
                  </a:cubicBezTo>
                  <a:cubicBezTo>
                    <a:pt x="267207" y="138356"/>
                    <a:pt x="267665" y="137969"/>
                    <a:pt x="268228" y="137952"/>
                  </a:cubicBezTo>
                  <a:cubicBezTo>
                    <a:pt x="268251" y="137951"/>
                    <a:pt x="268274" y="137950"/>
                    <a:pt x="268297" y="137950"/>
                  </a:cubicBezTo>
                  <a:close/>
                  <a:moveTo>
                    <a:pt x="12656" y="1"/>
                  </a:moveTo>
                  <a:cubicBezTo>
                    <a:pt x="8942" y="1"/>
                    <a:pt x="5246" y="1"/>
                    <a:pt x="1531" y="19"/>
                  </a:cubicBezTo>
                  <a:cubicBezTo>
                    <a:pt x="1514" y="54"/>
                    <a:pt x="1496" y="107"/>
                    <a:pt x="1479" y="142"/>
                  </a:cubicBezTo>
                  <a:cubicBezTo>
                    <a:pt x="0" y="3205"/>
                    <a:pt x="1073" y="7640"/>
                    <a:pt x="1057" y="10898"/>
                  </a:cubicBezTo>
                  <a:cubicBezTo>
                    <a:pt x="1038" y="13977"/>
                    <a:pt x="1021" y="17058"/>
                    <a:pt x="986" y="20156"/>
                  </a:cubicBezTo>
                  <a:lnTo>
                    <a:pt x="986" y="21406"/>
                  </a:lnTo>
                  <a:cubicBezTo>
                    <a:pt x="986" y="21846"/>
                    <a:pt x="986" y="22286"/>
                    <a:pt x="968" y="22743"/>
                  </a:cubicBezTo>
                  <a:lnTo>
                    <a:pt x="968" y="23607"/>
                  </a:lnTo>
                  <a:cubicBezTo>
                    <a:pt x="933" y="27179"/>
                    <a:pt x="881" y="30753"/>
                    <a:pt x="845" y="34344"/>
                  </a:cubicBezTo>
                  <a:lnTo>
                    <a:pt x="845" y="118484"/>
                  </a:lnTo>
                  <a:lnTo>
                    <a:pt x="810" y="118484"/>
                  </a:lnTo>
                  <a:cubicBezTo>
                    <a:pt x="827" y="121195"/>
                    <a:pt x="827" y="123905"/>
                    <a:pt x="845" y="126616"/>
                  </a:cubicBezTo>
                  <a:cubicBezTo>
                    <a:pt x="845" y="127531"/>
                    <a:pt x="881" y="128464"/>
                    <a:pt x="916" y="129414"/>
                  </a:cubicBezTo>
                  <a:cubicBezTo>
                    <a:pt x="1602" y="131949"/>
                    <a:pt x="2658" y="134413"/>
                    <a:pt x="5228" y="136262"/>
                  </a:cubicBezTo>
                  <a:cubicBezTo>
                    <a:pt x="6847" y="137424"/>
                    <a:pt x="8959" y="138039"/>
                    <a:pt x="10614" y="139149"/>
                  </a:cubicBezTo>
                  <a:cubicBezTo>
                    <a:pt x="12163" y="140170"/>
                    <a:pt x="13325" y="141297"/>
                    <a:pt x="15244" y="141965"/>
                  </a:cubicBezTo>
                  <a:cubicBezTo>
                    <a:pt x="15667" y="142088"/>
                    <a:pt x="15737" y="142440"/>
                    <a:pt x="15613" y="142722"/>
                  </a:cubicBezTo>
                  <a:lnTo>
                    <a:pt x="271115" y="142722"/>
                  </a:lnTo>
                  <a:cubicBezTo>
                    <a:pt x="270885" y="142599"/>
                    <a:pt x="270728" y="142405"/>
                    <a:pt x="270709" y="142123"/>
                  </a:cubicBezTo>
                  <a:cubicBezTo>
                    <a:pt x="270393" y="120683"/>
                    <a:pt x="270780" y="99244"/>
                    <a:pt x="270745" y="77822"/>
                  </a:cubicBezTo>
                  <a:cubicBezTo>
                    <a:pt x="270745" y="67102"/>
                    <a:pt x="270728" y="56382"/>
                    <a:pt x="270728" y="45680"/>
                  </a:cubicBezTo>
                  <a:cubicBezTo>
                    <a:pt x="270709" y="36790"/>
                    <a:pt x="269848" y="27549"/>
                    <a:pt x="270991" y="18660"/>
                  </a:cubicBezTo>
                  <a:cubicBezTo>
                    <a:pt x="270885" y="17199"/>
                    <a:pt x="270868" y="15756"/>
                    <a:pt x="270850" y="14294"/>
                  </a:cubicBezTo>
                  <a:cubicBezTo>
                    <a:pt x="270815" y="13696"/>
                    <a:pt x="270815" y="13097"/>
                    <a:pt x="270815" y="12482"/>
                  </a:cubicBezTo>
                  <a:cubicBezTo>
                    <a:pt x="270798" y="11355"/>
                    <a:pt x="270728" y="10229"/>
                    <a:pt x="270587" y="9084"/>
                  </a:cubicBezTo>
                  <a:cubicBezTo>
                    <a:pt x="270376" y="7553"/>
                    <a:pt x="270463" y="6180"/>
                    <a:pt x="270692" y="4824"/>
                  </a:cubicBezTo>
                  <a:cubicBezTo>
                    <a:pt x="270569" y="4789"/>
                    <a:pt x="270446" y="4718"/>
                    <a:pt x="270357" y="4648"/>
                  </a:cubicBezTo>
                  <a:cubicBezTo>
                    <a:pt x="269829" y="4138"/>
                    <a:pt x="269266" y="3768"/>
                    <a:pt x="268667" y="3469"/>
                  </a:cubicBezTo>
                  <a:cubicBezTo>
                    <a:pt x="268281" y="3899"/>
                    <a:pt x="267870" y="4119"/>
                    <a:pt x="267437" y="4119"/>
                  </a:cubicBezTo>
                  <a:cubicBezTo>
                    <a:pt x="267338" y="4119"/>
                    <a:pt x="267238" y="4108"/>
                    <a:pt x="267137" y="4085"/>
                  </a:cubicBezTo>
                  <a:cubicBezTo>
                    <a:pt x="266450" y="3944"/>
                    <a:pt x="266151" y="3557"/>
                    <a:pt x="266116" y="3047"/>
                  </a:cubicBezTo>
                  <a:cubicBezTo>
                    <a:pt x="266116" y="2871"/>
                    <a:pt x="266151" y="2695"/>
                    <a:pt x="266221" y="2519"/>
                  </a:cubicBezTo>
                  <a:cubicBezTo>
                    <a:pt x="265323" y="2254"/>
                    <a:pt x="264391" y="1991"/>
                    <a:pt x="263440" y="1639"/>
                  </a:cubicBezTo>
                  <a:cubicBezTo>
                    <a:pt x="262049" y="1092"/>
                    <a:pt x="260711" y="547"/>
                    <a:pt x="259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96886" y="775070"/>
              <a:ext cx="39273" cy="1598255"/>
            </a:xfrm>
            <a:custGeom>
              <a:avLst/>
              <a:gdLst/>
              <a:ahLst/>
              <a:cxnLst/>
              <a:rect l="l" t="t" r="r" b="b"/>
              <a:pathLst>
                <a:path w="1321" h="53759" extrusionOk="0">
                  <a:moveTo>
                    <a:pt x="687" y="1"/>
                  </a:moveTo>
                  <a:cubicBezTo>
                    <a:pt x="0" y="512"/>
                    <a:pt x="211" y="1127"/>
                    <a:pt x="211" y="1674"/>
                  </a:cubicBezTo>
                  <a:cubicBezTo>
                    <a:pt x="194" y="18607"/>
                    <a:pt x="194" y="35541"/>
                    <a:pt x="176" y="52474"/>
                  </a:cubicBezTo>
                  <a:cubicBezTo>
                    <a:pt x="176" y="52738"/>
                    <a:pt x="159" y="53019"/>
                    <a:pt x="230" y="53284"/>
                  </a:cubicBezTo>
                  <a:cubicBezTo>
                    <a:pt x="265" y="53460"/>
                    <a:pt x="458" y="53601"/>
                    <a:pt x="582" y="53759"/>
                  </a:cubicBezTo>
                  <a:cubicBezTo>
                    <a:pt x="722" y="53759"/>
                    <a:pt x="880" y="53742"/>
                    <a:pt x="1039" y="53742"/>
                  </a:cubicBezTo>
                  <a:cubicBezTo>
                    <a:pt x="1110" y="53319"/>
                    <a:pt x="1251" y="52878"/>
                    <a:pt x="1251" y="52456"/>
                  </a:cubicBezTo>
                  <a:cubicBezTo>
                    <a:pt x="1267" y="37090"/>
                    <a:pt x="1267" y="21722"/>
                    <a:pt x="1267" y="6356"/>
                  </a:cubicBezTo>
                  <a:cubicBezTo>
                    <a:pt x="1267" y="4631"/>
                    <a:pt x="1232" y="2906"/>
                    <a:pt x="1215" y="1181"/>
                  </a:cubicBezTo>
                  <a:cubicBezTo>
                    <a:pt x="1197" y="793"/>
                    <a:pt x="1321" y="336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7606" y="665188"/>
              <a:ext cx="36657" cy="1079645"/>
            </a:xfrm>
            <a:custGeom>
              <a:avLst/>
              <a:gdLst/>
              <a:ahLst/>
              <a:cxnLst/>
              <a:rect l="l" t="t" r="r" b="b"/>
              <a:pathLst>
                <a:path w="1233" h="36315" extrusionOk="0">
                  <a:moveTo>
                    <a:pt x="369" y="0"/>
                  </a:moveTo>
                  <a:cubicBezTo>
                    <a:pt x="264" y="265"/>
                    <a:pt x="88" y="547"/>
                    <a:pt x="52" y="810"/>
                  </a:cubicBezTo>
                  <a:cubicBezTo>
                    <a:pt x="0" y="1356"/>
                    <a:pt x="17" y="1920"/>
                    <a:pt x="17" y="2465"/>
                  </a:cubicBezTo>
                  <a:cubicBezTo>
                    <a:pt x="36" y="13343"/>
                    <a:pt x="71" y="24221"/>
                    <a:pt x="106" y="35099"/>
                  </a:cubicBezTo>
                  <a:cubicBezTo>
                    <a:pt x="106" y="35346"/>
                    <a:pt x="71" y="35575"/>
                    <a:pt x="141" y="35804"/>
                  </a:cubicBezTo>
                  <a:cubicBezTo>
                    <a:pt x="176" y="35980"/>
                    <a:pt x="352" y="36120"/>
                    <a:pt x="475" y="36315"/>
                  </a:cubicBezTo>
                  <a:cubicBezTo>
                    <a:pt x="1233" y="35944"/>
                    <a:pt x="951" y="35416"/>
                    <a:pt x="951" y="34994"/>
                  </a:cubicBezTo>
                  <a:cubicBezTo>
                    <a:pt x="986" y="24151"/>
                    <a:pt x="1003" y="13308"/>
                    <a:pt x="1021" y="2465"/>
                  </a:cubicBezTo>
                  <a:cubicBezTo>
                    <a:pt x="1021" y="1884"/>
                    <a:pt x="1038" y="1286"/>
                    <a:pt x="986" y="704"/>
                  </a:cubicBezTo>
                  <a:cubicBezTo>
                    <a:pt x="968" y="476"/>
                    <a:pt x="792" y="23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91148" y="4405876"/>
              <a:ext cx="42930" cy="343887"/>
            </a:xfrm>
            <a:custGeom>
              <a:avLst/>
              <a:gdLst/>
              <a:ahLst/>
              <a:cxnLst/>
              <a:rect l="l" t="t" r="r" b="b"/>
              <a:pathLst>
                <a:path w="1444" h="11567" extrusionOk="0">
                  <a:moveTo>
                    <a:pt x="528" y="1"/>
                  </a:moveTo>
                  <a:cubicBezTo>
                    <a:pt x="440" y="282"/>
                    <a:pt x="299" y="547"/>
                    <a:pt x="282" y="829"/>
                  </a:cubicBezTo>
                  <a:cubicBezTo>
                    <a:pt x="0" y="5722"/>
                    <a:pt x="211" y="10897"/>
                    <a:pt x="721" y="11566"/>
                  </a:cubicBezTo>
                  <a:cubicBezTo>
                    <a:pt x="1284" y="10879"/>
                    <a:pt x="1444" y="7201"/>
                    <a:pt x="1179" y="951"/>
                  </a:cubicBezTo>
                  <a:cubicBezTo>
                    <a:pt x="1162" y="617"/>
                    <a:pt x="1320" y="212"/>
                    <a:pt x="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95961" y="429192"/>
              <a:ext cx="31454" cy="165893"/>
            </a:xfrm>
            <a:custGeom>
              <a:avLst/>
              <a:gdLst/>
              <a:ahLst/>
              <a:cxnLst/>
              <a:rect l="l" t="t" r="r" b="b"/>
              <a:pathLst>
                <a:path w="1058" h="5580" extrusionOk="0">
                  <a:moveTo>
                    <a:pt x="405" y="0"/>
                  </a:moveTo>
                  <a:cubicBezTo>
                    <a:pt x="194" y="334"/>
                    <a:pt x="18" y="493"/>
                    <a:pt x="18" y="651"/>
                  </a:cubicBezTo>
                  <a:cubicBezTo>
                    <a:pt x="1" y="2148"/>
                    <a:pt x="1" y="3626"/>
                    <a:pt x="18" y="5105"/>
                  </a:cubicBezTo>
                  <a:cubicBezTo>
                    <a:pt x="18" y="5263"/>
                    <a:pt x="212" y="5422"/>
                    <a:pt x="300" y="5579"/>
                  </a:cubicBezTo>
                  <a:cubicBezTo>
                    <a:pt x="459" y="5579"/>
                    <a:pt x="616" y="5563"/>
                    <a:pt x="775" y="5563"/>
                  </a:cubicBezTo>
                  <a:cubicBezTo>
                    <a:pt x="1057" y="3960"/>
                    <a:pt x="881" y="2341"/>
                    <a:pt x="881" y="721"/>
                  </a:cubicBezTo>
                  <a:cubicBezTo>
                    <a:pt x="881" y="528"/>
                    <a:pt x="652" y="352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787996" y="460051"/>
              <a:ext cx="45546" cy="160156"/>
            </a:xfrm>
            <a:custGeom>
              <a:avLst/>
              <a:gdLst/>
              <a:ahLst/>
              <a:cxnLst/>
              <a:rect l="l" t="t" r="r" b="b"/>
              <a:pathLst>
                <a:path w="1532" h="5387" extrusionOk="0">
                  <a:moveTo>
                    <a:pt x="951" y="0"/>
                  </a:moveTo>
                  <a:cubicBezTo>
                    <a:pt x="827" y="18"/>
                    <a:pt x="705" y="35"/>
                    <a:pt x="564" y="54"/>
                  </a:cubicBezTo>
                  <a:cubicBezTo>
                    <a:pt x="1" y="898"/>
                    <a:pt x="317" y="1849"/>
                    <a:pt x="282" y="2729"/>
                  </a:cubicBezTo>
                  <a:cubicBezTo>
                    <a:pt x="212" y="4877"/>
                    <a:pt x="247" y="4877"/>
                    <a:pt x="881" y="5386"/>
                  </a:cubicBezTo>
                  <a:cubicBezTo>
                    <a:pt x="1355" y="4647"/>
                    <a:pt x="1531" y="2659"/>
                    <a:pt x="1285" y="687"/>
                  </a:cubicBezTo>
                  <a:cubicBezTo>
                    <a:pt x="1250" y="458"/>
                    <a:pt x="1074" y="230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72947" y="540144"/>
              <a:ext cx="87971" cy="67487"/>
            </a:xfrm>
            <a:custGeom>
              <a:avLst/>
              <a:gdLst/>
              <a:ahLst/>
              <a:cxnLst/>
              <a:rect l="l" t="t" r="r" b="b"/>
              <a:pathLst>
                <a:path w="2959" h="2270" extrusionOk="0">
                  <a:moveTo>
                    <a:pt x="1270" y="0"/>
                  </a:moveTo>
                  <a:cubicBezTo>
                    <a:pt x="1134" y="0"/>
                    <a:pt x="999" y="24"/>
                    <a:pt x="863" y="70"/>
                  </a:cubicBezTo>
                  <a:cubicBezTo>
                    <a:pt x="494" y="211"/>
                    <a:pt x="229" y="422"/>
                    <a:pt x="106" y="669"/>
                  </a:cubicBezTo>
                  <a:cubicBezTo>
                    <a:pt x="36" y="845"/>
                    <a:pt x="1" y="1021"/>
                    <a:pt x="1" y="1197"/>
                  </a:cubicBezTo>
                  <a:cubicBezTo>
                    <a:pt x="36" y="1707"/>
                    <a:pt x="335" y="2094"/>
                    <a:pt x="1022" y="2235"/>
                  </a:cubicBezTo>
                  <a:cubicBezTo>
                    <a:pt x="1123" y="2258"/>
                    <a:pt x="1223" y="2269"/>
                    <a:pt x="1322" y="2269"/>
                  </a:cubicBezTo>
                  <a:cubicBezTo>
                    <a:pt x="1755" y="2269"/>
                    <a:pt x="2166" y="2049"/>
                    <a:pt x="2552" y="1619"/>
                  </a:cubicBezTo>
                  <a:cubicBezTo>
                    <a:pt x="2693" y="1460"/>
                    <a:pt x="2834" y="1284"/>
                    <a:pt x="2958" y="1073"/>
                  </a:cubicBezTo>
                  <a:cubicBezTo>
                    <a:pt x="2341" y="358"/>
                    <a:pt x="1802" y="0"/>
                    <a:pt x="1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22057" y="537498"/>
              <a:ext cx="85295" cy="68587"/>
            </a:xfrm>
            <a:custGeom>
              <a:avLst/>
              <a:gdLst/>
              <a:ahLst/>
              <a:cxnLst/>
              <a:rect l="l" t="t" r="r" b="b"/>
              <a:pathLst>
                <a:path w="2869" h="2307" extrusionOk="0">
                  <a:moveTo>
                    <a:pt x="1514" y="0"/>
                  </a:moveTo>
                  <a:cubicBezTo>
                    <a:pt x="721" y="0"/>
                    <a:pt x="0" y="528"/>
                    <a:pt x="35" y="1092"/>
                  </a:cubicBezTo>
                  <a:cubicBezTo>
                    <a:pt x="71" y="1708"/>
                    <a:pt x="827" y="2307"/>
                    <a:pt x="1620" y="2307"/>
                  </a:cubicBezTo>
                  <a:cubicBezTo>
                    <a:pt x="2394" y="2307"/>
                    <a:pt x="2869" y="1831"/>
                    <a:pt x="2834" y="1075"/>
                  </a:cubicBezTo>
                  <a:cubicBezTo>
                    <a:pt x="2817" y="458"/>
                    <a:pt x="2270" y="18"/>
                    <a:pt x="1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31987" y="4595881"/>
              <a:ext cx="84790" cy="51730"/>
            </a:xfrm>
            <a:custGeom>
              <a:avLst/>
              <a:gdLst/>
              <a:ahLst/>
              <a:cxnLst/>
              <a:rect l="l" t="t" r="r" b="b"/>
              <a:pathLst>
                <a:path w="2852" h="1740" extrusionOk="0">
                  <a:moveTo>
                    <a:pt x="1926" y="0"/>
                  </a:moveTo>
                  <a:cubicBezTo>
                    <a:pt x="1775" y="0"/>
                    <a:pt x="1616" y="24"/>
                    <a:pt x="1462" y="70"/>
                  </a:cubicBezTo>
                  <a:cubicBezTo>
                    <a:pt x="1039" y="211"/>
                    <a:pt x="652" y="439"/>
                    <a:pt x="0" y="739"/>
                  </a:cubicBezTo>
                  <a:cubicBezTo>
                    <a:pt x="617" y="1108"/>
                    <a:pt x="969" y="1355"/>
                    <a:pt x="1356" y="1549"/>
                  </a:cubicBezTo>
                  <a:cubicBezTo>
                    <a:pt x="1570" y="1665"/>
                    <a:pt x="1816" y="1740"/>
                    <a:pt x="2039" y="1740"/>
                  </a:cubicBezTo>
                  <a:cubicBezTo>
                    <a:pt x="2255" y="1740"/>
                    <a:pt x="2449" y="1669"/>
                    <a:pt x="2570" y="1495"/>
                  </a:cubicBezTo>
                  <a:cubicBezTo>
                    <a:pt x="2800" y="1214"/>
                    <a:pt x="2852" y="756"/>
                    <a:pt x="2729" y="439"/>
                  </a:cubicBezTo>
                  <a:cubicBezTo>
                    <a:pt x="2616" y="140"/>
                    <a:pt x="2293" y="0"/>
                    <a:pt x="1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505413" y="4586397"/>
              <a:ext cx="70133" cy="57676"/>
            </a:xfrm>
            <a:custGeom>
              <a:avLst/>
              <a:gdLst/>
              <a:ahLst/>
              <a:cxnLst/>
              <a:rect l="l" t="t" r="r" b="b"/>
              <a:pathLst>
                <a:path w="2359" h="1940" extrusionOk="0">
                  <a:moveTo>
                    <a:pt x="1090" y="0"/>
                  </a:moveTo>
                  <a:cubicBezTo>
                    <a:pt x="1067" y="0"/>
                    <a:pt x="1044" y="1"/>
                    <a:pt x="1021" y="2"/>
                  </a:cubicBezTo>
                  <a:cubicBezTo>
                    <a:pt x="458" y="19"/>
                    <a:pt x="0" y="406"/>
                    <a:pt x="17" y="864"/>
                  </a:cubicBezTo>
                  <a:cubicBezTo>
                    <a:pt x="35" y="1377"/>
                    <a:pt x="699" y="1940"/>
                    <a:pt x="1286" y="1940"/>
                  </a:cubicBezTo>
                  <a:cubicBezTo>
                    <a:pt x="1303" y="1940"/>
                    <a:pt x="1321" y="1939"/>
                    <a:pt x="1338" y="1938"/>
                  </a:cubicBezTo>
                  <a:cubicBezTo>
                    <a:pt x="1918" y="1903"/>
                    <a:pt x="2359" y="1446"/>
                    <a:pt x="2324" y="917"/>
                  </a:cubicBezTo>
                  <a:cubicBezTo>
                    <a:pt x="2290" y="442"/>
                    <a:pt x="1700" y="0"/>
                    <a:pt x="1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1035" y="1186950"/>
              <a:ext cx="69093" cy="2793520"/>
            </a:xfrm>
            <a:custGeom>
              <a:avLst/>
              <a:gdLst/>
              <a:ahLst/>
              <a:cxnLst/>
              <a:rect l="l" t="t" r="r" b="b"/>
              <a:pathLst>
                <a:path w="2324" h="93963" extrusionOk="0">
                  <a:moveTo>
                    <a:pt x="2201" y="1"/>
                  </a:moveTo>
                  <a:cubicBezTo>
                    <a:pt x="1075" y="17"/>
                    <a:pt x="406" y="36"/>
                    <a:pt x="300" y="53"/>
                  </a:cubicBezTo>
                  <a:cubicBezTo>
                    <a:pt x="0" y="2658"/>
                    <a:pt x="124" y="93099"/>
                    <a:pt x="458" y="93962"/>
                  </a:cubicBezTo>
                  <a:lnTo>
                    <a:pt x="2166" y="93962"/>
                  </a:lnTo>
                  <a:lnTo>
                    <a:pt x="2166" y="85408"/>
                  </a:lnTo>
                  <a:lnTo>
                    <a:pt x="2166" y="49304"/>
                  </a:lnTo>
                  <a:cubicBezTo>
                    <a:pt x="2166" y="37581"/>
                    <a:pt x="2096" y="25858"/>
                    <a:pt x="2183" y="14135"/>
                  </a:cubicBezTo>
                  <a:cubicBezTo>
                    <a:pt x="2183" y="12991"/>
                    <a:pt x="2201" y="11865"/>
                    <a:pt x="2201" y="10738"/>
                  </a:cubicBezTo>
                  <a:cubicBezTo>
                    <a:pt x="2237" y="7147"/>
                    <a:pt x="2289" y="3573"/>
                    <a:pt x="2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26802" y="456900"/>
              <a:ext cx="500326" cy="4271369"/>
            </a:xfrm>
            <a:custGeom>
              <a:avLst/>
              <a:gdLst/>
              <a:ahLst/>
              <a:cxnLst/>
              <a:rect l="l" t="t" r="r" b="b"/>
              <a:pathLst>
                <a:path w="16829" h="143672" extrusionOk="0">
                  <a:moveTo>
                    <a:pt x="212" y="0"/>
                  </a:moveTo>
                  <a:cubicBezTo>
                    <a:pt x="177" y="141"/>
                    <a:pt x="141" y="476"/>
                    <a:pt x="123" y="986"/>
                  </a:cubicBezTo>
                  <a:cubicBezTo>
                    <a:pt x="36" y="2641"/>
                    <a:pt x="1" y="6074"/>
                    <a:pt x="1" y="9770"/>
                  </a:cubicBezTo>
                  <a:cubicBezTo>
                    <a:pt x="1" y="16054"/>
                    <a:pt x="123" y="23148"/>
                    <a:pt x="317" y="23693"/>
                  </a:cubicBezTo>
                  <a:lnTo>
                    <a:pt x="2130" y="23693"/>
                  </a:lnTo>
                  <a:cubicBezTo>
                    <a:pt x="2148" y="23236"/>
                    <a:pt x="2148" y="22796"/>
                    <a:pt x="2148" y="22356"/>
                  </a:cubicBezTo>
                  <a:lnTo>
                    <a:pt x="2148" y="21106"/>
                  </a:lnTo>
                  <a:cubicBezTo>
                    <a:pt x="2183" y="18008"/>
                    <a:pt x="2200" y="14927"/>
                    <a:pt x="2219" y="11848"/>
                  </a:cubicBezTo>
                  <a:lnTo>
                    <a:pt x="2219" y="11759"/>
                  </a:lnTo>
                  <a:cubicBezTo>
                    <a:pt x="2219" y="9858"/>
                    <a:pt x="1848" y="7553"/>
                    <a:pt x="1848" y="5370"/>
                  </a:cubicBezTo>
                  <a:cubicBezTo>
                    <a:pt x="1848" y="3838"/>
                    <a:pt x="2024" y="2342"/>
                    <a:pt x="2641" y="1092"/>
                  </a:cubicBezTo>
                  <a:cubicBezTo>
                    <a:pt x="2658" y="1057"/>
                    <a:pt x="2676" y="1004"/>
                    <a:pt x="2693" y="969"/>
                  </a:cubicBezTo>
                  <a:cubicBezTo>
                    <a:pt x="2852" y="564"/>
                    <a:pt x="2782" y="247"/>
                    <a:pt x="2552" y="0"/>
                  </a:cubicBezTo>
                  <a:close/>
                  <a:moveTo>
                    <a:pt x="5474" y="139219"/>
                  </a:moveTo>
                  <a:cubicBezTo>
                    <a:pt x="5826" y="139219"/>
                    <a:pt x="6162" y="139360"/>
                    <a:pt x="6267" y="139658"/>
                  </a:cubicBezTo>
                  <a:cubicBezTo>
                    <a:pt x="6373" y="139923"/>
                    <a:pt x="6338" y="140275"/>
                    <a:pt x="6214" y="140557"/>
                  </a:cubicBezTo>
                  <a:lnTo>
                    <a:pt x="6108" y="140714"/>
                  </a:lnTo>
                  <a:cubicBezTo>
                    <a:pt x="5985" y="140891"/>
                    <a:pt x="5791" y="140961"/>
                    <a:pt x="5580" y="140961"/>
                  </a:cubicBezTo>
                  <a:cubicBezTo>
                    <a:pt x="5457" y="140961"/>
                    <a:pt x="5333" y="140944"/>
                    <a:pt x="5211" y="140909"/>
                  </a:cubicBezTo>
                  <a:cubicBezTo>
                    <a:pt x="5105" y="140874"/>
                    <a:pt x="5000" y="140820"/>
                    <a:pt x="4894" y="140768"/>
                  </a:cubicBezTo>
                  <a:cubicBezTo>
                    <a:pt x="4789" y="140714"/>
                    <a:pt x="4665" y="140644"/>
                    <a:pt x="4559" y="140574"/>
                  </a:cubicBezTo>
                  <a:cubicBezTo>
                    <a:pt x="4277" y="140416"/>
                    <a:pt x="3979" y="140222"/>
                    <a:pt x="3538" y="139958"/>
                  </a:cubicBezTo>
                  <a:cubicBezTo>
                    <a:pt x="4120" y="139694"/>
                    <a:pt x="4489" y="139482"/>
                    <a:pt x="4859" y="139341"/>
                  </a:cubicBezTo>
                  <a:cubicBezTo>
                    <a:pt x="4911" y="139325"/>
                    <a:pt x="4946" y="139306"/>
                    <a:pt x="5000" y="139289"/>
                  </a:cubicBezTo>
                  <a:cubicBezTo>
                    <a:pt x="5070" y="139271"/>
                    <a:pt x="5157" y="139254"/>
                    <a:pt x="5228" y="139236"/>
                  </a:cubicBezTo>
                  <a:cubicBezTo>
                    <a:pt x="5298" y="139236"/>
                    <a:pt x="5387" y="139219"/>
                    <a:pt x="5474" y="139219"/>
                  </a:cubicBezTo>
                  <a:close/>
                  <a:moveTo>
                    <a:pt x="88" y="119434"/>
                  </a:moveTo>
                  <a:lnTo>
                    <a:pt x="88" y="143672"/>
                  </a:lnTo>
                  <a:lnTo>
                    <a:pt x="4805" y="143672"/>
                  </a:lnTo>
                  <a:cubicBezTo>
                    <a:pt x="5439" y="143620"/>
                    <a:pt x="6091" y="143601"/>
                    <a:pt x="6742" y="143601"/>
                  </a:cubicBezTo>
                  <a:cubicBezTo>
                    <a:pt x="7481" y="143601"/>
                    <a:pt x="8239" y="143636"/>
                    <a:pt x="8995" y="143672"/>
                  </a:cubicBezTo>
                  <a:lnTo>
                    <a:pt x="16775" y="143672"/>
                  </a:lnTo>
                  <a:cubicBezTo>
                    <a:pt x="16810" y="143584"/>
                    <a:pt x="16829" y="143496"/>
                    <a:pt x="16829" y="143425"/>
                  </a:cubicBezTo>
                  <a:cubicBezTo>
                    <a:pt x="16829" y="143214"/>
                    <a:pt x="16705" y="143003"/>
                    <a:pt x="16406" y="142915"/>
                  </a:cubicBezTo>
                  <a:cubicBezTo>
                    <a:pt x="14487" y="142247"/>
                    <a:pt x="13325" y="141120"/>
                    <a:pt x="11776" y="140099"/>
                  </a:cubicBezTo>
                  <a:cubicBezTo>
                    <a:pt x="10121" y="138989"/>
                    <a:pt x="8009" y="138374"/>
                    <a:pt x="6390" y="137212"/>
                  </a:cubicBezTo>
                  <a:cubicBezTo>
                    <a:pt x="3820" y="135363"/>
                    <a:pt x="2764" y="132899"/>
                    <a:pt x="2078" y="130364"/>
                  </a:cubicBezTo>
                  <a:cubicBezTo>
                    <a:pt x="2043" y="129414"/>
                    <a:pt x="2007" y="128481"/>
                    <a:pt x="2007" y="127566"/>
                  </a:cubicBezTo>
                  <a:cubicBezTo>
                    <a:pt x="1989" y="124855"/>
                    <a:pt x="1989" y="122145"/>
                    <a:pt x="1972" y="1194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7529" y="440162"/>
              <a:ext cx="538024" cy="4304369"/>
            </a:xfrm>
            <a:custGeom>
              <a:avLst/>
              <a:gdLst/>
              <a:ahLst/>
              <a:cxnLst/>
              <a:rect l="l" t="t" r="r" b="b"/>
              <a:pathLst>
                <a:path w="18097" h="144782" extrusionOk="0">
                  <a:moveTo>
                    <a:pt x="10316" y="144235"/>
                  </a:moveTo>
                  <a:cubicBezTo>
                    <a:pt x="12693" y="144340"/>
                    <a:pt x="15087" y="144587"/>
                    <a:pt x="17305" y="144675"/>
                  </a:cubicBezTo>
                  <a:lnTo>
                    <a:pt x="17357" y="144675"/>
                  </a:lnTo>
                  <a:cubicBezTo>
                    <a:pt x="17709" y="144675"/>
                    <a:pt x="17991" y="144481"/>
                    <a:pt x="18096" y="144235"/>
                  </a:cubicBezTo>
                  <a:close/>
                  <a:moveTo>
                    <a:pt x="2202" y="0"/>
                  </a:moveTo>
                  <a:cubicBezTo>
                    <a:pt x="1110" y="0"/>
                    <a:pt x="1" y="511"/>
                    <a:pt x="423" y="1549"/>
                  </a:cubicBezTo>
                  <a:lnTo>
                    <a:pt x="477" y="1655"/>
                  </a:lnTo>
                  <a:cubicBezTo>
                    <a:pt x="1955" y="4682"/>
                    <a:pt x="881" y="9153"/>
                    <a:pt x="899" y="12411"/>
                  </a:cubicBezTo>
                  <a:cubicBezTo>
                    <a:pt x="916" y="15173"/>
                    <a:pt x="934" y="17955"/>
                    <a:pt x="951" y="20736"/>
                  </a:cubicBezTo>
                  <a:cubicBezTo>
                    <a:pt x="986" y="26598"/>
                    <a:pt x="1075" y="32459"/>
                    <a:pt x="1110" y="38321"/>
                  </a:cubicBezTo>
                  <a:cubicBezTo>
                    <a:pt x="1216" y="50361"/>
                    <a:pt x="1127" y="62402"/>
                    <a:pt x="1127" y="74423"/>
                  </a:cubicBezTo>
                  <a:lnTo>
                    <a:pt x="1127" y="109611"/>
                  </a:lnTo>
                  <a:cubicBezTo>
                    <a:pt x="1127" y="115472"/>
                    <a:pt x="1146" y="121335"/>
                    <a:pt x="1110" y="127196"/>
                  </a:cubicBezTo>
                  <a:cubicBezTo>
                    <a:pt x="1092" y="131755"/>
                    <a:pt x="458" y="136771"/>
                    <a:pt x="1303" y="141401"/>
                  </a:cubicBezTo>
                  <a:cubicBezTo>
                    <a:pt x="1181" y="142176"/>
                    <a:pt x="1040" y="142950"/>
                    <a:pt x="916" y="143742"/>
                  </a:cubicBezTo>
                  <a:cubicBezTo>
                    <a:pt x="846" y="144305"/>
                    <a:pt x="1603" y="144781"/>
                    <a:pt x="2307" y="144781"/>
                  </a:cubicBezTo>
                  <a:cubicBezTo>
                    <a:pt x="2430" y="144781"/>
                    <a:pt x="2535" y="144781"/>
                    <a:pt x="2659" y="144746"/>
                  </a:cubicBezTo>
                  <a:cubicBezTo>
                    <a:pt x="3768" y="144464"/>
                    <a:pt x="4929" y="144305"/>
                    <a:pt x="6126" y="144235"/>
                  </a:cubicBezTo>
                  <a:lnTo>
                    <a:pt x="1409" y="144235"/>
                  </a:lnTo>
                  <a:lnTo>
                    <a:pt x="1409" y="119997"/>
                  </a:lnTo>
                  <a:lnTo>
                    <a:pt x="3293" y="119997"/>
                  </a:lnTo>
                  <a:lnTo>
                    <a:pt x="3293" y="119081"/>
                  </a:lnTo>
                  <a:lnTo>
                    <a:pt x="1585" y="119081"/>
                  </a:lnTo>
                  <a:cubicBezTo>
                    <a:pt x="1251" y="118218"/>
                    <a:pt x="1127" y="27777"/>
                    <a:pt x="1427" y="25172"/>
                  </a:cubicBezTo>
                  <a:cubicBezTo>
                    <a:pt x="1533" y="25155"/>
                    <a:pt x="2202" y="25136"/>
                    <a:pt x="3328" y="25120"/>
                  </a:cubicBezTo>
                  <a:lnTo>
                    <a:pt x="3451" y="25120"/>
                  </a:lnTo>
                  <a:lnTo>
                    <a:pt x="3451" y="24256"/>
                  </a:lnTo>
                  <a:lnTo>
                    <a:pt x="1638" y="24256"/>
                  </a:lnTo>
                  <a:cubicBezTo>
                    <a:pt x="1444" y="23711"/>
                    <a:pt x="1322" y="16617"/>
                    <a:pt x="1322" y="10333"/>
                  </a:cubicBezTo>
                  <a:cubicBezTo>
                    <a:pt x="1322" y="6637"/>
                    <a:pt x="1357" y="3204"/>
                    <a:pt x="1444" y="1549"/>
                  </a:cubicBezTo>
                  <a:cubicBezTo>
                    <a:pt x="1462" y="1039"/>
                    <a:pt x="1498" y="704"/>
                    <a:pt x="1533" y="563"/>
                  </a:cubicBezTo>
                  <a:lnTo>
                    <a:pt x="3873" y="563"/>
                  </a:lnTo>
                  <a:cubicBezTo>
                    <a:pt x="3540" y="176"/>
                    <a:pt x="2871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31987" y="4595851"/>
              <a:ext cx="84285" cy="51819"/>
            </a:xfrm>
            <a:custGeom>
              <a:avLst/>
              <a:gdLst/>
              <a:ahLst/>
              <a:cxnLst/>
              <a:rect l="l" t="t" r="r" b="b"/>
              <a:pathLst>
                <a:path w="2835" h="1743" extrusionOk="0">
                  <a:moveTo>
                    <a:pt x="1936" y="1"/>
                  </a:moveTo>
                  <a:cubicBezTo>
                    <a:pt x="1849" y="1"/>
                    <a:pt x="1760" y="18"/>
                    <a:pt x="1690" y="18"/>
                  </a:cubicBezTo>
                  <a:cubicBezTo>
                    <a:pt x="1619" y="36"/>
                    <a:pt x="1532" y="53"/>
                    <a:pt x="1462" y="71"/>
                  </a:cubicBezTo>
                  <a:cubicBezTo>
                    <a:pt x="1408" y="88"/>
                    <a:pt x="1373" y="107"/>
                    <a:pt x="1321" y="123"/>
                  </a:cubicBezTo>
                  <a:cubicBezTo>
                    <a:pt x="951" y="264"/>
                    <a:pt x="582" y="476"/>
                    <a:pt x="0" y="740"/>
                  </a:cubicBezTo>
                  <a:cubicBezTo>
                    <a:pt x="441" y="1004"/>
                    <a:pt x="739" y="1198"/>
                    <a:pt x="1021" y="1356"/>
                  </a:cubicBezTo>
                  <a:cubicBezTo>
                    <a:pt x="1127" y="1426"/>
                    <a:pt x="1251" y="1496"/>
                    <a:pt x="1356" y="1550"/>
                  </a:cubicBezTo>
                  <a:cubicBezTo>
                    <a:pt x="1462" y="1602"/>
                    <a:pt x="1567" y="1656"/>
                    <a:pt x="1673" y="1691"/>
                  </a:cubicBezTo>
                  <a:cubicBezTo>
                    <a:pt x="1795" y="1726"/>
                    <a:pt x="1919" y="1743"/>
                    <a:pt x="2042" y="1743"/>
                  </a:cubicBezTo>
                  <a:cubicBezTo>
                    <a:pt x="2253" y="1743"/>
                    <a:pt x="2447" y="1673"/>
                    <a:pt x="2570" y="1496"/>
                  </a:cubicBezTo>
                  <a:lnTo>
                    <a:pt x="2676" y="1339"/>
                  </a:lnTo>
                  <a:cubicBezTo>
                    <a:pt x="2800" y="1057"/>
                    <a:pt x="2835" y="705"/>
                    <a:pt x="2729" y="440"/>
                  </a:cubicBezTo>
                  <a:cubicBezTo>
                    <a:pt x="2624" y="142"/>
                    <a:pt x="2288" y="1"/>
                    <a:pt x="1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198183" y="456900"/>
              <a:ext cx="464739" cy="4271369"/>
            </a:xfrm>
            <a:custGeom>
              <a:avLst/>
              <a:gdLst/>
              <a:ahLst/>
              <a:cxnLst/>
              <a:rect l="l" t="t" r="r" b="b"/>
              <a:pathLst>
                <a:path w="15632" h="143672" extrusionOk="0">
                  <a:moveTo>
                    <a:pt x="1" y="0"/>
                  </a:moveTo>
                  <a:cubicBezTo>
                    <a:pt x="829" y="300"/>
                    <a:pt x="1655" y="617"/>
                    <a:pt x="2465" y="951"/>
                  </a:cubicBezTo>
                  <a:cubicBezTo>
                    <a:pt x="3838" y="1497"/>
                    <a:pt x="5176" y="2042"/>
                    <a:pt x="6567" y="2589"/>
                  </a:cubicBezTo>
                  <a:cubicBezTo>
                    <a:pt x="7518" y="2941"/>
                    <a:pt x="8450" y="3204"/>
                    <a:pt x="9348" y="3469"/>
                  </a:cubicBezTo>
                  <a:cubicBezTo>
                    <a:pt x="9471" y="3222"/>
                    <a:pt x="9736" y="3011"/>
                    <a:pt x="10105" y="2870"/>
                  </a:cubicBezTo>
                  <a:cubicBezTo>
                    <a:pt x="10245" y="2835"/>
                    <a:pt x="10386" y="2800"/>
                    <a:pt x="10527" y="2800"/>
                  </a:cubicBezTo>
                  <a:cubicBezTo>
                    <a:pt x="11055" y="2800"/>
                    <a:pt x="11583" y="3152"/>
                    <a:pt x="12200" y="3873"/>
                  </a:cubicBezTo>
                  <a:cubicBezTo>
                    <a:pt x="12076" y="4084"/>
                    <a:pt x="11935" y="4260"/>
                    <a:pt x="11794" y="4419"/>
                  </a:cubicBezTo>
                  <a:cubicBezTo>
                    <a:pt x="12393" y="4718"/>
                    <a:pt x="12956" y="5088"/>
                    <a:pt x="13484" y="5598"/>
                  </a:cubicBezTo>
                  <a:cubicBezTo>
                    <a:pt x="13573" y="5668"/>
                    <a:pt x="13696" y="5739"/>
                    <a:pt x="13819" y="5774"/>
                  </a:cubicBezTo>
                  <a:cubicBezTo>
                    <a:pt x="13679" y="6602"/>
                    <a:pt x="13590" y="7447"/>
                    <a:pt x="13590" y="8327"/>
                  </a:cubicBezTo>
                  <a:cubicBezTo>
                    <a:pt x="13590" y="8890"/>
                    <a:pt x="13625" y="9454"/>
                    <a:pt x="13714" y="10034"/>
                  </a:cubicBezTo>
                  <a:cubicBezTo>
                    <a:pt x="13855" y="11179"/>
                    <a:pt x="13925" y="12305"/>
                    <a:pt x="13942" y="13432"/>
                  </a:cubicBezTo>
                  <a:lnTo>
                    <a:pt x="13942" y="13889"/>
                  </a:lnTo>
                  <a:cubicBezTo>
                    <a:pt x="13942" y="14347"/>
                    <a:pt x="13960" y="14786"/>
                    <a:pt x="13977" y="15244"/>
                  </a:cubicBezTo>
                  <a:cubicBezTo>
                    <a:pt x="13995" y="16706"/>
                    <a:pt x="14012" y="18149"/>
                    <a:pt x="14118" y="19610"/>
                  </a:cubicBezTo>
                  <a:cubicBezTo>
                    <a:pt x="13660" y="23165"/>
                    <a:pt x="13520" y="26774"/>
                    <a:pt x="13520" y="30382"/>
                  </a:cubicBezTo>
                  <a:cubicBezTo>
                    <a:pt x="13520" y="35822"/>
                    <a:pt x="13836" y="41296"/>
                    <a:pt x="13855" y="46630"/>
                  </a:cubicBezTo>
                  <a:cubicBezTo>
                    <a:pt x="13855" y="57332"/>
                    <a:pt x="13872" y="68052"/>
                    <a:pt x="13872" y="78772"/>
                  </a:cubicBezTo>
                  <a:cubicBezTo>
                    <a:pt x="13872" y="79441"/>
                    <a:pt x="13890" y="80110"/>
                    <a:pt x="13890" y="80779"/>
                  </a:cubicBezTo>
                  <a:cubicBezTo>
                    <a:pt x="13890" y="95142"/>
                    <a:pt x="13714" y="109488"/>
                    <a:pt x="13714" y="123851"/>
                  </a:cubicBezTo>
                  <a:cubicBezTo>
                    <a:pt x="13714" y="130259"/>
                    <a:pt x="13749" y="136666"/>
                    <a:pt x="13836" y="143073"/>
                  </a:cubicBezTo>
                  <a:cubicBezTo>
                    <a:pt x="13855" y="143355"/>
                    <a:pt x="14012" y="143549"/>
                    <a:pt x="14242" y="143672"/>
                  </a:cubicBezTo>
                  <a:lnTo>
                    <a:pt x="15404" y="143672"/>
                  </a:lnTo>
                  <a:cubicBezTo>
                    <a:pt x="15491" y="143620"/>
                    <a:pt x="15561" y="143566"/>
                    <a:pt x="15632" y="143514"/>
                  </a:cubicBezTo>
                  <a:lnTo>
                    <a:pt x="156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183526" y="437011"/>
              <a:ext cx="510791" cy="4294944"/>
            </a:xfrm>
            <a:custGeom>
              <a:avLst/>
              <a:gdLst/>
              <a:ahLst/>
              <a:cxnLst/>
              <a:rect l="l" t="t" r="r" b="b"/>
              <a:pathLst>
                <a:path w="17181" h="144465" extrusionOk="0">
                  <a:moveTo>
                    <a:pt x="846" y="0"/>
                  </a:moveTo>
                  <a:cubicBezTo>
                    <a:pt x="775" y="0"/>
                    <a:pt x="705" y="0"/>
                    <a:pt x="653" y="19"/>
                  </a:cubicBezTo>
                  <a:cubicBezTo>
                    <a:pt x="247" y="19"/>
                    <a:pt x="1" y="493"/>
                    <a:pt x="423" y="634"/>
                  </a:cubicBezTo>
                  <a:cubicBezTo>
                    <a:pt x="442" y="652"/>
                    <a:pt x="477" y="652"/>
                    <a:pt x="494" y="669"/>
                  </a:cubicBezTo>
                  <a:lnTo>
                    <a:pt x="16125" y="669"/>
                  </a:lnTo>
                  <a:lnTo>
                    <a:pt x="16125" y="144183"/>
                  </a:lnTo>
                  <a:cubicBezTo>
                    <a:pt x="16230" y="144059"/>
                    <a:pt x="16301" y="143918"/>
                    <a:pt x="16301" y="143742"/>
                  </a:cubicBezTo>
                  <a:cubicBezTo>
                    <a:pt x="16618" y="122302"/>
                    <a:pt x="16249" y="100863"/>
                    <a:pt x="16266" y="79441"/>
                  </a:cubicBezTo>
                  <a:cubicBezTo>
                    <a:pt x="16284" y="69037"/>
                    <a:pt x="16301" y="58617"/>
                    <a:pt x="16301" y="48214"/>
                  </a:cubicBezTo>
                  <a:cubicBezTo>
                    <a:pt x="16319" y="40962"/>
                    <a:pt x="16899" y="33445"/>
                    <a:pt x="16547" y="26087"/>
                  </a:cubicBezTo>
                  <a:cubicBezTo>
                    <a:pt x="16618" y="26000"/>
                    <a:pt x="16653" y="25911"/>
                    <a:pt x="16671" y="25806"/>
                  </a:cubicBezTo>
                  <a:cubicBezTo>
                    <a:pt x="16935" y="24116"/>
                    <a:pt x="16847" y="22444"/>
                    <a:pt x="16653" y="20771"/>
                  </a:cubicBezTo>
                  <a:cubicBezTo>
                    <a:pt x="17164" y="18307"/>
                    <a:pt x="17075" y="15667"/>
                    <a:pt x="16829" y="13221"/>
                  </a:cubicBezTo>
                  <a:cubicBezTo>
                    <a:pt x="16706" y="12129"/>
                    <a:pt x="16460" y="11055"/>
                    <a:pt x="16230" y="9982"/>
                  </a:cubicBezTo>
                  <a:cubicBezTo>
                    <a:pt x="16477" y="7464"/>
                    <a:pt x="16688" y="4894"/>
                    <a:pt x="16249" y="2430"/>
                  </a:cubicBezTo>
                  <a:cubicBezTo>
                    <a:pt x="16460" y="2096"/>
                    <a:pt x="16688" y="1761"/>
                    <a:pt x="16864" y="1409"/>
                  </a:cubicBezTo>
                  <a:cubicBezTo>
                    <a:pt x="17181" y="845"/>
                    <a:pt x="16425" y="317"/>
                    <a:pt x="15756" y="282"/>
                  </a:cubicBezTo>
                  <a:cubicBezTo>
                    <a:pt x="11813" y="106"/>
                    <a:pt x="7870" y="230"/>
                    <a:pt x="3927" y="54"/>
                  </a:cubicBezTo>
                  <a:lnTo>
                    <a:pt x="3873" y="54"/>
                  </a:lnTo>
                  <a:cubicBezTo>
                    <a:pt x="3575" y="54"/>
                    <a:pt x="3310" y="177"/>
                    <a:pt x="3117" y="336"/>
                  </a:cubicBezTo>
                  <a:cubicBezTo>
                    <a:pt x="2378" y="141"/>
                    <a:pt x="1639" y="0"/>
                    <a:pt x="846" y="0"/>
                  </a:cubicBezTo>
                  <a:close/>
                  <a:moveTo>
                    <a:pt x="14735" y="144341"/>
                  </a:moveTo>
                  <a:cubicBezTo>
                    <a:pt x="14911" y="144411"/>
                    <a:pt x="15122" y="144465"/>
                    <a:pt x="15315" y="144465"/>
                  </a:cubicBezTo>
                  <a:cubicBezTo>
                    <a:pt x="15474" y="144465"/>
                    <a:pt x="15632" y="144429"/>
                    <a:pt x="15773" y="144394"/>
                  </a:cubicBezTo>
                  <a:cubicBezTo>
                    <a:pt x="15826" y="144376"/>
                    <a:pt x="15861" y="144359"/>
                    <a:pt x="15897" y="1443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476099" y="540114"/>
              <a:ext cx="84820" cy="48192"/>
            </a:xfrm>
            <a:custGeom>
              <a:avLst/>
              <a:gdLst/>
              <a:ahLst/>
              <a:cxnLst/>
              <a:rect l="l" t="t" r="r" b="b"/>
              <a:pathLst>
                <a:path w="2853" h="1621" extrusionOk="0">
                  <a:moveTo>
                    <a:pt x="1179" y="1"/>
                  </a:moveTo>
                  <a:cubicBezTo>
                    <a:pt x="1038" y="1"/>
                    <a:pt x="897" y="36"/>
                    <a:pt x="757" y="71"/>
                  </a:cubicBezTo>
                  <a:cubicBezTo>
                    <a:pt x="388" y="212"/>
                    <a:pt x="123" y="423"/>
                    <a:pt x="0" y="670"/>
                  </a:cubicBezTo>
                  <a:cubicBezTo>
                    <a:pt x="862" y="933"/>
                    <a:pt x="1672" y="1215"/>
                    <a:pt x="2446" y="1620"/>
                  </a:cubicBezTo>
                  <a:cubicBezTo>
                    <a:pt x="2587" y="1461"/>
                    <a:pt x="2728" y="1285"/>
                    <a:pt x="2852" y="1074"/>
                  </a:cubicBezTo>
                  <a:cubicBezTo>
                    <a:pt x="2235" y="353"/>
                    <a:pt x="1707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86470" y="1121514"/>
              <a:ext cx="4222" cy="384706"/>
            </a:xfrm>
            <a:custGeom>
              <a:avLst/>
              <a:gdLst/>
              <a:ahLst/>
              <a:cxnLst/>
              <a:rect l="l" t="t" r="r" b="b"/>
              <a:pathLst>
                <a:path w="142" h="12940" extrusionOk="0">
                  <a:moveTo>
                    <a:pt x="0" y="1"/>
                  </a:moveTo>
                  <a:lnTo>
                    <a:pt x="0" y="12939"/>
                  </a:lnTo>
                  <a:cubicBezTo>
                    <a:pt x="36" y="9348"/>
                    <a:pt x="88" y="5774"/>
                    <a:pt x="123" y="2202"/>
                  </a:cubicBezTo>
                  <a:lnTo>
                    <a:pt x="123" y="1338"/>
                  </a:lnTo>
                  <a:cubicBezTo>
                    <a:pt x="141" y="881"/>
                    <a:pt x="141" y="441"/>
                    <a:pt x="141" y="1"/>
                  </a:cubicBezTo>
                  <a:close/>
                </a:path>
              </a:pathLst>
            </a:custGeom>
            <a:solidFill>
              <a:srgbClr val="DAE7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/>
          <p:nvPr/>
        </p:nvSpPr>
        <p:spPr>
          <a:xfrm>
            <a:off x="8413309" y="4854889"/>
            <a:ext cx="324473" cy="231329"/>
          </a:xfrm>
          <a:custGeom>
            <a:avLst/>
            <a:gdLst/>
            <a:ahLst/>
            <a:cxnLst/>
            <a:rect l="l" t="t" r="r" b="b"/>
            <a:pathLst>
              <a:path w="10914" h="7781" extrusionOk="0">
                <a:moveTo>
                  <a:pt x="6055" y="0"/>
                </a:moveTo>
                <a:cubicBezTo>
                  <a:pt x="6037" y="705"/>
                  <a:pt x="6037" y="1321"/>
                  <a:pt x="6037" y="1937"/>
                </a:cubicBezTo>
                <a:cubicBezTo>
                  <a:pt x="6319" y="1937"/>
                  <a:pt x="6619" y="1920"/>
                  <a:pt x="6900" y="1920"/>
                </a:cubicBezTo>
                <a:cubicBezTo>
                  <a:pt x="6952" y="1462"/>
                  <a:pt x="6917" y="1021"/>
                  <a:pt x="6936" y="582"/>
                </a:cubicBezTo>
                <a:cubicBezTo>
                  <a:pt x="6776" y="476"/>
                  <a:pt x="6636" y="371"/>
                  <a:pt x="6478" y="265"/>
                </a:cubicBezTo>
                <a:cubicBezTo>
                  <a:pt x="6372" y="177"/>
                  <a:pt x="6248" y="124"/>
                  <a:pt x="6055" y="0"/>
                </a:cubicBezTo>
                <a:close/>
                <a:moveTo>
                  <a:pt x="423" y="2166"/>
                </a:moveTo>
                <a:cubicBezTo>
                  <a:pt x="17" y="2166"/>
                  <a:pt x="0" y="2202"/>
                  <a:pt x="0" y="2641"/>
                </a:cubicBezTo>
                <a:lnTo>
                  <a:pt x="0" y="4859"/>
                </a:lnTo>
                <a:cubicBezTo>
                  <a:pt x="0" y="5316"/>
                  <a:pt x="52" y="5370"/>
                  <a:pt x="528" y="5370"/>
                </a:cubicBezTo>
                <a:lnTo>
                  <a:pt x="5967" y="5370"/>
                </a:lnTo>
                <a:cubicBezTo>
                  <a:pt x="6002" y="6180"/>
                  <a:pt x="5950" y="6936"/>
                  <a:pt x="6002" y="7781"/>
                </a:cubicBezTo>
                <a:cubicBezTo>
                  <a:pt x="6196" y="7675"/>
                  <a:pt x="6319" y="7640"/>
                  <a:pt x="6424" y="7553"/>
                </a:cubicBezTo>
                <a:cubicBezTo>
                  <a:pt x="7128" y="6989"/>
                  <a:pt x="7833" y="6443"/>
                  <a:pt x="8520" y="5845"/>
                </a:cubicBezTo>
                <a:cubicBezTo>
                  <a:pt x="9294" y="5159"/>
                  <a:pt x="10050" y="4436"/>
                  <a:pt x="10808" y="3732"/>
                </a:cubicBezTo>
                <a:cubicBezTo>
                  <a:pt x="10843" y="3715"/>
                  <a:pt x="10860" y="3662"/>
                  <a:pt x="10914" y="3574"/>
                </a:cubicBezTo>
                <a:cubicBezTo>
                  <a:pt x="10895" y="3574"/>
                  <a:pt x="10895" y="3556"/>
                  <a:pt x="10878" y="3539"/>
                </a:cubicBezTo>
                <a:cubicBezTo>
                  <a:pt x="10086" y="4279"/>
                  <a:pt x="9311" y="5000"/>
                  <a:pt x="8520" y="5722"/>
                </a:cubicBezTo>
                <a:cubicBezTo>
                  <a:pt x="8097" y="6109"/>
                  <a:pt x="7621" y="6461"/>
                  <a:pt x="7164" y="6813"/>
                </a:cubicBezTo>
                <a:cubicBezTo>
                  <a:pt x="7093" y="6884"/>
                  <a:pt x="7006" y="6901"/>
                  <a:pt x="6882" y="6954"/>
                </a:cubicBezTo>
                <a:lnTo>
                  <a:pt x="6882" y="6337"/>
                </a:lnTo>
                <a:lnTo>
                  <a:pt x="6882" y="5757"/>
                </a:lnTo>
                <a:cubicBezTo>
                  <a:pt x="6882" y="5422"/>
                  <a:pt x="6865" y="5088"/>
                  <a:pt x="6830" y="4736"/>
                </a:cubicBezTo>
                <a:lnTo>
                  <a:pt x="986" y="4736"/>
                </a:lnTo>
                <a:lnTo>
                  <a:pt x="986" y="216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442593" y="4853848"/>
            <a:ext cx="306160" cy="207813"/>
          </a:xfrm>
          <a:custGeom>
            <a:avLst/>
            <a:gdLst/>
            <a:ahLst/>
            <a:cxnLst/>
            <a:rect l="l" t="t" r="r" b="b"/>
            <a:pathLst>
              <a:path w="10298" h="6990" extrusionOk="0">
                <a:moveTo>
                  <a:pt x="5986" y="0"/>
                </a:moveTo>
                <a:cubicBezTo>
                  <a:pt x="5880" y="652"/>
                  <a:pt x="5986" y="1286"/>
                  <a:pt x="5915" y="1955"/>
                </a:cubicBezTo>
                <a:cubicBezTo>
                  <a:pt x="4876" y="1990"/>
                  <a:pt x="3855" y="1990"/>
                  <a:pt x="2817" y="1990"/>
                </a:cubicBezTo>
                <a:cubicBezTo>
                  <a:pt x="2341" y="1990"/>
                  <a:pt x="1866" y="1985"/>
                  <a:pt x="1388" y="1985"/>
                </a:cubicBezTo>
                <a:cubicBezTo>
                  <a:pt x="928" y="1985"/>
                  <a:pt x="467" y="1990"/>
                  <a:pt x="1" y="2007"/>
                </a:cubicBezTo>
                <a:lnTo>
                  <a:pt x="1" y="4771"/>
                </a:lnTo>
                <a:lnTo>
                  <a:pt x="5845" y="4771"/>
                </a:lnTo>
                <a:cubicBezTo>
                  <a:pt x="5932" y="5527"/>
                  <a:pt x="5862" y="6232"/>
                  <a:pt x="5897" y="6989"/>
                </a:cubicBezTo>
                <a:cubicBezTo>
                  <a:pt x="6021" y="6936"/>
                  <a:pt x="6108" y="6919"/>
                  <a:pt x="6179" y="6848"/>
                </a:cubicBezTo>
                <a:cubicBezTo>
                  <a:pt x="6636" y="6496"/>
                  <a:pt x="7112" y="6144"/>
                  <a:pt x="7535" y="5757"/>
                </a:cubicBezTo>
                <a:cubicBezTo>
                  <a:pt x="8450" y="4929"/>
                  <a:pt x="9347" y="4084"/>
                  <a:pt x="10298" y="3222"/>
                </a:cubicBezTo>
                <a:cubicBezTo>
                  <a:pt x="10227" y="3169"/>
                  <a:pt x="10192" y="3117"/>
                  <a:pt x="10140" y="3063"/>
                </a:cubicBezTo>
                <a:cubicBezTo>
                  <a:pt x="10051" y="2993"/>
                  <a:pt x="9981" y="2922"/>
                  <a:pt x="9893" y="2852"/>
                </a:cubicBezTo>
                <a:cubicBezTo>
                  <a:pt x="9577" y="2624"/>
                  <a:pt x="9241" y="2394"/>
                  <a:pt x="8925" y="2166"/>
                </a:cubicBezTo>
                <a:cubicBezTo>
                  <a:pt x="8063" y="1532"/>
                  <a:pt x="7200" y="880"/>
                  <a:pt x="6338" y="247"/>
                </a:cubicBezTo>
                <a:cubicBezTo>
                  <a:pt x="6232" y="176"/>
                  <a:pt x="6127" y="106"/>
                  <a:pt x="59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442593" y="4944911"/>
            <a:ext cx="306160" cy="116750"/>
          </a:xfrm>
          <a:custGeom>
            <a:avLst/>
            <a:gdLst/>
            <a:ahLst/>
            <a:cxnLst/>
            <a:rect l="l" t="t" r="r" b="b"/>
            <a:pathLst>
              <a:path w="10298" h="3927" extrusionOk="0">
                <a:moveTo>
                  <a:pt x="10140" y="0"/>
                </a:moveTo>
                <a:cubicBezTo>
                  <a:pt x="8995" y="1180"/>
                  <a:pt x="7746" y="2236"/>
                  <a:pt x="6390" y="3152"/>
                </a:cubicBezTo>
                <a:cubicBezTo>
                  <a:pt x="6373" y="2659"/>
                  <a:pt x="6284" y="2148"/>
                  <a:pt x="6197" y="1638"/>
                </a:cubicBezTo>
                <a:cubicBezTo>
                  <a:pt x="6162" y="1444"/>
                  <a:pt x="5932" y="1267"/>
                  <a:pt x="5721" y="1267"/>
                </a:cubicBezTo>
                <a:lnTo>
                  <a:pt x="5704" y="1267"/>
                </a:lnTo>
                <a:cubicBezTo>
                  <a:pt x="4718" y="1338"/>
                  <a:pt x="3749" y="1373"/>
                  <a:pt x="2764" y="1373"/>
                </a:cubicBezTo>
                <a:cubicBezTo>
                  <a:pt x="1848" y="1373"/>
                  <a:pt x="916" y="1338"/>
                  <a:pt x="1" y="1267"/>
                </a:cubicBezTo>
                <a:lnTo>
                  <a:pt x="1" y="1708"/>
                </a:lnTo>
                <a:lnTo>
                  <a:pt x="5845" y="1708"/>
                </a:lnTo>
                <a:cubicBezTo>
                  <a:pt x="5880" y="2060"/>
                  <a:pt x="5897" y="2394"/>
                  <a:pt x="5897" y="2729"/>
                </a:cubicBezTo>
                <a:lnTo>
                  <a:pt x="5897" y="3309"/>
                </a:lnTo>
                <a:lnTo>
                  <a:pt x="5897" y="3926"/>
                </a:lnTo>
                <a:cubicBezTo>
                  <a:pt x="6021" y="3873"/>
                  <a:pt x="6108" y="3856"/>
                  <a:pt x="6179" y="3785"/>
                </a:cubicBezTo>
                <a:cubicBezTo>
                  <a:pt x="6636" y="3433"/>
                  <a:pt x="7112" y="3081"/>
                  <a:pt x="7535" y="2694"/>
                </a:cubicBezTo>
                <a:cubicBezTo>
                  <a:pt x="8450" y="1866"/>
                  <a:pt x="9347" y="1021"/>
                  <a:pt x="10298" y="159"/>
                </a:cubicBezTo>
                <a:cubicBezTo>
                  <a:pt x="10227" y="106"/>
                  <a:pt x="10192" y="54"/>
                  <a:pt x="101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8443099" y="4919789"/>
            <a:ext cx="187388" cy="32465"/>
          </a:xfrm>
          <a:custGeom>
            <a:avLst/>
            <a:gdLst/>
            <a:ahLst/>
            <a:cxnLst/>
            <a:rect l="l" t="t" r="r" b="b"/>
            <a:pathLst>
              <a:path w="6303" h="1092" extrusionOk="0">
                <a:moveTo>
                  <a:pt x="1920" y="0"/>
                </a:moveTo>
                <a:cubicBezTo>
                  <a:pt x="1322" y="0"/>
                  <a:pt x="758" y="71"/>
                  <a:pt x="265" y="247"/>
                </a:cubicBezTo>
                <a:cubicBezTo>
                  <a:pt x="1" y="352"/>
                  <a:pt x="19" y="669"/>
                  <a:pt x="265" y="775"/>
                </a:cubicBezTo>
                <a:cubicBezTo>
                  <a:pt x="846" y="1004"/>
                  <a:pt x="1498" y="1092"/>
                  <a:pt x="2202" y="1092"/>
                </a:cubicBezTo>
                <a:cubicBezTo>
                  <a:pt x="3504" y="1092"/>
                  <a:pt x="4929" y="793"/>
                  <a:pt x="6110" y="775"/>
                </a:cubicBezTo>
                <a:cubicBezTo>
                  <a:pt x="6302" y="758"/>
                  <a:pt x="6302" y="476"/>
                  <a:pt x="6110" y="458"/>
                </a:cubicBezTo>
                <a:cubicBezTo>
                  <a:pt x="4859" y="387"/>
                  <a:pt x="3310" y="0"/>
                  <a:pt x="19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8622279" y="4919670"/>
            <a:ext cx="17333" cy="7997"/>
          </a:xfrm>
          <a:custGeom>
            <a:avLst/>
            <a:gdLst/>
            <a:ahLst/>
            <a:cxnLst/>
            <a:rect l="l" t="t" r="r" b="b"/>
            <a:pathLst>
              <a:path w="583" h="269" extrusionOk="0">
                <a:moveTo>
                  <a:pt x="322" y="0"/>
                </a:moveTo>
                <a:cubicBezTo>
                  <a:pt x="242" y="0"/>
                  <a:pt x="158" y="53"/>
                  <a:pt x="1" y="163"/>
                </a:cubicBezTo>
                <a:cubicBezTo>
                  <a:pt x="1" y="199"/>
                  <a:pt x="1" y="234"/>
                  <a:pt x="19" y="269"/>
                </a:cubicBezTo>
                <a:cubicBezTo>
                  <a:pt x="195" y="215"/>
                  <a:pt x="371" y="180"/>
                  <a:pt x="582" y="128"/>
                </a:cubicBezTo>
                <a:cubicBezTo>
                  <a:pt x="465" y="44"/>
                  <a:pt x="395" y="0"/>
                  <a:pt x="32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8645649" y="4970033"/>
            <a:ext cx="9454" cy="7343"/>
          </a:xfrm>
          <a:custGeom>
            <a:avLst/>
            <a:gdLst/>
            <a:ahLst/>
            <a:cxnLst/>
            <a:rect l="l" t="t" r="r" b="b"/>
            <a:pathLst>
              <a:path w="318" h="247" extrusionOk="0">
                <a:moveTo>
                  <a:pt x="158" y="0"/>
                </a:moveTo>
                <a:cubicBezTo>
                  <a:pt x="106" y="0"/>
                  <a:pt x="71" y="70"/>
                  <a:pt x="1" y="141"/>
                </a:cubicBezTo>
                <a:cubicBezTo>
                  <a:pt x="88" y="194"/>
                  <a:pt x="141" y="246"/>
                  <a:pt x="194" y="246"/>
                </a:cubicBezTo>
                <a:cubicBezTo>
                  <a:pt x="247" y="230"/>
                  <a:pt x="264" y="141"/>
                  <a:pt x="317" y="106"/>
                </a:cubicBezTo>
                <a:cubicBezTo>
                  <a:pt x="264" y="70"/>
                  <a:pt x="212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8686974" y="4933346"/>
            <a:ext cx="13141" cy="5292"/>
          </a:xfrm>
          <a:custGeom>
            <a:avLst/>
            <a:gdLst/>
            <a:ahLst/>
            <a:cxnLst/>
            <a:rect l="l" t="t" r="r" b="b"/>
            <a:pathLst>
              <a:path w="442" h="178" extrusionOk="0">
                <a:moveTo>
                  <a:pt x="228" y="0"/>
                </a:moveTo>
                <a:cubicBezTo>
                  <a:pt x="147" y="0"/>
                  <a:pt x="83" y="66"/>
                  <a:pt x="1" y="178"/>
                </a:cubicBezTo>
                <a:cubicBezTo>
                  <a:pt x="177" y="143"/>
                  <a:pt x="265" y="143"/>
                  <a:pt x="441" y="107"/>
                </a:cubicBezTo>
                <a:cubicBezTo>
                  <a:pt x="353" y="34"/>
                  <a:pt x="286" y="0"/>
                  <a:pt x="22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8433674" y="4841837"/>
            <a:ext cx="325038" cy="231329"/>
          </a:xfrm>
          <a:custGeom>
            <a:avLst/>
            <a:gdLst/>
            <a:ahLst/>
            <a:cxnLst/>
            <a:rect l="l" t="t" r="r" b="b"/>
            <a:pathLst>
              <a:path w="10933" h="7781" extrusionOk="0">
                <a:moveTo>
                  <a:pt x="6286" y="404"/>
                </a:moveTo>
                <a:cubicBezTo>
                  <a:pt x="6427" y="510"/>
                  <a:pt x="6532" y="580"/>
                  <a:pt x="6638" y="651"/>
                </a:cubicBezTo>
                <a:cubicBezTo>
                  <a:pt x="7500" y="1284"/>
                  <a:pt x="8363" y="1936"/>
                  <a:pt x="9225" y="2570"/>
                </a:cubicBezTo>
                <a:cubicBezTo>
                  <a:pt x="9541" y="2798"/>
                  <a:pt x="9877" y="3028"/>
                  <a:pt x="10193" y="3256"/>
                </a:cubicBezTo>
                <a:cubicBezTo>
                  <a:pt x="10334" y="3362"/>
                  <a:pt x="10440" y="3485"/>
                  <a:pt x="10598" y="3626"/>
                </a:cubicBezTo>
                <a:cubicBezTo>
                  <a:pt x="9647" y="4488"/>
                  <a:pt x="8750" y="5333"/>
                  <a:pt x="7835" y="6143"/>
                </a:cubicBezTo>
                <a:cubicBezTo>
                  <a:pt x="7412" y="6548"/>
                  <a:pt x="6936" y="6900"/>
                  <a:pt x="6479" y="7252"/>
                </a:cubicBezTo>
                <a:cubicBezTo>
                  <a:pt x="6408" y="7304"/>
                  <a:pt x="6321" y="7340"/>
                  <a:pt x="6197" y="7393"/>
                </a:cubicBezTo>
                <a:cubicBezTo>
                  <a:pt x="6162" y="6636"/>
                  <a:pt x="6232" y="5931"/>
                  <a:pt x="6145" y="5175"/>
                </a:cubicBezTo>
                <a:lnTo>
                  <a:pt x="301" y="5175"/>
                </a:lnTo>
                <a:lnTo>
                  <a:pt x="301" y="2411"/>
                </a:lnTo>
                <a:cubicBezTo>
                  <a:pt x="955" y="2394"/>
                  <a:pt x="1605" y="2390"/>
                  <a:pt x="2254" y="2390"/>
                </a:cubicBezTo>
                <a:cubicBezTo>
                  <a:pt x="2791" y="2390"/>
                  <a:pt x="3328" y="2393"/>
                  <a:pt x="3864" y="2393"/>
                </a:cubicBezTo>
                <a:cubicBezTo>
                  <a:pt x="4647" y="2393"/>
                  <a:pt x="5430" y="2387"/>
                  <a:pt x="6215" y="2359"/>
                </a:cubicBezTo>
                <a:cubicBezTo>
                  <a:pt x="6286" y="1690"/>
                  <a:pt x="6197" y="1056"/>
                  <a:pt x="6286" y="404"/>
                </a:cubicBezTo>
                <a:close/>
                <a:moveTo>
                  <a:pt x="6056" y="0"/>
                </a:moveTo>
                <a:cubicBezTo>
                  <a:pt x="6056" y="792"/>
                  <a:pt x="6039" y="1496"/>
                  <a:pt x="6039" y="2183"/>
                </a:cubicBezTo>
                <a:lnTo>
                  <a:pt x="4965" y="2183"/>
                </a:lnTo>
                <a:cubicBezTo>
                  <a:pt x="3451" y="2183"/>
                  <a:pt x="1955" y="2183"/>
                  <a:pt x="459" y="2165"/>
                </a:cubicBezTo>
                <a:cubicBezTo>
                  <a:pt x="36" y="2165"/>
                  <a:pt x="19" y="2183"/>
                  <a:pt x="1" y="2641"/>
                </a:cubicBezTo>
                <a:lnTo>
                  <a:pt x="1" y="4858"/>
                </a:lnTo>
                <a:cubicBezTo>
                  <a:pt x="19" y="5316"/>
                  <a:pt x="71" y="5368"/>
                  <a:pt x="547" y="5368"/>
                </a:cubicBezTo>
                <a:lnTo>
                  <a:pt x="5969" y="5368"/>
                </a:lnTo>
                <a:cubicBezTo>
                  <a:pt x="6004" y="6178"/>
                  <a:pt x="5951" y="6936"/>
                  <a:pt x="6004" y="7780"/>
                </a:cubicBezTo>
                <a:cubicBezTo>
                  <a:pt x="6197" y="7675"/>
                  <a:pt x="6321" y="7640"/>
                  <a:pt x="6427" y="7551"/>
                </a:cubicBezTo>
                <a:cubicBezTo>
                  <a:pt x="7131" y="6988"/>
                  <a:pt x="7835" y="6443"/>
                  <a:pt x="8521" y="5844"/>
                </a:cubicBezTo>
                <a:cubicBezTo>
                  <a:pt x="9295" y="5157"/>
                  <a:pt x="10053" y="4436"/>
                  <a:pt x="10827" y="3732"/>
                </a:cubicBezTo>
                <a:cubicBezTo>
                  <a:pt x="10844" y="3714"/>
                  <a:pt x="10862" y="3661"/>
                  <a:pt x="10933" y="3573"/>
                </a:cubicBezTo>
                <a:cubicBezTo>
                  <a:pt x="10703" y="3397"/>
                  <a:pt x="10492" y="3185"/>
                  <a:pt x="10264" y="3009"/>
                </a:cubicBezTo>
                <a:cubicBezTo>
                  <a:pt x="9982" y="2798"/>
                  <a:pt x="9665" y="2605"/>
                  <a:pt x="9384" y="2394"/>
                </a:cubicBezTo>
                <a:cubicBezTo>
                  <a:pt x="8415" y="1690"/>
                  <a:pt x="7447" y="968"/>
                  <a:pt x="6479" y="263"/>
                </a:cubicBezTo>
                <a:cubicBezTo>
                  <a:pt x="6391" y="176"/>
                  <a:pt x="6267" y="123"/>
                  <a:pt x="60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433674" y="4841272"/>
            <a:ext cx="325038" cy="232399"/>
          </a:xfrm>
          <a:custGeom>
            <a:avLst/>
            <a:gdLst/>
            <a:ahLst/>
            <a:cxnLst/>
            <a:rect l="l" t="t" r="r" b="b"/>
            <a:pathLst>
              <a:path w="10933" h="7817" extrusionOk="0">
                <a:moveTo>
                  <a:pt x="6299" y="450"/>
                </a:moveTo>
                <a:lnTo>
                  <a:pt x="6299" y="450"/>
                </a:lnTo>
                <a:cubicBezTo>
                  <a:pt x="6433" y="533"/>
                  <a:pt x="6535" y="602"/>
                  <a:pt x="6638" y="688"/>
                </a:cubicBezTo>
                <a:cubicBezTo>
                  <a:pt x="7483" y="1322"/>
                  <a:pt x="8345" y="1955"/>
                  <a:pt x="9208" y="2606"/>
                </a:cubicBezTo>
                <a:cubicBezTo>
                  <a:pt x="9525" y="2836"/>
                  <a:pt x="9858" y="3047"/>
                  <a:pt x="10193" y="3293"/>
                </a:cubicBezTo>
                <a:cubicBezTo>
                  <a:pt x="10313" y="3379"/>
                  <a:pt x="10434" y="3499"/>
                  <a:pt x="10571" y="3636"/>
                </a:cubicBezTo>
                <a:lnTo>
                  <a:pt x="10571" y="3636"/>
                </a:lnTo>
                <a:cubicBezTo>
                  <a:pt x="9624" y="4513"/>
                  <a:pt x="8747" y="5338"/>
                  <a:pt x="7835" y="6162"/>
                </a:cubicBezTo>
                <a:cubicBezTo>
                  <a:pt x="7394" y="6549"/>
                  <a:pt x="6919" y="6901"/>
                  <a:pt x="6462" y="7271"/>
                </a:cubicBezTo>
                <a:cubicBezTo>
                  <a:pt x="6411" y="7320"/>
                  <a:pt x="6315" y="7340"/>
                  <a:pt x="6215" y="7385"/>
                </a:cubicBezTo>
                <a:lnTo>
                  <a:pt x="6215" y="7385"/>
                </a:lnTo>
                <a:cubicBezTo>
                  <a:pt x="6214" y="7184"/>
                  <a:pt x="6197" y="6998"/>
                  <a:pt x="6197" y="6795"/>
                </a:cubicBezTo>
                <a:lnTo>
                  <a:pt x="6197" y="6215"/>
                </a:lnTo>
                <a:cubicBezTo>
                  <a:pt x="6197" y="5880"/>
                  <a:pt x="6197" y="5528"/>
                  <a:pt x="6162" y="5194"/>
                </a:cubicBezTo>
                <a:lnTo>
                  <a:pt x="6162" y="5176"/>
                </a:lnTo>
                <a:lnTo>
                  <a:pt x="318" y="5176"/>
                </a:lnTo>
                <a:lnTo>
                  <a:pt x="318" y="2448"/>
                </a:lnTo>
                <a:lnTo>
                  <a:pt x="318" y="2448"/>
                </a:lnTo>
                <a:cubicBezTo>
                  <a:pt x="998" y="2430"/>
                  <a:pt x="1679" y="2413"/>
                  <a:pt x="2360" y="2413"/>
                </a:cubicBezTo>
                <a:lnTo>
                  <a:pt x="3873" y="2413"/>
                </a:lnTo>
                <a:cubicBezTo>
                  <a:pt x="4648" y="2413"/>
                  <a:pt x="5441" y="2413"/>
                  <a:pt x="6215" y="2395"/>
                </a:cubicBezTo>
                <a:lnTo>
                  <a:pt x="6232" y="2395"/>
                </a:lnTo>
                <a:lnTo>
                  <a:pt x="6232" y="2378"/>
                </a:lnTo>
                <a:cubicBezTo>
                  <a:pt x="6251" y="2167"/>
                  <a:pt x="6251" y="1937"/>
                  <a:pt x="6251" y="1744"/>
                </a:cubicBezTo>
                <a:lnTo>
                  <a:pt x="6251" y="1146"/>
                </a:lnTo>
                <a:cubicBezTo>
                  <a:pt x="6251" y="924"/>
                  <a:pt x="6266" y="687"/>
                  <a:pt x="6299" y="450"/>
                </a:cubicBezTo>
                <a:close/>
                <a:moveTo>
                  <a:pt x="6267" y="406"/>
                </a:moveTo>
                <a:lnTo>
                  <a:pt x="6267" y="423"/>
                </a:lnTo>
                <a:cubicBezTo>
                  <a:pt x="6232" y="670"/>
                  <a:pt x="6232" y="916"/>
                  <a:pt x="6232" y="1146"/>
                </a:cubicBezTo>
                <a:lnTo>
                  <a:pt x="6232" y="1744"/>
                </a:lnTo>
                <a:cubicBezTo>
                  <a:pt x="6232" y="1932"/>
                  <a:pt x="6232" y="2138"/>
                  <a:pt x="6200" y="2360"/>
                </a:cubicBezTo>
                <a:lnTo>
                  <a:pt x="6200" y="2360"/>
                </a:lnTo>
                <a:cubicBezTo>
                  <a:pt x="5430" y="2395"/>
                  <a:pt x="4643" y="2395"/>
                  <a:pt x="3873" y="2395"/>
                </a:cubicBezTo>
                <a:lnTo>
                  <a:pt x="2360" y="2395"/>
                </a:lnTo>
                <a:cubicBezTo>
                  <a:pt x="1674" y="2395"/>
                  <a:pt x="987" y="2395"/>
                  <a:pt x="301" y="2413"/>
                </a:cubicBezTo>
                <a:lnTo>
                  <a:pt x="283" y="2413"/>
                </a:lnTo>
                <a:lnTo>
                  <a:pt x="283" y="2430"/>
                </a:lnTo>
                <a:lnTo>
                  <a:pt x="283" y="5194"/>
                </a:lnTo>
                <a:lnTo>
                  <a:pt x="6127" y="5194"/>
                </a:lnTo>
                <a:cubicBezTo>
                  <a:pt x="6180" y="5546"/>
                  <a:pt x="6180" y="5880"/>
                  <a:pt x="6180" y="6215"/>
                </a:cubicBezTo>
                <a:lnTo>
                  <a:pt x="6180" y="6795"/>
                </a:lnTo>
                <a:cubicBezTo>
                  <a:pt x="6180" y="7007"/>
                  <a:pt x="6180" y="7201"/>
                  <a:pt x="6197" y="7412"/>
                </a:cubicBezTo>
                <a:lnTo>
                  <a:pt x="6197" y="7429"/>
                </a:lnTo>
                <a:lnTo>
                  <a:pt x="6215" y="7412"/>
                </a:lnTo>
                <a:cubicBezTo>
                  <a:pt x="6321" y="7359"/>
                  <a:pt x="6408" y="7342"/>
                  <a:pt x="6479" y="7288"/>
                </a:cubicBezTo>
                <a:cubicBezTo>
                  <a:pt x="6936" y="6919"/>
                  <a:pt x="7412" y="6567"/>
                  <a:pt x="7852" y="6180"/>
                </a:cubicBezTo>
                <a:cubicBezTo>
                  <a:pt x="8767" y="5352"/>
                  <a:pt x="9647" y="4525"/>
                  <a:pt x="10598" y="3645"/>
                </a:cubicBezTo>
                <a:lnTo>
                  <a:pt x="10616" y="3645"/>
                </a:lnTo>
                <a:lnTo>
                  <a:pt x="10598" y="3627"/>
                </a:lnTo>
                <a:cubicBezTo>
                  <a:pt x="10457" y="3486"/>
                  <a:pt x="10334" y="3364"/>
                  <a:pt x="10210" y="3275"/>
                </a:cubicBezTo>
                <a:cubicBezTo>
                  <a:pt x="9877" y="3028"/>
                  <a:pt x="9541" y="2817"/>
                  <a:pt x="9225" y="2571"/>
                </a:cubicBezTo>
                <a:lnTo>
                  <a:pt x="6638" y="670"/>
                </a:lnTo>
                <a:cubicBezTo>
                  <a:pt x="6549" y="582"/>
                  <a:pt x="6443" y="512"/>
                  <a:pt x="6286" y="406"/>
                </a:cubicBezTo>
                <a:close/>
                <a:moveTo>
                  <a:pt x="6074" y="46"/>
                </a:moveTo>
                <a:cubicBezTo>
                  <a:pt x="6273" y="163"/>
                  <a:pt x="6376" y="214"/>
                  <a:pt x="6479" y="282"/>
                </a:cubicBezTo>
                <a:cubicBezTo>
                  <a:pt x="7447" y="1005"/>
                  <a:pt x="8415" y="1709"/>
                  <a:pt x="9384" y="2413"/>
                </a:cubicBezTo>
                <a:cubicBezTo>
                  <a:pt x="9665" y="2624"/>
                  <a:pt x="9964" y="2817"/>
                  <a:pt x="10246" y="3028"/>
                </a:cubicBezTo>
                <a:cubicBezTo>
                  <a:pt x="10488" y="3202"/>
                  <a:pt x="10697" y="3410"/>
                  <a:pt x="10905" y="3601"/>
                </a:cubicBezTo>
                <a:lnTo>
                  <a:pt x="10905" y="3601"/>
                </a:lnTo>
                <a:cubicBezTo>
                  <a:pt x="10876" y="3633"/>
                  <a:pt x="10861" y="3665"/>
                  <a:pt x="10844" y="3697"/>
                </a:cubicBezTo>
                <a:cubicBezTo>
                  <a:pt x="10844" y="3716"/>
                  <a:pt x="10827" y="3733"/>
                  <a:pt x="10809" y="3751"/>
                </a:cubicBezTo>
                <a:cubicBezTo>
                  <a:pt x="10053" y="4455"/>
                  <a:pt x="9295" y="5176"/>
                  <a:pt x="8504" y="5863"/>
                </a:cubicBezTo>
                <a:cubicBezTo>
                  <a:pt x="7835" y="6443"/>
                  <a:pt x="7131" y="7007"/>
                  <a:pt x="6427" y="7570"/>
                </a:cubicBezTo>
                <a:cubicBezTo>
                  <a:pt x="6324" y="7638"/>
                  <a:pt x="6204" y="7691"/>
                  <a:pt x="6021" y="7790"/>
                </a:cubicBezTo>
                <a:lnTo>
                  <a:pt x="6021" y="7790"/>
                </a:lnTo>
                <a:cubicBezTo>
                  <a:pt x="6004" y="7441"/>
                  <a:pt x="5986" y="7092"/>
                  <a:pt x="5986" y="6760"/>
                </a:cubicBezTo>
                <a:lnTo>
                  <a:pt x="5986" y="6250"/>
                </a:lnTo>
                <a:lnTo>
                  <a:pt x="5986" y="5387"/>
                </a:lnTo>
                <a:lnTo>
                  <a:pt x="5969" y="5370"/>
                </a:lnTo>
                <a:lnTo>
                  <a:pt x="5458" y="5370"/>
                </a:lnTo>
                <a:cubicBezTo>
                  <a:pt x="4420" y="5370"/>
                  <a:pt x="3381" y="5387"/>
                  <a:pt x="2343" y="5387"/>
                </a:cubicBezTo>
                <a:cubicBezTo>
                  <a:pt x="1744" y="5387"/>
                  <a:pt x="1146" y="5370"/>
                  <a:pt x="547" y="5370"/>
                </a:cubicBezTo>
                <a:lnTo>
                  <a:pt x="266" y="5370"/>
                </a:lnTo>
                <a:cubicBezTo>
                  <a:pt x="212" y="5352"/>
                  <a:pt x="160" y="5335"/>
                  <a:pt x="142" y="5317"/>
                </a:cubicBezTo>
                <a:cubicBezTo>
                  <a:pt x="90" y="5282"/>
                  <a:pt x="54" y="5246"/>
                  <a:pt x="36" y="5176"/>
                </a:cubicBezTo>
                <a:cubicBezTo>
                  <a:pt x="19" y="5106"/>
                  <a:pt x="19" y="5000"/>
                  <a:pt x="19" y="4877"/>
                </a:cubicBezTo>
                <a:lnTo>
                  <a:pt x="19" y="3733"/>
                </a:lnTo>
                <a:lnTo>
                  <a:pt x="19" y="2660"/>
                </a:lnTo>
                <a:cubicBezTo>
                  <a:pt x="19" y="2554"/>
                  <a:pt x="19" y="2465"/>
                  <a:pt x="36" y="2395"/>
                </a:cubicBezTo>
                <a:cubicBezTo>
                  <a:pt x="36" y="2360"/>
                  <a:pt x="54" y="2307"/>
                  <a:pt x="54" y="2289"/>
                </a:cubicBezTo>
                <a:lnTo>
                  <a:pt x="107" y="2237"/>
                </a:lnTo>
                <a:cubicBezTo>
                  <a:pt x="125" y="2219"/>
                  <a:pt x="177" y="2219"/>
                  <a:pt x="230" y="2202"/>
                </a:cubicBezTo>
                <a:lnTo>
                  <a:pt x="459" y="2202"/>
                </a:lnTo>
                <a:cubicBezTo>
                  <a:pt x="1955" y="2202"/>
                  <a:pt x="3451" y="2219"/>
                  <a:pt x="4965" y="2219"/>
                </a:cubicBezTo>
                <a:lnTo>
                  <a:pt x="6039" y="2219"/>
                </a:lnTo>
                <a:lnTo>
                  <a:pt x="6039" y="2202"/>
                </a:lnTo>
                <a:cubicBezTo>
                  <a:pt x="6056" y="1523"/>
                  <a:pt x="6056" y="827"/>
                  <a:pt x="6074" y="46"/>
                </a:cubicBezTo>
                <a:close/>
                <a:moveTo>
                  <a:pt x="6056" y="1"/>
                </a:moveTo>
                <a:lnTo>
                  <a:pt x="6056" y="19"/>
                </a:lnTo>
                <a:cubicBezTo>
                  <a:pt x="6039" y="811"/>
                  <a:pt x="6039" y="1515"/>
                  <a:pt x="6021" y="2202"/>
                </a:cubicBezTo>
                <a:lnTo>
                  <a:pt x="4965" y="2202"/>
                </a:lnTo>
                <a:cubicBezTo>
                  <a:pt x="3451" y="2184"/>
                  <a:pt x="1955" y="2184"/>
                  <a:pt x="459" y="2184"/>
                </a:cubicBezTo>
                <a:lnTo>
                  <a:pt x="195" y="2184"/>
                </a:lnTo>
                <a:cubicBezTo>
                  <a:pt x="142" y="2202"/>
                  <a:pt x="107" y="2202"/>
                  <a:pt x="90" y="2219"/>
                </a:cubicBezTo>
                <a:cubicBezTo>
                  <a:pt x="71" y="2237"/>
                  <a:pt x="54" y="2254"/>
                  <a:pt x="36" y="2289"/>
                </a:cubicBezTo>
                <a:cubicBezTo>
                  <a:pt x="1" y="2360"/>
                  <a:pt x="1" y="2465"/>
                  <a:pt x="1" y="2660"/>
                </a:cubicBezTo>
                <a:lnTo>
                  <a:pt x="1" y="3733"/>
                </a:lnTo>
                <a:lnTo>
                  <a:pt x="1" y="4877"/>
                </a:lnTo>
                <a:cubicBezTo>
                  <a:pt x="1" y="5000"/>
                  <a:pt x="1" y="5089"/>
                  <a:pt x="19" y="5159"/>
                </a:cubicBezTo>
                <a:cubicBezTo>
                  <a:pt x="19" y="5211"/>
                  <a:pt x="36" y="5246"/>
                  <a:pt x="71" y="5282"/>
                </a:cubicBezTo>
                <a:cubicBezTo>
                  <a:pt x="107" y="5335"/>
                  <a:pt x="160" y="5370"/>
                  <a:pt x="230" y="5387"/>
                </a:cubicBezTo>
                <a:cubicBezTo>
                  <a:pt x="301" y="5387"/>
                  <a:pt x="406" y="5405"/>
                  <a:pt x="547" y="5405"/>
                </a:cubicBezTo>
                <a:lnTo>
                  <a:pt x="5952" y="5405"/>
                </a:lnTo>
                <a:cubicBezTo>
                  <a:pt x="5969" y="5682"/>
                  <a:pt x="5969" y="5975"/>
                  <a:pt x="5969" y="6250"/>
                </a:cubicBezTo>
                <a:lnTo>
                  <a:pt x="5969" y="6760"/>
                </a:lnTo>
                <a:cubicBezTo>
                  <a:pt x="5969" y="7095"/>
                  <a:pt x="5969" y="7447"/>
                  <a:pt x="5986" y="7799"/>
                </a:cubicBezTo>
                <a:lnTo>
                  <a:pt x="5986" y="7816"/>
                </a:lnTo>
                <a:lnTo>
                  <a:pt x="6004" y="7816"/>
                </a:lnTo>
                <a:cubicBezTo>
                  <a:pt x="6197" y="7711"/>
                  <a:pt x="6338" y="7659"/>
                  <a:pt x="6443" y="7588"/>
                </a:cubicBezTo>
                <a:cubicBezTo>
                  <a:pt x="7131" y="7025"/>
                  <a:pt x="7852" y="6462"/>
                  <a:pt x="8521" y="5880"/>
                </a:cubicBezTo>
                <a:cubicBezTo>
                  <a:pt x="9313" y="5194"/>
                  <a:pt x="10070" y="4472"/>
                  <a:pt x="10827" y="3768"/>
                </a:cubicBezTo>
                <a:cubicBezTo>
                  <a:pt x="10844" y="3751"/>
                  <a:pt x="10862" y="3733"/>
                  <a:pt x="10879" y="3697"/>
                </a:cubicBezTo>
                <a:cubicBezTo>
                  <a:pt x="10879" y="3680"/>
                  <a:pt x="10898" y="3645"/>
                  <a:pt x="10933" y="3610"/>
                </a:cubicBezTo>
                <a:lnTo>
                  <a:pt x="10933" y="3592"/>
                </a:lnTo>
                <a:cubicBezTo>
                  <a:pt x="10722" y="3399"/>
                  <a:pt x="10492" y="3188"/>
                  <a:pt x="10264" y="3012"/>
                </a:cubicBezTo>
                <a:cubicBezTo>
                  <a:pt x="9982" y="2800"/>
                  <a:pt x="9682" y="2606"/>
                  <a:pt x="9384" y="2395"/>
                </a:cubicBezTo>
                <a:cubicBezTo>
                  <a:pt x="8415" y="1691"/>
                  <a:pt x="7464" y="970"/>
                  <a:pt x="6497" y="266"/>
                </a:cubicBezTo>
                <a:cubicBezTo>
                  <a:pt x="6391" y="195"/>
                  <a:pt x="6267" y="142"/>
                  <a:pt x="6074" y="19"/>
                </a:cubicBezTo>
                <a:lnTo>
                  <a:pt x="605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514272" y="4918332"/>
            <a:ext cx="35617" cy="5768"/>
          </a:xfrm>
          <a:custGeom>
            <a:avLst/>
            <a:gdLst/>
            <a:ahLst/>
            <a:cxnLst/>
            <a:rect l="l" t="t" r="r" b="b"/>
            <a:pathLst>
              <a:path w="1198" h="194" extrusionOk="0">
                <a:moveTo>
                  <a:pt x="532" y="0"/>
                </a:moveTo>
                <a:cubicBezTo>
                  <a:pt x="353" y="0"/>
                  <a:pt x="175" y="18"/>
                  <a:pt x="1" y="49"/>
                </a:cubicBezTo>
                <a:cubicBezTo>
                  <a:pt x="134" y="144"/>
                  <a:pt x="318" y="193"/>
                  <a:pt x="543" y="193"/>
                </a:cubicBezTo>
                <a:cubicBezTo>
                  <a:pt x="734" y="193"/>
                  <a:pt x="955" y="158"/>
                  <a:pt x="1198" y="84"/>
                </a:cubicBezTo>
                <a:cubicBezTo>
                  <a:pt x="975" y="26"/>
                  <a:pt x="752" y="0"/>
                  <a:pt x="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477645" y="4918154"/>
            <a:ext cx="24111" cy="4281"/>
          </a:xfrm>
          <a:custGeom>
            <a:avLst/>
            <a:gdLst/>
            <a:ahLst/>
            <a:cxnLst/>
            <a:rect l="l" t="t" r="r" b="b"/>
            <a:pathLst>
              <a:path w="811" h="144" extrusionOk="0">
                <a:moveTo>
                  <a:pt x="367" y="1"/>
                </a:moveTo>
                <a:cubicBezTo>
                  <a:pt x="243" y="1"/>
                  <a:pt x="129" y="30"/>
                  <a:pt x="19" y="55"/>
                </a:cubicBezTo>
                <a:cubicBezTo>
                  <a:pt x="19" y="90"/>
                  <a:pt x="19" y="126"/>
                  <a:pt x="1" y="144"/>
                </a:cubicBezTo>
                <a:lnTo>
                  <a:pt x="810" y="144"/>
                </a:lnTo>
                <a:cubicBezTo>
                  <a:pt x="646" y="35"/>
                  <a:pt x="501" y="1"/>
                  <a:pt x="3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650552" y="4946398"/>
            <a:ext cx="9454" cy="6987"/>
          </a:xfrm>
          <a:custGeom>
            <a:avLst/>
            <a:gdLst/>
            <a:ahLst/>
            <a:cxnLst/>
            <a:rect l="l" t="t" r="r" b="b"/>
            <a:pathLst>
              <a:path w="318" h="235" extrusionOk="0">
                <a:moveTo>
                  <a:pt x="159" y="1"/>
                </a:moveTo>
                <a:cubicBezTo>
                  <a:pt x="112" y="1"/>
                  <a:pt x="63" y="62"/>
                  <a:pt x="0" y="109"/>
                </a:cubicBezTo>
                <a:cubicBezTo>
                  <a:pt x="63" y="172"/>
                  <a:pt x="112" y="235"/>
                  <a:pt x="159" y="235"/>
                </a:cubicBezTo>
                <a:cubicBezTo>
                  <a:pt x="165" y="235"/>
                  <a:pt x="171" y="234"/>
                  <a:pt x="176" y="232"/>
                </a:cubicBezTo>
                <a:cubicBezTo>
                  <a:pt x="230" y="215"/>
                  <a:pt x="265" y="144"/>
                  <a:pt x="317" y="91"/>
                </a:cubicBezTo>
                <a:cubicBezTo>
                  <a:pt x="265" y="56"/>
                  <a:pt x="230" y="4"/>
                  <a:pt x="176" y="4"/>
                </a:cubicBezTo>
                <a:cubicBezTo>
                  <a:pt x="171" y="2"/>
                  <a:pt x="165" y="1"/>
                  <a:pt x="15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625225" y="4865889"/>
            <a:ext cx="7343" cy="8414"/>
          </a:xfrm>
          <a:custGeom>
            <a:avLst/>
            <a:gdLst/>
            <a:ahLst/>
            <a:cxnLst/>
            <a:rect l="l" t="t" r="r" b="b"/>
            <a:pathLst>
              <a:path w="247" h="283" extrusionOk="0">
                <a:moveTo>
                  <a:pt x="124" y="1"/>
                </a:moveTo>
                <a:cubicBezTo>
                  <a:pt x="71" y="88"/>
                  <a:pt x="0" y="142"/>
                  <a:pt x="0" y="177"/>
                </a:cubicBezTo>
                <a:cubicBezTo>
                  <a:pt x="19" y="229"/>
                  <a:pt x="89" y="264"/>
                  <a:pt x="160" y="282"/>
                </a:cubicBezTo>
                <a:cubicBezTo>
                  <a:pt x="176" y="282"/>
                  <a:pt x="247" y="212"/>
                  <a:pt x="247" y="177"/>
                </a:cubicBezTo>
                <a:cubicBezTo>
                  <a:pt x="230" y="123"/>
                  <a:pt x="176" y="71"/>
                  <a:pt x="1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8448331" y="4916638"/>
            <a:ext cx="6868" cy="7908"/>
          </a:xfrm>
          <a:custGeom>
            <a:avLst/>
            <a:gdLst/>
            <a:ahLst/>
            <a:cxnLst/>
            <a:rect l="l" t="t" r="r" b="b"/>
            <a:pathLst>
              <a:path w="231" h="266" extrusionOk="0">
                <a:moveTo>
                  <a:pt x="89" y="1"/>
                </a:moveTo>
                <a:cubicBezTo>
                  <a:pt x="54" y="71"/>
                  <a:pt x="1" y="125"/>
                  <a:pt x="19" y="160"/>
                </a:cubicBezTo>
                <a:cubicBezTo>
                  <a:pt x="19" y="195"/>
                  <a:pt x="89" y="230"/>
                  <a:pt x="125" y="265"/>
                </a:cubicBezTo>
                <a:cubicBezTo>
                  <a:pt x="160" y="212"/>
                  <a:pt x="195" y="160"/>
                  <a:pt x="212" y="106"/>
                </a:cubicBezTo>
                <a:cubicBezTo>
                  <a:pt x="230" y="89"/>
                  <a:pt x="142" y="54"/>
                  <a:pt x="8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8471372" y="4912446"/>
            <a:ext cx="7343" cy="6303"/>
          </a:xfrm>
          <a:custGeom>
            <a:avLst/>
            <a:gdLst/>
            <a:ahLst/>
            <a:cxnLst/>
            <a:rect l="l" t="t" r="r" b="b"/>
            <a:pathLst>
              <a:path w="247" h="212" extrusionOk="0">
                <a:moveTo>
                  <a:pt x="106" y="1"/>
                </a:moveTo>
                <a:cubicBezTo>
                  <a:pt x="54" y="1"/>
                  <a:pt x="0" y="71"/>
                  <a:pt x="0" y="106"/>
                </a:cubicBezTo>
                <a:cubicBezTo>
                  <a:pt x="0" y="142"/>
                  <a:pt x="54" y="195"/>
                  <a:pt x="106" y="212"/>
                </a:cubicBezTo>
                <a:cubicBezTo>
                  <a:pt x="141" y="212"/>
                  <a:pt x="176" y="160"/>
                  <a:pt x="247" y="106"/>
                </a:cubicBezTo>
                <a:cubicBezTo>
                  <a:pt x="176" y="54"/>
                  <a:pt x="141" y="1"/>
                  <a:pt x="10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4173841" y="4881051"/>
            <a:ext cx="181621" cy="177458"/>
          </a:xfrm>
          <a:custGeom>
            <a:avLst/>
            <a:gdLst/>
            <a:ahLst/>
            <a:cxnLst/>
            <a:rect l="l" t="t" r="r" b="b"/>
            <a:pathLst>
              <a:path w="6109" h="5969" extrusionOk="0">
                <a:moveTo>
                  <a:pt x="3345" y="1"/>
                </a:moveTo>
                <a:lnTo>
                  <a:pt x="3345" y="1"/>
                </a:lnTo>
                <a:cubicBezTo>
                  <a:pt x="3363" y="36"/>
                  <a:pt x="3380" y="71"/>
                  <a:pt x="3398" y="89"/>
                </a:cubicBezTo>
                <a:cubicBezTo>
                  <a:pt x="3485" y="336"/>
                  <a:pt x="3521" y="582"/>
                  <a:pt x="3556" y="829"/>
                </a:cubicBezTo>
                <a:cubicBezTo>
                  <a:pt x="3574" y="864"/>
                  <a:pt x="3574" y="881"/>
                  <a:pt x="3574" y="916"/>
                </a:cubicBezTo>
                <a:cubicBezTo>
                  <a:pt x="3609" y="1110"/>
                  <a:pt x="3626" y="1322"/>
                  <a:pt x="3661" y="1550"/>
                </a:cubicBezTo>
                <a:cubicBezTo>
                  <a:pt x="3802" y="1568"/>
                  <a:pt x="3943" y="1568"/>
                  <a:pt x="4084" y="1585"/>
                </a:cubicBezTo>
                <a:cubicBezTo>
                  <a:pt x="4067" y="1514"/>
                  <a:pt x="4067" y="1444"/>
                  <a:pt x="4049" y="1392"/>
                </a:cubicBezTo>
                <a:cubicBezTo>
                  <a:pt x="4049" y="1357"/>
                  <a:pt x="4032" y="1338"/>
                  <a:pt x="4032" y="1303"/>
                </a:cubicBezTo>
                <a:cubicBezTo>
                  <a:pt x="3997" y="1057"/>
                  <a:pt x="3961" y="793"/>
                  <a:pt x="3873" y="564"/>
                </a:cubicBezTo>
                <a:cubicBezTo>
                  <a:pt x="3715" y="212"/>
                  <a:pt x="3539" y="19"/>
                  <a:pt x="3345" y="1"/>
                </a:cubicBezTo>
                <a:close/>
                <a:moveTo>
                  <a:pt x="0" y="2782"/>
                </a:moveTo>
                <a:lnTo>
                  <a:pt x="0" y="2782"/>
                </a:lnTo>
                <a:cubicBezTo>
                  <a:pt x="35" y="2852"/>
                  <a:pt x="71" y="2906"/>
                  <a:pt x="124" y="2976"/>
                </a:cubicBezTo>
                <a:cubicBezTo>
                  <a:pt x="194" y="3063"/>
                  <a:pt x="300" y="3134"/>
                  <a:pt x="406" y="3204"/>
                </a:cubicBezTo>
                <a:cubicBezTo>
                  <a:pt x="423" y="3169"/>
                  <a:pt x="441" y="3134"/>
                  <a:pt x="458" y="3082"/>
                </a:cubicBezTo>
                <a:cubicBezTo>
                  <a:pt x="317" y="2993"/>
                  <a:pt x="194" y="2923"/>
                  <a:pt x="89" y="2835"/>
                </a:cubicBezTo>
                <a:cubicBezTo>
                  <a:pt x="54" y="2817"/>
                  <a:pt x="35" y="2800"/>
                  <a:pt x="0" y="2782"/>
                </a:cubicBezTo>
                <a:close/>
                <a:moveTo>
                  <a:pt x="564" y="2712"/>
                </a:moveTo>
                <a:lnTo>
                  <a:pt x="564" y="2712"/>
                </a:lnTo>
                <a:cubicBezTo>
                  <a:pt x="810" y="2836"/>
                  <a:pt x="863" y="3028"/>
                  <a:pt x="775" y="3275"/>
                </a:cubicBezTo>
                <a:cubicBezTo>
                  <a:pt x="880" y="3028"/>
                  <a:pt x="810" y="2836"/>
                  <a:pt x="564" y="2712"/>
                </a:cubicBezTo>
                <a:close/>
                <a:moveTo>
                  <a:pt x="1936" y="4596"/>
                </a:moveTo>
                <a:cubicBezTo>
                  <a:pt x="1690" y="4772"/>
                  <a:pt x="1479" y="4965"/>
                  <a:pt x="1251" y="5105"/>
                </a:cubicBezTo>
                <a:cubicBezTo>
                  <a:pt x="1091" y="5211"/>
                  <a:pt x="915" y="5281"/>
                  <a:pt x="739" y="5317"/>
                </a:cubicBezTo>
                <a:lnTo>
                  <a:pt x="723" y="5317"/>
                </a:lnTo>
                <a:lnTo>
                  <a:pt x="723" y="5335"/>
                </a:lnTo>
                <a:lnTo>
                  <a:pt x="528" y="5335"/>
                </a:lnTo>
                <a:cubicBezTo>
                  <a:pt x="546" y="5440"/>
                  <a:pt x="563" y="5528"/>
                  <a:pt x="617" y="5598"/>
                </a:cubicBezTo>
                <a:cubicBezTo>
                  <a:pt x="723" y="5739"/>
                  <a:pt x="863" y="5809"/>
                  <a:pt x="1056" y="5809"/>
                </a:cubicBezTo>
                <a:cubicBezTo>
                  <a:pt x="1110" y="5809"/>
                  <a:pt x="1162" y="5809"/>
                  <a:pt x="1215" y="5793"/>
                </a:cubicBezTo>
                <a:cubicBezTo>
                  <a:pt x="1391" y="5757"/>
                  <a:pt x="1567" y="5669"/>
                  <a:pt x="1708" y="5581"/>
                </a:cubicBezTo>
                <a:cubicBezTo>
                  <a:pt x="1919" y="5440"/>
                  <a:pt x="2131" y="5281"/>
                  <a:pt x="2324" y="5124"/>
                </a:cubicBezTo>
                <a:cubicBezTo>
                  <a:pt x="2183" y="4965"/>
                  <a:pt x="2060" y="4772"/>
                  <a:pt x="1936" y="4596"/>
                </a:cubicBezTo>
                <a:close/>
                <a:moveTo>
                  <a:pt x="5527" y="2378"/>
                </a:moveTo>
                <a:cubicBezTo>
                  <a:pt x="5546" y="2395"/>
                  <a:pt x="5546" y="2413"/>
                  <a:pt x="5546" y="2430"/>
                </a:cubicBezTo>
                <a:cubicBezTo>
                  <a:pt x="5546" y="2571"/>
                  <a:pt x="5475" y="2711"/>
                  <a:pt x="5334" y="2852"/>
                </a:cubicBezTo>
                <a:cubicBezTo>
                  <a:pt x="5088" y="3063"/>
                  <a:pt x="4788" y="3223"/>
                  <a:pt x="4489" y="3380"/>
                </a:cubicBezTo>
                <a:cubicBezTo>
                  <a:pt x="4313" y="3469"/>
                  <a:pt x="4102" y="3504"/>
                  <a:pt x="3891" y="3556"/>
                </a:cubicBezTo>
                <a:cubicBezTo>
                  <a:pt x="3891" y="3768"/>
                  <a:pt x="3908" y="3962"/>
                  <a:pt x="3908" y="4155"/>
                </a:cubicBezTo>
                <a:cubicBezTo>
                  <a:pt x="3908" y="4314"/>
                  <a:pt x="3891" y="4455"/>
                  <a:pt x="3891" y="4596"/>
                </a:cubicBezTo>
                <a:cubicBezTo>
                  <a:pt x="3873" y="4965"/>
                  <a:pt x="3821" y="5317"/>
                  <a:pt x="3398" y="5457"/>
                </a:cubicBezTo>
                <a:lnTo>
                  <a:pt x="3380" y="5457"/>
                </a:lnTo>
                <a:cubicBezTo>
                  <a:pt x="3292" y="5493"/>
                  <a:pt x="3204" y="5511"/>
                  <a:pt x="3116" y="5511"/>
                </a:cubicBezTo>
                <a:cubicBezTo>
                  <a:pt x="2922" y="5493"/>
                  <a:pt x="2746" y="5440"/>
                  <a:pt x="2588" y="5352"/>
                </a:cubicBezTo>
                <a:lnTo>
                  <a:pt x="2588" y="5352"/>
                </a:lnTo>
                <a:cubicBezTo>
                  <a:pt x="2676" y="5457"/>
                  <a:pt x="2746" y="5546"/>
                  <a:pt x="2852" y="5652"/>
                </a:cubicBezTo>
                <a:cubicBezTo>
                  <a:pt x="3063" y="5845"/>
                  <a:pt x="3309" y="5969"/>
                  <a:pt x="3574" y="5969"/>
                </a:cubicBezTo>
                <a:cubicBezTo>
                  <a:pt x="3680" y="5969"/>
                  <a:pt x="3767" y="5950"/>
                  <a:pt x="3873" y="5933"/>
                </a:cubicBezTo>
                <a:cubicBezTo>
                  <a:pt x="4295" y="5793"/>
                  <a:pt x="4349" y="5422"/>
                  <a:pt x="4366" y="5070"/>
                </a:cubicBezTo>
                <a:cubicBezTo>
                  <a:pt x="4384" y="4736"/>
                  <a:pt x="4366" y="4401"/>
                  <a:pt x="4366" y="4032"/>
                </a:cubicBezTo>
                <a:cubicBezTo>
                  <a:pt x="4577" y="3962"/>
                  <a:pt x="4788" y="3944"/>
                  <a:pt x="4947" y="3856"/>
                </a:cubicBezTo>
                <a:cubicBezTo>
                  <a:pt x="5246" y="3697"/>
                  <a:pt x="5563" y="3539"/>
                  <a:pt x="5792" y="3310"/>
                </a:cubicBezTo>
                <a:cubicBezTo>
                  <a:pt x="6109" y="3028"/>
                  <a:pt x="6074" y="2694"/>
                  <a:pt x="5722" y="2483"/>
                </a:cubicBezTo>
                <a:cubicBezTo>
                  <a:pt x="5651" y="2448"/>
                  <a:pt x="5598" y="2413"/>
                  <a:pt x="5527" y="23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4404100" y="4881051"/>
            <a:ext cx="178499" cy="177458"/>
          </a:xfrm>
          <a:custGeom>
            <a:avLst/>
            <a:gdLst/>
            <a:ahLst/>
            <a:cxnLst/>
            <a:rect l="l" t="t" r="r" b="b"/>
            <a:pathLst>
              <a:path w="6004" h="5969" extrusionOk="0">
                <a:moveTo>
                  <a:pt x="3345" y="1"/>
                </a:moveTo>
                <a:lnTo>
                  <a:pt x="3345" y="1"/>
                </a:lnTo>
                <a:cubicBezTo>
                  <a:pt x="3380" y="36"/>
                  <a:pt x="3398" y="89"/>
                  <a:pt x="3415" y="125"/>
                </a:cubicBezTo>
                <a:cubicBezTo>
                  <a:pt x="3521" y="371"/>
                  <a:pt x="3539" y="634"/>
                  <a:pt x="3591" y="899"/>
                </a:cubicBezTo>
                <a:cubicBezTo>
                  <a:pt x="3591" y="951"/>
                  <a:pt x="3609" y="1005"/>
                  <a:pt x="3609" y="1057"/>
                </a:cubicBezTo>
                <a:lnTo>
                  <a:pt x="3662" y="1533"/>
                </a:lnTo>
                <a:cubicBezTo>
                  <a:pt x="3802" y="1568"/>
                  <a:pt x="3943" y="1585"/>
                  <a:pt x="4084" y="1603"/>
                </a:cubicBezTo>
                <a:lnTo>
                  <a:pt x="4084" y="1533"/>
                </a:lnTo>
                <a:cubicBezTo>
                  <a:pt x="4067" y="1462"/>
                  <a:pt x="4067" y="1409"/>
                  <a:pt x="4049" y="1357"/>
                </a:cubicBezTo>
                <a:cubicBezTo>
                  <a:pt x="4014" y="1110"/>
                  <a:pt x="3978" y="829"/>
                  <a:pt x="3873" y="599"/>
                </a:cubicBezTo>
                <a:cubicBezTo>
                  <a:pt x="3715" y="230"/>
                  <a:pt x="3556" y="19"/>
                  <a:pt x="3345" y="1"/>
                </a:cubicBezTo>
                <a:close/>
                <a:moveTo>
                  <a:pt x="0" y="2800"/>
                </a:moveTo>
                <a:lnTo>
                  <a:pt x="0" y="2800"/>
                </a:lnTo>
                <a:cubicBezTo>
                  <a:pt x="89" y="2958"/>
                  <a:pt x="211" y="3099"/>
                  <a:pt x="387" y="3204"/>
                </a:cubicBezTo>
                <a:cubicBezTo>
                  <a:pt x="387" y="3223"/>
                  <a:pt x="406" y="3223"/>
                  <a:pt x="406" y="3223"/>
                </a:cubicBezTo>
                <a:cubicBezTo>
                  <a:pt x="423" y="3169"/>
                  <a:pt x="441" y="3117"/>
                  <a:pt x="476" y="3063"/>
                </a:cubicBezTo>
                <a:cubicBezTo>
                  <a:pt x="300" y="2976"/>
                  <a:pt x="141" y="2887"/>
                  <a:pt x="0" y="2800"/>
                </a:cubicBezTo>
                <a:close/>
                <a:moveTo>
                  <a:pt x="1937" y="4612"/>
                </a:moveTo>
                <a:cubicBezTo>
                  <a:pt x="1620" y="4824"/>
                  <a:pt x="1373" y="5053"/>
                  <a:pt x="1075" y="5211"/>
                </a:cubicBezTo>
                <a:lnTo>
                  <a:pt x="1056" y="5211"/>
                </a:lnTo>
                <a:cubicBezTo>
                  <a:pt x="899" y="5300"/>
                  <a:pt x="740" y="5352"/>
                  <a:pt x="599" y="5352"/>
                </a:cubicBezTo>
                <a:lnTo>
                  <a:pt x="547" y="5352"/>
                </a:lnTo>
                <a:cubicBezTo>
                  <a:pt x="564" y="5493"/>
                  <a:pt x="634" y="5598"/>
                  <a:pt x="704" y="5669"/>
                </a:cubicBezTo>
                <a:cubicBezTo>
                  <a:pt x="793" y="5774"/>
                  <a:pt x="916" y="5809"/>
                  <a:pt x="1056" y="5809"/>
                </a:cubicBezTo>
                <a:cubicBezTo>
                  <a:pt x="1197" y="5809"/>
                  <a:pt x="1373" y="5774"/>
                  <a:pt x="1549" y="5669"/>
                </a:cubicBezTo>
                <a:cubicBezTo>
                  <a:pt x="1814" y="5528"/>
                  <a:pt x="2060" y="5335"/>
                  <a:pt x="2342" y="5124"/>
                </a:cubicBezTo>
                <a:cubicBezTo>
                  <a:pt x="2201" y="4983"/>
                  <a:pt x="2077" y="4788"/>
                  <a:pt x="1937" y="4612"/>
                </a:cubicBezTo>
                <a:close/>
                <a:moveTo>
                  <a:pt x="5492" y="2307"/>
                </a:moveTo>
                <a:cubicBezTo>
                  <a:pt x="5511" y="2342"/>
                  <a:pt x="5511" y="2395"/>
                  <a:pt x="5511" y="2448"/>
                </a:cubicBezTo>
                <a:lnTo>
                  <a:pt x="5511" y="2483"/>
                </a:lnTo>
                <a:cubicBezTo>
                  <a:pt x="5511" y="2852"/>
                  <a:pt x="5175" y="3063"/>
                  <a:pt x="4877" y="3223"/>
                </a:cubicBezTo>
                <a:cubicBezTo>
                  <a:pt x="4577" y="3363"/>
                  <a:pt x="4243" y="3451"/>
                  <a:pt x="3891" y="3575"/>
                </a:cubicBezTo>
                <a:cubicBezTo>
                  <a:pt x="3891" y="3786"/>
                  <a:pt x="3908" y="3979"/>
                  <a:pt x="3908" y="4190"/>
                </a:cubicBezTo>
                <a:cubicBezTo>
                  <a:pt x="3908" y="4331"/>
                  <a:pt x="3891" y="4472"/>
                  <a:pt x="3891" y="4631"/>
                </a:cubicBezTo>
                <a:cubicBezTo>
                  <a:pt x="3891" y="4983"/>
                  <a:pt x="3802" y="5317"/>
                  <a:pt x="3433" y="5457"/>
                </a:cubicBezTo>
                <a:lnTo>
                  <a:pt x="3415" y="5457"/>
                </a:lnTo>
                <a:cubicBezTo>
                  <a:pt x="3310" y="5493"/>
                  <a:pt x="3222" y="5511"/>
                  <a:pt x="3117" y="5511"/>
                </a:cubicBezTo>
                <a:cubicBezTo>
                  <a:pt x="2941" y="5511"/>
                  <a:pt x="2765" y="5440"/>
                  <a:pt x="2605" y="5335"/>
                </a:cubicBezTo>
                <a:lnTo>
                  <a:pt x="2605" y="5335"/>
                </a:lnTo>
                <a:cubicBezTo>
                  <a:pt x="2694" y="5476"/>
                  <a:pt x="2800" y="5598"/>
                  <a:pt x="2905" y="5687"/>
                </a:cubicBezTo>
                <a:cubicBezTo>
                  <a:pt x="3117" y="5863"/>
                  <a:pt x="3345" y="5969"/>
                  <a:pt x="3591" y="5969"/>
                </a:cubicBezTo>
                <a:cubicBezTo>
                  <a:pt x="3697" y="5969"/>
                  <a:pt x="3785" y="5950"/>
                  <a:pt x="3891" y="5915"/>
                </a:cubicBezTo>
                <a:cubicBezTo>
                  <a:pt x="4278" y="5774"/>
                  <a:pt x="4349" y="5440"/>
                  <a:pt x="4366" y="5105"/>
                </a:cubicBezTo>
                <a:cubicBezTo>
                  <a:pt x="4384" y="4753"/>
                  <a:pt x="4366" y="4384"/>
                  <a:pt x="4366" y="4049"/>
                </a:cubicBezTo>
                <a:cubicBezTo>
                  <a:pt x="4718" y="3927"/>
                  <a:pt x="5053" y="3838"/>
                  <a:pt x="5335" y="3680"/>
                </a:cubicBezTo>
                <a:cubicBezTo>
                  <a:pt x="5668" y="3521"/>
                  <a:pt x="6003" y="3310"/>
                  <a:pt x="5985" y="2906"/>
                </a:cubicBezTo>
                <a:cubicBezTo>
                  <a:pt x="5968" y="2589"/>
                  <a:pt x="5757" y="2413"/>
                  <a:pt x="5492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4634894" y="4881051"/>
            <a:ext cx="178469" cy="177458"/>
          </a:xfrm>
          <a:custGeom>
            <a:avLst/>
            <a:gdLst/>
            <a:ahLst/>
            <a:cxnLst/>
            <a:rect l="l" t="t" r="r" b="b"/>
            <a:pathLst>
              <a:path w="6003" h="5969" extrusionOk="0">
                <a:moveTo>
                  <a:pt x="3169" y="442"/>
                </a:moveTo>
                <a:cubicBezTo>
                  <a:pt x="3256" y="759"/>
                  <a:pt x="3256" y="1111"/>
                  <a:pt x="3256" y="1444"/>
                </a:cubicBezTo>
                <a:cubicBezTo>
                  <a:pt x="3256" y="1092"/>
                  <a:pt x="3256" y="759"/>
                  <a:pt x="3169" y="442"/>
                </a:cubicBezTo>
                <a:close/>
                <a:moveTo>
                  <a:pt x="3345" y="1"/>
                </a:moveTo>
                <a:lnTo>
                  <a:pt x="3345" y="1"/>
                </a:lnTo>
                <a:cubicBezTo>
                  <a:pt x="3362" y="36"/>
                  <a:pt x="3380" y="71"/>
                  <a:pt x="3380" y="106"/>
                </a:cubicBezTo>
                <a:cubicBezTo>
                  <a:pt x="3503" y="353"/>
                  <a:pt x="3521" y="653"/>
                  <a:pt x="3573" y="916"/>
                </a:cubicBezTo>
                <a:cubicBezTo>
                  <a:pt x="3592" y="1057"/>
                  <a:pt x="3608" y="1181"/>
                  <a:pt x="3627" y="1303"/>
                </a:cubicBezTo>
                <a:cubicBezTo>
                  <a:pt x="3627" y="1392"/>
                  <a:pt x="3644" y="1462"/>
                  <a:pt x="3644" y="1533"/>
                </a:cubicBezTo>
                <a:cubicBezTo>
                  <a:pt x="3785" y="1568"/>
                  <a:pt x="3925" y="1585"/>
                  <a:pt x="4066" y="1603"/>
                </a:cubicBezTo>
                <a:cubicBezTo>
                  <a:pt x="4066" y="1533"/>
                  <a:pt x="4049" y="1462"/>
                  <a:pt x="4049" y="1392"/>
                </a:cubicBezTo>
                <a:cubicBezTo>
                  <a:pt x="3996" y="1110"/>
                  <a:pt x="3961" y="829"/>
                  <a:pt x="3855" y="582"/>
                </a:cubicBezTo>
                <a:cubicBezTo>
                  <a:pt x="3697" y="212"/>
                  <a:pt x="3538" y="19"/>
                  <a:pt x="3345" y="1"/>
                </a:cubicBezTo>
                <a:close/>
                <a:moveTo>
                  <a:pt x="1" y="2800"/>
                </a:moveTo>
                <a:lnTo>
                  <a:pt x="1" y="2800"/>
                </a:lnTo>
                <a:cubicBezTo>
                  <a:pt x="53" y="2958"/>
                  <a:pt x="194" y="3082"/>
                  <a:pt x="353" y="3187"/>
                </a:cubicBezTo>
                <a:cubicBezTo>
                  <a:pt x="370" y="3204"/>
                  <a:pt x="388" y="3204"/>
                  <a:pt x="405" y="3223"/>
                </a:cubicBezTo>
                <a:cubicBezTo>
                  <a:pt x="405" y="3169"/>
                  <a:pt x="423" y="3117"/>
                  <a:pt x="458" y="3063"/>
                </a:cubicBezTo>
                <a:cubicBezTo>
                  <a:pt x="282" y="2958"/>
                  <a:pt x="123" y="2887"/>
                  <a:pt x="1" y="2800"/>
                </a:cubicBezTo>
                <a:close/>
                <a:moveTo>
                  <a:pt x="1919" y="4596"/>
                </a:moveTo>
                <a:cubicBezTo>
                  <a:pt x="1672" y="4772"/>
                  <a:pt x="1461" y="4965"/>
                  <a:pt x="1233" y="5105"/>
                </a:cubicBezTo>
                <a:cubicBezTo>
                  <a:pt x="1233" y="5124"/>
                  <a:pt x="1215" y="5124"/>
                  <a:pt x="1215" y="5124"/>
                </a:cubicBezTo>
                <a:lnTo>
                  <a:pt x="1198" y="5124"/>
                </a:lnTo>
                <a:cubicBezTo>
                  <a:pt x="1022" y="5246"/>
                  <a:pt x="827" y="5352"/>
                  <a:pt x="634" y="5352"/>
                </a:cubicBezTo>
                <a:lnTo>
                  <a:pt x="616" y="5352"/>
                </a:lnTo>
                <a:cubicBezTo>
                  <a:pt x="581" y="5352"/>
                  <a:pt x="546" y="5335"/>
                  <a:pt x="494" y="5335"/>
                </a:cubicBezTo>
                <a:cubicBezTo>
                  <a:pt x="529" y="5476"/>
                  <a:pt x="599" y="5617"/>
                  <a:pt x="757" y="5722"/>
                </a:cubicBezTo>
                <a:cubicBezTo>
                  <a:pt x="775" y="5722"/>
                  <a:pt x="775" y="5739"/>
                  <a:pt x="792" y="5739"/>
                </a:cubicBezTo>
                <a:cubicBezTo>
                  <a:pt x="898" y="5793"/>
                  <a:pt x="1003" y="5809"/>
                  <a:pt x="1092" y="5809"/>
                </a:cubicBezTo>
                <a:cubicBezTo>
                  <a:pt x="1303" y="5809"/>
                  <a:pt x="1514" y="5704"/>
                  <a:pt x="1707" y="5581"/>
                </a:cubicBezTo>
                <a:cubicBezTo>
                  <a:pt x="1902" y="5440"/>
                  <a:pt x="2113" y="5281"/>
                  <a:pt x="2324" y="5124"/>
                </a:cubicBezTo>
                <a:cubicBezTo>
                  <a:pt x="2165" y="4965"/>
                  <a:pt x="2043" y="4772"/>
                  <a:pt x="1919" y="4596"/>
                </a:cubicBezTo>
                <a:close/>
                <a:moveTo>
                  <a:pt x="5474" y="2307"/>
                </a:moveTo>
                <a:lnTo>
                  <a:pt x="5474" y="2307"/>
                </a:lnTo>
                <a:cubicBezTo>
                  <a:pt x="5493" y="2342"/>
                  <a:pt x="5493" y="2378"/>
                  <a:pt x="5493" y="2413"/>
                </a:cubicBezTo>
                <a:lnTo>
                  <a:pt x="5493" y="2483"/>
                </a:lnTo>
                <a:cubicBezTo>
                  <a:pt x="5493" y="2887"/>
                  <a:pt x="5122" y="3099"/>
                  <a:pt x="4770" y="3258"/>
                </a:cubicBezTo>
                <a:cubicBezTo>
                  <a:pt x="4507" y="3380"/>
                  <a:pt x="4225" y="3451"/>
                  <a:pt x="3890" y="3575"/>
                </a:cubicBezTo>
                <a:lnTo>
                  <a:pt x="3890" y="4173"/>
                </a:lnTo>
                <a:cubicBezTo>
                  <a:pt x="3890" y="4314"/>
                  <a:pt x="3890" y="4455"/>
                  <a:pt x="3873" y="4612"/>
                </a:cubicBezTo>
                <a:cubicBezTo>
                  <a:pt x="3873" y="4948"/>
                  <a:pt x="3820" y="5300"/>
                  <a:pt x="3432" y="5440"/>
                </a:cubicBezTo>
                <a:cubicBezTo>
                  <a:pt x="3327" y="5493"/>
                  <a:pt x="3204" y="5511"/>
                  <a:pt x="3099" y="5511"/>
                </a:cubicBezTo>
                <a:cubicBezTo>
                  <a:pt x="2923" y="5511"/>
                  <a:pt x="2747" y="5440"/>
                  <a:pt x="2588" y="5352"/>
                </a:cubicBezTo>
                <a:lnTo>
                  <a:pt x="2588" y="5352"/>
                </a:lnTo>
                <a:cubicBezTo>
                  <a:pt x="2658" y="5440"/>
                  <a:pt x="2747" y="5546"/>
                  <a:pt x="2834" y="5633"/>
                </a:cubicBezTo>
                <a:cubicBezTo>
                  <a:pt x="3045" y="5845"/>
                  <a:pt x="3292" y="5969"/>
                  <a:pt x="3573" y="5969"/>
                </a:cubicBezTo>
                <a:cubicBezTo>
                  <a:pt x="3679" y="5969"/>
                  <a:pt x="3785" y="5950"/>
                  <a:pt x="3908" y="5915"/>
                </a:cubicBezTo>
                <a:cubicBezTo>
                  <a:pt x="4277" y="5757"/>
                  <a:pt x="4348" y="5422"/>
                  <a:pt x="4348" y="5070"/>
                </a:cubicBezTo>
                <a:cubicBezTo>
                  <a:pt x="4366" y="4718"/>
                  <a:pt x="4348" y="4384"/>
                  <a:pt x="4348" y="4032"/>
                </a:cubicBezTo>
                <a:cubicBezTo>
                  <a:pt x="4683" y="3927"/>
                  <a:pt x="4981" y="3856"/>
                  <a:pt x="5246" y="3732"/>
                </a:cubicBezTo>
                <a:cubicBezTo>
                  <a:pt x="5598" y="3556"/>
                  <a:pt x="6002" y="3345"/>
                  <a:pt x="5967" y="2887"/>
                </a:cubicBezTo>
                <a:cubicBezTo>
                  <a:pt x="5950" y="2571"/>
                  <a:pt x="5739" y="2413"/>
                  <a:pt x="5474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4865153" y="4881051"/>
            <a:ext cx="181621" cy="177458"/>
          </a:xfrm>
          <a:custGeom>
            <a:avLst/>
            <a:gdLst/>
            <a:ahLst/>
            <a:cxnLst/>
            <a:rect l="l" t="t" r="r" b="b"/>
            <a:pathLst>
              <a:path w="6109" h="5969" extrusionOk="0">
                <a:moveTo>
                  <a:pt x="3345" y="1"/>
                </a:moveTo>
                <a:cubicBezTo>
                  <a:pt x="3362" y="54"/>
                  <a:pt x="3397" y="89"/>
                  <a:pt x="3416" y="141"/>
                </a:cubicBezTo>
                <a:cubicBezTo>
                  <a:pt x="3503" y="388"/>
                  <a:pt x="3521" y="653"/>
                  <a:pt x="3573" y="916"/>
                </a:cubicBezTo>
                <a:cubicBezTo>
                  <a:pt x="3609" y="1110"/>
                  <a:pt x="3627" y="1322"/>
                  <a:pt x="3662" y="1550"/>
                </a:cubicBezTo>
                <a:lnTo>
                  <a:pt x="3679" y="1550"/>
                </a:lnTo>
                <a:cubicBezTo>
                  <a:pt x="3820" y="1568"/>
                  <a:pt x="3944" y="1568"/>
                  <a:pt x="4085" y="1585"/>
                </a:cubicBezTo>
                <a:cubicBezTo>
                  <a:pt x="4066" y="1514"/>
                  <a:pt x="4049" y="1444"/>
                  <a:pt x="4049" y="1374"/>
                </a:cubicBezTo>
                <a:cubicBezTo>
                  <a:pt x="3996" y="1127"/>
                  <a:pt x="3979" y="864"/>
                  <a:pt x="3873" y="617"/>
                </a:cubicBezTo>
                <a:cubicBezTo>
                  <a:pt x="3714" y="230"/>
                  <a:pt x="3557" y="19"/>
                  <a:pt x="3345" y="1"/>
                </a:cubicBezTo>
                <a:close/>
                <a:moveTo>
                  <a:pt x="1" y="2782"/>
                </a:moveTo>
                <a:cubicBezTo>
                  <a:pt x="36" y="2852"/>
                  <a:pt x="71" y="2906"/>
                  <a:pt x="123" y="2976"/>
                </a:cubicBezTo>
                <a:cubicBezTo>
                  <a:pt x="194" y="3063"/>
                  <a:pt x="299" y="3134"/>
                  <a:pt x="405" y="3204"/>
                </a:cubicBezTo>
                <a:cubicBezTo>
                  <a:pt x="423" y="3169"/>
                  <a:pt x="440" y="3134"/>
                  <a:pt x="458" y="3082"/>
                </a:cubicBezTo>
                <a:cubicBezTo>
                  <a:pt x="318" y="2993"/>
                  <a:pt x="194" y="2923"/>
                  <a:pt x="71" y="2835"/>
                </a:cubicBezTo>
                <a:cubicBezTo>
                  <a:pt x="53" y="2817"/>
                  <a:pt x="36" y="2800"/>
                  <a:pt x="1" y="2782"/>
                </a:cubicBezTo>
                <a:close/>
                <a:moveTo>
                  <a:pt x="968" y="4824"/>
                </a:moveTo>
                <a:cubicBezTo>
                  <a:pt x="961" y="4831"/>
                  <a:pt x="954" y="4838"/>
                  <a:pt x="947" y="4844"/>
                </a:cubicBezTo>
                <a:lnTo>
                  <a:pt x="947" y="4844"/>
                </a:lnTo>
                <a:cubicBezTo>
                  <a:pt x="960" y="4837"/>
                  <a:pt x="973" y="4831"/>
                  <a:pt x="987" y="4824"/>
                </a:cubicBezTo>
                <a:close/>
                <a:moveTo>
                  <a:pt x="947" y="4844"/>
                </a:moveTo>
                <a:lnTo>
                  <a:pt x="947" y="4844"/>
                </a:lnTo>
                <a:cubicBezTo>
                  <a:pt x="895" y="4873"/>
                  <a:pt x="849" y="4901"/>
                  <a:pt x="792" y="4929"/>
                </a:cubicBezTo>
                <a:cubicBezTo>
                  <a:pt x="853" y="4915"/>
                  <a:pt x="901" y="4886"/>
                  <a:pt x="947" y="4844"/>
                </a:cubicBezTo>
                <a:close/>
                <a:moveTo>
                  <a:pt x="1919" y="4596"/>
                </a:moveTo>
                <a:cubicBezTo>
                  <a:pt x="1691" y="4772"/>
                  <a:pt x="1479" y="4965"/>
                  <a:pt x="1250" y="5105"/>
                </a:cubicBezTo>
                <a:cubicBezTo>
                  <a:pt x="1092" y="5194"/>
                  <a:pt x="916" y="5281"/>
                  <a:pt x="740" y="5317"/>
                </a:cubicBezTo>
                <a:cubicBezTo>
                  <a:pt x="687" y="5335"/>
                  <a:pt x="634" y="5335"/>
                  <a:pt x="581" y="5335"/>
                </a:cubicBezTo>
                <a:lnTo>
                  <a:pt x="529" y="5335"/>
                </a:lnTo>
                <a:cubicBezTo>
                  <a:pt x="546" y="5581"/>
                  <a:pt x="687" y="5739"/>
                  <a:pt x="898" y="5793"/>
                </a:cubicBezTo>
                <a:cubicBezTo>
                  <a:pt x="951" y="5793"/>
                  <a:pt x="1003" y="5809"/>
                  <a:pt x="1057" y="5809"/>
                </a:cubicBezTo>
                <a:cubicBezTo>
                  <a:pt x="1109" y="5809"/>
                  <a:pt x="1144" y="5809"/>
                  <a:pt x="1198" y="5793"/>
                </a:cubicBezTo>
                <a:cubicBezTo>
                  <a:pt x="1374" y="5757"/>
                  <a:pt x="1567" y="5669"/>
                  <a:pt x="1708" y="5581"/>
                </a:cubicBezTo>
                <a:cubicBezTo>
                  <a:pt x="1919" y="5440"/>
                  <a:pt x="2113" y="5281"/>
                  <a:pt x="2324" y="5124"/>
                </a:cubicBezTo>
                <a:cubicBezTo>
                  <a:pt x="2165" y="4965"/>
                  <a:pt x="2060" y="4772"/>
                  <a:pt x="1919" y="4596"/>
                </a:cubicBezTo>
                <a:close/>
                <a:moveTo>
                  <a:pt x="5528" y="2378"/>
                </a:moveTo>
                <a:lnTo>
                  <a:pt x="5528" y="2430"/>
                </a:lnTo>
                <a:cubicBezTo>
                  <a:pt x="5528" y="2571"/>
                  <a:pt x="5458" y="2711"/>
                  <a:pt x="5317" y="2852"/>
                </a:cubicBezTo>
                <a:cubicBezTo>
                  <a:pt x="5087" y="3063"/>
                  <a:pt x="4770" y="3223"/>
                  <a:pt x="4472" y="3380"/>
                </a:cubicBezTo>
                <a:cubicBezTo>
                  <a:pt x="4313" y="3469"/>
                  <a:pt x="4101" y="3504"/>
                  <a:pt x="3890" y="3556"/>
                </a:cubicBezTo>
                <a:lnTo>
                  <a:pt x="3890" y="4173"/>
                </a:lnTo>
                <a:lnTo>
                  <a:pt x="3890" y="4596"/>
                </a:lnTo>
                <a:cubicBezTo>
                  <a:pt x="3873" y="4965"/>
                  <a:pt x="3820" y="5317"/>
                  <a:pt x="3397" y="5457"/>
                </a:cubicBezTo>
                <a:lnTo>
                  <a:pt x="3380" y="5457"/>
                </a:lnTo>
                <a:cubicBezTo>
                  <a:pt x="3292" y="5493"/>
                  <a:pt x="3186" y="5511"/>
                  <a:pt x="3099" y="5511"/>
                </a:cubicBezTo>
                <a:cubicBezTo>
                  <a:pt x="2923" y="5493"/>
                  <a:pt x="2747" y="5440"/>
                  <a:pt x="2588" y="5352"/>
                </a:cubicBezTo>
                <a:lnTo>
                  <a:pt x="2588" y="5352"/>
                </a:lnTo>
                <a:cubicBezTo>
                  <a:pt x="2676" y="5457"/>
                  <a:pt x="2747" y="5546"/>
                  <a:pt x="2834" y="5652"/>
                </a:cubicBezTo>
                <a:cubicBezTo>
                  <a:pt x="3045" y="5845"/>
                  <a:pt x="3292" y="5969"/>
                  <a:pt x="3573" y="5969"/>
                </a:cubicBezTo>
                <a:cubicBezTo>
                  <a:pt x="3662" y="5969"/>
                  <a:pt x="3768" y="5950"/>
                  <a:pt x="3873" y="5933"/>
                </a:cubicBezTo>
                <a:cubicBezTo>
                  <a:pt x="4278" y="5793"/>
                  <a:pt x="4348" y="5422"/>
                  <a:pt x="4348" y="5070"/>
                </a:cubicBezTo>
                <a:cubicBezTo>
                  <a:pt x="4366" y="4736"/>
                  <a:pt x="4366" y="4384"/>
                  <a:pt x="4366" y="4032"/>
                </a:cubicBezTo>
                <a:cubicBezTo>
                  <a:pt x="4559" y="3962"/>
                  <a:pt x="4770" y="3944"/>
                  <a:pt x="4946" y="3856"/>
                </a:cubicBezTo>
                <a:cubicBezTo>
                  <a:pt x="5246" y="3697"/>
                  <a:pt x="5545" y="3539"/>
                  <a:pt x="5791" y="3310"/>
                </a:cubicBezTo>
                <a:cubicBezTo>
                  <a:pt x="6108" y="3028"/>
                  <a:pt x="6073" y="2694"/>
                  <a:pt x="5704" y="2483"/>
                </a:cubicBezTo>
                <a:cubicBezTo>
                  <a:pt x="5651" y="2448"/>
                  <a:pt x="5598" y="2413"/>
                  <a:pt x="5528" y="23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5095411" y="4881051"/>
            <a:ext cx="178469" cy="177458"/>
          </a:xfrm>
          <a:custGeom>
            <a:avLst/>
            <a:gdLst/>
            <a:ahLst/>
            <a:cxnLst/>
            <a:rect l="l" t="t" r="r" b="b"/>
            <a:pathLst>
              <a:path w="6003" h="5969" extrusionOk="0">
                <a:moveTo>
                  <a:pt x="3345" y="1"/>
                </a:moveTo>
                <a:lnTo>
                  <a:pt x="3345" y="1"/>
                </a:lnTo>
                <a:cubicBezTo>
                  <a:pt x="3381" y="71"/>
                  <a:pt x="3416" y="141"/>
                  <a:pt x="3451" y="230"/>
                </a:cubicBezTo>
                <a:cubicBezTo>
                  <a:pt x="3521" y="458"/>
                  <a:pt x="3538" y="705"/>
                  <a:pt x="3574" y="951"/>
                </a:cubicBezTo>
                <a:cubicBezTo>
                  <a:pt x="3609" y="1145"/>
                  <a:pt x="3627" y="1338"/>
                  <a:pt x="3662" y="1533"/>
                </a:cubicBezTo>
                <a:cubicBezTo>
                  <a:pt x="3714" y="1550"/>
                  <a:pt x="3785" y="1550"/>
                  <a:pt x="3838" y="1568"/>
                </a:cubicBezTo>
                <a:cubicBezTo>
                  <a:pt x="3926" y="1585"/>
                  <a:pt x="3996" y="1585"/>
                  <a:pt x="4085" y="1603"/>
                </a:cubicBezTo>
                <a:cubicBezTo>
                  <a:pt x="4066" y="1533"/>
                  <a:pt x="4066" y="1479"/>
                  <a:pt x="4050" y="1409"/>
                </a:cubicBezTo>
                <a:cubicBezTo>
                  <a:pt x="4014" y="1181"/>
                  <a:pt x="3996" y="916"/>
                  <a:pt x="3909" y="705"/>
                </a:cubicBezTo>
                <a:cubicBezTo>
                  <a:pt x="3750" y="247"/>
                  <a:pt x="3574" y="19"/>
                  <a:pt x="3345" y="1"/>
                </a:cubicBezTo>
                <a:close/>
                <a:moveTo>
                  <a:pt x="4" y="2362"/>
                </a:moveTo>
                <a:lnTo>
                  <a:pt x="4" y="2362"/>
                </a:lnTo>
                <a:cubicBezTo>
                  <a:pt x="109" y="2449"/>
                  <a:pt x="230" y="2519"/>
                  <a:pt x="335" y="2589"/>
                </a:cubicBezTo>
                <a:cubicBezTo>
                  <a:pt x="635" y="2747"/>
                  <a:pt x="775" y="2835"/>
                  <a:pt x="811" y="2958"/>
                </a:cubicBezTo>
                <a:cubicBezTo>
                  <a:pt x="775" y="2835"/>
                  <a:pt x="635" y="2747"/>
                  <a:pt x="353" y="2589"/>
                </a:cubicBezTo>
                <a:cubicBezTo>
                  <a:pt x="230" y="2519"/>
                  <a:pt x="109" y="2449"/>
                  <a:pt x="4" y="2362"/>
                </a:cubicBezTo>
                <a:close/>
                <a:moveTo>
                  <a:pt x="1" y="2800"/>
                </a:moveTo>
                <a:lnTo>
                  <a:pt x="1" y="2800"/>
                </a:lnTo>
                <a:cubicBezTo>
                  <a:pt x="71" y="2958"/>
                  <a:pt x="212" y="3099"/>
                  <a:pt x="388" y="3204"/>
                </a:cubicBezTo>
                <a:cubicBezTo>
                  <a:pt x="388" y="3223"/>
                  <a:pt x="388" y="3223"/>
                  <a:pt x="405" y="3223"/>
                </a:cubicBezTo>
                <a:lnTo>
                  <a:pt x="459" y="3063"/>
                </a:lnTo>
                <a:cubicBezTo>
                  <a:pt x="299" y="2976"/>
                  <a:pt x="142" y="2887"/>
                  <a:pt x="1" y="2800"/>
                </a:cubicBezTo>
                <a:close/>
                <a:moveTo>
                  <a:pt x="1919" y="4596"/>
                </a:moveTo>
                <a:cubicBezTo>
                  <a:pt x="1761" y="4736"/>
                  <a:pt x="1585" y="4877"/>
                  <a:pt x="1409" y="5000"/>
                </a:cubicBezTo>
                <a:cubicBezTo>
                  <a:pt x="1215" y="5124"/>
                  <a:pt x="1022" y="5246"/>
                  <a:pt x="811" y="5317"/>
                </a:cubicBezTo>
                <a:cubicBezTo>
                  <a:pt x="740" y="5335"/>
                  <a:pt x="652" y="5335"/>
                  <a:pt x="581" y="5335"/>
                </a:cubicBezTo>
                <a:lnTo>
                  <a:pt x="529" y="5335"/>
                </a:lnTo>
                <a:cubicBezTo>
                  <a:pt x="581" y="5633"/>
                  <a:pt x="775" y="5809"/>
                  <a:pt x="1057" y="5809"/>
                </a:cubicBezTo>
                <a:cubicBezTo>
                  <a:pt x="1127" y="5809"/>
                  <a:pt x="1215" y="5809"/>
                  <a:pt x="1285" y="5774"/>
                </a:cubicBezTo>
                <a:cubicBezTo>
                  <a:pt x="1496" y="5722"/>
                  <a:pt x="1691" y="5581"/>
                  <a:pt x="1884" y="5476"/>
                </a:cubicBezTo>
                <a:cubicBezTo>
                  <a:pt x="2043" y="5370"/>
                  <a:pt x="2184" y="5229"/>
                  <a:pt x="2324" y="5124"/>
                </a:cubicBezTo>
                <a:cubicBezTo>
                  <a:pt x="2184" y="4965"/>
                  <a:pt x="2060" y="4788"/>
                  <a:pt x="1919" y="4596"/>
                </a:cubicBezTo>
                <a:close/>
                <a:moveTo>
                  <a:pt x="5493" y="2307"/>
                </a:moveTo>
                <a:cubicBezTo>
                  <a:pt x="5493" y="2342"/>
                  <a:pt x="5510" y="2395"/>
                  <a:pt x="5510" y="2430"/>
                </a:cubicBezTo>
                <a:lnTo>
                  <a:pt x="5510" y="2483"/>
                </a:lnTo>
                <a:cubicBezTo>
                  <a:pt x="5510" y="2852"/>
                  <a:pt x="5176" y="3063"/>
                  <a:pt x="4876" y="3204"/>
                </a:cubicBezTo>
                <a:cubicBezTo>
                  <a:pt x="4559" y="3363"/>
                  <a:pt x="4242" y="3451"/>
                  <a:pt x="3890" y="3575"/>
                </a:cubicBezTo>
                <a:lnTo>
                  <a:pt x="3890" y="4190"/>
                </a:lnTo>
                <a:lnTo>
                  <a:pt x="3890" y="4631"/>
                </a:lnTo>
                <a:cubicBezTo>
                  <a:pt x="3873" y="4983"/>
                  <a:pt x="3803" y="5300"/>
                  <a:pt x="3433" y="5440"/>
                </a:cubicBezTo>
                <a:lnTo>
                  <a:pt x="3416" y="5440"/>
                </a:lnTo>
                <a:lnTo>
                  <a:pt x="3416" y="5457"/>
                </a:lnTo>
                <a:cubicBezTo>
                  <a:pt x="3310" y="5493"/>
                  <a:pt x="3205" y="5511"/>
                  <a:pt x="3116" y="5511"/>
                </a:cubicBezTo>
                <a:lnTo>
                  <a:pt x="3099" y="5511"/>
                </a:lnTo>
                <a:cubicBezTo>
                  <a:pt x="2923" y="5511"/>
                  <a:pt x="2764" y="5440"/>
                  <a:pt x="2606" y="5352"/>
                </a:cubicBezTo>
                <a:lnTo>
                  <a:pt x="2606" y="5352"/>
                </a:lnTo>
                <a:cubicBezTo>
                  <a:pt x="2693" y="5476"/>
                  <a:pt x="2799" y="5598"/>
                  <a:pt x="2905" y="5687"/>
                </a:cubicBezTo>
                <a:cubicBezTo>
                  <a:pt x="3099" y="5863"/>
                  <a:pt x="3327" y="5969"/>
                  <a:pt x="3574" y="5969"/>
                </a:cubicBezTo>
                <a:cubicBezTo>
                  <a:pt x="3679" y="5969"/>
                  <a:pt x="3785" y="5950"/>
                  <a:pt x="3890" y="5915"/>
                </a:cubicBezTo>
                <a:cubicBezTo>
                  <a:pt x="4278" y="5774"/>
                  <a:pt x="4348" y="5440"/>
                  <a:pt x="4348" y="5088"/>
                </a:cubicBezTo>
                <a:cubicBezTo>
                  <a:pt x="4366" y="4753"/>
                  <a:pt x="4366" y="4420"/>
                  <a:pt x="4366" y="4049"/>
                </a:cubicBezTo>
                <a:cubicBezTo>
                  <a:pt x="4718" y="3927"/>
                  <a:pt x="5035" y="3838"/>
                  <a:pt x="5334" y="3680"/>
                </a:cubicBezTo>
                <a:cubicBezTo>
                  <a:pt x="5651" y="3521"/>
                  <a:pt x="6003" y="3310"/>
                  <a:pt x="5986" y="2906"/>
                </a:cubicBezTo>
                <a:cubicBezTo>
                  <a:pt x="5967" y="2589"/>
                  <a:pt x="5739" y="2413"/>
                  <a:pt x="5493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5078138" y="4867167"/>
            <a:ext cx="181650" cy="177429"/>
          </a:xfrm>
          <a:custGeom>
            <a:avLst/>
            <a:gdLst/>
            <a:ahLst/>
            <a:cxnLst/>
            <a:rect l="l" t="t" r="r" b="b"/>
            <a:pathLst>
              <a:path w="6110" h="5968" extrusionOk="0">
                <a:moveTo>
                  <a:pt x="3380" y="275"/>
                </a:moveTo>
                <a:cubicBezTo>
                  <a:pt x="3962" y="908"/>
                  <a:pt x="3802" y="1665"/>
                  <a:pt x="3873" y="2369"/>
                </a:cubicBezTo>
                <a:cubicBezTo>
                  <a:pt x="3997" y="2387"/>
                  <a:pt x="4138" y="2387"/>
                  <a:pt x="4278" y="2387"/>
                </a:cubicBezTo>
                <a:cubicBezTo>
                  <a:pt x="4471" y="2387"/>
                  <a:pt x="4666" y="2387"/>
                  <a:pt x="4859" y="2404"/>
                </a:cubicBezTo>
                <a:cubicBezTo>
                  <a:pt x="4929" y="2422"/>
                  <a:pt x="4983" y="2422"/>
                  <a:pt x="5053" y="2439"/>
                </a:cubicBezTo>
                <a:cubicBezTo>
                  <a:pt x="5088" y="2457"/>
                  <a:pt x="5123" y="2457"/>
                  <a:pt x="5159" y="2474"/>
                </a:cubicBezTo>
                <a:lnTo>
                  <a:pt x="5316" y="2528"/>
                </a:lnTo>
                <a:lnTo>
                  <a:pt x="5316" y="2545"/>
                </a:lnTo>
                <a:cubicBezTo>
                  <a:pt x="5370" y="2563"/>
                  <a:pt x="5405" y="2580"/>
                  <a:pt x="5457" y="2615"/>
                </a:cubicBezTo>
                <a:cubicBezTo>
                  <a:pt x="5511" y="2633"/>
                  <a:pt x="5563" y="2686"/>
                  <a:pt x="5616" y="2739"/>
                </a:cubicBezTo>
                <a:lnTo>
                  <a:pt x="5739" y="2862"/>
                </a:lnTo>
                <a:cubicBezTo>
                  <a:pt x="5651" y="3161"/>
                  <a:pt x="5422" y="3302"/>
                  <a:pt x="5194" y="3408"/>
                </a:cubicBezTo>
                <a:cubicBezTo>
                  <a:pt x="5018" y="3478"/>
                  <a:pt x="4823" y="3530"/>
                  <a:pt x="4647" y="3584"/>
                </a:cubicBezTo>
                <a:cubicBezTo>
                  <a:pt x="4067" y="3742"/>
                  <a:pt x="4084" y="3742"/>
                  <a:pt x="4102" y="4340"/>
                </a:cubicBezTo>
                <a:cubicBezTo>
                  <a:pt x="4138" y="4640"/>
                  <a:pt x="4138" y="4939"/>
                  <a:pt x="4084" y="5239"/>
                </a:cubicBezTo>
                <a:cubicBezTo>
                  <a:pt x="4057" y="5493"/>
                  <a:pt x="3939" y="5605"/>
                  <a:pt x="3737" y="5605"/>
                </a:cubicBezTo>
                <a:cubicBezTo>
                  <a:pt x="3673" y="5605"/>
                  <a:pt x="3601" y="5594"/>
                  <a:pt x="3521" y="5572"/>
                </a:cubicBezTo>
                <a:cubicBezTo>
                  <a:pt x="3239" y="5485"/>
                  <a:pt x="3063" y="5274"/>
                  <a:pt x="2922" y="5027"/>
                </a:cubicBezTo>
                <a:cubicBezTo>
                  <a:pt x="2835" y="4833"/>
                  <a:pt x="2765" y="4657"/>
                  <a:pt x="2641" y="4411"/>
                </a:cubicBezTo>
                <a:cubicBezTo>
                  <a:pt x="2483" y="4551"/>
                  <a:pt x="2394" y="4640"/>
                  <a:pt x="2289" y="4727"/>
                </a:cubicBezTo>
                <a:cubicBezTo>
                  <a:pt x="1990" y="4957"/>
                  <a:pt x="1725" y="5220"/>
                  <a:pt x="1392" y="5396"/>
                </a:cubicBezTo>
                <a:cubicBezTo>
                  <a:pt x="1318" y="5435"/>
                  <a:pt x="1252" y="5454"/>
                  <a:pt x="1194" y="5454"/>
                </a:cubicBezTo>
                <a:cubicBezTo>
                  <a:pt x="1045" y="5454"/>
                  <a:pt x="961" y="5327"/>
                  <a:pt x="986" y="5098"/>
                </a:cubicBezTo>
                <a:cubicBezTo>
                  <a:pt x="1040" y="4746"/>
                  <a:pt x="1127" y="4375"/>
                  <a:pt x="1251" y="4023"/>
                </a:cubicBezTo>
                <a:cubicBezTo>
                  <a:pt x="1479" y="3373"/>
                  <a:pt x="1479" y="3390"/>
                  <a:pt x="916" y="3056"/>
                </a:cubicBezTo>
                <a:cubicBezTo>
                  <a:pt x="669" y="2897"/>
                  <a:pt x="335" y="2756"/>
                  <a:pt x="441" y="2387"/>
                </a:cubicBezTo>
                <a:cubicBezTo>
                  <a:pt x="547" y="2070"/>
                  <a:pt x="880" y="2087"/>
                  <a:pt x="1162" y="2070"/>
                </a:cubicBezTo>
                <a:lnTo>
                  <a:pt x="1655" y="2070"/>
                </a:lnTo>
                <a:cubicBezTo>
                  <a:pt x="1831" y="2087"/>
                  <a:pt x="1990" y="2105"/>
                  <a:pt x="2183" y="2122"/>
                </a:cubicBezTo>
                <a:cubicBezTo>
                  <a:pt x="2359" y="1366"/>
                  <a:pt x="2765" y="768"/>
                  <a:pt x="3380" y="275"/>
                </a:cubicBezTo>
                <a:close/>
                <a:moveTo>
                  <a:pt x="3432" y="0"/>
                </a:moveTo>
                <a:cubicBezTo>
                  <a:pt x="3242" y="0"/>
                  <a:pt x="3024" y="151"/>
                  <a:pt x="2765" y="451"/>
                </a:cubicBezTo>
                <a:cubicBezTo>
                  <a:pt x="2429" y="855"/>
                  <a:pt x="2166" y="1313"/>
                  <a:pt x="1849" y="1770"/>
                </a:cubicBezTo>
                <a:cubicBezTo>
                  <a:pt x="1755" y="1770"/>
                  <a:pt x="1638" y="1763"/>
                  <a:pt x="1518" y="1763"/>
                </a:cubicBezTo>
                <a:cubicBezTo>
                  <a:pt x="1458" y="1763"/>
                  <a:pt x="1397" y="1765"/>
                  <a:pt x="1338" y="1770"/>
                </a:cubicBezTo>
                <a:cubicBezTo>
                  <a:pt x="1127" y="1789"/>
                  <a:pt x="916" y="1789"/>
                  <a:pt x="723" y="1841"/>
                </a:cubicBezTo>
                <a:cubicBezTo>
                  <a:pt x="423" y="1894"/>
                  <a:pt x="141" y="2017"/>
                  <a:pt x="71" y="2369"/>
                </a:cubicBezTo>
                <a:cubicBezTo>
                  <a:pt x="0" y="2739"/>
                  <a:pt x="195" y="3002"/>
                  <a:pt x="493" y="3214"/>
                </a:cubicBezTo>
                <a:cubicBezTo>
                  <a:pt x="652" y="3319"/>
                  <a:pt x="845" y="3425"/>
                  <a:pt x="1040" y="3530"/>
                </a:cubicBezTo>
                <a:cubicBezTo>
                  <a:pt x="951" y="3795"/>
                  <a:pt x="845" y="4042"/>
                  <a:pt x="775" y="4288"/>
                </a:cubicBezTo>
                <a:cubicBezTo>
                  <a:pt x="704" y="4605"/>
                  <a:pt x="634" y="4922"/>
                  <a:pt x="634" y="5220"/>
                </a:cubicBezTo>
                <a:cubicBezTo>
                  <a:pt x="634" y="5591"/>
                  <a:pt x="845" y="5802"/>
                  <a:pt x="1162" y="5802"/>
                </a:cubicBezTo>
                <a:cubicBezTo>
                  <a:pt x="1233" y="5802"/>
                  <a:pt x="1321" y="5802"/>
                  <a:pt x="1392" y="5784"/>
                </a:cubicBezTo>
                <a:cubicBezTo>
                  <a:pt x="1603" y="5713"/>
                  <a:pt x="1796" y="5591"/>
                  <a:pt x="1990" y="5467"/>
                </a:cubicBezTo>
                <a:cubicBezTo>
                  <a:pt x="2166" y="5344"/>
                  <a:pt x="2342" y="5203"/>
                  <a:pt x="2500" y="5063"/>
                </a:cubicBezTo>
                <a:cubicBezTo>
                  <a:pt x="2694" y="5291"/>
                  <a:pt x="2817" y="5520"/>
                  <a:pt x="3011" y="5696"/>
                </a:cubicBezTo>
                <a:cubicBezTo>
                  <a:pt x="3211" y="5858"/>
                  <a:pt x="3436" y="5967"/>
                  <a:pt x="3688" y="5967"/>
                </a:cubicBezTo>
                <a:cubicBezTo>
                  <a:pt x="3792" y="5967"/>
                  <a:pt x="3901" y="5949"/>
                  <a:pt x="4014" y="5907"/>
                </a:cubicBezTo>
                <a:cubicBezTo>
                  <a:pt x="4384" y="5767"/>
                  <a:pt x="4454" y="5450"/>
                  <a:pt x="4471" y="5098"/>
                </a:cubicBezTo>
                <a:cubicBezTo>
                  <a:pt x="4490" y="4763"/>
                  <a:pt x="4471" y="4429"/>
                  <a:pt x="4471" y="4042"/>
                </a:cubicBezTo>
                <a:cubicBezTo>
                  <a:pt x="4823" y="3918"/>
                  <a:pt x="5140" y="3830"/>
                  <a:pt x="5457" y="3671"/>
                </a:cubicBezTo>
                <a:cubicBezTo>
                  <a:pt x="5757" y="3514"/>
                  <a:pt x="6109" y="3302"/>
                  <a:pt x="6091" y="2897"/>
                </a:cubicBezTo>
                <a:cubicBezTo>
                  <a:pt x="6074" y="2474"/>
                  <a:pt x="5668" y="2298"/>
                  <a:pt x="5316" y="2193"/>
                </a:cubicBezTo>
                <a:cubicBezTo>
                  <a:pt x="5035" y="2122"/>
                  <a:pt x="4736" y="2087"/>
                  <a:pt x="4419" y="2035"/>
                </a:cubicBezTo>
                <a:cubicBezTo>
                  <a:pt x="4366" y="2017"/>
                  <a:pt x="4295" y="2017"/>
                  <a:pt x="4243" y="2000"/>
                </a:cubicBezTo>
                <a:cubicBezTo>
                  <a:pt x="4208" y="1805"/>
                  <a:pt x="4190" y="1612"/>
                  <a:pt x="4155" y="1418"/>
                </a:cubicBezTo>
                <a:cubicBezTo>
                  <a:pt x="4119" y="1172"/>
                  <a:pt x="4102" y="925"/>
                  <a:pt x="4032" y="697"/>
                </a:cubicBezTo>
                <a:cubicBezTo>
                  <a:pt x="3857" y="230"/>
                  <a:pt x="3666" y="0"/>
                  <a:pt x="34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5088098" y="4875313"/>
            <a:ext cx="160661" cy="158491"/>
          </a:xfrm>
          <a:custGeom>
            <a:avLst/>
            <a:gdLst/>
            <a:ahLst/>
            <a:cxnLst/>
            <a:rect l="l" t="t" r="r" b="b"/>
            <a:pathLst>
              <a:path w="5404" h="5331" extrusionOk="0">
                <a:moveTo>
                  <a:pt x="3045" y="1"/>
                </a:moveTo>
                <a:cubicBezTo>
                  <a:pt x="2430" y="494"/>
                  <a:pt x="2024" y="1092"/>
                  <a:pt x="1848" y="1848"/>
                </a:cubicBezTo>
                <a:cubicBezTo>
                  <a:pt x="1655" y="1831"/>
                  <a:pt x="1496" y="1813"/>
                  <a:pt x="1320" y="1796"/>
                </a:cubicBezTo>
                <a:cubicBezTo>
                  <a:pt x="1162" y="1796"/>
                  <a:pt x="986" y="1796"/>
                  <a:pt x="827" y="1813"/>
                </a:cubicBezTo>
                <a:cubicBezTo>
                  <a:pt x="545" y="1831"/>
                  <a:pt x="193" y="1796"/>
                  <a:pt x="106" y="2113"/>
                </a:cubicBezTo>
                <a:cubicBezTo>
                  <a:pt x="0" y="2482"/>
                  <a:pt x="334" y="2623"/>
                  <a:pt x="599" y="2782"/>
                </a:cubicBezTo>
                <a:cubicBezTo>
                  <a:pt x="1144" y="3116"/>
                  <a:pt x="1144" y="3099"/>
                  <a:pt x="916" y="3749"/>
                </a:cubicBezTo>
                <a:cubicBezTo>
                  <a:pt x="792" y="4101"/>
                  <a:pt x="686" y="4472"/>
                  <a:pt x="651" y="4824"/>
                </a:cubicBezTo>
                <a:cubicBezTo>
                  <a:pt x="626" y="5053"/>
                  <a:pt x="720" y="5180"/>
                  <a:pt x="867" y="5180"/>
                </a:cubicBezTo>
                <a:cubicBezTo>
                  <a:pt x="924" y="5180"/>
                  <a:pt x="988" y="5161"/>
                  <a:pt x="1057" y="5122"/>
                </a:cubicBezTo>
                <a:cubicBezTo>
                  <a:pt x="1390" y="4946"/>
                  <a:pt x="1655" y="4683"/>
                  <a:pt x="1954" y="4453"/>
                </a:cubicBezTo>
                <a:cubicBezTo>
                  <a:pt x="2059" y="4366"/>
                  <a:pt x="2148" y="4277"/>
                  <a:pt x="2306" y="4137"/>
                </a:cubicBezTo>
                <a:cubicBezTo>
                  <a:pt x="2430" y="4383"/>
                  <a:pt x="2500" y="4559"/>
                  <a:pt x="2587" y="4735"/>
                </a:cubicBezTo>
                <a:cubicBezTo>
                  <a:pt x="2728" y="5000"/>
                  <a:pt x="2887" y="5211"/>
                  <a:pt x="3186" y="5298"/>
                </a:cubicBezTo>
                <a:cubicBezTo>
                  <a:pt x="3266" y="5320"/>
                  <a:pt x="3338" y="5331"/>
                  <a:pt x="3402" y="5331"/>
                </a:cubicBezTo>
                <a:cubicBezTo>
                  <a:pt x="3605" y="5331"/>
                  <a:pt x="3727" y="5219"/>
                  <a:pt x="3767" y="4965"/>
                </a:cubicBezTo>
                <a:cubicBezTo>
                  <a:pt x="3803" y="4665"/>
                  <a:pt x="3803" y="4366"/>
                  <a:pt x="3784" y="4066"/>
                </a:cubicBezTo>
                <a:cubicBezTo>
                  <a:pt x="3749" y="3468"/>
                  <a:pt x="3732" y="3468"/>
                  <a:pt x="4312" y="3310"/>
                </a:cubicBezTo>
                <a:cubicBezTo>
                  <a:pt x="4488" y="3256"/>
                  <a:pt x="4683" y="3204"/>
                  <a:pt x="4859" y="3134"/>
                </a:cubicBezTo>
                <a:cubicBezTo>
                  <a:pt x="5087" y="3028"/>
                  <a:pt x="5316" y="2887"/>
                  <a:pt x="5404" y="2588"/>
                </a:cubicBezTo>
                <a:cubicBezTo>
                  <a:pt x="4894" y="1989"/>
                  <a:pt x="4190" y="2130"/>
                  <a:pt x="3538" y="2095"/>
                </a:cubicBezTo>
                <a:cubicBezTo>
                  <a:pt x="3467" y="1391"/>
                  <a:pt x="3627" y="634"/>
                  <a:pt x="30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4844728" y="4867018"/>
            <a:ext cx="187923" cy="177637"/>
          </a:xfrm>
          <a:custGeom>
            <a:avLst/>
            <a:gdLst/>
            <a:ahLst/>
            <a:cxnLst/>
            <a:rect l="l" t="t" r="r" b="b"/>
            <a:pathLst>
              <a:path w="6321" h="5975" extrusionOk="0">
                <a:moveTo>
                  <a:pt x="3486" y="297"/>
                </a:moveTo>
                <a:cubicBezTo>
                  <a:pt x="4103" y="895"/>
                  <a:pt x="3873" y="1670"/>
                  <a:pt x="3979" y="2392"/>
                </a:cubicBezTo>
                <a:lnTo>
                  <a:pt x="4225" y="2392"/>
                </a:lnTo>
                <a:cubicBezTo>
                  <a:pt x="4319" y="2392"/>
                  <a:pt x="4413" y="2384"/>
                  <a:pt x="4507" y="2384"/>
                </a:cubicBezTo>
                <a:cubicBezTo>
                  <a:pt x="4554" y="2384"/>
                  <a:pt x="4601" y="2386"/>
                  <a:pt x="4648" y="2392"/>
                </a:cubicBezTo>
                <a:cubicBezTo>
                  <a:pt x="4701" y="2392"/>
                  <a:pt x="4753" y="2392"/>
                  <a:pt x="4807" y="2409"/>
                </a:cubicBezTo>
                <a:lnTo>
                  <a:pt x="4894" y="2409"/>
                </a:lnTo>
                <a:cubicBezTo>
                  <a:pt x="4965" y="2409"/>
                  <a:pt x="5053" y="2427"/>
                  <a:pt x="5124" y="2444"/>
                </a:cubicBezTo>
                <a:cubicBezTo>
                  <a:pt x="5159" y="2462"/>
                  <a:pt x="5176" y="2462"/>
                  <a:pt x="5211" y="2479"/>
                </a:cubicBezTo>
                <a:cubicBezTo>
                  <a:pt x="5317" y="2498"/>
                  <a:pt x="5422" y="2550"/>
                  <a:pt x="5528" y="2603"/>
                </a:cubicBezTo>
                <a:cubicBezTo>
                  <a:pt x="5581" y="2620"/>
                  <a:pt x="5633" y="2674"/>
                  <a:pt x="5687" y="2709"/>
                </a:cubicBezTo>
                <a:cubicBezTo>
                  <a:pt x="5739" y="2744"/>
                  <a:pt x="5793" y="2796"/>
                  <a:pt x="5845" y="2850"/>
                </a:cubicBezTo>
                <a:cubicBezTo>
                  <a:pt x="5739" y="3183"/>
                  <a:pt x="5511" y="3307"/>
                  <a:pt x="5264" y="3430"/>
                </a:cubicBezTo>
                <a:cubicBezTo>
                  <a:pt x="5124" y="3500"/>
                  <a:pt x="4948" y="3535"/>
                  <a:pt x="4788" y="3571"/>
                </a:cubicBezTo>
                <a:cubicBezTo>
                  <a:pt x="4173" y="3747"/>
                  <a:pt x="4173" y="3747"/>
                  <a:pt x="4208" y="4363"/>
                </a:cubicBezTo>
                <a:cubicBezTo>
                  <a:pt x="4244" y="4662"/>
                  <a:pt x="4244" y="4962"/>
                  <a:pt x="4190" y="5260"/>
                </a:cubicBezTo>
                <a:cubicBezTo>
                  <a:pt x="4149" y="5510"/>
                  <a:pt x="4031" y="5618"/>
                  <a:pt x="3836" y="5618"/>
                </a:cubicBezTo>
                <a:cubicBezTo>
                  <a:pt x="3783" y="5618"/>
                  <a:pt x="3725" y="5611"/>
                  <a:pt x="3662" y="5596"/>
                </a:cubicBezTo>
                <a:cubicBezTo>
                  <a:pt x="3345" y="5507"/>
                  <a:pt x="3169" y="5279"/>
                  <a:pt x="3028" y="4997"/>
                </a:cubicBezTo>
                <a:cubicBezTo>
                  <a:pt x="2923" y="4821"/>
                  <a:pt x="2852" y="4645"/>
                  <a:pt x="2730" y="4399"/>
                </a:cubicBezTo>
                <a:cubicBezTo>
                  <a:pt x="2571" y="4556"/>
                  <a:pt x="2483" y="4662"/>
                  <a:pt x="2378" y="4751"/>
                </a:cubicBezTo>
                <a:cubicBezTo>
                  <a:pt x="2237" y="4856"/>
                  <a:pt x="2078" y="4979"/>
                  <a:pt x="1937" y="5103"/>
                </a:cubicBezTo>
                <a:cubicBezTo>
                  <a:pt x="1850" y="5173"/>
                  <a:pt x="1761" y="5244"/>
                  <a:pt x="1655" y="5296"/>
                </a:cubicBezTo>
                <a:cubicBezTo>
                  <a:pt x="1603" y="5349"/>
                  <a:pt x="1550" y="5384"/>
                  <a:pt x="1479" y="5401"/>
                </a:cubicBezTo>
                <a:cubicBezTo>
                  <a:pt x="1409" y="5442"/>
                  <a:pt x="1344" y="5460"/>
                  <a:pt x="1288" y="5460"/>
                </a:cubicBezTo>
                <a:cubicBezTo>
                  <a:pt x="1149" y="5460"/>
                  <a:pt x="1067" y="5344"/>
                  <a:pt x="1092" y="5155"/>
                </a:cubicBezTo>
                <a:cubicBezTo>
                  <a:pt x="1110" y="4838"/>
                  <a:pt x="1216" y="4521"/>
                  <a:pt x="1286" y="4223"/>
                </a:cubicBezTo>
                <a:cubicBezTo>
                  <a:pt x="1338" y="4064"/>
                  <a:pt x="1392" y="3906"/>
                  <a:pt x="1462" y="3747"/>
                </a:cubicBezTo>
                <a:cubicBezTo>
                  <a:pt x="1568" y="3500"/>
                  <a:pt x="1479" y="3307"/>
                  <a:pt x="1251" y="3183"/>
                </a:cubicBezTo>
                <a:cubicBezTo>
                  <a:pt x="1075" y="3078"/>
                  <a:pt x="881" y="2990"/>
                  <a:pt x="740" y="2850"/>
                </a:cubicBezTo>
                <a:cubicBezTo>
                  <a:pt x="617" y="2761"/>
                  <a:pt x="512" y="2550"/>
                  <a:pt x="547" y="2427"/>
                </a:cubicBezTo>
                <a:cubicBezTo>
                  <a:pt x="582" y="2322"/>
                  <a:pt x="758" y="2146"/>
                  <a:pt x="899" y="2146"/>
                </a:cubicBezTo>
                <a:cubicBezTo>
                  <a:pt x="1123" y="2128"/>
                  <a:pt x="1348" y="2123"/>
                  <a:pt x="1579" y="2123"/>
                </a:cubicBezTo>
                <a:cubicBezTo>
                  <a:pt x="1802" y="2123"/>
                  <a:pt x="2031" y="2127"/>
                  <a:pt x="2272" y="2127"/>
                </a:cubicBezTo>
                <a:cubicBezTo>
                  <a:pt x="2465" y="1406"/>
                  <a:pt x="2835" y="773"/>
                  <a:pt x="3486" y="297"/>
                </a:cubicBezTo>
                <a:close/>
                <a:moveTo>
                  <a:pt x="3524" y="1"/>
                </a:moveTo>
                <a:cubicBezTo>
                  <a:pt x="3348" y="1"/>
                  <a:pt x="3151" y="134"/>
                  <a:pt x="2923" y="402"/>
                </a:cubicBezTo>
                <a:cubicBezTo>
                  <a:pt x="2571" y="808"/>
                  <a:pt x="2307" y="1265"/>
                  <a:pt x="1955" y="1775"/>
                </a:cubicBezTo>
                <a:cubicBezTo>
                  <a:pt x="1849" y="1775"/>
                  <a:pt x="1712" y="1768"/>
                  <a:pt x="1570" y="1768"/>
                </a:cubicBezTo>
                <a:cubicBezTo>
                  <a:pt x="1499" y="1768"/>
                  <a:pt x="1427" y="1770"/>
                  <a:pt x="1357" y="1775"/>
                </a:cubicBezTo>
                <a:cubicBezTo>
                  <a:pt x="1110" y="1794"/>
                  <a:pt x="864" y="1810"/>
                  <a:pt x="634" y="1899"/>
                </a:cubicBezTo>
                <a:cubicBezTo>
                  <a:pt x="125" y="2075"/>
                  <a:pt x="1" y="2550"/>
                  <a:pt x="336" y="2972"/>
                </a:cubicBezTo>
                <a:cubicBezTo>
                  <a:pt x="441" y="3113"/>
                  <a:pt x="617" y="3202"/>
                  <a:pt x="758" y="3307"/>
                </a:cubicBezTo>
                <a:cubicBezTo>
                  <a:pt x="881" y="3395"/>
                  <a:pt x="1005" y="3465"/>
                  <a:pt x="1145" y="3554"/>
                </a:cubicBezTo>
                <a:cubicBezTo>
                  <a:pt x="1040" y="3817"/>
                  <a:pt x="951" y="4028"/>
                  <a:pt x="881" y="4275"/>
                </a:cubicBezTo>
                <a:cubicBezTo>
                  <a:pt x="810" y="4592"/>
                  <a:pt x="740" y="4927"/>
                  <a:pt x="740" y="5260"/>
                </a:cubicBezTo>
                <a:cubicBezTo>
                  <a:pt x="740" y="5542"/>
                  <a:pt x="881" y="5736"/>
                  <a:pt x="1127" y="5789"/>
                </a:cubicBezTo>
                <a:cubicBezTo>
                  <a:pt x="1172" y="5798"/>
                  <a:pt x="1216" y="5802"/>
                  <a:pt x="1264" y="5802"/>
                </a:cubicBezTo>
                <a:cubicBezTo>
                  <a:pt x="1312" y="5802"/>
                  <a:pt x="1365" y="5798"/>
                  <a:pt x="1427" y="5789"/>
                </a:cubicBezTo>
                <a:cubicBezTo>
                  <a:pt x="1603" y="5753"/>
                  <a:pt x="1779" y="5666"/>
                  <a:pt x="1937" y="5577"/>
                </a:cubicBezTo>
                <a:cubicBezTo>
                  <a:pt x="2166" y="5437"/>
                  <a:pt x="2378" y="5244"/>
                  <a:pt x="2606" y="5068"/>
                </a:cubicBezTo>
                <a:cubicBezTo>
                  <a:pt x="2765" y="5260"/>
                  <a:pt x="2887" y="5472"/>
                  <a:pt x="3063" y="5648"/>
                </a:cubicBezTo>
                <a:cubicBezTo>
                  <a:pt x="3274" y="5846"/>
                  <a:pt x="3515" y="5975"/>
                  <a:pt x="3793" y="5975"/>
                </a:cubicBezTo>
                <a:cubicBezTo>
                  <a:pt x="3886" y="5975"/>
                  <a:pt x="3983" y="5960"/>
                  <a:pt x="4084" y="5929"/>
                </a:cubicBezTo>
                <a:cubicBezTo>
                  <a:pt x="4507" y="5789"/>
                  <a:pt x="4560" y="5437"/>
                  <a:pt x="4577" y="5068"/>
                </a:cubicBezTo>
                <a:cubicBezTo>
                  <a:pt x="4596" y="4732"/>
                  <a:pt x="4577" y="4399"/>
                  <a:pt x="4577" y="4028"/>
                </a:cubicBezTo>
                <a:cubicBezTo>
                  <a:pt x="4788" y="3976"/>
                  <a:pt x="5000" y="3941"/>
                  <a:pt x="5159" y="3852"/>
                </a:cubicBezTo>
                <a:cubicBezTo>
                  <a:pt x="5457" y="3695"/>
                  <a:pt x="5774" y="3535"/>
                  <a:pt x="6004" y="3324"/>
                </a:cubicBezTo>
                <a:cubicBezTo>
                  <a:pt x="6321" y="3026"/>
                  <a:pt x="6285" y="2691"/>
                  <a:pt x="5933" y="2479"/>
                </a:cubicBezTo>
                <a:cubicBezTo>
                  <a:pt x="5617" y="2286"/>
                  <a:pt x="5246" y="2198"/>
                  <a:pt x="4894" y="2092"/>
                </a:cubicBezTo>
                <a:cubicBezTo>
                  <a:pt x="4718" y="2040"/>
                  <a:pt x="4542" y="2040"/>
                  <a:pt x="4366" y="2022"/>
                </a:cubicBezTo>
                <a:lnTo>
                  <a:pt x="4349" y="2022"/>
                </a:lnTo>
                <a:cubicBezTo>
                  <a:pt x="4314" y="1794"/>
                  <a:pt x="4296" y="1582"/>
                  <a:pt x="4260" y="1388"/>
                </a:cubicBezTo>
                <a:cubicBezTo>
                  <a:pt x="4208" y="1125"/>
                  <a:pt x="4190" y="860"/>
                  <a:pt x="4103" y="613"/>
                </a:cubicBezTo>
                <a:cubicBezTo>
                  <a:pt x="3928" y="205"/>
                  <a:pt x="3742" y="1"/>
                  <a:pt x="35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4859920" y="4875819"/>
            <a:ext cx="158580" cy="158193"/>
          </a:xfrm>
          <a:custGeom>
            <a:avLst/>
            <a:gdLst/>
            <a:ahLst/>
            <a:cxnLst/>
            <a:rect l="l" t="t" r="r" b="b"/>
            <a:pathLst>
              <a:path w="5334" h="5321" extrusionOk="0">
                <a:moveTo>
                  <a:pt x="2975" y="1"/>
                </a:moveTo>
                <a:cubicBezTo>
                  <a:pt x="2324" y="477"/>
                  <a:pt x="1954" y="1110"/>
                  <a:pt x="1761" y="1831"/>
                </a:cubicBezTo>
                <a:cubicBezTo>
                  <a:pt x="1520" y="1831"/>
                  <a:pt x="1291" y="1827"/>
                  <a:pt x="1068" y="1827"/>
                </a:cubicBezTo>
                <a:cubicBezTo>
                  <a:pt x="837" y="1827"/>
                  <a:pt x="612" y="1832"/>
                  <a:pt x="388" y="1850"/>
                </a:cubicBezTo>
                <a:cubicBezTo>
                  <a:pt x="247" y="1850"/>
                  <a:pt x="53" y="2007"/>
                  <a:pt x="36" y="2131"/>
                </a:cubicBezTo>
                <a:cubicBezTo>
                  <a:pt x="1" y="2254"/>
                  <a:pt x="106" y="2465"/>
                  <a:pt x="229" y="2554"/>
                </a:cubicBezTo>
                <a:cubicBezTo>
                  <a:pt x="370" y="2694"/>
                  <a:pt x="564" y="2782"/>
                  <a:pt x="740" y="2887"/>
                </a:cubicBezTo>
                <a:cubicBezTo>
                  <a:pt x="968" y="3011"/>
                  <a:pt x="1057" y="3204"/>
                  <a:pt x="951" y="3451"/>
                </a:cubicBezTo>
                <a:cubicBezTo>
                  <a:pt x="881" y="3610"/>
                  <a:pt x="810" y="3768"/>
                  <a:pt x="775" y="3927"/>
                </a:cubicBezTo>
                <a:cubicBezTo>
                  <a:pt x="705" y="4225"/>
                  <a:pt x="599" y="4542"/>
                  <a:pt x="581" y="4842"/>
                </a:cubicBezTo>
                <a:cubicBezTo>
                  <a:pt x="556" y="5044"/>
                  <a:pt x="639" y="5164"/>
                  <a:pt x="779" y="5164"/>
                </a:cubicBezTo>
                <a:cubicBezTo>
                  <a:pt x="834" y="5164"/>
                  <a:pt x="898" y="5145"/>
                  <a:pt x="968" y="5105"/>
                </a:cubicBezTo>
                <a:cubicBezTo>
                  <a:pt x="1285" y="4929"/>
                  <a:pt x="1567" y="4683"/>
                  <a:pt x="1867" y="4455"/>
                </a:cubicBezTo>
                <a:cubicBezTo>
                  <a:pt x="1972" y="4366"/>
                  <a:pt x="2060" y="4260"/>
                  <a:pt x="2219" y="4103"/>
                </a:cubicBezTo>
                <a:cubicBezTo>
                  <a:pt x="2341" y="4349"/>
                  <a:pt x="2412" y="4525"/>
                  <a:pt x="2517" y="4701"/>
                </a:cubicBezTo>
                <a:cubicBezTo>
                  <a:pt x="2658" y="4983"/>
                  <a:pt x="2834" y="5211"/>
                  <a:pt x="3151" y="5300"/>
                </a:cubicBezTo>
                <a:cubicBezTo>
                  <a:pt x="3210" y="5314"/>
                  <a:pt x="3265" y="5321"/>
                  <a:pt x="3316" y="5321"/>
                </a:cubicBezTo>
                <a:cubicBezTo>
                  <a:pt x="3521" y="5321"/>
                  <a:pt x="3651" y="5205"/>
                  <a:pt x="3679" y="4964"/>
                </a:cubicBezTo>
                <a:cubicBezTo>
                  <a:pt x="3714" y="4666"/>
                  <a:pt x="3714" y="4366"/>
                  <a:pt x="3697" y="4067"/>
                </a:cubicBezTo>
                <a:cubicBezTo>
                  <a:pt x="3662" y="3451"/>
                  <a:pt x="3662" y="3451"/>
                  <a:pt x="4277" y="3275"/>
                </a:cubicBezTo>
                <a:cubicBezTo>
                  <a:pt x="4437" y="3239"/>
                  <a:pt x="4613" y="3204"/>
                  <a:pt x="4753" y="3134"/>
                </a:cubicBezTo>
                <a:cubicBezTo>
                  <a:pt x="5000" y="3011"/>
                  <a:pt x="5228" y="2887"/>
                  <a:pt x="5334" y="2554"/>
                </a:cubicBezTo>
                <a:cubicBezTo>
                  <a:pt x="4935" y="2141"/>
                  <a:pt x="4456" y="2091"/>
                  <a:pt x="3958" y="2091"/>
                </a:cubicBezTo>
                <a:cubicBezTo>
                  <a:pt x="3796" y="2091"/>
                  <a:pt x="3632" y="2096"/>
                  <a:pt x="3468" y="2096"/>
                </a:cubicBezTo>
                <a:cubicBezTo>
                  <a:pt x="3362" y="1374"/>
                  <a:pt x="3592" y="599"/>
                  <a:pt x="29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4617621" y="4866929"/>
            <a:ext cx="181621" cy="177815"/>
          </a:xfrm>
          <a:custGeom>
            <a:avLst/>
            <a:gdLst/>
            <a:ahLst/>
            <a:cxnLst/>
            <a:rect l="l" t="t" r="r" b="b"/>
            <a:pathLst>
              <a:path w="6109" h="5981" extrusionOk="0">
                <a:moveTo>
                  <a:pt x="3380" y="300"/>
                </a:moveTo>
                <a:cubicBezTo>
                  <a:pt x="3978" y="898"/>
                  <a:pt x="3785" y="1673"/>
                  <a:pt x="3873" y="2395"/>
                </a:cubicBezTo>
                <a:cubicBezTo>
                  <a:pt x="4011" y="2391"/>
                  <a:pt x="4136" y="2388"/>
                  <a:pt x="4251" y="2388"/>
                </a:cubicBezTo>
                <a:cubicBezTo>
                  <a:pt x="4617" y="2388"/>
                  <a:pt x="4869" y="2412"/>
                  <a:pt x="5070" y="2465"/>
                </a:cubicBezTo>
                <a:cubicBezTo>
                  <a:pt x="5088" y="2465"/>
                  <a:pt x="5123" y="2482"/>
                  <a:pt x="5140" y="2482"/>
                </a:cubicBezTo>
                <a:cubicBezTo>
                  <a:pt x="5281" y="2536"/>
                  <a:pt x="5386" y="2588"/>
                  <a:pt x="5492" y="2677"/>
                </a:cubicBezTo>
                <a:cubicBezTo>
                  <a:pt x="5527" y="2694"/>
                  <a:pt x="5546" y="2712"/>
                  <a:pt x="5562" y="2729"/>
                </a:cubicBezTo>
                <a:cubicBezTo>
                  <a:pt x="5598" y="2747"/>
                  <a:pt x="5616" y="2764"/>
                  <a:pt x="5633" y="2782"/>
                </a:cubicBezTo>
                <a:cubicBezTo>
                  <a:pt x="5668" y="2799"/>
                  <a:pt x="5686" y="2834"/>
                  <a:pt x="5703" y="2853"/>
                </a:cubicBezTo>
                <a:cubicBezTo>
                  <a:pt x="5686" y="3151"/>
                  <a:pt x="5457" y="3292"/>
                  <a:pt x="5210" y="3398"/>
                </a:cubicBezTo>
                <a:cubicBezTo>
                  <a:pt x="4999" y="3503"/>
                  <a:pt x="4753" y="3538"/>
                  <a:pt x="4525" y="3609"/>
                </a:cubicBezTo>
                <a:cubicBezTo>
                  <a:pt x="4084" y="3750"/>
                  <a:pt x="4067" y="3785"/>
                  <a:pt x="4102" y="4243"/>
                </a:cubicBezTo>
                <a:cubicBezTo>
                  <a:pt x="4119" y="4559"/>
                  <a:pt x="4119" y="4895"/>
                  <a:pt x="4102" y="5193"/>
                </a:cubicBezTo>
                <a:cubicBezTo>
                  <a:pt x="4064" y="5468"/>
                  <a:pt x="3929" y="5628"/>
                  <a:pt x="3734" y="5628"/>
                </a:cubicBezTo>
                <a:cubicBezTo>
                  <a:pt x="3655" y="5628"/>
                  <a:pt x="3565" y="5601"/>
                  <a:pt x="3468" y="5545"/>
                </a:cubicBezTo>
                <a:cubicBezTo>
                  <a:pt x="3239" y="5423"/>
                  <a:pt x="3063" y="5176"/>
                  <a:pt x="2905" y="4965"/>
                </a:cubicBezTo>
                <a:cubicBezTo>
                  <a:pt x="2781" y="4824"/>
                  <a:pt x="2746" y="4648"/>
                  <a:pt x="2640" y="4419"/>
                </a:cubicBezTo>
                <a:cubicBezTo>
                  <a:pt x="2500" y="4542"/>
                  <a:pt x="2394" y="4630"/>
                  <a:pt x="2307" y="4700"/>
                </a:cubicBezTo>
                <a:cubicBezTo>
                  <a:pt x="2077" y="4895"/>
                  <a:pt x="1884" y="5123"/>
                  <a:pt x="1638" y="5282"/>
                </a:cubicBezTo>
                <a:lnTo>
                  <a:pt x="1532" y="5334"/>
                </a:lnTo>
                <a:lnTo>
                  <a:pt x="1479" y="5334"/>
                </a:lnTo>
                <a:cubicBezTo>
                  <a:pt x="1427" y="5352"/>
                  <a:pt x="1356" y="5369"/>
                  <a:pt x="1303" y="5369"/>
                </a:cubicBezTo>
                <a:cubicBezTo>
                  <a:pt x="1215" y="5387"/>
                  <a:pt x="1145" y="5387"/>
                  <a:pt x="1075" y="5404"/>
                </a:cubicBezTo>
                <a:cubicBezTo>
                  <a:pt x="1039" y="5211"/>
                  <a:pt x="969" y="5017"/>
                  <a:pt x="1004" y="4824"/>
                </a:cubicBezTo>
                <a:cubicBezTo>
                  <a:pt x="1056" y="4542"/>
                  <a:pt x="1162" y="4261"/>
                  <a:pt x="1267" y="3961"/>
                </a:cubicBezTo>
                <a:cubicBezTo>
                  <a:pt x="1462" y="3398"/>
                  <a:pt x="1462" y="3381"/>
                  <a:pt x="969" y="3081"/>
                </a:cubicBezTo>
                <a:cubicBezTo>
                  <a:pt x="704" y="2923"/>
                  <a:pt x="352" y="2817"/>
                  <a:pt x="423" y="2447"/>
                </a:cubicBezTo>
                <a:cubicBezTo>
                  <a:pt x="511" y="2060"/>
                  <a:pt x="915" y="2095"/>
                  <a:pt x="1215" y="2078"/>
                </a:cubicBezTo>
                <a:lnTo>
                  <a:pt x="2166" y="2078"/>
                </a:lnTo>
                <a:cubicBezTo>
                  <a:pt x="2359" y="1426"/>
                  <a:pt x="2711" y="776"/>
                  <a:pt x="3380" y="300"/>
                </a:cubicBezTo>
                <a:close/>
                <a:moveTo>
                  <a:pt x="3408" y="0"/>
                </a:moveTo>
                <a:cubicBezTo>
                  <a:pt x="3234" y="0"/>
                  <a:pt x="3040" y="134"/>
                  <a:pt x="2816" y="405"/>
                </a:cubicBezTo>
                <a:cubicBezTo>
                  <a:pt x="2464" y="811"/>
                  <a:pt x="2183" y="1268"/>
                  <a:pt x="1866" y="1743"/>
                </a:cubicBezTo>
                <a:cubicBezTo>
                  <a:pt x="1514" y="1778"/>
                  <a:pt x="1110" y="1797"/>
                  <a:pt x="704" y="1849"/>
                </a:cubicBezTo>
                <a:cubicBezTo>
                  <a:pt x="387" y="1884"/>
                  <a:pt x="106" y="2043"/>
                  <a:pt x="54" y="2395"/>
                </a:cubicBezTo>
                <a:cubicBezTo>
                  <a:pt x="0" y="2747"/>
                  <a:pt x="176" y="3010"/>
                  <a:pt x="458" y="3186"/>
                </a:cubicBezTo>
                <a:cubicBezTo>
                  <a:pt x="617" y="3310"/>
                  <a:pt x="810" y="3398"/>
                  <a:pt x="1039" y="3538"/>
                </a:cubicBezTo>
                <a:cubicBezTo>
                  <a:pt x="986" y="3662"/>
                  <a:pt x="969" y="3750"/>
                  <a:pt x="934" y="3838"/>
                </a:cubicBezTo>
                <a:cubicBezTo>
                  <a:pt x="828" y="4155"/>
                  <a:pt x="704" y="4472"/>
                  <a:pt x="634" y="4806"/>
                </a:cubicBezTo>
                <a:cubicBezTo>
                  <a:pt x="582" y="5123"/>
                  <a:pt x="511" y="5510"/>
                  <a:pt x="863" y="5721"/>
                </a:cubicBezTo>
                <a:cubicBezTo>
                  <a:pt x="880" y="5721"/>
                  <a:pt x="899" y="5739"/>
                  <a:pt x="899" y="5739"/>
                </a:cubicBezTo>
                <a:cubicBezTo>
                  <a:pt x="1000" y="5796"/>
                  <a:pt x="1102" y="5820"/>
                  <a:pt x="1202" y="5820"/>
                </a:cubicBezTo>
                <a:cubicBezTo>
                  <a:pt x="1415" y="5820"/>
                  <a:pt x="1622" y="5712"/>
                  <a:pt x="1814" y="5580"/>
                </a:cubicBezTo>
                <a:cubicBezTo>
                  <a:pt x="2042" y="5440"/>
                  <a:pt x="2253" y="5247"/>
                  <a:pt x="2500" y="5071"/>
                </a:cubicBezTo>
                <a:cubicBezTo>
                  <a:pt x="2640" y="5263"/>
                  <a:pt x="2764" y="5475"/>
                  <a:pt x="2940" y="5634"/>
                </a:cubicBezTo>
                <a:cubicBezTo>
                  <a:pt x="3154" y="5848"/>
                  <a:pt x="3405" y="5981"/>
                  <a:pt x="3679" y="5981"/>
                </a:cubicBezTo>
                <a:cubicBezTo>
                  <a:pt x="3787" y="5981"/>
                  <a:pt x="3899" y="5960"/>
                  <a:pt x="4013" y="5915"/>
                </a:cubicBezTo>
                <a:cubicBezTo>
                  <a:pt x="4401" y="5775"/>
                  <a:pt x="4454" y="5423"/>
                  <a:pt x="4454" y="5087"/>
                </a:cubicBezTo>
                <a:cubicBezTo>
                  <a:pt x="4471" y="4735"/>
                  <a:pt x="4471" y="4383"/>
                  <a:pt x="4471" y="4050"/>
                </a:cubicBezTo>
                <a:cubicBezTo>
                  <a:pt x="4806" y="3926"/>
                  <a:pt x="5088" y="3855"/>
                  <a:pt x="5351" y="3733"/>
                </a:cubicBezTo>
                <a:cubicBezTo>
                  <a:pt x="5703" y="3557"/>
                  <a:pt x="6109" y="3346"/>
                  <a:pt x="6074" y="2888"/>
                </a:cubicBezTo>
                <a:cubicBezTo>
                  <a:pt x="6038" y="2430"/>
                  <a:pt x="5616" y="2289"/>
                  <a:pt x="5229" y="2184"/>
                </a:cubicBezTo>
                <a:cubicBezTo>
                  <a:pt x="4912" y="2095"/>
                  <a:pt x="4577" y="2078"/>
                  <a:pt x="4225" y="2008"/>
                </a:cubicBezTo>
                <a:cubicBezTo>
                  <a:pt x="4225" y="1937"/>
                  <a:pt x="4208" y="1867"/>
                  <a:pt x="4208" y="1778"/>
                </a:cubicBezTo>
                <a:cubicBezTo>
                  <a:pt x="4189" y="1656"/>
                  <a:pt x="4173" y="1532"/>
                  <a:pt x="4154" y="1391"/>
                </a:cubicBezTo>
                <a:cubicBezTo>
                  <a:pt x="4102" y="1128"/>
                  <a:pt x="4084" y="828"/>
                  <a:pt x="3961" y="581"/>
                </a:cubicBezTo>
                <a:cubicBezTo>
                  <a:pt x="3797" y="196"/>
                  <a:pt x="3617" y="0"/>
                  <a:pt x="34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4628085" y="4875819"/>
            <a:ext cx="159115" cy="158461"/>
          </a:xfrm>
          <a:custGeom>
            <a:avLst/>
            <a:gdLst/>
            <a:ahLst/>
            <a:cxnLst/>
            <a:rect l="l" t="t" r="r" b="b"/>
            <a:pathLst>
              <a:path w="5352" h="5330" extrusionOk="0">
                <a:moveTo>
                  <a:pt x="3028" y="1"/>
                </a:moveTo>
                <a:cubicBezTo>
                  <a:pt x="2359" y="477"/>
                  <a:pt x="2007" y="1127"/>
                  <a:pt x="1814" y="1779"/>
                </a:cubicBezTo>
                <a:cubicBezTo>
                  <a:pt x="1462" y="1779"/>
                  <a:pt x="1162" y="1779"/>
                  <a:pt x="863" y="1796"/>
                </a:cubicBezTo>
                <a:cubicBezTo>
                  <a:pt x="815" y="1796"/>
                  <a:pt x="764" y="1795"/>
                  <a:pt x="713" y="1795"/>
                </a:cubicBezTo>
                <a:cubicBezTo>
                  <a:pt x="434" y="1795"/>
                  <a:pt x="146" y="1820"/>
                  <a:pt x="71" y="2148"/>
                </a:cubicBezTo>
                <a:cubicBezTo>
                  <a:pt x="0" y="2500"/>
                  <a:pt x="352" y="2624"/>
                  <a:pt x="599" y="2782"/>
                </a:cubicBezTo>
                <a:cubicBezTo>
                  <a:pt x="1110" y="3082"/>
                  <a:pt x="1110" y="3099"/>
                  <a:pt x="915" y="3680"/>
                </a:cubicBezTo>
                <a:cubicBezTo>
                  <a:pt x="810" y="3962"/>
                  <a:pt x="704" y="4243"/>
                  <a:pt x="652" y="4525"/>
                </a:cubicBezTo>
                <a:cubicBezTo>
                  <a:pt x="617" y="4718"/>
                  <a:pt x="687" y="4912"/>
                  <a:pt x="723" y="5105"/>
                </a:cubicBezTo>
                <a:cubicBezTo>
                  <a:pt x="899" y="5070"/>
                  <a:pt x="1127" y="5070"/>
                  <a:pt x="1286" y="4983"/>
                </a:cubicBezTo>
                <a:cubicBezTo>
                  <a:pt x="1532" y="4824"/>
                  <a:pt x="1725" y="4596"/>
                  <a:pt x="1955" y="4401"/>
                </a:cubicBezTo>
                <a:cubicBezTo>
                  <a:pt x="2042" y="4331"/>
                  <a:pt x="2148" y="4243"/>
                  <a:pt x="2288" y="4120"/>
                </a:cubicBezTo>
                <a:cubicBezTo>
                  <a:pt x="2394" y="4349"/>
                  <a:pt x="2429" y="4525"/>
                  <a:pt x="2553" y="4666"/>
                </a:cubicBezTo>
                <a:cubicBezTo>
                  <a:pt x="2711" y="4877"/>
                  <a:pt x="2887" y="5124"/>
                  <a:pt x="3116" y="5246"/>
                </a:cubicBezTo>
                <a:cubicBezTo>
                  <a:pt x="3213" y="5302"/>
                  <a:pt x="3303" y="5329"/>
                  <a:pt x="3382" y="5329"/>
                </a:cubicBezTo>
                <a:cubicBezTo>
                  <a:pt x="3577" y="5329"/>
                  <a:pt x="3712" y="5169"/>
                  <a:pt x="3750" y="4894"/>
                </a:cubicBezTo>
                <a:cubicBezTo>
                  <a:pt x="3785" y="4577"/>
                  <a:pt x="3767" y="4260"/>
                  <a:pt x="3750" y="3944"/>
                </a:cubicBezTo>
                <a:cubicBezTo>
                  <a:pt x="3715" y="3486"/>
                  <a:pt x="3732" y="3451"/>
                  <a:pt x="4173" y="3328"/>
                </a:cubicBezTo>
                <a:cubicBezTo>
                  <a:pt x="4401" y="3239"/>
                  <a:pt x="4647" y="3204"/>
                  <a:pt x="4858" y="3099"/>
                </a:cubicBezTo>
                <a:cubicBezTo>
                  <a:pt x="5088" y="2993"/>
                  <a:pt x="5334" y="2852"/>
                  <a:pt x="5351" y="2554"/>
                </a:cubicBezTo>
                <a:cubicBezTo>
                  <a:pt x="4959" y="2192"/>
                  <a:pt x="4735" y="2088"/>
                  <a:pt x="3959" y="2088"/>
                </a:cubicBezTo>
                <a:cubicBezTo>
                  <a:pt x="3829" y="2088"/>
                  <a:pt x="3684" y="2091"/>
                  <a:pt x="3521" y="2096"/>
                </a:cubicBezTo>
                <a:cubicBezTo>
                  <a:pt x="3433" y="1374"/>
                  <a:pt x="3626" y="599"/>
                  <a:pt x="30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4386856" y="4867078"/>
            <a:ext cx="182126" cy="177696"/>
          </a:xfrm>
          <a:custGeom>
            <a:avLst/>
            <a:gdLst/>
            <a:ahLst/>
            <a:cxnLst/>
            <a:rect l="l" t="t" r="r" b="b"/>
            <a:pathLst>
              <a:path w="6126" h="5977" extrusionOk="0">
                <a:moveTo>
                  <a:pt x="3380" y="278"/>
                </a:moveTo>
                <a:cubicBezTo>
                  <a:pt x="3608" y="524"/>
                  <a:pt x="3732" y="787"/>
                  <a:pt x="3784" y="1052"/>
                </a:cubicBezTo>
                <a:cubicBezTo>
                  <a:pt x="3784" y="1087"/>
                  <a:pt x="3802" y="1123"/>
                  <a:pt x="3802" y="1175"/>
                </a:cubicBezTo>
                <a:cubicBezTo>
                  <a:pt x="3819" y="1210"/>
                  <a:pt x="3819" y="1245"/>
                  <a:pt x="3819" y="1299"/>
                </a:cubicBezTo>
                <a:cubicBezTo>
                  <a:pt x="3837" y="1386"/>
                  <a:pt x="3837" y="1475"/>
                  <a:pt x="3837" y="1580"/>
                </a:cubicBezTo>
                <a:cubicBezTo>
                  <a:pt x="3854" y="1844"/>
                  <a:pt x="3854" y="2125"/>
                  <a:pt x="3890" y="2390"/>
                </a:cubicBezTo>
                <a:cubicBezTo>
                  <a:pt x="4048" y="2386"/>
                  <a:pt x="4206" y="2379"/>
                  <a:pt x="4362" y="2379"/>
                </a:cubicBezTo>
                <a:cubicBezTo>
                  <a:pt x="4867" y="2379"/>
                  <a:pt x="5352" y="2444"/>
                  <a:pt x="5755" y="2848"/>
                </a:cubicBezTo>
                <a:cubicBezTo>
                  <a:pt x="5598" y="3270"/>
                  <a:pt x="5246" y="3411"/>
                  <a:pt x="4894" y="3517"/>
                </a:cubicBezTo>
                <a:cubicBezTo>
                  <a:pt x="4101" y="3763"/>
                  <a:pt x="4119" y="3763"/>
                  <a:pt x="4136" y="4608"/>
                </a:cubicBezTo>
                <a:cubicBezTo>
                  <a:pt x="4136" y="4801"/>
                  <a:pt x="4136" y="5012"/>
                  <a:pt x="4101" y="5223"/>
                </a:cubicBezTo>
                <a:cubicBezTo>
                  <a:pt x="4061" y="5489"/>
                  <a:pt x="3931" y="5614"/>
                  <a:pt x="3726" y="5614"/>
                </a:cubicBezTo>
                <a:cubicBezTo>
                  <a:pt x="3659" y="5614"/>
                  <a:pt x="3584" y="5601"/>
                  <a:pt x="3502" y="5575"/>
                </a:cubicBezTo>
                <a:cubicBezTo>
                  <a:pt x="3185" y="5470"/>
                  <a:pt x="3028" y="5223"/>
                  <a:pt x="2887" y="4942"/>
                </a:cubicBezTo>
                <a:cubicBezTo>
                  <a:pt x="2816" y="4784"/>
                  <a:pt x="2746" y="4625"/>
                  <a:pt x="2622" y="4378"/>
                </a:cubicBezTo>
                <a:cubicBezTo>
                  <a:pt x="2464" y="4573"/>
                  <a:pt x="2359" y="4695"/>
                  <a:pt x="2235" y="4801"/>
                </a:cubicBezTo>
                <a:cubicBezTo>
                  <a:pt x="1988" y="4995"/>
                  <a:pt x="1760" y="5223"/>
                  <a:pt x="1479" y="5364"/>
                </a:cubicBezTo>
                <a:cubicBezTo>
                  <a:pt x="1375" y="5423"/>
                  <a:pt x="1285" y="5457"/>
                  <a:pt x="1207" y="5457"/>
                </a:cubicBezTo>
                <a:cubicBezTo>
                  <a:pt x="1191" y="5457"/>
                  <a:pt x="1176" y="5456"/>
                  <a:pt x="1162" y="5453"/>
                </a:cubicBezTo>
                <a:lnTo>
                  <a:pt x="1144" y="5453"/>
                </a:lnTo>
                <a:cubicBezTo>
                  <a:pt x="1127" y="5435"/>
                  <a:pt x="1108" y="5435"/>
                  <a:pt x="1091" y="5418"/>
                </a:cubicBezTo>
                <a:cubicBezTo>
                  <a:pt x="1056" y="5399"/>
                  <a:pt x="1038" y="5382"/>
                  <a:pt x="1021" y="5329"/>
                </a:cubicBezTo>
                <a:cubicBezTo>
                  <a:pt x="1003" y="5312"/>
                  <a:pt x="1003" y="5294"/>
                  <a:pt x="1003" y="5258"/>
                </a:cubicBezTo>
                <a:cubicBezTo>
                  <a:pt x="986" y="5206"/>
                  <a:pt x="967" y="5118"/>
                  <a:pt x="986" y="5030"/>
                </a:cubicBezTo>
                <a:cubicBezTo>
                  <a:pt x="1038" y="4695"/>
                  <a:pt x="1144" y="4361"/>
                  <a:pt x="1249" y="4045"/>
                </a:cubicBezTo>
                <a:cubicBezTo>
                  <a:pt x="1479" y="3376"/>
                  <a:pt x="1496" y="3376"/>
                  <a:pt x="897" y="3041"/>
                </a:cubicBezTo>
                <a:cubicBezTo>
                  <a:pt x="669" y="2900"/>
                  <a:pt x="352" y="2759"/>
                  <a:pt x="439" y="2425"/>
                </a:cubicBezTo>
                <a:cubicBezTo>
                  <a:pt x="528" y="2090"/>
                  <a:pt x="862" y="2090"/>
                  <a:pt x="1144" y="2090"/>
                </a:cubicBezTo>
                <a:cubicBezTo>
                  <a:pt x="1479" y="2073"/>
                  <a:pt x="1796" y="2073"/>
                  <a:pt x="2200" y="2073"/>
                </a:cubicBezTo>
                <a:cubicBezTo>
                  <a:pt x="2359" y="1351"/>
                  <a:pt x="2781" y="771"/>
                  <a:pt x="3380" y="278"/>
                </a:cubicBezTo>
                <a:close/>
                <a:moveTo>
                  <a:pt x="3425" y="0"/>
                </a:moveTo>
                <a:cubicBezTo>
                  <a:pt x="3247" y="0"/>
                  <a:pt x="3048" y="138"/>
                  <a:pt x="2816" y="419"/>
                </a:cubicBezTo>
                <a:cubicBezTo>
                  <a:pt x="2464" y="823"/>
                  <a:pt x="2183" y="1299"/>
                  <a:pt x="1866" y="1738"/>
                </a:cubicBezTo>
                <a:cubicBezTo>
                  <a:pt x="1514" y="1773"/>
                  <a:pt x="1127" y="1792"/>
                  <a:pt x="739" y="1844"/>
                </a:cubicBezTo>
                <a:cubicBezTo>
                  <a:pt x="423" y="1879"/>
                  <a:pt x="141" y="2020"/>
                  <a:pt x="70" y="2355"/>
                </a:cubicBezTo>
                <a:cubicBezTo>
                  <a:pt x="0" y="2742"/>
                  <a:pt x="193" y="3005"/>
                  <a:pt x="493" y="3200"/>
                </a:cubicBezTo>
                <a:cubicBezTo>
                  <a:pt x="669" y="3322"/>
                  <a:pt x="845" y="3428"/>
                  <a:pt x="1056" y="3533"/>
                </a:cubicBezTo>
                <a:cubicBezTo>
                  <a:pt x="967" y="3763"/>
                  <a:pt x="880" y="3974"/>
                  <a:pt x="827" y="4185"/>
                </a:cubicBezTo>
                <a:cubicBezTo>
                  <a:pt x="739" y="4449"/>
                  <a:pt x="651" y="4730"/>
                  <a:pt x="634" y="4995"/>
                </a:cubicBezTo>
                <a:cubicBezTo>
                  <a:pt x="615" y="5312"/>
                  <a:pt x="686" y="5540"/>
                  <a:pt x="810" y="5681"/>
                </a:cubicBezTo>
                <a:cubicBezTo>
                  <a:pt x="909" y="5771"/>
                  <a:pt x="1036" y="5820"/>
                  <a:pt x="1183" y="5820"/>
                </a:cubicBezTo>
                <a:cubicBezTo>
                  <a:pt x="1324" y="5820"/>
                  <a:pt x="1483" y="5776"/>
                  <a:pt x="1655" y="5681"/>
                </a:cubicBezTo>
                <a:cubicBezTo>
                  <a:pt x="1953" y="5523"/>
                  <a:pt x="2200" y="5294"/>
                  <a:pt x="2517" y="5082"/>
                </a:cubicBezTo>
                <a:cubicBezTo>
                  <a:pt x="2693" y="5294"/>
                  <a:pt x="2833" y="5523"/>
                  <a:pt x="3028" y="5681"/>
                </a:cubicBezTo>
                <a:cubicBezTo>
                  <a:pt x="3220" y="5861"/>
                  <a:pt x="3452" y="5976"/>
                  <a:pt x="3713" y="5976"/>
                </a:cubicBezTo>
                <a:cubicBezTo>
                  <a:pt x="3809" y="5976"/>
                  <a:pt x="3910" y="5961"/>
                  <a:pt x="4013" y="5927"/>
                </a:cubicBezTo>
                <a:cubicBezTo>
                  <a:pt x="4382" y="5787"/>
                  <a:pt x="4471" y="5453"/>
                  <a:pt x="4471" y="5101"/>
                </a:cubicBezTo>
                <a:cubicBezTo>
                  <a:pt x="4488" y="4749"/>
                  <a:pt x="4471" y="4397"/>
                  <a:pt x="4471" y="4045"/>
                </a:cubicBezTo>
                <a:cubicBezTo>
                  <a:pt x="4823" y="3921"/>
                  <a:pt x="5157" y="3833"/>
                  <a:pt x="5457" y="3693"/>
                </a:cubicBezTo>
                <a:cubicBezTo>
                  <a:pt x="5774" y="3533"/>
                  <a:pt x="6126" y="3305"/>
                  <a:pt x="6091" y="2918"/>
                </a:cubicBezTo>
                <a:cubicBezTo>
                  <a:pt x="6072" y="2477"/>
                  <a:pt x="5685" y="2320"/>
                  <a:pt x="5316" y="2196"/>
                </a:cubicBezTo>
                <a:cubicBezTo>
                  <a:pt x="4981" y="2108"/>
                  <a:pt x="4629" y="2073"/>
                  <a:pt x="4242" y="2003"/>
                </a:cubicBezTo>
                <a:lnTo>
                  <a:pt x="4189" y="1527"/>
                </a:lnTo>
                <a:cubicBezTo>
                  <a:pt x="4189" y="1475"/>
                  <a:pt x="4171" y="1421"/>
                  <a:pt x="4171" y="1369"/>
                </a:cubicBezTo>
                <a:cubicBezTo>
                  <a:pt x="4119" y="1104"/>
                  <a:pt x="4101" y="841"/>
                  <a:pt x="3995" y="595"/>
                </a:cubicBezTo>
                <a:cubicBezTo>
                  <a:pt x="3822" y="200"/>
                  <a:pt x="3639" y="0"/>
                  <a:pt x="34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4397321" y="4875313"/>
            <a:ext cx="160661" cy="158699"/>
          </a:xfrm>
          <a:custGeom>
            <a:avLst/>
            <a:gdLst/>
            <a:ahLst/>
            <a:cxnLst/>
            <a:rect l="l" t="t" r="r" b="b"/>
            <a:pathLst>
              <a:path w="5404" h="5338" extrusionOk="0">
                <a:moveTo>
                  <a:pt x="3028" y="1"/>
                </a:moveTo>
                <a:cubicBezTo>
                  <a:pt x="2429" y="510"/>
                  <a:pt x="2007" y="1074"/>
                  <a:pt x="1848" y="1796"/>
                </a:cubicBezTo>
                <a:cubicBezTo>
                  <a:pt x="1460" y="1796"/>
                  <a:pt x="1127" y="1796"/>
                  <a:pt x="792" y="1813"/>
                </a:cubicBezTo>
                <a:cubicBezTo>
                  <a:pt x="510" y="1813"/>
                  <a:pt x="176" y="1813"/>
                  <a:pt x="87" y="2148"/>
                </a:cubicBezTo>
                <a:cubicBezTo>
                  <a:pt x="0" y="2482"/>
                  <a:pt x="317" y="2623"/>
                  <a:pt x="545" y="2764"/>
                </a:cubicBezTo>
                <a:cubicBezTo>
                  <a:pt x="1144" y="3099"/>
                  <a:pt x="1127" y="3099"/>
                  <a:pt x="897" y="3768"/>
                </a:cubicBezTo>
                <a:cubicBezTo>
                  <a:pt x="792" y="4084"/>
                  <a:pt x="686" y="4418"/>
                  <a:pt x="634" y="4753"/>
                </a:cubicBezTo>
                <a:cubicBezTo>
                  <a:pt x="597" y="5032"/>
                  <a:pt x="678" y="5177"/>
                  <a:pt x="847" y="5177"/>
                </a:cubicBezTo>
                <a:cubicBezTo>
                  <a:pt x="923" y="5177"/>
                  <a:pt x="1017" y="5148"/>
                  <a:pt x="1127" y="5087"/>
                </a:cubicBezTo>
                <a:cubicBezTo>
                  <a:pt x="1408" y="4946"/>
                  <a:pt x="1636" y="4718"/>
                  <a:pt x="1883" y="4524"/>
                </a:cubicBezTo>
                <a:cubicBezTo>
                  <a:pt x="2007" y="4418"/>
                  <a:pt x="2094" y="4296"/>
                  <a:pt x="2270" y="4101"/>
                </a:cubicBezTo>
                <a:cubicBezTo>
                  <a:pt x="2394" y="4348"/>
                  <a:pt x="2464" y="4507"/>
                  <a:pt x="2535" y="4665"/>
                </a:cubicBezTo>
                <a:cubicBezTo>
                  <a:pt x="2676" y="4946"/>
                  <a:pt x="2833" y="5193"/>
                  <a:pt x="3150" y="5298"/>
                </a:cubicBezTo>
                <a:cubicBezTo>
                  <a:pt x="3232" y="5324"/>
                  <a:pt x="3307" y="5337"/>
                  <a:pt x="3374" y="5337"/>
                </a:cubicBezTo>
                <a:cubicBezTo>
                  <a:pt x="3579" y="5337"/>
                  <a:pt x="3709" y="5212"/>
                  <a:pt x="3749" y="4946"/>
                </a:cubicBezTo>
                <a:cubicBezTo>
                  <a:pt x="3784" y="4735"/>
                  <a:pt x="3784" y="4524"/>
                  <a:pt x="3784" y="4331"/>
                </a:cubicBezTo>
                <a:cubicBezTo>
                  <a:pt x="3767" y="3486"/>
                  <a:pt x="3749" y="3486"/>
                  <a:pt x="4542" y="3240"/>
                </a:cubicBezTo>
                <a:cubicBezTo>
                  <a:pt x="4911" y="3134"/>
                  <a:pt x="5246" y="2993"/>
                  <a:pt x="5403" y="2571"/>
                </a:cubicBezTo>
                <a:cubicBezTo>
                  <a:pt x="5000" y="2167"/>
                  <a:pt x="4515" y="2102"/>
                  <a:pt x="4002" y="2102"/>
                </a:cubicBezTo>
                <a:cubicBezTo>
                  <a:pt x="3844" y="2102"/>
                  <a:pt x="3683" y="2109"/>
                  <a:pt x="3521" y="2113"/>
                </a:cubicBezTo>
                <a:cubicBezTo>
                  <a:pt x="3432" y="1409"/>
                  <a:pt x="3626" y="634"/>
                  <a:pt x="30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4153446" y="4867108"/>
            <a:ext cx="187864" cy="177548"/>
          </a:xfrm>
          <a:custGeom>
            <a:avLst/>
            <a:gdLst/>
            <a:ahLst/>
            <a:cxnLst/>
            <a:rect l="l" t="t" r="r" b="b"/>
            <a:pathLst>
              <a:path w="6319" h="5972" extrusionOk="0">
                <a:moveTo>
                  <a:pt x="3503" y="294"/>
                </a:moveTo>
                <a:cubicBezTo>
                  <a:pt x="3538" y="329"/>
                  <a:pt x="3573" y="364"/>
                  <a:pt x="3591" y="399"/>
                </a:cubicBezTo>
                <a:cubicBezTo>
                  <a:pt x="3608" y="418"/>
                  <a:pt x="3626" y="453"/>
                  <a:pt x="3643" y="470"/>
                </a:cubicBezTo>
                <a:cubicBezTo>
                  <a:pt x="3662" y="505"/>
                  <a:pt x="3679" y="540"/>
                  <a:pt x="3697" y="558"/>
                </a:cubicBezTo>
                <a:cubicBezTo>
                  <a:pt x="4031" y="1139"/>
                  <a:pt x="3890" y="1791"/>
                  <a:pt x="3995" y="2389"/>
                </a:cubicBezTo>
                <a:cubicBezTo>
                  <a:pt x="4153" y="2385"/>
                  <a:pt x="4311" y="2378"/>
                  <a:pt x="4468" y="2378"/>
                </a:cubicBezTo>
                <a:cubicBezTo>
                  <a:pt x="4962" y="2378"/>
                  <a:pt x="5444" y="2441"/>
                  <a:pt x="5844" y="2828"/>
                </a:cubicBezTo>
                <a:cubicBezTo>
                  <a:pt x="5756" y="3180"/>
                  <a:pt x="5492" y="3321"/>
                  <a:pt x="5228" y="3445"/>
                </a:cubicBezTo>
                <a:cubicBezTo>
                  <a:pt x="4999" y="3532"/>
                  <a:pt x="4753" y="3586"/>
                  <a:pt x="4523" y="3656"/>
                </a:cubicBezTo>
                <a:cubicBezTo>
                  <a:pt x="4260" y="3727"/>
                  <a:pt x="4171" y="3868"/>
                  <a:pt x="4190" y="4149"/>
                </a:cubicBezTo>
                <a:cubicBezTo>
                  <a:pt x="4225" y="4466"/>
                  <a:pt x="4242" y="4783"/>
                  <a:pt x="4225" y="5100"/>
                </a:cubicBezTo>
                <a:cubicBezTo>
                  <a:pt x="4190" y="5436"/>
                  <a:pt x="4032" y="5627"/>
                  <a:pt x="3808" y="5627"/>
                </a:cubicBezTo>
                <a:cubicBezTo>
                  <a:pt x="3692" y="5627"/>
                  <a:pt x="3559" y="5576"/>
                  <a:pt x="3415" y="5469"/>
                </a:cubicBezTo>
                <a:cubicBezTo>
                  <a:pt x="3239" y="5328"/>
                  <a:pt x="3115" y="5100"/>
                  <a:pt x="2974" y="4905"/>
                </a:cubicBezTo>
                <a:cubicBezTo>
                  <a:pt x="2887" y="4765"/>
                  <a:pt x="2834" y="4607"/>
                  <a:pt x="2728" y="4413"/>
                </a:cubicBezTo>
                <a:cubicBezTo>
                  <a:pt x="2465" y="4677"/>
                  <a:pt x="2253" y="4905"/>
                  <a:pt x="2007" y="5100"/>
                </a:cubicBezTo>
                <a:cubicBezTo>
                  <a:pt x="1813" y="5262"/>
                  <a:pt x="1589" y="5438"/>
                  <a:pt x="1294" y="5438"/>
                </a:cubicBezTo>
                <a:cubicBezTo>
                  <a:pt x="1268" y="5438"/>
                  <a:pt x="1241" y="5436"/>
                  <a:pt x="1214" y="5434"/>
                </a:cubicBezTo>
                <a:cubicBezTo>
                  <a:pt x="1179" y="5417"/>
                  <a:pt x="1162" y="5381"/>
                  <a:pt x="1144" y="5363"/>
                </a:cubicBezTo>
                <a:cubicBezTo>
                  <a:pt x="1127" y="5328"/>
                  <a:pt x="1109" y="5293"/>
                  <a:pt x="1109" y="5257"/>
                </a:cubicBezTo>
                <a:cubicBezTo>
                  <a:pt x="1092" y="5241"/>
                  <a:pt x="1092" y="5222"/>
                  <a:pt x="1092" y="5205"/>
                </a:cubicBezTo>
                <a:cubicBezTo>
                  <a:pt x="1073" y="5187"/>
                  <a:pt x="1073" y="5152"/>
                  <a:pt x="1073" y="5135"/>
                </a:cubicBezTo>
                <a:cubicBezTo>
                  <a:pt x="1056" y="4994"/>
                  <a:pt x="1109" y="4835"/>
                  <a:pt x="1144" y="4694"/>
                </a:cubicBezTo>
                <a:cubicBezTo>
                  <a:pt x="1232" y="4377"/>
                  <a:pt x="1338" y="4061"/>
                  <a:pt x="1461" y="3744"/>
                </a:cubicBezTo>
                <a:cubicBezTo>
                  <a:pt x="1549" y="3497"/>
                  <a:pt x="1496" y="3304"/>
                  <a:pt x="1249" y="3180"/>
                </a:cubicBezTo>
                <a:cubicBezTo>
                  <a:pt x="1073" y="3075"/>
                  <a:pt x="880" y="2987"/>
                  <a:pt x="740" y="2847"/>
                </a:cubicBezTo>
                <a:cubicBezTo>
                  <a:pt x="634" y="2758"/>
                  <a:pt x="528" y="2547"/>
                  <a:pt x="545" y="2424"/>
                </a:cubicBezTo>
                <a:cubicBezTo>
                  <a:pt x="580" y="2319"/>
                  <a:pt x="775" y="2143"/>
                  <a:pt x="897" y="2143"/>
                </a:cubicBezTo>
                <a:cubicBezTo>
                  <a:pt x="1122" y="2125"/>
                  <a:pt x="1352" y="2120"/>
                  <a:pt x="1585" y="2120"/>
                </a:cubicBezTo>
                <a:cubicBezTo>
                  <a:pt x="1810" y="2120"/>
                  <a:pt x="2038" y="2124"/>
                  <a:pt x="2270" y="2124"/>
                </a:cubicBezTo>
                <a:cubicBezTo>
                  <a:pt x="2482" y="1403"/>
                  <a:pt x="2834" y="770"/>
                  <a:pt x="3503" y="294"/>
                </a:cubicBezTo>
                <a:close/>
                <a:moveTo>
                  <a:pt x="3528" y="0"/>
                </a:moveTo>
                <a:cubicBezTo>
                  <a:pt x="3353" y="0"/>
                  <a:pt x="3156" y="133"/>
                  <a:pt x="2922" y="399"/>
                </a:cubicBezTo>
                <a:cubicBezTo>
                  <a:pt x="2570" y="805"/>
                  <a:pt x="2306" y="1262"/>
                  <a:pt x="1953" y="1772"/>
                </a:cubicBezTo>
                <a:cubicBezTo>
                  <a:pt x="1848" y="1772"/>
                  <a:pt x="1719" y="1765"/>
                  <a:pt x="1577" y="1765"/>
                </a:cubicBezTo>
                <a:cubicBezTo>
                  <a:pt x="1506" y="1765"/>
                  <a:pt x="1432" y="1767"/>
                  <a:pt x="1355" y="1772"/>
                </a:cubicBezTo>
                <a:cubicBezTo>
                  <a:pt x="1109" y="1791"/>
                  <a:pt x="862" y="1807"/>
                  <a:pt x="634" y="1896"/>
                </a:cubicBezTo>
                <a:cubicBezTo>
                  <a:pt x="141" y="2072"/>
                  <a:pt x="0" y="2547"/>
                  <a:pt x="334" y="2969"/>
                </a:cubicBezTo>
                <a:cubicBezTo>
                  <a:pt x="440" y="3110"/>
                  <a:pt x="616" y="3199"/>
                  <a:pt x="775" y="3304"/>
                </a:cubicBezTo>
                <a:cubicBezTo>
                  <a:pt x="880" y="3392"/>
                  <a:pt x="1003" y="3462"/>
                  <a:pt x="1144" y="3551"/>
                </a:cubicBezTo>
                <a:cubicBezTo>
                  <a:pt x="1056" y="3814"/>
                  <a:pt x="951" y="4025"/>
                  <a:pt x="897" y="4272"/>
                </a:cubicBezTo>
                <a:cubicBezTo>
                  <a:pt x="827" y="4589"/>
                  <a:pt x="740" y="4924"/>
                  <a:pt x="740" y="5257"/>
                </a:cubicBezTo>
                <a:cubicBezTo>
                  <a:pt x="740" y="5398"/>
                  <a:pt x="775" y="5504"/>
                  <a:pt x="845" y="5593"/>
                </a:cubicBezTo>
                <a:cubicBezTo>
                  <a:pt x="928" y="5730"/>
                  <a:pt x="1074" y="5803"/>
                  <a:pt x="1260" y="5803"/>
                </a:cubicBezTo>
                <a:cubicBezTo>
                  <a:pt x="1312" y="5803"/>
                  <a:pt x="1368" y="5797"/>
                  <a:pt x="1425" y="5786"/>
                </a:cubicBezTo>
                <a:cubicBezTo>
                  <a:pt x="1601" y="5750"/>
                  <a:pt x="1777" y="5680"/>
                  <a:pt x="1937" y="5574"/>
                </a:cubicBezTo>
                <a:cubicBezTo>
                  <a:pt x="2165" y="5434"/>
                  <a:pt x="2376" y="5241"/>
                  <a:pt x="2622" y="5065"/>
                </a:cubicBezTo>
                <a:cubicBezTo>
                  <a:pt x="2763" y="5257"/>
                  <a:pt x="2887" y="5469"/>
                  <a:pt x="3063" y="5645"/>
                </a:cubicBezTo>
                <a:cubicBezTo>
                  <a:pt x="3274" y="5843"/>
                  <a:pt x="3525" y="5972"/>
                  <a:pt x="3800" y="5972"/>
                </a:cubicBezTo>
                <a:cubicBezTo>
                  <a:pt x="3892" y="5972"/>
                  <a:pt x="3987" y="5957"/>
                  <a:pt x="4084" y="5926"/>
                </a:cubicBezTo>
                <a:cubicBezTo>
                  <a:pt x="4507" y="5786"/>
                  <a:pt x="4559" y="5434"/>
                  <a:pt x="4577" y="5065"/>
                </a:cubicBezTo>
                <a:cubicBezTo>
                  <a:pt x="4594" y="4729"/>
                  <a:pt x="4577" y="4396"/>
                  <a:pt x="4577" y="4025"/>
                </a:cubicBezTo>
                <a:cubicBezTo>
                  <a:pt x="4788" y="3973"/>
                  <a:pt x="4999" y="3938"/>
                  <a:pt x="5175" y="3849"/>
                </a:cubicBezTo>
                <a:cubicBezTo>
                  <a:pt x="5474" y="3692"/>
                  <a:pt x="5774" y="3532"/>
                  <a:pt x="6020" y="3321"/>
                </a:cubicBezTo>
                <a:cubicBezTo>
                  <a:pt x="6319" y="3023"/>
                  <a:pt x="6302" y="2688"/>
                  <a:pt x="5932" y="2476"/>
                </a:cubicBezTo>
                <a:cubicBezTo>
                  <a:pt x="5615" y="2283"/>
                  <a:pt x="5246" y="2195"/>
                  <a:pt x="4894" y="2089"/>
                </a:cubicBezTo>
                <a:cubicBezTo>
                  <a:pt x="4718" y="2037"/>
                  <a:pt x="4542" y="2054"/>
                  <a:pt x="4347" y="2019"/>
                </a:cubicBezTo>
                <a:cubicBezTo>
                  <a:pt x="4312" y="1791"/>
                  <a:pt x="4295" y="1579"/>
                  <a:pt x="4260" y="1385"/>
                </a:cubicBezTo>
                <a:cubicBezTo>
                  <a:pt x="4260" y="1350"/>
                  <a:pt x="4260" y="1333"/>
                  <a:pt x="4242" y="1298"/>
                </a:cubicBezTo>
                <a:cubicBezTo>
                  <a:pt x="4207" y="1051"/>
                  <a:pt x="4171" y="805"/>
                  <a:pt x="4084" y="558"/>
                </a:cubicBezTo>
                <a:cubicBezTo>
                  <a:pt x="3912" y="186"/>
                  <a:pt x="3735" y="0"/>
                  <a:pt x="35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4169143" y="4875819"/>
            <a:ext cx="158074" cy="158610"/>
          </a:xfrm>
          <a:custGeom>
            <a:avLst/>
            <a:gdLst/>
            <a:ahLst/>
            <a:cxnLst/>
            <a:rect l="l" t="t" r="r" b="b"/>
            <a:pathLst>
              <a:path w="5317" h="5335" extrusionOk="0">
                <a:moveTo>
                  <a:pt x="2975" y="1"/>
                </a:moveTo>
                <a:cubicBezTo>
                  <a:pt x="2306" y="477"/>
                  <a:pt x="1954" y="1110"/>
                  <a:pt x="1742" y="1831"/>
                </a:cubicBezTo>
                <a:cubicBezTo>
                  <a:pt x="1510" y="1831"/>
                  <a:pt x="1282" y="1827"/>
                  <a:pt x="1057" y="1827"/>
                </a:cubicBezTo>
                <a:cubicBezTo>
                  <a:pt x="824" y="1827"/>
                  <a:pt x="594" y="1832"/>
                  <a:pt x="369" y="1850"/>
                </a:cubicBezTo>
                <a:cubicBezTo>
                  <a:pt x="247" y="1850"/>
                  <a:pt x="52" y="2007"/>
                  <a:pt x="17" y="2131"/>
                </a:cubicBezTo>
                <a:cubicBezTo>
                  <a:pt x="0" y="2254"/>
                  <a:pt x="106" y="2465"/>
                  <a:pt x="212" y="2554"/>
                </a:cubicBezTo>
                <a:cubicBezTo>
                  <a:pt x="352" y="2694"/>
                  <a:pt x="545" y="2782"/>
                  <a:pt x="721" y="2887"/>
                </a:cubicBezTo>
                <a:cubicBezTo>
                  <a:pt x="968" y="3011"/>
                  <a:pt x="1038" y="3204"/>
                  <a:pt x="933" y="3451"/>
                </a:cubicBezTo>
                <a:cubicBezTo>
                  <a:pt x="810" y="3768"/>
                  <a:pt x="704" y="4084"/>
                  <a:pt x="616" y="4401"/>
                </a:cubicBezTo>
                <a:cubicBezTo>
                  <a:pt x="545" y="4648"/>
                  <a:pt x="475" y="4912"/>
                  <a:pt x="686" y="5141"/>
                </a:cubicBezTo>
                <a:cubicBezTo>
                  <a:pt x="713" y="5143"/>
                  <a:pt x="740" y="5145"/>
                  <a:pt x="766" y="5145"/>
                </a:cubicBezTo>
                <a:cubicBezTo>
                  <a:pt x="1061" y="5145"/>
                  <a:pt x="1285" y="4969"/>
                  <a:pt x="1479" y="4807"/>
                </a:cubicBezTo>
                <a:cubicBezTo>
                  <a:pt x="1725" y="4612"/>
                  <a:pt x="1937" y="4384"/>
                  <a:pt x="2218" y="4120"/>
                </a:cubicBezTo>
                <a:cubicBezTo>
                  <a:pt x="2306" y="4314"/>
                  <a:pt x="2359" y="4472"/>
                  <a:pt x="2446" y="4612"/>
                </a:cubicBezTo>
                <a:cubicBezTo>
                  <a:pt x="2587" y="4807"/>
                  <a:pt x="2711" y="5035"/>
                  <a:pt x="2887" y="5176"/>
                </a:cubicBezTo>
                <a:cubicBezTo>
                  <a:pt x="3031" y="5283"/>
                  <a:pt x="3164" y="5334"/>
                  <a:pt x="3280" y="5334"/>
                </a:cubicBezTo>
                <a:cubicBezTo>
                  <a:pt x="3504" y="5334"/>
                  <a:pt x="3662" y="5143"/>
                  <a:pt x="3697" y="4807"/>
                </a:cubicBezTo>
                <a:cubicBezTo>
                  <a:pt x="3714" y="4490"/>
                  <a:pt x="3697" y="4155"/>
                  <a:pt x="3662" y="3856"/>
                </a:cubicBezTo>
                <a:cubicBezTo>
                  <a:pt x="3643" y="3575"/>
                  <a:pt x="3732" y="3434"/>
                  <a:pt x="3995" y="3363"/>
                </a:cubicBezTo>
                <a:cubicBezTo>
                  <a:pt x="4225" y="3293"/>
                  <a:pt x="4471" y="3239"/>
                  <a:pt x="4700" y="3152"/>
                </a:cubicBezTo>
                <a:cubicBezTo>
                  <a:pt x="4964" y="3028"/>
                  <a:pt x="5228" y="2906"/>
                  <a:pt x="5316" y="2535"/>
                </a:cubicBezTo>
                <a:cubicBezTo>
                  <a:pt x="4916" y="2148"/>
                  <a:pt x="4434" y="2085"/>
                  <a:pt x="3940" y="2085"/>
                </a:cubicBezTo>
                <a:cubicBezTo>
                  <a:pt x="3783" y="2085"/>
                  <a:pt x="3625" y="2092"/>
                  <a:pt x="3467" y="2096"/>
                </a:cubicBezTo>
                <a:cubicBezTo>
                  <a:pt x="3345" y="1392"/>
                  <a:pt x="3556" y="634"/>
                  <a:pt x="29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4296299" y="4938103"/>
            <a:ext cx="8949" cy="1605"/>
          </a:xfrm>
          <a:custGeom>
            <a:avLst/>
            <a:gdLst/>
            <a:ahLst/>
            <a:cxnLst/>
            <a:rect l="l" t="t" r="r" b="b"/>
            <a:pathLst>
              <a:path w="301" h="54" extrusionOk="0">
                <a:moveTo>
                  <a:pt x="0" y="1"/>
                </a:moveTo>
                <a:lnTo>
                  <a:pt x="0" y="1"/>
                </a:lnTo>
                <a:cubicBezTo>
                  <a:pt x="106" y="18"/>
                  <a:pt x="194" y="18"/>
                  <a:pt x="300" y="53"/>
                </a:cubicBezTo>
                <a:cubicBezTo>
                  <a:pt x="194" y="18"/>
                  <a:pt x="106" y="18"/>
                  <a:pt x="0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4272217" y="4938103"/>
            <a:ext cx="24111" cy="30"/>
          </a:xfrm>
          <a:custGeom>
            <a:avLst/>
            <a:gdLst/>
            <a:ahLst/>
            <a:cxnLst/>
            <a:rect l="l" t="t" r="r" b="b"/>
            <a:pathLst>
              <a:path w="811" h="1" extrusionOk="0">
                <a:moveTo>
                  <a:pt x="493" y="1"/>
                </a:moveTo>
                <a:lnTo>
                  <a:pt x="0" y="1"/>
                </a:lnTo>
                <a:lnTo>
                  <a:pt x="0" y="1"/>
                </a:lnTo>
                <a:lnTo>
                  <a:pt x="512" y="1"/>
                </a:lnTo>
                <a:lnTo>
                  <a:pt x="810" y="1"/>
                </a:lnTo>
                <a:lnTo>
                  <a:pt x="810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4313572" y="4942295"/>
            <a:ext cx="5768" cy="2646"/>
          </a:xfrm>
          <a:custGeom>
            <a:avLst/>
            <a:gdLst/>
            <a:ahLst/>
            <a:cxnLst/>
            <a:rect l="l" t="t" r="r" b="b"/>
            <a:pathLst>
              <a:path w="194" h="89" extrusionOk="0">
                <a:moveTo>
                  <a:pt x="1" y="1"/>
                </a:moveTo>
                <a:lnTo>
                  <a:pt x="1" y="1"/>
                </a:lnTo>
                <a:cubicBezTo>
                  <a:pt x="53" y="18"/>
                  <a:pt x="123" y="53"/>
                  <a:pt x="194" y="88"/>
                </a:cubicBezTo>
                <a:cubicBezTo>
                  <a:pt x="123" y="53"/>
                  <a:pt x="71" y="18"/>
                  <a:pt x="1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193730" y="4975801"/>
            <a:ext cx="94214" cy="55506"/>
          </a:xfrm>
          <a:custGeom>
            <a:avLst/>
            <a:gdLst/>
            <a:ahLst/>
            <a:cxnLst/>
            <a:rect l="l" t="t" r="r" b="b"/>
            <a:pathLst>
              <a:path w="3169" h="1867" extrusionOk="0">
                <a:moveTo>
                  <a:pt x="3168" y="0"/>
                </a:moveTo>
                <a:cubicBezTo>
                  <a:pt x="2976" y="36"/>
                  <a:pt x="2870" y="141"/>
                  <a:pt x="2852" y="282"/>
                </a:cubicBezTo>
                <a:cubicBezTo>
                  <a:pt x="2870" y="141"/>
                  <a:pt x="2976" y="52"/>
                  <a:pt x="3168" y="0"/>
                </a:cubicBezTo>
                <a:close/>
                <a:moveTo>
                  <a:pt x="1373" y="757"/>
                </a:moveTo>
                <a:cubicBezTo>
                  <a:pt x="1479" y="951"/>
                  <a:pt x="1532" y="1109"/>
                  <a:pt x="1619" y="1249"/>
                </a:cubicBezTo>
                <a:cubicBezTo>
                  <a:pt x="1532" y="1109"/>
                  <a:pt x="1479" y="951"/>
                  <a:pt x="1391" y="757"/>
                </a:cubicBezTo>
                <a:close/>
                <a:moveTo>
                  <a:pt x="511" y="1550"/>
                </a:moveTo>
                <a:cubicBezTo>
                  <a:pt x="370" y="1672"/>
                  <a:pt x="194" y="1761"/>
                  <a:pt x="0" y="1778"/>
                </a:cubicBezTo>
                <a:cubicBezTo>
                  <a:pt x="194" y="1778"/>
                  <a:pt x="370" y="1672"/>
                  <a:pt x="511" y="1550"/>
                </a:cubicBezTo>
                <a:close/>
                <a:moveTo>
                  <a:pt x="2870" y="1444"/>
                </a:moveTo>
                <a:cubicBezTo>
                  <a:pt x="2852" y="1637"/>
                  <a:pt x="2781" y="1778"/>
                  <a:pt x="2694" y="1866"/>
                </a:cubicBezTo>
                <a:cubicBezTo>
                  <a:pt x="2799" y="1778"/>
                  <a:pt x="2852" y="1637"/>
                  <a:pt x="2870" y="1444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4178568" y="5033863"/>
            <a:ext cx="11000" cy="5797"/>
          </a:xfrm>
          <a:custGeom>
            <a:avLst/>
            <a:gdLst/>
            <a:ahLst/>
            <a:cxnLst/>
            <a:rect l="l" t="t" r="r" b="b"/>
            <a:pathLst>
              <a:path w="370" h="195" extrusionOk="0">
                <a:moveTo>
                  <a:pt x="0" y="1"/>
                </a:moveTo>
                <a:cubicBezTo>
                  <a:pt x="88" y="124"/>
                  <a:pt x="211" y="177"/>
                  <a:pt x="369" y="195"/>
                </a:cubicBezTo>
                <a:lnTo>
                  <a:pt x="369" y="195"/>
                </a:lnTo>
                <a:cubicBezTo>
                  <a:pt x="211" y="177"/>
                  <a:pt x="88" y="124"/>
                  <a:pt x="0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4189538" y="5039631"/>
            <a:ext cx="1605" cy="30"/>
          </a:xfrm>
          <a:custGeom>
            <a:avLst/>
            <a:gdLst/>
            <a:ahLst/>
            <a:cxnLst/>
            <a:rect l="l" t="t" r="r" b="b"/>
            <a:pathLst>
              <a:path w="54" h="1" extrusionOk="0">
                <a:moveTo>
                  <a:pt x="0" y="1"/>
                </a:moveTo>
                <a:lnTo>
                  <a:pt x="0" y="1"/>
                </a:lnTo>
                <a:lnTo>
                  <a:pt x="54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4244509" y="5034904"/>
            <a:ext cx="6303" cy="5262"/>
          </a:xfrm>
          <a:custGeom>
            <a:avLst/>
            <a:gdLst/>
            <a:ahLst/>
            <a:cxnLst/>
            <a:rect l="l" t="t" r="r" b="b"/>
            <a:pathLst>
              <a:path w="212" h="177" extrusionOk="0">
                <a:moveTo>
                  <a:pt x="17" y="19"/>
                </a:moveTo>
                <a:cubicBezTo>
                  <a:pt x="87" y="71"/>
                  <a:pt x="141" y="125"/>
                  <a:pt x="211" y="177"/>
                </a:cubicBezTo>
                <a:lnTo>
                  <a:pt x="211" y="177"/>
                </a:lnTo>
                <a:cubicBezTo>
                  <a:pt x="141" y="125"/>
                  <a:pt x="87" y="71"/>
                  <a:pt x="17" y="19"/>
                </a:cubicBezTo>
                <a:close/>
                <a:moveTo>
                  <a:pt x="0" y="1"/>
                </a:moveTo>
                <a:lnTo>
                  <a:pt x="17" y="1"/>
                </a:lnTo>
                <a:lnTo>
                  <a:pt x="0" y="1"/>
                </a:lnTo>
                <a:close/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4191114" y="5039096"/>
            <a:ext cx="83779" cy="5797"/>
          </a:xfrm>
          <a:custGeom>
            <a:avLst/>
            <a:gdLst/>
            <a:ahLst/>
            <a:cxnLst/>
            <a:rect l="l" t="t" r="r" b="b"/>
            <a:pathLst>
              <a:path w="2818" h="195" extrusionOk="0">
                <a:moveTo>
                  <a:pt x="2535" y="195"/>
                </a:moveTo>
                <a:lnTo>
                  <a:pt x="2535" y="195"/>
                </a:lnTo>
                <a:lnTo>
                  <a:pt x="2535" y="195"/>
                </a:lnTo>
                <a:lnTo>
                  <a:pt x="2535" y="195"/>
                </a:lnTo>
                <a:close/>
                <a:moveTo>
                  <a:pt x="2817" y="141"/>
                </a:moveTo>
                <a:lnTo>
                  <a:pt x="2799" y="141"/>
                </a:lnTo>
                <a:lnTo>
                  <a:pt x="2817" y="141"/>
                </a:lnTo>
                <a:close/>
                <a:moveTo>
                  <a:pt x="2007" y="36"/>
                </a:moveTo>
                <a:lnTo>
                  <a:pt x="2007" y="36"/>
                </a:lnTo>
                <a:cubicBezTo>
                  <a:pt x="2165" y="124"/>
                  <a:pt x="2341" y="177"/>
                  <a:pt x="2535" y="195"/>
                </a:cubicBezTo>
                <a:cubicBezTo>
                  <a:pt x="2341" y="177"/>
                  <a:pt x="2165" y="124"/>
                  <a:pt x="2007" y="36"/>
                </a:cubicBezTo>
                <a:close/>
                <a:moveTo>
                  <a:pt x="1" y="19"/>
                </a:moveTo>
                <a:lnTo>
                  <a:pt x="1" y="19"/>
                </a:lnTo>
                <a:lnTo>
                  <a:pt x="1" y="19"/>
                </a:lnTo>
                <a:lnTo>
                  <a:pt x="1" y="19"/>
                </a:lnTo>
                <a:close/>
                <a:moveTo>
                  <a:pt x="142" y="1"/>
                </a:moveTo>
                <a:lnTo>
                  <a:pt x="142" y="19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4178568" y="4905667"/>
            <a:ext cx="160156" cy="139226"/>
          </a:xfrm>
          <a:custGeom>
            <a:avLst/>
            <a:gdLst/>
            <a:ahLst/>
            <a:cxnLst/>
            <a:rect l="l" t="t" r="r" b="b"/>
            <a:pathLst>
              <a:path w="5387" h="4683" extrusionOk="0">
                <a:moveTo>
                  <a:pt x="3397" y="1"/>
                </a:moveTo>
                <a:cubicBezTo>
                  <a:pt x="3291" y="177"/>
                  <a:pt x="3204" y="370"/>
                  <a:pt x="3098" y="564"/>
                </a:cubicBezTo>
                <a:cubicBezTo>
                  <a:pt x="3115" y="740"/>
                  <a:pt x="3115" y="916"/>
                  <a:pt x="3150" y="1092"/>
                </a:cubicBezTo>
                <a:lnTo>
                  <a:pt x="3960" y="1092"/>
                </a:lnTo>
                <a:cubicBezTo>
                  <a:pt x="4066" y="1109"/>
                  <a:pt x="4154" y="1109"/>
                  <a:pt x="4260" y="1144"/>
                </a:cubicBezTo>
                <a:cubicBezTo>
                  <a:pt x="4347" y="1162"/>
                  <a:pt x="4436" y="1179"/>
                  <a:pt x="4542" y="1233"/>
                </a:cubicBezTo>
                <a:cubicBezTo>
                  <a:pt x="4612" y="1250"/>
                  <a:pt x="4664" y="1285"/>
                  <a:pt x="4735" y="1320"/>
                </a:cubicBezTo>
                <a:cubicBezTo>
                  <a:pt x="4823" y="1374"/>
                  <a:pt x="4911" y="1444"/>
                  <a:pt x="4999" y="1531"/>
                </a:cubicBezTo>
                <a:cubicBezTo>
                  <a:pt x="4981" y="1620"/>
                  <a:pt x="4946" y="1690"/>
                  <a:pt x="4911" y="1761"/>
                </a:cubicBezTo>
                <a:cubicBezTo>
                  <a:pt x="4788" y="1954"/>
                  <a:pt x="4577" y="2059"/>
                  <a:pt x="4383" y="2148"/>
                </a:cubicBezTo>
                <a:cubicBezTo>
                  <a:pt x="4154" y="2235"/>
                  <a:pt x="3925" y="2289"/>
                  <a:pt x="3697" y="2341"/>
                </a:cubicBezTo>
                <a:cubicBezTo>
                  <a:pt x="3697" y="2341"/>
                  <a:pt x="3678" y="2341"/>
                  <a:pt x="3678" y="2359"/>
                </a:cubicBezTo>
                <a:cubicBezTo>
                  <a:pt x="3486" y="2411"/>
                  <a:pt x="3380" y="2500"/>
                  <a:pt x="3362" y="2641"/>
                </a:cubicBezTo>
                <a:cubicBezTo>
                  <a:pt x="3345" y="2711"/>
                  <a:pt x="3345" y="2764"/>
                  <a:pt x="3345" y="2852"/>
                </a:cubicBezTo>
                <a:cubicBezTo>
                  <a:pt x="3380" y="3080"/>
                  <a:pt x="3397" y="3327"/>
                  <a:pt x="3380" y="3573"/>
                </a:cubicBezTo>
                <a:lnTo>
                  <a:pt x="3380" y="3803"/>
                </a:lnTo>
                <a:cubicBezTo>
                  <a:pt x="3362" y="3996"/>
                  <a:pt x="3310" y="4137"/>
                  <a:pt x="3204" y="4225"/>
                </a:cubicBezTo>
                <a:cubicBezTo>
                  <a:pt x="3150" y="4296"/>
                  <a:pt x="3063" y="4331"/>
                  <a:pt x="2957" y="4331"/>
                </a:cubicBezTo>
                <a:cubicBezTo>
                  <a:pt x="2852" y="4331"/>
                  <a:pt x="2711" y="4277"/>
                  <a:pt x="2570" y="4172"/>
                </a:cubicBezTo>
                <a:cubicBezTo>
                  <a:pt x="2500" y="4120"/>
                  <a:pt x="2446" y="4049"/>
                  <a:pt x="2376" y="3979"/>
                </a:cubicBezTo>
                <a:cubicBezTo>
                  <a:pt x="2289" y="3855"/>
                  <a:pt x="2218" y="3714"/>
                  <a:pt x="2129" y="3608"/>
                </a:cubicBezTo>
                <a:cubicBezTo>
                  <a:pt x="2042" y="3468"/>
                  <a:pt x="1989" y="3310"/>
                  <a:pt x="1883" y="3116"/>
                </a:cubicBezTo>
                <a:cubicBezTo>
                  <a:pt x="1777" y="3221"/>
                  <a:pt x="1690" y="3310"/>
                  <a:pt x="1584" y="3397"/>
                </a:cubicBezTo>
                <a:cubicBezTo>
                  <a:pt x="1531" y="3468"/>
                  <a:pt x="1479" y="3521"/>
                  <a:pt x="1425" y="3573"/>
                </a:cubicBezTo>
                <a:cubicBezTo>
                  <a:pt x="1338" y="3644"/>
                  <a:pt x="1249" y="3732"/>
                  <a:pt x="1162" y="3803"/>
                </a:cubicBezTo>
                <a:cubicBezTo>
                  <a:pt x="1127" y="3838"/>
                  <a:pt x="1073" y="3873"/>
                  <a:pt x="1021" y="3908"/>
                </a:cubicBezTo>
                <a:cubicBezTo>
                  <a:pt x="880" y="4031"/>
                  <a:pt x="704" y="4137"/>
                  <a:pt x="510" y="4137"/>
                </a:cubicBezTo>
                <a:cubicBezTo>
                  <a:pt x="475" y="4155"/>
                  <a:pt x="458" y="4155"/>
                  <a:pt x="440" y="4155"/>
                </a:cubicBezTo>
                <a:cubicBezTo>
                  <a:pt x="423" y="4155"/>
                  <a:pt x="387" y="4155"/>
                  <a:pt x="369" y="4137"/>
                </a:cubicBezTo>
                <a:cubicBezTo>
                  <a:pt x="334" y="4101"/>
                  <a:pt x="299" y="4066"/>
                  <a:pt x="282" y="4031"/>
                </a:cubicBezTo>
                <a:cubicBezTo>
                  <a:pt x="193" y="4120"/>
                  <a:pt x="88" y="4207"/>
                  <a:pt x="0" y="4296"/>
                </a:cubicBezTo>
                <a:lnTo>
                  <a:pt x="0" y="4313"/>
                </a:lnTo>
                <a:cubicBezTo>
                  <a:pt x="88" y="4436"/>
                  <a:pt x="211" y="4489"/>
                  <a:pt x="369" y="4507"/>
                </a:cubicBezTo>
                <a:lnTo>
                  <a:pt x="564" y="4507"/>
                </a:lnTo>
                <a:lnTo>
                  <a:pt x="564" y="4489"/>
                </a:lnTo>
                <a:lnTo>
                  <a:pt x="580" y="4489"/>
                </a:lnTo>
                <a:cubicBezTo>
                  <a:pt x="756" y="4453"/>
                  <a:pt x="932" y="4383"/>
                  <a:pt x="1092" y="4277"/>
                </a:cubicBezTo>
                <a:cubicBezTo>
                  <a:pt x="1320" y="4137"/>
                  <a:pt x="1531" y="3944"/>
                  <a:pt x="1777" y="3768"/>
                </a:cubicBezTo>
                <a:cubicBezTo>
                  <a:pt x="1918" y="3960"/>
                  <a:pt x="2042" y="4172"/>
                  <a:pt x="2218" y="4348"/>
                </a:cubicBezTo>
                <a:lnTo>
                  <a:pt x="2235" y="4348"/>
                </a:lnTo>
                <a:lnTo>
                  <a:pt x="2235" y="4366"/>
                </a:lnTo>
                <a:cubicBezTo>
                  <a:pt x="2305" y="4418"/>
                  <a:pt x="2359" y="4472"/>
                  <a:pt x="2429" y="4524"/>
                </a:cubicBezTo>
                <a:cubicBezTo>
                  <a:pt x="2587" y="4612"/>
                  <a:pt x="2763" y="4665"/>
                  <a:pt x="2957" y="4683"/>
                </a:cubicBezTo>
                <a:cubicBezTo>
                  <a:pt x="3045" y="4683"/>
                  <a:pt x="3133" y="4665"/>
                  <a:pt x="3221" y="4629"/>
                </a:cubicBezTo>
                <a:lnTo>
                  <a:pt x="3239" y="4629"/>
                </a:lnTo>
                <a:cubicBezTo>
                  <a:pt x="3662" y="4489"/>
                  <a:pt x="3714" y="4137"/>
                  <a:pt x="3732" y="3768"/>
                </a:cubicBezTo>
                <a:cubicBezTo>
                  <a:pt x="3732" y="3627"/>
                  <a:pt x="3749" y="3486"/>
                  <a:pt x="3749" y="3327"/>
                </a:cubicBezTo>
                <a:cubicBezTo>
                  <a:pt x="3749" y="3134"/>
                  <a:pt x="3732" y="2940"/>
                  <a:pt x="3732" y="2728"/>
                </a:cubicBezTo>
                <a:cubicBezTo>
                  <a:pt x="3943" y="2676"/>
                  <a:pt x="4154" y="2641"/>
                  <a:pt x="4330" y="2552"/>
                </a:cubicBezTo>
                <a:cubicBezTo>
                  <a:pt x="4629" y="2395"/>
                  <a:pt x="4929" y="2235"/>
                  <a:pt x="5175" y="2024"/>
                </a:cubicBezTo>
                <a:cubicBezTo>
                  <a:pt x="5316" y="1883"/>
                  <a:pt x="5387" y="1743"/>
                  <a:pt x="5387" y="1602"/>
                </a:cubicBezTo>
                <a:cubicBezTo>
                  <a:pt x="5387" y="1444"/>
                  <a:pt x="5281" y="1285"/>
                  <a:pt x="5087" y="1179"/>
                </a:cubicBezTo>
                <a:cubicBezTo>
                  <a:pt x="4770" y="986"/>
                  <a:pt x="4401" y="898"/>
                  <a:pt x="4049" y="792"/>
                </a:cubicBezTo>
                <a:cubicBezTo>
                  <a:pt x="3873" y="740"/>
                  <a:pt x="3697" y="757"/>
                  <a:pt x="3502" y="722"/>
                </a:cubicBezTo>
                <a:cubicBezTo>
                  <a:pt x="3467" y="494"/>
                  <a:pt x="3450" y="282"/>
                  <a:pt x="3415" y="88"/>
                </a:cubicBezTo>
                <a:cubicBezTo>
                  <a:pt x="3415" y="53"/>
                  <a:pt x="3415" y="36"/>
                  <a:pt x="33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4186922" y="4922405"/>
            <a:ext cx="140296" cy="112023"/>
          </a:xfrm>
          <a:custGeom>
            <a:avLst/>
            <a:gdLst/>
            <a:ahLst/>
            <a:cxnLst/>
            <a:rect l="l" t="t" r="r" b="b"/>
            <a:pathLst>
              <a:path w="4719" h="3768" extrusionOk="0">
                <a:moveTo>
                  <a:pt x="2817" y="1"/>
                </a:moveTo>
                <a:cubicBezTo>
                  <a:pt x="2536" y="616"/>
                  <a:pt x="2324" y="1268"/>
                  <a:pt x="1813" y="1796"/>
                </a:cubicBezTo>
                <a:cubicBezTo>
                  <a:pt x="1233" y="2377"/>
                  <a:pt x="616" y="2923"/>
                  <a:pt x="1" y="3468"/>
                </a:cubicBezTo>
                <a:cubicBezTo>
                  <a:pt x="18" y="3503"/>
                  <a:pt x="53" y="3538"/>
                  <a:pt x="88" y="3574"/>
                </a:cubicBezTo>
                <a:cubicBezTo>
                  <a:pt x="106" y="3592"/>
                  <a:pt x="142" y="3592"/>
                  <a:pt x="159" y="3592"/>
                </a:cubicBezTo>
                <a:cubicBezTo>
                  <a:pt x="177" y="3592"/>
                  <a:pt x="194" y="3592"/>
                  <a:pt x="229" y="3574"/>
                </a:cubicBezTo>
                <a:cubicBezTo>
                  <a:pt x="423" y="3557"/>
                  <a:pt x="599" y="3468"/>
                  <a:pt x="740" y="3345"/>
                </a:cubicBezTo>
                <a:cubicBezTo>
                  <a:pt x="792" y="3310"/>
                  <a:pt x="846" y="3275"/>
                  <a:pt x="881" y="3240"/>
                </a:cubicBezTo>
                <a:cubicBezTo>
                  <a:pt x="968" y="3169"/>
                  <a:pt x="1057" y="3081"/>
                  <a:pt x="1144" y="3010"/>
                </a:cubicBezTo>
                <a:cubicBezTo>
                  <a:pt x="1198" y="2958"/>
                  <a:pt x="1250" y="2905"/>
                  <a:pt x="1303" y="2834"/>
                </a:cubicBezTo>
                <a:cubicBezTo>
                  <a:pt x="1409" y="2747"/>
                  <a:pt x="1496" y="2658"/>
                  <a:pt x="1602" y="2553"/>
                </a:cubicBezTo>
                <a:lnTo>
                  <a:pt x="1620" y="2553"/>
                </a:lnTo>
                <a:cubicBezTo>
                  <a:pt x="1708" y="2747"/>
                  <a:pt x="1761" y="2905"/>
                  <a:pt x="1848" y="3045"/>
                </a:cubicBezTo>
                <a:cubicBezTo>
                  <a:pt x="1937" y="3151"/>
                  <a:pt x="2008" y="3292"/>
                  <a:pt x="2095" y="3416"/>
                </a:cubicBezTo>
                <a:cubicBezTo>
                  <a:pt x="2165" y="3486"/>
                  <a:pt x="2219" y="3557"/>
                  <a:pt x="2289" y="3609"/>
                </a:cubicBezTo>
                <a:cubicBezTo>
                  <a:pt x="2430" y="3714"/>
                  <a:pt x="2571" y="3768"/>
                  <a:pt x="2676" y="3768"/>
                </a:cubicBezTo>
                <a:cubicBezTo>
                  <a:pt x="2782" y="3768"/>
                  <a:pt x="2869" y="3733"/>
                  <a:pt x="2923" y="3662"/>
                </a:cubicBezTo>
                <a:cubicBezTo>
                  <a:pt x="3010" y="3574"/>
                  <a:pt x="3081" y="3433"/>
                  <a:pt x="3099" y="3240"/>
                </a:cubicBezTo>
                <a:lnTo>
                  <a:pt x="3099" y="3010"/>
                </a:lnTo>
                <a:cubicBezTo>
                  <a:pt x="3116" y="2764"/>
                  <a:pt x="3099" y="2517"/>
                  <a:pt x="3064" y="2289"/>
                </a:cubicBezTo>
                <a:cubicBezTo>
                  <a:pt x="3064" y="2201"/>
                  <a:pt x="3064" y="2148"/>
                  <a:pt x="3081" y="2078"/>
                </a:cubicBezTo>
                <a:cubicBezTo>
                  <a:pt x="3099" y="1937"/>
                  <a:pt x="3205" y="1832"/>
                  <a:pt x="3397" y="1796"/>
                </a:cubicBezTo>
                <a:cubicBezTo>
                  <a:pt x="3397" y="1778"/>
                  <a:pt x="3416" y="1778"/>
                  <a:pt x="3416" y="1778"/>
                </a:cubicBezTo>
                <a:cubicBezTo>
                  <a:pt x="3644" y="1726"/>
                  <a:pt x="3873" y="1672"/>
                  <a:pt x="4102" y="1585"/>
                </a:cubicBezTo>
                <a:cubicBezTo>
                  <a:pt x="4296" y="1496"/>
                  <a:pt x="4507" y="1391"/>
                  <a:pt x="4630" y="1198"/>
                </a:cubicBezTo>
                <a:cubicBezTo>
                  <a:pt x="4665" y="1127"/>
                  <a:pt x="4700" y="1057"/>
                  <a:pt x="4718" y="968"/>
                </a:cubicBezTo>
                <a:cubicBezTo>
                  <a:pt x="4630" y="881"/>
                  <a:pt x="4542" y="811"/>
                  <a:pt x="4454" y="757"/>
                </a:cubicBezTo>
                <a:cubicBezTo>
                  <a:pt x="4383" y="722"/>
                  <a:pt x="4313" y="687"/>
                  <a:pt x="4261" y="670"/>
                </a:cubicBezTo>
                <a:cubicBezTo>
                  <a:pt x="4155" y="616"/>
                  <a:pt x="4066" y="599"/>
                  <a:pt x="3979" y="581"/>
                </a:cubicBezTo>
                <a:cubicBezTo>
                  <a:pt x="3873" y="546"/>
                  <a:pt x="3785" y="546"/>
                  <a:pt x="3679" y="529"/>
                </a:cubicBezTo>
                <a:lnTo>
                  <a:pt x="2869" y="529"/>
                </a:lnTo>
                <a:cubicBezTo>
                  <a:pt x="2834" y="353"/>
                  <a:pt x="2834" y="177"/>
                  <a:pt x="28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4453273" y="4932395"/>
            <a:ext cx="104709" cy="77417"/>
          </a:xfrm>
          <a:custGeom>
            <a:avLst/>
            <a:gdLst/>
            <a:ahLst/>
            <a:cxnLst/>
            <a:rect l="l" t="t" r="r" b="b"/>
            <a:pathLst>
              <a:path w="3522" h="2604" extrusionOk="0">
                <a:moveTo>
                  <a:pt x="1621" y="1"/>
                </a:moveTo>
                <a:cubicBezTo>
                  <a:pt x="1639" y="70"/>
                  <a:pt x="1639" y="123"/>
                  <a:pt x="1639" y="193"/>
                </a:cubicBezTo>
                <a:lnTo>
                  <a:pt x="1656" y="193"/>
                </a:lnTo>
                <a:cubicBezTo>
                  <a:pt x="1639" y="123"/>
                  <a:pt x="1639" y="70"/>
                  <a:pt x="1621" y="1"/>
                </a:cubicBezTo>
                <a:close/>
                <a:moveTo>
                  <a:pt x="3521" y="651"/>
                </a:moveTo>
                <a:lnTo>
                  <a:pt x="3521" y="651"/>
                </a:lnTo>
                <a:cubicBezTo>
                  <a:pt x="3363" y="1073"/>
                  <a:pt x="3011" y="1214"/>
                  <a:pt x="2660" y="1320"/>
                </a:cubicBezTo>
                <a:cubicBezTo>
                  <a:pt x="3028" y="1214"/>
                  <a:pt x="3363" y="1073"/>
                  <a:pt x="3521" y="651"/>
                </a:cubicBezTo>
                <a:close/>
                <a:moveTo>
                  <a:pt x="388" y="2181"/>
                </a:moveTo>
                <a:cubicBezTo>
                  <a:pt x="212" y="2376"/>
                  <a:pt x="125" y="2498"/>
                  <a:pt x="1" y="2604"/>
                </a:cubicBezTo>
                <a:cubicBezTo>
                  <a:pt x="125" y="2498"/>
                  <a:pt x="230" y="2376"/>
                  <a:pt x="388" y="2181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4411413" y="5035944"/>
            <a:ext cx="8949" cy="4222"/>
          </a:xfrm>
          <a:custGeom>
            <a:avLst/>
            <a:gdLst/>
            <a:ahLst/>
            <a:cxnLst/>
            <a:rect l="l" t="t" r="r" b="b"/>
            <a:pathLst>
              <a:path w="301" h="142" extrusionOk="0">
                <a:moveTo>
                  <a:pt x="1" y="1"/>
                </a:moveTo>
                <a:cubicBezTo>
                  <a:pt x="71" y="71"/>
                  <a:pt x="177" y="125"/>
                  <a:pt x="301" y="142"/>
                </a:cubicBezTo>
                <a:lnTo>
                  <a:pt x="301" y="142"/>
                </a:lnTo>
                <a:cubicBezTo>
                  <a:pt x="177" y="125"/>
                  <a:pt x="71" y="71"/>
                  <a:pt x="1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4420332" y="5035944"/>
            <a:ext cx="15727" cy="4222"/>
          </a:xfrm>
          <a:custGeom>
            <a:avLst/>
            <a:gdLst/>
            <a:ahLst/>
            <a:cxnLst/>
            <a:rect l="l" t="t" r="r" b="b"/>
            <a:pathLst>
              <a:path w="529" h="142" extrusionOk="0">
                <a:moveTo>
                  <a:pt x="1" y="142"/>
                </a:moveTo>
                <a:lnTo>
                  <a:pt x="1" y="142"/>
                </a:lnTo>
                <a:lnTo>
                  <a:pt x="53" y="142"/>
                </a:lnTo>
                <a:lnTo>
                  <a:pt x="1" y="142"/>
                </a:lnTo>
                <a:close/>
                <a:moveTo>
                  <a:pt x="529" y="1"/>
                </a:moveTo>
                <a:lnTo>
                  <a:pt x="510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4477354" y="5036509"/>
            <a:ext cx="4222" cy="3151"/>
          </a:xfrm>
          <a:custGeom>
            <a:avLst/>
            <a:gdLst/>
            <a:ahLst/>
            <a:cxnLst/>
            <a:rect l="l" t="t" r="r" b="b"/>
            <a:pathLst>
              <a:path w="142" h="106" extrusionOk="0">
                <a:moveTo>
                  <a:pt x="1" y="0"/>
                </a:moveTo>
                <a:cubicBezTo>
                  <a:pt x="36" y="35"/>
                  <a:pt x="89" y="88"/>
                  <a:pt x="141" y="106"/>
                </a:cubicBezTo>
                <a:lnTo>
                  <a:pt x="141" y="106"/>
                </a:lnTo>
                <a:cubicBezTo>
                  <a:pt x="89" y="88"/>
                  <a:pt x="36" y="35"/>
                  <a:pt x="1" y="0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4421878" y="5039631"/>
            <a:ext cx="84314" cy="5262"/>
          </a:xfrm>
          <a:custGeom>
            <a:avLst/>
            <a:gdLst/>
            <a:ahLst/>
            <a:cxnLst/>
            <a:rect l="l" t="t" r="r" b="b"/>
            <a:pathLst>
              <a:path w="2836" h="177" extrusionOk="0">
                <a:moveTo>
                  <a:pt x="2519" y="177"/>
                </a:moveTo>
                <a:lnTo>
                  <a:pt x="2519" y="177"/>
                </a:lnTo>
                <a:lnTo>
                  <a:pt x="2519" y="177"/>
                </a:lnTo>
                <a:lnTo>
                  <a:pt x="2519" y="177"/>
                </a:lnTo>
                <a:close/>
                <a:moveTo>
                  <a:pt x="2835" y="123"/>
                </a:moveTo>
                <a:lnTo>
                  <a:pt x="2817" y="123"/>
                </a:lnTo>
                <a:lnTo>
                  <a:pt x="2835" y="123"/>
                </a:lnTo>
                <a:close/>
                <a:moveTo>
                  <a:pt x="1" y="18"/>
                </a:moveTo>
                <a:lnTo>
                  <a:pt x="1" y="18"/>
                </a:lnTo>
                <a:lnTo>
                  <a:pt x="1" y="18"/>
                </a:lnTo>
                <a:lnTo>
                  <a:pt x="1" y="18"/>
                </a:lnTo>
                <a:close/>
                <a:moveTo>
                  <a:pt x="2007" y="1"/>
                </a:moveTo>
                <a:lnTo>
                  <a:pt x="2007" y="1"/>
                </a:lnTo>
                <a:cubicBezTo>
                  <a:pt x="2167" y="106"/>
                  <a:pt x="2343" y="177"/>
                  <a:pt x="2519" y="177"/>
                </a:cubicBezTo>
                <a:cubicBezTo>
                  <a:pt x="2343" y="177"/>
                  <a:pt x="2167" y="106"/>
                  <a:pt x="2007" y="1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4410908" y="4912446"/>
            <a:ext cx="157034" cy="132447"/>
          </a:xfrm>
          <a:custGeom>
            <a:avLst/>
            <a:gdLst/>
            <a:ahLst/>
            <a:cxnLst/>
            <a:rect l="l" t="t" r="r" b="b"/>
            <a:pathLst>
              <a:path w="5282" h="4455" extrusionOk="0">
                <a:moveTo>
                  <a:pt x="3380" y="1"/>
                </a:moveTo>
                <a:cubicBezTo>
                  <a:pt x="3257" y="212"/>
                  <a:pt x="3151" y="442"/>
                  <a:pt x="3045" y="670"/>
                </a:cubicBezTo>
                <a:cubicBezTo>
                  <a:pt x="3064" y="740"/>
                  <a:pt x="3064" y="794"/>
                  <a:pt x="3081" y="864"/>
                </a:cubicBezTo>
                <a:lnTo>
                  <a:pt x="3803" y="864"/>
                </a:lnTo>
                <a:cubicBezTo>
                  <a:pt x="4225" y="881"/>
                  <a:pt x="4613" y="987"/>
                  <a:pt x="4946" y="1322"/>
                </a:cubicBezTo>
                <a:cubicBezTo>
                  <a:pt x="4789" y="1744"/>
                  <a:pt x="4437" y="1885"/>
                  <a:pt x="4085" y="1991"/>
                </a:cubicBezTo>
                <a:cubicBezTo>
                  <a:pt x="3749" y="2096"/>
                  <a:pt x="3556" y="2167"/>
                  <a:pt x="3433" y="2272"/>
                </a:cubicBezTo>
                <a:cubicBezTo>
                  <a:pt x="3310" y="2395"/>
                  <a:pt x="3310" y="2606"/>
                  <a:pt x="3327" y="3082"/>
                </a:cubicBezTo>
                <a:lnTo>
                  <a:pt x="3327" y="3275"/>
                </a:lnTo>
                <a:cubicBezTo>
                  <a:pt x="3327" y="3416"/>
                  <a:pt x="3327" y="3556"/>
                  <a:pt x="3292" y="3697"/>
                </a:cubicBezTo>
                <a:cubicBezTo>
                  <a:pt x="3257" y="3962"/>
                  <a:pt x="3134" y="4085"/>
                  <a:pt x="2923" y="4085"/>
                </a:cubicBezTo>
                <a:lnTo>
                  <a:pt x="2869" y="4085"/>
                </a:lnTo>
                <a:cubicBezTo>
                  <a:pt x="2817" y="4068"/>
                  <a:pt x="2747" y="4068"/>
                  <a:pt x="2693" y="4049"/>
                </a:cubicBezTo>
                <a:cubicBezTo>
                  <a:pt x="2376" y="3944"/>
                  <a:pt x="2219" y="3697"/>
                  <a:pt x="2078" y="3416"/>
                </a:cubicBezTo>
                <a:lnTo>
                  <a:pt x="2078" y="3399"/>
                </a:lnTo>
                <a:cubicBezTo>
                  <a:pt x="2007" y="3258"/>
                  <a:pt x="1937" y="3117"/>
                  <a:pt x="1848" y="2923"/>
                </a:cubicBezTo>
                <a:cubicBezTo>
                  <a:pt x="1848" y="2906"/>
                  <a:pt x="1831" y="2888"/>
                  <a:pt x="1813" y="2852"/>
                </a:cubicBezTo>
                <a:cubicBezTo>
                  <a:pt x="1655" y="3047"/>
                  <a:pt x="1550" y="3169"/>
                  <a:pt x="1426" y="3275"/>
                </a:cubicBezTo>
                <a:cubicBezTo>
                  <a:pt x="1179" y="3469"/>
                  <a:pt x="951" y="3680"/>
                  <a:pt x="687" y="3838"/>
                </a:cubicBezTo>
                <a:lnTo>
                  <a:pt x="670" y="3838"/>
                </a:lnTo>
                <a:cubicBezTo>
                  <a:pt x="651" y="3856"/>
                  <a:pt x="634" y="3856"/>
                  <a:pt x="616" y="3856"/>
                </a:cubicBezTo>
                <a:lnTo>
                  <a:pt x="616" y="3873"/>
                </a:lnTo>
                <a:lnTo>
                  <a:pt x="581" y="3873"/>
                </a:lnTo>
                <a:cubicBezTo>
                  <a:pt x="511" y="3909"/>
                  <a:pt x="440" y="3927"/>
                  <a:pt x="388" y="3927"/>
                </a:cubicBezTo>
                <a:cubicBezTo>
                  <a:pt x="353" y="3927"/>
                  <a:pt x="318" y="3927"/>
                  <a:pt x="282" y="3909"/>
                </a:cubicBezTo>
                <a:cubicBezTo>
                  <a:pt x="194" y="3979"/>
                  <a:pt x="88" y="4068"/>
                  <a:pt x="1" y="4155"/>
                </a:cubicBezTo>
                <a:lnTo>
                  <a:pt x="18" y="4155"/>
                </a:lnTo>
                <a:cubicBezTo>
                  <a:pt x="88" y="4225"/>
                  <a:pt x="194" y="4279"/>
                  <a:pt x="318" y="4296"/>
                </a:cubicBezTo>
                <a:lnTo>
                  <a:pt x="370" y="4296"/>
                </a:lnTo>
                <a:cubicBezTo>
                  <a:pt x="511" y="4296"/>
                  <a:pt x="670" y="4244"/>
                  <a:pt x="827" y="4155"/>
                </a:cubicBezTo>
                <a:lnTo>
                  <a:pt x="846" y="4155"/>
                </a:lnTo>
                <a:cubicBezTo>
                  <a:pt x="1144" y="3997"/>
                  <a:pt x="1391" y="3768"/>
                  <a:pt x="1708" y="3556"/>
                </a:cubicBezTo>
                <a:cubicBezTo>
                  <a:pt x="1884" y="3768"/>
                  <a:pt x="2024" y="3997"/>
                  <a:pt x="2219" y="4155"/>
                </a:cubicBezTo>
                <a:cubicBezTo>
                  <a:pt x="2219" y="4173"/>
                  <a:pt x="2219" y="4173"/>
                  <a:pt x="2236" y="4173"/>
                </a:cubicBezTo>
                <a:cubicBezTo>
                  <a:pt x="2271" y="4208"/>
                  <a:pt x="2324" y="4261"/>
                  <a:pt x="2376" y="4279"/>
                </a:cubicBezTo>
                <a:cubicBezTo>
                  <a:pt x="2536" y="4384"/>
                  <a:pt x="2712" y="4455"/>
                  <a:pt x="2888" y="4455"/>
                </a:cubicBezTo>
                <a:cubicBezTo>
                  <a:pt x="2993" y="4455"/>
                  <a:pt x="3081" y="4437"/>
                  <a:pt x="3186" y="4401"/>
                </a:cubicBezTo>
                <a:lnTo>
                  <a:pt x="3204" y="4401"/>
                </a:lnTo>
                <a:cubicBezTo>
                  <a:pt x="3573" y="4261"/>
                  <a:pt x="3662" y="3927"/>
                  <a:pt x="3662" y="3575"/>
                </a:cubicBezTo>
                <a:cubicBezTo>
                  <a:pt x="3662" y="3416"/>
                  <a:pt x="3679" y="3275"/>
                  <a:pt x="3679" y="3134"/>
                </a:cubicBezTo>
                <a:cubicBezTo>
                  <a:pt x="3679" y="2923"/>
                  <a:pt x="3662" y="2730"/>
                  <a:pt x="3662" y="2519"/>
                </a:cubicBezTo>
                <a:cubicBezTo>
                  <a:pt x="4014" y="2395"/>
                  <a:pt x="4348" y="2307"/>
                  <a:pt x="4648" y="2167"/>
                </a:cubicBezTo>
                <a:cubicBezTo>
                  <a:pt x="4946" y="2007"/>
                  <a:pt x="5282" y="1796"/>
                  <a:pt x="5282" y="1427"/>
                </a:cubicBezTo>
                <a:lnTo>
                  <a:pt x="5282" y="1392"/>
                </a:lnTo>
                <a:cubicBezTo>
                  <a:pt x="5263" y="951"/>
                  <a:pt x="4876" y="794"/>
                  <a:pt x="4507" y="670"/>
                </a:cubicBezTo>
                <a:cubicBezTo>
                  <a:pt x="4172" y="582"/>
                  <a:pt x="3820" y="547"/>
                  <a:pt x="3433" y="477"/>
                </a:cubicBezTo>
                <a:lnTo>
                  <a:pt x="33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4419292" y="4932335"/>
            <a:ext cx="138690" cy="101558"/>
          </a:xfrm>
          <a:custGeom>
            <a:avLst/>
            <a:gdLst/>
            <a:ahLst/>
            <a:cxnLst/>
            <a:rect l="l" t="t" r="r" b="b"/>
            <a:pathLst>
              <a:path w="4665" h="3416" extrusionOk="0">
                <a:moveTo>
                  <a:pt x="2763" y="1"/>
                </a:moveTo>
                <a:cubicBezTo>
                  <a:pt x="2552" y="512"/>
                  <a:pt x="2324" y="1022"/>
                  <a:pt x="1918" y="1462"/>
                </a:cubicBezTo>
                <a:cubicBezTo>
                  <a:pt x="1303" y="2078"/>
                  <a:pt x="634" y="2641"/>
                  <a:pt x="0" y="3240"/>
                </a:cubicBezTo>
                <a:cubicBezTo>
                  <a:pt x="36" y="3258"/>
                  <a:pt x="71" y="3258"/>
                  <a:pt x="106" y="3258"/>
                </a:cubicBezTo>
                <a:cubicBezTo>
                  <a:pt x="158" y="3258"/>
                  <a:pt x="229" y="3240"/>
                  <a:pt x="299" y="3204"/>
                </a:cubicBezTo>
                <a:lnTo>
                  <a:pt x="334" y="3204"/>
                </a:lnTo>
                <a:lnTo>
                  <a:pt x="334" y="3187"/>
                </a:lnTo>
                <a:cubicBezTo>
                  <a:pt x="352" y="3187"/>
                  <a:pt x="369" y="3187"/>
                  <a:pt x="388" y="3169"/>
                </a:cubicBezTo>
                <a:lnTo>
                  <a:pt x="405" y="3169"/>
                </a:lnTo>
                <a:cubicBezTo>
                  <a:pt x="669" y="3011"/>
                  <a:pt x="897" y="2800"/>
                  <a:pt x="1144" y="2606"/>
                </a:cubicBezTo>
                <a:cubicBezTo>
                  <a:pt x="1268" y="2500"/>
                  <a:pt x="1355" y="2378"/>
                  <a:pt x="1531" y="2183"/>
                </a:cubicBezTo>
                <a:cubicBezTo>
                  <a:pt x="1549" y="2219"/>
                  <a:pt x="1566" y="2237"/>
                  <a:pt x="1566" y="2254"/>
                </a:cubicBezTo>
                <a:cubicBezTo>
                  <a:pt x="1655" y="2448"/>
                  <a:pt x="1725" y="2589"/>
                  <a:pt x="1796" y="2730"/>
                </a:cubicBezTo>
                <a:lnTo>
                  <a:pt x="1796" y="2747"/>
                </a:lnTo>
                <a:cubicBezTo>
                  <a:pt x="1937" y="3028"/>
                  <a:pt x="2094" y="3275"/>
                  <a:pt x="2411" y="3380"/>
                </a:cubicBezTo>
                <a:cubicBezTo>
                  <a:pt x="2465" y="3399"/>
                  <a:pt x="2535" y="3399"/>
                  <a:pt x="2587" y="3416"/>
                </a:cubicBezTo>
                <a:lnTo>
                  <a:pt x="2641" y="3416"/>
                </a:lnTo>
                <a:cubicBezTo>
                  <a:pt x="2852" y="3416"/>
                  <a:pt x="2975" y="3293"/>
                  <a:pt x="3010" y="3028"/>
                </a:cubicBezTo>
                <a:cubicBezTo>
                  <a:pt x="3045" y="2887"/>
                  <a:pt x="3045" y="2747"/>
                  <a:pt x="3045" y="2606"/>
                </a:cubicBezTo>
                <a:lnTo>
                  <a:pt x="3045" y="2413"/>
                </a:lnTo>
                <a:cubicBezTo>
                  <a:pt x="3028" y="1937"/>
                  <a:pt x="3028" y="1726"/>
                  <a:pt x="3151" y="1603"/>
                </a:cubicBezTo>
                <a:cubicBezTo>
                  <a:pt x="3274" y="1498"/>
                  <a:pt x="3467" y="1427"/>
                  <a:pt x="3803" y="1322"/>
                </a:cubicBezTo>
                <a:cubicBezTo>
                  <a:pt x="4172" y="1216"/>
                  <a:pt x="4507" y="1075"/>
                  <a:pt x="4664" y="653"/>
                </a:cubicBezTo>
                <a:cubicBezTo>
                  <a:pt x="4331" y="318"/>
                  <a:pt x="3943" y="212"/>
                  <a:pt x="3521" y="195"/>
                </a:cubicBezTo>
                <a:lnTo>
                  <a:pt x="2782" y="195"/>
                </a:lnTo>
                <a:cubicBezTo>
                  <a:pt x="2782" y="125"/>
                  <a:pt x="2782" y="71"/>
                  <a:pt x="27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4768322" y="4940214"/>
            <a:ext cx="2141" cy="535"/>
          </a:xfrm>
          <a:custGeom>
            <a:avLst/>
            <a:gdLst/>
            <a:ahLst/>
            <a:cxnLst/>
            <a:rect l="l" t="t" r="r" b="b"/>
            <a:pathLst>
              <a:path w="72" h="18" extrusionOk="0">
                <a:moveTo>
                  <a:pt x="1" y="0"/>
                </a:moveTo>
                <a:cubicBezTo>
                  <a:pt x="36" y="0"/>
                  <a:pt x="54" y="17"/>
                  <a:pt x="71" y="17"/>
                </a:cubicBezTo>
                <a:cubicBezTo>
                  <a:pt x="54" y="0"/>
                  <a:pt x="19" y="0"/>
                  <a:pt x="1" y="0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4662602" y="4943841"/>
            <a:ext cx="124598" cy="81668"/>
          </a:xfrm>
          <a:custGeom>
            <a:avLst/>
            <a:gdLst/>
            <a:ahLst/>
            <a:cxnLst/>
            <a:rect l="l" t="t" r="r" b="b"/>
            <a:pathLst>
              <a:path w="4191" h="2747" extrusionOk="0">
                <a:moveTo>
                  <a:pt x="3857" y="1"/>
                </a:moveTo>
                <a:lnTo>
                  <a:pt x="3857" y="1"/>
                </a:lnTo>
                <a:cubicBezTo>
                  <a:pt x="3962" y="71"/>
                  <a:pt x="4068" y="160"/>
                  <a:pt x="4190" y="266"/>
                </a:cubicBezTo>
                <a:cubicBezTo>
                  <a:pt x="4173" y="247"/>
                  <a:pt x="4155" y="212"/>
                  <a:pt x="4120" y="195"/>
                </a:cubicBezTo>
                <a:cubicBezTo>
                  <a:pt x="4103" y="177"/>
                  <a:pt x="4085" y="160"/>
                  <a:pt x="4049" y="142"/>
                </a:cubicBezTo>
                <a:cubicBezTo>
                  <a:pt x="4033" y="125"/>
                  <a:pt x="4014" y="107"/>
                  <a:pt x="3979" y="90"/>
                </a:cubicBezTo>
                <a:cubicBezTo>
                  <a:pt x="3944" y="54"/>
                  <a:pt x="3892" y="19"/>
                  <a:pt x="3857" y="1"/>
                </a:cubicBezTo>
                <a:close/>
                <a:moveTo>
                  <a:pt x="2589" y="1656"/>
                </a:moveTo>
                <a:cubicBezTo>
                  <a:pt x="2606" y="1973"/>
                  <a:pt x="2606" y="2308"/>
                  <a:pt x="2589" y="2606"/>
                </a:cubicBezTo>
                <a:cubicBezTo>
                  <a:pt x="2624" y="2289"/>
                  <a:pt x="2606" y="1973"/>
                  <a:pt x="2589" y="1656"/>
                </a:cubicBezTo>
                <a:close/>
                <a:moveTo>
                  <a:pt x="318" y="2554"/>
                </a:moveTo>
                <a:lnTo>
                  <a:pt x="318" y="2554"/>
                </a:lnTo>
                <a:cubicBezTo>
                  <a:pt x="247" y="2606"/>
                  <a:pt x="177" y="2641"/>
                  <a:pt x="125" y="2695"/>
                </a:cubicBezTo>
                <a:cubicBezTo>
                  <a:pt x="177" y="2660"/>
                  <a:pt x="247" y="2606"/>
                  <a:pt x="318" y="2554"/>
                </a:cubicBezTo>
                <a:close/>
                <a:moveTo>
                  <a:pt x="125" y="2695"/>
                </a:moveTo>
                <a:lnTo>
                  <a:pt x="125" y="2695"/>
                </a:lnTo>
                <a:cubicBezTo>
                  <a:pt x="90" y="2712"/>
                  <a:pt x="36" y="2730"/>
                  <a:pt x="1" y="2747"/>
                </a:cubicBezTo>
                <a:lnTo>
                  <a:pt x="19" y="2747"/>
                </a:lnTo>
                <a:lnTo>
                  <a:pt x="125" y="2695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4644318" y="4919789"/>
            <a:ext cx="153882" cy="125104"/>
          </a:xfrm>
          <a:custGeom>
            <a:avLst/>
            <a:gdLst/>
            <a:ahLst/>
            <a:cxnLst/>
            <a:rect l="l" t="t" r="r" b="b"/>
            <a:pathLst>
              <a:path w="5176" h="4208" extrusionOk="0">
                <a:moveTo>
                  <a:pt x="3310" y="0"/>
                </a:moveTo>
                <a:cubicBezTo>
                  <a:pt x="3204" y="211"/>
                  <a:pt x="3115" y="406"/>
                  <a:pt x="3028" y="617"/>
                </a:cubicBezTo>
                <a:lnTo>
                  <a:pt x="3362" y="617"/>
                </a:lnTo>
                <a:cubicBezTo>
                  <a:pt x="3732" y="617"/>
                  <a:pt x="3979" y="634"/>
                  <a:pt x="4172" y="687"/>
                </a:cubicBezTo>
                <a:cubicBezTo>
                  <a:pt x="4190" y="687"/>
                  <a:pt x="4225" y="687"/>
                  <a:pt x="4242" y="704"/>
                </a:cubicBezTo>
                <a:cubicBezTo>
                  <a:pt x="4260" y="704"/>
                  <a:pt x="4260" y="704"/>
                  <a:pt x="4277" y="723"/>
                </a:cubicBezTo>
                <a:cubicBezTo>
                  <a:pt x="4348" y="740"/>
                  <a:pt x="4401" y="775"/>
                  <a:pt x="4472" y="810"/>
                </a:cubicBezTo>
                <a:cubicBezTo>
                  <a:pt x="4507" y="828"/>
                  <a:pt x="4559" y="863"/>
                  <a:pt x="4594" y="899"/>
                </a:cubicBezTo>
                <a:cubicBezTo>
                  <a:pt x="4629" y="916"/>
                  <a:pt x="4648" y="934"/>
                  <a:pt x="4664" y="951"/>
                </a:cubicBezTo>
                <a:cubicBezTo>
                  <a:pt x="4700" y="969"/>
                  <a:pt x="4718" y="986"/>
                  <a:pt x="4735" y="1004"/>
                </a:cubicBezTo>
                <a:cubicBezTo>
                  <a:pt x="4770" y="1021"/>
                  <a:pt x="4788" y="1056"/>
                  <a:pt x="4805" y="1075"/>
                </a:cubicBezTo>
                <a:cubicBezTo>
                  <a:pt x="4805" y="1215"/>
                  <a:pt x="4735" y="1338"/>
                  <a:pt x="4648" y="1408"/>
                </a:cubicBezTo>
                <a:cubicBezTo>
                  <a:pt x="4559" y="1497"/>
                  <a:pt x="4436" y="1568"/>
                  <a:pt x="4312" y="1620"/>
                </a:cubicBezTo>
                <a:cubicBezTo>
                  <a:pt x="4101" y="1725"/>
                  <a:pt x="3855" y="1760"/>
                  <a:pt x="3627" y="1849"/>
                </a:cubicBezTo>
                <a:cubicBezTo>
                  <a:pt x="3380" y="1920"/>
                  <a:pt x="3256" y="1955"/>
                  <a:pt x="3221" y="2077"/>
                </a:cubicBezTo>
                <a:cubicBezTo>
                  <a:pt x="3186" y="2148"/>
                  <a:pt x="3186" y="2272"/>
                  <a:pt x="3204" y="2465"/>
                </a:cubicBezTo>
                <a:cubicBezTo>
                  <a:pt x="3221" y="2781"/>
                  <a:pt x="3221" y="3117"/>
                  <a:pt x="3204" y="3415"/>
                </a:cubicBezTo>
                <a:cubicBezTo>
                  <a:pt x="3186" y="3504"/>
                  <a:pt x="3169" y="3574"/>
                  <a:pt x="3134" y="3626"/>
                </a:cubicBezTo>
                <a:cubicBezTo>
                  <a:pt x="3080" y="3767"/>
                  <a:pt x="2975" y="3856"/>
                  <a:pt x="2834" y="3856"/>
                </a:cubicBezTo>
                <a:cubicBezTo>
                  <a:pt x="2747" y="3856"/>
                  <a:pt x="2658" y="3821"/>
                  <a:pt x="2570" y="3767"/>
                </a:cubicBezTo>
                <a:lnTo>
                  <a:pt x="2552" y="3767"/>
                </a:lnTo>
                <a:cubicBezTo>
                  <a:pt x="2482" y="3732"/>
                  <a:pt x="2430" y="3680"/>
                  <a:pt x="2376" y="3626"/>
                </a:cubicBezTo>
                <a:cubicBezTo>
                  <a:pt x="2235" y="3504"/>
                  <a:pt x="2113" y="3328"/>
                  <a:pt x="2007" y="3187"/>
                </a:cubicBezTo>
                <a:cubicBezTo>
                  <a:pt x="1972" y="3152"/>
                  <a:pt x="1954" y="3117"/>
                  <a:pt x="1937" y="3098"/>
                </a:cubicBezTo>
                <a:cubicBezTo>
                  <a:pt x="1902" y="3028"/>
                  <a:pt x="1866" y="2957"/>
                  <a:pt x="1848" y="2870"/>
                </a:cubicBezTo>
                <a:cubicBezTo>
                  <a:pt x="1813" y="2800"/>
                  <a:pt x="1778" y="2729"/>
                  <a:pt x="1742" y="2641"/>
                </a:cubicBezTo>
                <a:cubicBezTo>
                  <a:pt x="1602" y="2764"/>
                  <a:pt x="1496" y="2852"/>
                  <a:pt x="1409" y="2922"/>
                </a:cubicBezTo>
                <a:cubicBezTo>
                  <a:pt x="1355" y="2976"/>
                  <a:pt x="1303" y="3011"/>
                  <a:pt x="1250" y="3063"/>
                </a:cubicBezTo>
                <a:cubicBezTo>
                  <a:pt x="1144" y="3169"/>
                  <a:pt x="1038" y="3274"/>
                  <a:pt x="933" y="3363"/>
                </a:cubicBezTo>
                <a:cubicBezTo>
                  <a:pt x="862" y="3415"/>
                  <a:pt x="792" y="3469"/>
                  <a:pt x="740" y="3504"/>
                </a:cubicBezTo>
                <a:lnTo>
                  <a:pt x="634" y="3556"/>
                </a:lnTo>
                <a:lnTo>
                  <a:pt x="616" y="3556"/>
                </a:lnTo>
                <a:cubicBezTo>
                  <a:pt x="545" y="3574"/>
                  <a:pt x="475" y="3591"/>
                  <a:pt x="405" y="3591"/>
                </a:cubicBezTo>
                <a:cubicBezTo>
                  <a:pt x="264" y="3715"/>
                  <a:pt x="141" y="3838"/>
                  <a:pt x="1" y="3961"/>
                </a:cubicBezTo>
                <a:lnTo>
                  <a:pt x="17" y="3961"/>
                </a:lnTo>
                <a:cubicBezTo>
                  <a:pt x="71" y="3997"/>
                  <a:pt x="123" y="4014"/>
                  <a:pt x="177" y="4032"/>
                </a:cubicBezTo>
                <a:cubicBezTo>
                  <a:pt x="229" y="4032"/>
                  <a:pt x="264" y="4049"/>
                  <a:pt x="299" y="4049"/>
                </a:cubicBezTo>
                <a:lnTo>
                  <a:pt x="317" y="4049"/>
                </a:lnTo>
                <a:cubicBezTo>
                  <a:pt x="510" y="4049"/>
                  <a:pt x="705" y="3943"/>
                  <a:pt x="881" y="3821"/>
                </a:cubicBezTo>
                <a:lnTo>
                  <a:pt x="898" y="3821"/>
                </a:lnTo>
                <a:cubicBezTo>
                  <a:pt x="898" y="3821"/>
                  <a:pt x="916" y="3821"/>
                  <a:pt x="916" y="3802"/>
                </a:cubicBezTo>
                <a:cubicBezTo>
                  <a:pt x="1144" y="3662"/>
                  <a:pt x="1355" y="3469"/>
                  <a:pt x="1602" y="3293"/>
                </a:cubicBezTo>
                <a:cubicBezTo>
                  <a:pt x="1742" y="3485"/>
                  <a:pt x="1866" y="3697"/>
                  <a:pt x="2042" y="3856"/>
                </a:cubicBezTo>
                <a:cubicBezTo>
                  <a:pt x="2042" y="3873"/>
                  <a:pt x="2042" y="3873"/>
                  <a:pt x="2059" y="3873"/>
                </a:cubicBezTo>
                <a:cubicBezTo>
                  <a:pt x="2130" y="3943"/>
                  <a:pt x="2200" y="3997"/>
                  <a:pt x="2271" y="4049"/>
                </a:cubicBezTo>
                <a:cubicBezTo>
                  <a:pt x="2430" y="4137"/>
                  <a:pt x="2606" y="4208"/>
                  <a:pt x="2782" y="4208"/>
                </a:cubicBezTo>
                <a:cubicBezTo>
                  <a:pt x="2887" y="4208"/>
                  <a:pt x="3010" y="4190"/>
                  <a:pt x="3115" y="4137"/>
                </a:cubicBezTo>
                <a:cubicBezTo>
                  <a:pt x="3503" y="3997"/>
                  <a:pt x="3556" y="3645"/>
                  <a:pt x="3556" y="3309"/>
                </a:cubicBezTo>
                <a:cubicBezTo>
                  <a:pt x="3573" y="3152"/>
                  <a:pt x="3573" y="3011"/>
                  <a:pt x="3573" y="2870"/>
                </a:cubicBezTo>
                <a:lnTo>
                  <a:pt x="3573" y="2272"/>
                </a:lnTo>
                <a:cubicBezTo>
                  <a:pt x="3908" y="2148"/>
                  <a:pt x="4190" y="2077"/>
                  <a:pt x="4453" y="1955"/>
                </a:cubicBezTo>
                <a:cubicBezTo>
                  <a:pt x="4805" y="1796"/>
                  <a:pt x="5176" y="1584"/>
                  <a:pt x="5176" y="1180"/>
                </a:cubicBezTo>
                <a:lnTo>
                  <a:pt x="5176" y="1110"/>
                </a:lnTo>
                <a:cubicBezTo>
                  <a:pt x="5140" y="652"/>
                  <a:pt x="4718" y="511"/>
                  <a:pt x="4331" y="406"/>
                </a:cubicBezTo>
                <a:cubicBezTo>
                  <a:pt x="4014" y="317"/>
                  <a:pt x="3679" y="300"/>
                  <a:pt x="3327" y="230"/>
                </a:cubicBezTo>
                <a:cubicBezTo>
                  <a:pt x="3327" y="159"/>
                  <a:pt x="3310" y="89"/>
                  <a:pt x="33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4656329" y="4938103"/>
            <a:ext cx="130871" cy="96325"/>
          </a:xfrm>
          <a:custGeom>
            <a:avLst/>
            <a:gdLst/>
            <a:ahLst/>
            <a:cxnLst/>
            <a:rect l="l" t="t" r="r" b="b"/>
            <a:pathLst>
              <a:path w="4402" h="3240" extrusionOk="0">
                <a:moveTo>
                  <a:pt x="2624" y="1"/>
                </a:moveTo>
                <a:cubicBezTo>
                  <a:pt x="2430" y="440"/>
                  <a:pt x="2219" y="898"/>
                  <a:pt x="1850" y="1268"/>
                </a:cubicBezTo>
                <a:cubicBezTo>
                  <a:pt x="1268" y="1867"/>
                  <a:pt x="634" y="2412"/>
                  <a:pt x="1" y="2975"/>
                </a:cubicBezTo>
                <a:cubicBezTo>
                  <a:pt x="71" y="2975"/>
                  <a:pt x="141" y="2958"/>
                  <a:pt x="212" y="2940"/>
                </a:cubicBezTo>
                <a:cubicBezTo>
                  <a:pt x="247" y="2923"/>
                  <a:pt x="301" y="2905"/>
                  <a:pt x="336" y="2888"/>
                </a:cubicBezTo>
                <a:cubicBezTo>
                  <a:pt x="388" y="2834"/>
                  <a:pt x="458" y="2799"/>
                  <a:pt x="529" y="2747"/>
                </a:cubicBezTo>
                <a:cubicBezTo>
                  <a:pt x="634" y="2658"/>
                  <a:pt x="740" y="2553"/>
                  <a:pt x="846" y="2447"/>
                </a:cubicBezTo>
                <a:cubicBezTo>
                  <a:pt x="899" y="2395"/>
                  <a:pt x="951" y="2360"/>
                  <a:pt x="1005" y="2306"/>
                </a:cubicBezTo>
                <a:cubicBezTo>
                  <a:pt x="1092" y="2236"/>
                  <a:pt x="1198" y="2148"/>
                  <a:pt x="1338" y="2025"/>
                </a:cubicBezTo>
                <a:cubicBezTo>
                  <a:pt x="1374" y="2113"/>
                  <a:pt x="1409" y="2184"/>
                  <a:pt x="1444" y="2254"/>
                </a:cubicBezTo>
                <a:cubicBezTo>
                  <a:pt x="1462" y="2341"/>
                  <a:pt x="1498" y="2412"/>
                  <a:pt x="1533" y="2482"/>
                </a:cubicBezTo>
                <a:cubicBezTo>
                  <a:pt x="1550" y="2501"/>
                  <a:pt x="1568" y="2536"/>
                  <a:pt x="1603" y="2571"/>
                </a:cubicBezTo>
                <a:cubicBezTo>
                  <a:pt x="1709" y="2712"/>
                  <a:pt x="1831" y="2888"/>
                  <a:pt x="1972" y="3010"/>
                </a:cubicBezTo>
                <a:cubicBezTo>
                  <a:pt x="2026" y="3064"/>
                  <a:pt x="2078" y="3116"/>
                  <a:pt x="2148" y="3151"/>
                </a:cubicBezTo>
                <a:lnTo>
                  <a:pt x="2166" y="3151"/>
                </a:lnTo>
                <a:cubicBezTo>
                  <a:pt x="2254" y="3205"/>
                  <a:pt x="2343" y="3240"/>
                  <a:pt x="2430" y="3240"/>
                </a:cubicBezTo>
                <a:cubicBezTo>
                  <a:pt x="2571" y="3240"/>
                  <a:pt x="2676" y="3151"/>
                  <a:pt x="2730" y="3010"/>
                </a:cubicBezTo>
                <a:cubicBezTo>
                  <a:pt x="2765" y="2958"/>
                  <a:pt x="2782" y="2888"/>
                  <a:pt x="2800" y="2799"/>
                </a:cubicBezTo>
                <a:cubicBezTo>
                  <a:pt x="2835" y="2482"/>
                  <a:pt x="2817" y="2165"/>
                  <a:pt x="2800" y="1849"/>
                </a:cubicBezTo>
                <a:cubicBezTo>
                  <a:pt x="2782" y="1656"/>
                  <a:pt x="2782" y="1532"/>
                  <a:pt x="2817" y="1461"/>
                </a:cubicBezTo>
                <a:cubicBezTo>
                  <a:pt x="2852" y="1339"/>
                  <a:pt x="2976" y="1304"/>
                  <a:pt x="3223" y="1233"/>
                </a:cubicBezTo>
                <a:cubicBezTo>
                  <a:pt x="3451" y="1144"/>
                  <a:pt x="3697" y="1109"/>
                  <a:pt x="3908" y="1004"/>
                </a:cubicBezTo>
                <a:cubicBezTo>
                  <a:pt x="4032" y="952"/>
                  <a:pt x="4155" y="881"/>
                  <a:pt x="4244" y="792"/>
                </a:cubicBezTo>
                <a:cubicBezTo>
                  <a:pt x="4331" y="722"/>
                  <a:pt x="4401" y="599"/>
                  <a:pt x="4401" y="459"/>
                </a:cubicBezTo>
                <a:cubicBezTo>
                  <a:pt x="4279" y="353"/>
                  <a:pt x="4173" y="264"/>
                  <a:pt x="4068" y="194"/>
                </a:cubicBezTo>
                <a:cubicBezTo>
                  <a:pt x="3997" y="159"/>
                  <a:pt x="3944" y="124"/>
                  <a:pt x="3873" y="107"/>
                </a:cubicBezTo>
                <a:cubicBezTo>
                  <a:pt x="3856" y="88"/>
                  <a:pt x="3856" y="88"/>
                  <a:pt x="3838" y="88"/>
                </a:cubicBezTo>
                <a:cubicBezTo>
                  <a:pt x="3821" y="88"/>
                  <a:pt x="3803" y="71"/>
                  <a:pt x="3768" y="71"/>
                </a:cubicBezTo>
                <a:cubicBezTo>
                  <a:pt x="3575" y="18"/>
                  <a:pt x="3328" y="1"/>
                  <a:pt x="29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4878234" y="5034904"/>
            <a:ext cx="63860" cy="5262"/>
          </a:xfrm>
          <a:custGeom>
            <a:avLst/>
            <a:gdLst/>
            <a:ahLst/>
            <a:cxnLst/>
            <a:rect l="l" t="t" r="r" b="b"/>
            <a:pathLst>
              <a:path w="2148" h="177" extrusionOk="0">
                <a:moveTo>
                  <a:pt x="0" y="142"/>
                </a:moveTo>
                <a:cubicBezTo>
                  <a:pt x="18" y="160"/>
                  <a:pt x="54" y="160"/>
                  <a:pt x="89" y="160"/>
                </a:cubicBezTo>
                <a:lnTo>
                  <a:pt x="89" y="160"/>
                </a:lnTo>
                <a:cubicBezTo>
                  <a:pt x="54" y="160"/>
                  <a:pt x="18" y="160"/>
                  <a:pt x="0" y="142"/>
                </a:cubicBezTo>
                <a:close/>
                <a:moveTo>
                  <a:pt x="1936" y="19"/>
                </a:moveTo>
                <a:lnTo>
                  <a:pt x="2148" y="177"/>
                </a:lnTo>
                <a:lnTo>
                  <a:pt x="2148" y="177"/>
                </a:lnTo>
                <a:lnTo>
                  <a:pt x="1936" y="19"/>
                </a:lnTo>
                <a:close/>
                <a:moveTo>
                  <a:pt x="1936" y="1"/>
                </a:moveTo>
                <a:lnTo>
                  <a:pt x="1936" y="1"/>
                </a:lnTo>
                <a:lnTo>
                  <a:pt x="1936" y="1"/>
                </a:lnTo>
                <a:close/>
                <a:moveTo>
                  <a:pt x="1936" y="1"/>
                </a:moveTo>
                <a:lnTo>
                  <a:pt x="1936" y="1"/>
                </a:ln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4938437" y="4996730"/>
            <a:ext cx="32465" cy="36657"/>
          </a:xfrm>
          <a:custGeom>
            <a:avLst/>
            <a:gdLst/>
            <a:ahLst/>
            <a:cxnLst/>
            <a:rect l="l" t="t" r="r" b="b"/>
            <a:pathLst>
              <a:path w="1092" h="1233" extrusionOk="0">
                <a:moveTo>
                  <a:pt x="1056" y="0"/>
                </a:moveTo>
                <a:lnTo>
                  <a:pt x="1056" y="0"/>
                </a:lnTo>
                <a:cubicBezTo>
                  <a:pt x="1073" y="299"/>
                  <a:pt x="1073" y="599"/>
                  <a:pt x="1038" y="897"/>
                </a:cubicBezTo>
                <a:cubicBezTo>
                  <a:pt x="1092" y="599"/>
                  <a:pt x="1092" y="299"/>
                  <a:pt x="1056" y="0"/>
                </a:cubicBezTo>
                <a:close/>
                <a:moveTo>
                  <a:pt x="0" y="863"/>
                </a:moveTo>
                <a:cubicBezTo>
                  <a:pt x="123" y="1038"/>
                  <a:pt x="282" y="1179"/>
                  <a:pt x="510" y="1233"/>
                </a:cubicBezTo>
                <a:cubicBezTo>
                  <a:pt x="282" y="1162"/>
                  <a:pt x="123" y="1038"/>
                  <a:pt x="0" y="863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4878234" y="4927103"/>
            <a:ext cx="151266" cy="117790"/>
          </a:xfrm>
          <a:custGeom>
            <a:avLst/>
            <a:gdLst/>
            <a:ahLst/>
            <a:cxnLst/>
            <a:rect l="l" t="t" r="r" b="b"/>
            <a:pathLst>
              <a:path w="5088" h="3962" extrusionOk="0">
                <a:moveTo>
                  <a:pt x="3239" y="1"/>
                </a:moveTo>
                <a:lnTo>
                  <a:pt x="3081" y="371"/>
                </a:lnTo>
                <a:lnTo>
                  <a:pt x="3450" y="371"/>
                </a:lnTo>
                <a:cubicBezTo>
                  <a:pt x="3821" y="371"/>
                  <a:pt x="4173" y="423"/>
                  <a:pt x="4471" y="634"/>
                </a:cubicBezTo>
                <a:lnTo>
                  <a:pt x="4490" y="634"/>
                </a:lnTo>
                <a:cubicBezTo>
                  <a:pt x="4577" y="688"/>
                  <a:pt x="4647" y="758"/>
                  <a:pt x="4718" y="829"/>
                </a:cubicBezTo>
                <a:cubicBezTo>
                  <a:pt x="4630" y="1092"/>
                  <a:pt x="4471" y="1216"/>
                  <a:pt x="4295" y="1322"/>
                </a:cubicBezTo>
                <a:cubicBezTo>
                  <a:pt x="4243" y="1357"/>
                  <a:pt x="4190" y="1374"/>
                  <a:pt x="4137" y="1409"/>
                </a:cubicBezTo>
                <a:cubicBezTo>
                  <a:pt x="4119" y="1409"/>
                  <a:pt x="4102" y="1427"/>
                  <a:pt x="4084" y="1427"/>
                </a:cubicBezTo>
                <a:cubicBezTo>
                  <a:pt x="3961" y="1479"/>
                  <a:pt x="3821" y="1514"/>
                  <a:pt x="3680" y="1550"/>
                </a:cubicBezTo>
                <a:lnTo>
                  <a:pt x="3661" y="1550"/>
                </a:lnTo>
                <a:cubicBezTo>
                  <a:pt x="3645" y="1550"/>
                  <a:pt x="3626" y="1568"/>
                  <a:pt x="3609" y="1568"/>
                </a:cubicBezTo>
                <a:cubicBezTo>
                  <a:pt x="3046" y="1726"/>
                  <a:pt x="3046" y="1744"/>
                  <a:pt x="3081" y="2342"/>
                </a:cubicBezTo>
                <a:cubicBezTo>
                  <a:pt x="3117" y="2641"/>
                  <a:pt x="3117" y="2941"/>
                  <a:pt x="3063" y="3239"/>
                </a:cubicBezTo>
                <a:cubicBezTo>
                  <a:pt x="3028" y="3486"/>
                  <a:pt x="2905" y="3592"/>
                  <a:pt x="2711" y="3592"/>
                </a:cubicBezTo>
                <a:cubicBezTo>
                  <a:pt x="2659" y="3592"/>
                  <a:pt x="2605" y="3575"/>
                  <a:pt x="2535" y="3575"/>
                </a:cubicBezTo>
                <a:cubicBezTo>
                  <a:pt x="2307" y="3521"/>
                  <a:pt x="2148" y="3380"/>
                  <a:pt x="2025" y="3204"/>
                </a:cubicBezTo>
                <a:cubicBezTo>
                  <a:pt x="1972" y="3134"/>
                  <a:pt x="1936" y="3063"/>
                  <a:pt x="1901" y="2976"/>
                </a:cubicBezTo>
                <a:cubicBezTo>
                  <a:pt x="1849" y="2906"/>
                  <a:pt x="1814" y="2835"/>
                  <a:pt x="1779" y="2765"/>
                </a:cubicBezTo>
                <a:cubicBezTo>
                  <a:pt x="1779" y="2747"/>
                  <a:pt x="1760" y="2730"/>
                  <a:pt x="1760" y="2711"/>
                </a:cubicBezTo>
                <a:cubicBezTo>
                  <a:pt x="1708" y="2606"/>
                  <a:pt x="1673" y="2500"/>
                  <a:pt x="1603" y="2378"/>
                </a:cubicBezTo>
                <a:cubicBezTo>
                  <a:pt x="1444" y="2535"/>
                  <a:pt x="1356" y="2641"/>
                  <a:pt x="1251" y="2730"/>
                </a:cubicBezTo>
                <a:cubicBezTo>
                  <a:pt x="1197" y="2765"/>
                  <a:pt x="1162" y="2800"/>
                  <a:pt x="1110" y="2835"/>
                </a:cubicBezTo>
                <a:cubicBezTo>
                  <a:pt x="986" y="2941"/>
                  <a:pt x="863" y="3028"/>
                  <a:pt x="739" y="3117"/>
                </a:cubicBezTo>
                <a:cubicBezTo>
                  <a:pt x="687" y="3169"/>
                  <a:pt x="617" y="3223"/>
                  <a:pt x="547" y="3275"/>
                </a:cubicBezTo>
                <a:cubicBezTo>
                  <a:pt x="352" y="3434"/>
                  <a:pt x="176" y="3610"/>
                  <a:pt x="0" y="3768"/>
                </a:cubicBezTo>
                <a:cubicBezTo>
                  <a:pt x="18" y="3786"/>
                  <a:pt x="54" y="3786"/>
                  <a:pt x="89" y="3786"/>
                </a:cubicBezTo>
                <a:lnTo>
                  <a:pt x="141" y="3786"/>
                </a:lnTo>
                <a:cubicBezTo>
                  <a:pt x="194" y="3786"/>
                  <a:pt x="247" y="3786"/>
                  <a:pt x="300" y="3768"/>
                </a:cubicBezTo>
                <a:cubicBezTo>
                  <a:pt x="476" y="3732"/>
                  <a:pt x="652" y="3645"/>
                  <a:pt x="810" y="3556"/>
                </a:cubicBezTo>
                <a:cubicBezTo>
                  <a:pt x="1039" y="3416"/>
                  <a:pt x="1251" y="3223"/>
                  <a:pt x="1479" y="3047"/>
                </a:cubicBezTo>
                <a:cubicBezTo>
                  <a:pt x="1638" y="3239"/>
                  <a:pt x="1760" y="3451"/>
                  <a:pt x="1936" y="3627"/>
                </a:cubicBezTo>
                <a:lnTo>
                  <a:pt x="1936" y="3645"/>
                </a:lnTo>
                <a:lnTo>
                  <a:pt x="2148" y="3803"/>
                </a:lnTo>
                <a:cubicBezTo>
                  <a:pt x="2307" y="3891"/>
                  <a:pt x="2483" y="3944"/>
                  <a:pt x="2659" y="3962"/>
                </a:cubicBezTo>
                <a:cubicBezTo>
                  <a:pt x="2746" y="3962"/>
                  <a:pt x="2852" y="3944"/>
                  <a:pt x="2940" y="3908"/>
                </a:cubicBezTo>
                <a:lnTo>
                  <a:pt x="2957" y="3908"/>
                </a:lnTo>
                <a:cubicBezTo>
                  <a:pt x="3380" y="3768"/>
                  <a:pt x="3433" y="3416"/>
                  <a:pt x="3450" y="3047"/>
                </a:cubicBezTo>
                <a:lnTo>
                  <a:pt x="3450" y="2624"/>
                </a:lnTo>
                <a:lnTo>
                  <a:pt x="3450" y="2007"/>
                </a:lnTo>
                <a:cubicBezTo>
                  <a:pt x="3661" y="1955"/>
                  <a:pt x="3873" y="1920"/>
                  <a:pt x="4032" y="1831"/>
                </a:cubicBezTo>
                <a:cubicBezTo>
                  <a:pt x="4330" y="1674"/>
                  <a:pt x="4647" y="1514"/>
                  <a:pt x="4877" y="1303"/>
                </a:cubicBezTo>
                <a:cubicBezTo>
                  <a:pt x="5018" y="1162"/>
                  <a:pt x="5088" y="1022"/>
                  <a:pt x="5088" y="881"/>
                </a:cubicBezTo>
                <a:cubicBezTo>
                  <a:pt x="5088" y="723"/>
                  <a:pt x="4999" y="564"/>
                  <a:pt x="4806" y="458"/>
                </a:cubicBezTo>
                <a:cubicBezTo>
                  <a:pt x="4490" y="265"/>
                  <a:pt x="4119" y="177"/>
                  <a:pt x="3767" y="71"/>
                </a:cubicBezTo>
                <a:cubicBezTo>
                  <a:pt x="3591" y="19"/>
                  <a:pt x="3415" y="19"/>
                  <a:pt x="32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4894466" y="4938103"/>
            <a:ext cx="124034" cy="95790"/>
          </a:xfrm>
          <a:custGeom>
            <a:avLst/>
            <a:gdLst/>
            <a:ahLst/>
            <a:cxnLst/>
            <a:rect l="l" t="t" r="r" b="b"/>
            <a:pathLst>
              <a:path w="4172" h="3222" extrusionOk="0">
                <a:moveTo>
                  <a:pt x="2535" y="1"/>
                </a:moveTo>
                <a:cubicBezTo>
                  <a:pt x="2341" y="440"/>
                  <a:pt x="2130" y="898"/>
                  <a:pt x="1761" y="1268"/>
                </a:cubicBezTo>
                <a:cubicBezTo>
                  <a:pt x="1198" y="1832"/>
                  <a:pt x="599" y="2360"/>
                  <a:pt x="17" y="2888"/>
                </a:cubicBezTo>
                <a:cubicBezTo>
                  <a:pt x="1" y="2888"/>
                  <a:pt x="1" y="2905"/>
                  <a:pt x="1" y="2905"/>
                </a:cubicBezTo>
                <a:cubicBezTo>
                  <a:pt x="71" y="2853"/>
                  <a:pt x="141" y="2799"/>
                  <a:pt x="193" y="2747"/>
                </a:cubicBezTo>
                <a:cubicBezTo>
                  <a:pt x="317" y="2658"/>
                  <a:pt x="440" y="2571"/>
                  <a:pt x="564" y="2465"/>
                </a:cubicBezTo>
                <a:cubicBezTo>
                  <a:pt x="616" y="2430"/>
                  <a:pt x="651" y="2395"/>
                  <a:pt x="705" y="2360"/>
                </a:cubicBezTo>
                <a:cubicBezTo>
                  <a:pt x="810" y="2271"/>
                  <a:pt x="898" y="2165"/>
                  <a:pt x="1057" y="2008"/>
                </a:cubicBezTo>
                <a:cubicBezTo>
                  <a:pt x="1127" y="2130"/>
                  <a:pt x="1162" y="2236"/>
                  <a:pt x="1214" y="2341"/>
                </a:cubicBezTo>
                <a:cubicBezTo>
                  <a:pt x="1214" y="2360"/>
                  <a:pt x="1233" y="2377"/>
                  <a:pt x="1233" y="2395"/>
                </a:cubicBezTo>
                <a:cubicBezTo>
                  <a:pt x="1268" y="2465"/>
                  <a:pt x="1303" y="2536"/>
                  <a:pt x="1355" y="2606"/>
                </a:cubicBezTo>
                <a:cubicBezTo>
                  <a:pt x="1390" y="2693"/>
                  <a:pt x="1426" y="2764"/>
                  <a:pt x="1479" y="2834"/>
                </a:cubicBezTo>
                <a:cubicBezTo>
                  <a:pt x="1602" y="3010"/>
                  <a:pt x="1761" y="3134"/>
                  <a:pt x="1989" y="3205"/>
                </a:cubicBezTo>
                <a:cubicBezTo>
                  <a:pt x="2059" y="3205"/>
                  <a:pt x="2113" y="3222"/>
                  <a:pt x="2165" y="3222"/>
                </a:cubicBezTo>
                <a:cubicBezTo>
                  <a:pt x="2359" y="3222"/>
                  <a:pt x="2482" y="3116"/>
                  <a:pt x="2517" y="2869"/>
                </a:cubicBezTo>
                <a:cubicBezTo>
                  <a:pt x="2552" y="2571"/>
                  <a:pt x="2552" y="2271"/>
                  <a:pt x="2535" y="1972"/>
                </a:cubicBezTo>
                <a:cubicBezTo>
                  <a:pt x="2500" y="1374"/>
                  <a:pt x="2500" y="1356"/>
                  <a:pt x="3063" y="1198"/>
                </a:cubicBezTo>
                <a:cubicBezTo>
                  <a:pt x="3080" y="1198"/>
                  <a:pt x="3099" y="1180"/>
                  <a:pt x="3115" y="1180"/>
                </a:cubicBezTo>
                <a:lnTo>
                  <a:pt x="3134" y="1180"/>
                </a:lnTo>
                <a:cubicBezTo>
                  <a:pt x="3275" y="1144"/>
                  <a:pt x="3415" y="1109"/>
                  <a:pt x="3538" y="1057"/>
                </a:cubicBezTo>
                <a:cubicBezTo>
                  <a:pt x="3556" y="1057"/>
                  <a:pt x="3573" y="1039"/>
                  <a:pt x="3591" y="1039"/>
                </a:cubicBezTo>
                <a:cubicBezTo>
                  <a:pt x="3644" y="1004"/>
                  <a:pt x="3697" y="987"/>
                  <a:pt x="3749" y="952"/>
                </a:cubicBezTo>
                <a:cubicBezTo>
                  <a:pt x="3925" y="846"/>
                  <a:pt x="4084" y="722"/>
                  <a:pt x="4172" y="459"/>
                </a:cubicBezTo>
                <a:cubicBezTo>
                  <a:pt x="4101" y="388"/>
                  <a:pt x="4031" y="318"/>
                  <a:pt x="3944" y="264"/>
                </a:cubicBezTo>
                <a:lnTo>
                  <a:pt x="3925" y="264"/>
                </a:lnTo>
                <a:cubicBezTo>
                  <a:pt x="3627" y="53"/>
                  <a:pt x="3275" y="1"/>
                  <a:pt x="29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5217869" y="4938103"/>
            <a:ext cx="7373" cy="1100"/>
          </a:xfrm>
          <a:custGeom>
            <a:avLst/>
            <a:gdLst/>
            <a:ahLst/>
            <a:cxnLst/>
            <a:rect l="l" t="t" r="r" b="b"/>
            <a:pathLst>
              <a:path w="248" h="37" extrusionOk="0">
                <a:moveTo>
                  <a:pt x="1" y="1"/>
                </a:moveTo>
                <a:cubicBezTo>
                  <a:pt x="75" y="15"/>
                  <a:pt x="138" y="18"/>
                  <a:pt x="209" y="29"/>
                </a:cubicBezTo>
                <a:lnTo>
                  <a:pt x="209" y="29"/>
                </a:lnTo>
                <a:cubicBezTo>
                  <a:pt x="194" y="24"/>
                  <a:pt x="179" y="18"/>
                  <a:pt x="159" y="18"/>
                </a:cubicBezTo>
                <a:cubicBezTo>
                  <a:pt x="107" y="18"/>
                  <a:pt x="53" y="1"/>
                  <a:pt x="1" y="1"/>
                </a:cubicBezTo>
                <a:close/>
                <a:moveTo>
                  <a:pt x="209" y="29"/>
                </a:moveTo>
                <a:cubicBezTo>
                  <a:pt x="221" y="33"/>
                  <a:pt x="233" y="36"/>
                  <a:pt x="247" y="36"/>
                </a:cubicBezTo>
                <a:cubicBezTo>
                  <a:pt x="234" y="34"/>
                  <a:pt x="222" y="31"/>
                  <a:pt x="209" y="29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5157309" y="4999585"/>
            <a:ext cx="10376" cy="21257"/>
          </a:xfrm>
          <a:custGeom>
            <a:avLst/>
            <a:gdLst/>
            <a:ahLst/>
            <a:cxnLst/>
            <a:rect l="l" t="t" r="r" b="b"/>
            <a:pathLst>
              <a:path w="349" h="715" extrusionOk="0">
                <a:moveTo>
                  <a:pt x="0" y="0"/>
                </a:moveTo>
                <a:cubicBezTo>
                  <a:pt x="103" y="226"/>
                  <a:pt x="173" y="400"/>
                  <a:pt x="259" y="573"/>
                </a:cubicBezTo>
                <a:cubicBezTo>
                  <a:pt x="295" y="625"/>
                  <a:pt x="330" y="679"/>
                  <a:pt x="348" y="714"/>
                </a:cubicBezTo>
                <a:cubicBezTo>
                  <a:pt x="330" y="661"/>
                  <a:pt x="295" y="625"/>
                  <a:pt x="259" y="555"/>
                </a:cubicBezTo>
                <a:cubicBezTo>
                  <a:pt x="173" y="399"/>
                  <a:pt x="103" y="226"/>
                  <a:pt x="0" y="0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5112684" y="4927638"/>
            <a:ext cx="146539" cy="117255"/>
          </a:xfrm>
          <a:custGeom>
            <a:avLst/>
            <a:gdLst/>
            <a:ahLst/>
            <a:cxnLst/>
            <a:rect l="l" t="t" r="r" b="b"/>
            <a:pathLst>
              <a:path w="4929" h="3944" extrusionOk="0">
                <a:moveTo>
                  <a:pt x="3257" y="1"/>
                </a:moveTo>
                <a:cubicBezTo>
                  <a:pt x="3204" y="107"/>
                  <a:pt x="3169" y="229"/>
                  <a:pt x="3116" y="353"/>
                </a:cubicBezTo>
                <a:lnTo>
                  <a:pt x="3539" y="353"/>
                </a:lnTo>
                <a:cubicBezTo>
                  <a:pt x="3591" y="353"/>
                  <a:pt x="3645" y="370"/>
                  <a:pt x="3697" y="370"/>
                </a:cubicBezTo>
                <a:cubicBezTo>
                  <a:pt x="3732" y="370"/>
                  <a:pt x="3750" y="388"/>
                  <a:pt x="3785" y="388"/>
                </a:cubicBezTo>
                <a:cubicBezTo>
                  <a:pt x="3908" y="405"/>
                  <a:pt x="4032" y="440"/>
                  <a:pt x="4154" y="494"/>
                </a:cubicBezTo>
                <a:lnTo>
                  <a:pt x="4154" y="511"/>
                </a:lnTo>
                <a:lnTo>
                  <a:pt x="4173" y="511"/>
                </a:lnTo>
                <a:cubicBezTo>
                  <a:pt x="4190" y="511"/>
                  <a:pt x="4225" y="529"/>
                  <a:pt x="4260" y="546"/>
                </a:cubicBezTo>
                <a:cubicBezTo>
                  <a:pt x="4260" y="564"/>
                  <a:pt x="4278" y="564"/>
                  <a:pt x="4278" y="564"/>
                </a:cubicBezTo>
                <a:lnTo>
                  <a:pt x="4295" y="581"/>
                </a:lnTo>
                <a:cubicBezTo>
                  <a:pt x="4330" y="599"/>
                  <a:pt x="4384" y="635"/>
                  <a:pt x="4436" y="687"/>
                </a:cubicBezTo>
                <a:lnTo>
                  <a:pt x="4454" y="705"/>
                </a:lnTo>
                <a:lnTo>
                  <a:pt x="4560" y="811"/>
                </a:lnTo>
                <a:lnTo>
                  <a:pt x="4577" y="828"/>
                </a:lnTo>
                <a:cubicBezTo>
                  <a:pt x="4489" y="1109"/>
                  <a:pt x="4295" y="1233"/>
                  <a:pt x="4084" y="1339"/>
                </a:cubicBezTo>
                <a:cubicBezTo>
                  <a:pt x="4067" y="1356"/>
                  <a:pt x="4049" y="1356"/>
                  <a:pt x="4032" y="1374"/>
                </a:cubicBezTo>
                <a:cubicBezTo>
                  <a:pt x="4013" y="1374"/>
                  <a:pt x="4013" y="1374"/>
                  <a:pt x="3997" y="1391"/>
                </a:cubicBezTo>
                <a:cubicBezTo>
                  <a:pt x="3856" y="1444"/>
                  <a:pt x="3697" y="1480"/>
                  <a:pt x="3539" y="1532"/>
                </a:cubicBezTo>
                <a:cubicBezTo>
                  <a:pt x="3521" y="1532"/>
                  <a:pt x="3504" y="1532"/>
                  <a:pt x="3485" y="1550"/>
                </a:cubicBezTo>
                <a:cubicBezTo>
                  <a:pt x="3469" y="1550"/>
                  <a:pt x="3433" y="1550"/>
                  <a:pt x="3398" y="1567"/>
                </a:cubicBezTo>
                <a:cubicBezTo>
                  <a:pt x="2905" y="1708"/>
                  <a:pt x="2922" y="1743"/>
                  <a:pt x="2957" y="2306"/>
                </a:cubicBezTo>
                <a:cubicBezTo>
                  <a:pt x="2976" y="2606"/>
                  <a:pt x="2976" y="2905"/>
                  <a:pt x="2940" y="3205"/>
                </a:cubicBezTo>
                <a:cubicBezTo>
                  <a:pt x="2905" y="3451"/>
                  <a:pt x="2781" y="3574"/>
                  <a:pt x="2570" y="3574"/>
                </a:cubicBezTo>
                <a:lnTo>
                  <a:pt x="2518" y="3574"/>
                </a:lnTo>
                <a:cubicBezTo>
                  <a:pt x="2464" y="3557"/>
                  <a:pt x="2412" y="3557"/>
                  <a:pt x="2359" y="3538"/>
                </a:cubicBezTo>
                <a:cubicBezTo>
                  <a:pt x="2324" y="3521"/>
                  <a:pt x="2288" y="3521"/>
                  <a:pt x="2253" y="3503"/>
                </a:cubicBezTo>
                <a:cubicBezTo>
                  <a:pt x="2077" y="3416"/>
                  <a:pt x="1955" y="3292"/>
                  <a:pt x="1849" y="3134"/>
                </a:cubicBezTo>
                <a:cubicBezTo>
                  <a:pt x="1831" y="3099"/>
                  <a:pt x="1796" y="3045"/>
                  <a:pt x="1760" y="2993"/>
                </a:cubicBezTo>
                <a:cubicBezTo>
                  <a:pt x="1673" y="2817"/>
                  <a:pt x="1603" y="2641"/>
                  <a:pt x="1497" y="2412"/>
                </a:cubicBezTo>
                <a:cubicBezTo>
                  <a:pt x="1004" y="2869"/>
                  <a:pt x="493" y="3310"/>
                  <a:pt x="0" y="3768"/>
                </a:cubicBezTo>
                <a:cubicBezTo>
                  <a:pt x="71" y="3768"/>
                  <a:pt x="159" y="3768"/>
                  <a:pt x="230" y="3750"/>
                </a:cubicBezTo>
                <a:cubicBezTo>
                  <a:pt x="441" y="3679"/>
                  <a:pt x="634" y="3557"/>
                  <a:pt x="828" y="3433"/>
                </a:cubicBezTo>
                <a:cubicBezTo>
                  <a:pt x="1004" y="3310"/>
                  <a:pt x="1180" y="3169"/>
                  <a:pt x="1338" y="3029"/>
                </a:cubicBezTo>
                <a:cubicBezTo>
                  <a:pt x="1532" y="3257"/>
                  <a:pt x="1655" y="3486"/>
                  <a:pt x="1849" y="3662"/>
                </a:cubicBezTo>
                <a:lnTo>
                  <a:pt x="1866" y="3662"/>
                </a:lnTo>
                <a:lnTo>
                  <a:pt x="1866" y="3679"/>
                </a:lnTo>
                <a:lnTo>
                  <a:pt x="1884" y="3679"/>
                </a:lnTo>
                <a:cubicBezTo>
                  <a:pt x="1936" y="3714"/>
                  <a:pt x="1972" y="3750"/>
                  <a:pt x="2025" y="3785"/>
                </a:cubicBezTo>
                <a:cubicBezTo>
                  <a:pt x="2183" y="3873"/>
                  <a:pt x="2342" y="3944"/>
                  <a:pt x="2518" y="3944"/>
                </a:cubicBezTo>
                <a:lnTo>
                  <a:pt x="2535" y="3944"/>
                </a:lnTo>
                <a:cubicBezTo>
                  <a:pt x="2624" y="3944"/>
                  <a:pt x="2729" y="3926"/>
                  <a:pt x="2835" y="3890"/>
                </a:cubicBezTo>
                <a:lnTo>
                  <a:pt x="2835" y="3873"/>
                </a:lnTo>
                <a:lnTo>
                  <a:pt x="2852" y="3873"/>
                </a:lnTo>
                <a:cubicBezTo>
                  <a:pt x="3222" y="3733"/>
                  <a:pt x="3292" y="3416"/>
                  <a:pt x="3309" y="3064"/>
                </a:cubicBezTo>
                <a:lnTo>
                  <a:pt x="3309" y="2623"/>
                </a:lnTo>
                <a:lnTo>
                  <a:pt x="3309" y="2008"/>
                </a:lnTo>
                <a:cubicBezTo>
                  <a:pt x="3661" y="1884"/>
                  <a:pt x="3978" y="1796"/>
                  <a:pt x="4295" y="1637"/>
                </a:cubicBezTo>
                <a:cubicBezTo>
                  <a:pt x="4595" y="1496"/>
                  <a:pt x="4929" y="1285"/>
                  <a:pt x="4929" y="916"/>
                </a:cubicBezTo>
                <a:lnTo>
                  <a:pt x="4929" y="863"/>
                </a:lnTo>
                <a:cubicBezTo>
                  <a:pt x="4912" y="440"/>
                  <a:pt x="4506" y="264"/>
                  <a:pt x="4154" y="159"/>
                </a:cubicBezTo>
                <a:cubicBezTo>
                  <a:pt x="3873" y="88"/>
                  <a:pt x="3574" y="53"/>
                  <a:pt x="32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5157190" y="4938103"/>
            <a:ext cx="91568" cy="95790"/>
          </a:xfrm>
          <a:custGeom>
            <a:avLst/>
            <a:gdLst/>
            <a:ahLst/>
            <a:cxnLst/>
            <a:rect l="l" t="t" r="r" b="b"/>
            <a:pathLst>
              <a:path w="3080" h="3222" extrusionOk="0">
                <a:moveTo>
                  <a:pt x="1619" y="1"/>
                </a:moveTo>
                <a:cubicBezTo>
                  <a:pt x="1408" y="440"/>
                  <a:pt x="1197" y="898"/>
                  <a:pt x="845" y="1268"/>
                </a:cubicBezTo>
                <a:lnTo>
                  <a:pt x="0" y="2060"/>
                </a:lnTo>
                <a:cubicBezTo>
                  <a:pt x="106" y="2289"/>
                  <a:pt x="176" y="2465"/>
                  <a:pt x="263" y="2623"/>
                </a:cubicBezTo>
                <a:cubicBezTo>
                  <a:pt x="299" y="2693"/>
                  <a:pt x="334" y="2729"/>
                  <a:pt x="352" y="2782"/>
                </a:cubicBezTo>
                <a:cubicBezTo>
                  <a:pt x="458" y="2940"/>
                  <a:pt x="580" y="3064"/>
                  <a:pt x="756" y="3151"/>
                </a:cubicBezTo>
                <a:cubicBezTo>
                  <a:pt x="791" y="3169"/>
                  <a:pt x="827" y="3169"/>
                  <a:pt x="862" y="3186"/>
                </a:cubicBezTo>
                <a:cubicBezTo>
                  <a:pt x="915" y="3205"/>
                  <a:pt x="967" y="3205"/>
                  <a:pt x="1021" y="3222"/>
                </a:cubicBezTo>
                <a:lnTo>
                  <a:pt x="1073" y="3222"/>
                </a:lnTo>
                <a:cubicBezTo>
                  <a:pt x="1284" y="3222"/>
                  <a:pt x="1408" y="3099"/>
                  <a:pt x="1443" y="2853"/>
                </a:cubicBezTo>
                <a:cubicBezTo>
                  <a:pt x="1479" y="2553"/>
                  <a:pt x="1479" y="2254"/>
                  <a:pt x="1460" y="1954"/>
                </a:cubicBezTo>
                <a:cubicBezTo>
                  <a:pt x="1425" y="1391"/>
                  <a:pt x="1408" y="1356"/>
                  <a:pt x="1901" y="1215"/>
                </a:cubicBezTo>
                <a:cubicBezTo>
                  <a:pt x="1936" y="1198"/>
                  <a:pt x="1972" y="1198"/>
                  <a:pt x="1988" y="1198"/>
                </a:cubicBezTo>
                <a:cubicBezTo>
                  <a:pt x="2007" y="1180"/>
                  <a:pt x="2024" y="1180"/>
                  <a:pt x="2042" y="1180"/>
                </a:cubicBezTo>
                <a:cubicBezTo>
                  <a:pt x="2200" y="1128"/>
                  <a:pt x="2359" y="1092"/>
                  <a:pt x="2500" y="1039"/>
                </a:cubicBezTo>
                <a:cubicBezTo>
                  <a:pt x="2516" y="1022"/>
                  <a:pt x="2516" y="1022"/>
                  <a:pt x="2535" y="1022"/>
                </a:cubicBezTo>
                <a:cubicBezTo>
                  <a:pt x="2552" y="1004"/>
                  <a:pt x="2570" y="1004"/>
                  <a:pt x="2587" y="987"/>
                </a:cubicBezTo>
                <a:cubicBezTo>
                  <a:pt x="2798" y="881"/>
                  <a:pt x="2992" y="757"/>
                  <a:pt x="3080" y="476"/>
                </a:cubicBezTo>
                <a:lnTo>
                  <a:pt x="3063" y="459"/>
                </a:lnTo>
                <a:lnTo>
                  <a:pt x="2957" y="353"/>
                </a:lnTo>
                <a:lnTo>
                  <a:pt x="2939" y="335"/>
                </a:lnTo>
                <a:cubicBezTo>
                  <a:pt x="2887" y="283"/>
                  <a:pt x="2833" y="247"/>
                  <a:pt x="2798" y="229"/>
                </a:cubicBezTo>
                <a:lnTo>
                  <a:pt x="2781" y="212"/>
                </a:lnTo>
                <a:cubicBezTo>
                  <a:pt x="2781" y="212"/>
                  <a:pt x="2763" y="212"/>
                  <a:pt x="2763" y="194"/>
                </a:cubicBezTo>
                <a:cubicBezTo>
                  <a:pt x="2728" y="177"/>
                  <a:pt x="2693" y="159"/>
                  <a:pt x="2676" y="159"/>
                </a:cubicBezTo>
                <a:lnTo>
                  <a:pt x="2657" y="159"/>
                </a:lnTo>
                <a:lnTo>
                  <a:pt x="2657" y="142"/>
                </a:lnTo>
                <a:cubicBezTo>
                  <a:pt x="2535" y="88"/>
                  <a:pt x="2411" y="53"/>
                  <a:pt x="2288" y="36"/>
                </a:cubicBezTo>
                <a:cubicBezTo>
                  <a:pt x="2200" y="18"/>
                  <a:pt x="2129" y="18"/>
                  <a:pt x="20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4193730" y="4905132"/>
            <a:ext cx="70698" cy="48163"/>
          </a:xfrm>
          <a:custGeom>
            <a:avLst/>
            <a:gdLst/>
            <a:ahLst/>
            <a:cxnLst/>
            <a:rect l="l" t="t" r="r" b="b"/>
            <a:pathLst>
              <a:path w="2378" h="1620" extrusionOk="0">
                <a:moveTo>
                  <a:pt x="2025" y="0"/>
                </a:moveTo>
                <a:cubicBezTo>
                  <a:pt x="1901" y="0"/>
                  <a:pt x="1779" y="36"/>
                  <a:pt x="1673" y="106"/>
                </a:cubicBezTo>
                <a:cubicBezTo>
                  <a:pt x="1427" y="300"/>
                  <a:pt x="1479" y="652"/>
                  <a:pt x="1321" y="899"/>
                </a:cubicBezTo>
                <a:cubicBezTo>
                  <a:pt x="1021" y="1392"/>
                  <a:pt x="265" y="899"/>
                  <a:pt x="35" y="1514"/>
                </a:cubicBezTo>
                <a:cubicBezTo>
                  <a:pt x="0" y="1585"/>
                  <a:pt x="54" y="1620"/>
                  <a:pt x="106" y="1620"/>
                </a:cubicBezTo>
                <a:cubicBezTo>
                  <a:pt x="124" y="1620"/>
                  <a:pt x="159" y="1603"/>
                  <a:pt x="176" y="1585"/>
                </a:cubicBezTo>
                <a:cubicBezTo>
                  <a:pt x="246" y="1479"/>
                  <a:pt x="335" y="1444"/>
                  <a:pt x="441" y="1444"/>
                </a:cubicBezTo>
                <a:cubicBezTo>
                  <a:pt x="634" y="1444"/>
                  <a:pt x="863" y="1549"/>
                  <a:pt x="1021" y="1568"/>
                </a:cubicBezTo>
                <a:lnTo>
                  <a:pt x="1110" y="1568"/>
                </a:lnTo>
                <a:cubicBezTo>
                  <a:pt x="1286" y="1568"/>
                  <a:pt x="1443" y="1514"/>
                  <a:pt x="1584" y="1392"/>
                </a:cubicBezTo>
                <a:cubicBezTo>
                  <a:pt x="1919" y="1110"/>
                  <a:pt x="1884" y="371"/>
                  <a:pt x="2271" y="212"/>
                </a:cubicBezTo>
                <a:cubicBezTo>
                  <a:pt x="2359" y="176"/>
                  <a:pt x="2377" y="54"/>
                  <a:pt x="2271" y="36"/>
                </a:cubicBezTo>
                <a:cubicBezTo>
                  <a:pt x="2201" y="19"/>
                  <a:pt x="2112" y="0"/>
                  <a:pt x="20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4425565" y="4922405"/>
            <a:ext cx="46587" cy="31454"/>
          </a:xfrm>
          <a:custGeom>
            <a:avLst/>
            <a:gdLst/>
            <a:ahLst/>
            <a:cxnLst/>
            <a:rect l="l" t="t" r="r" b="b"/>
            <a:pathLst>
              <a:path w="1567" h="1058" extrusionOk="0">
                <a:moveTo>
                  <a:pt x="1355" y="1"/>
                </a:moveTo>
                <a:cubicBezTo>
                  <a:pt x="1338" y="1"/>
                  <a:pt x="1320" y="1"/>
                  <a:pt x="1303" y="18"/>
                </a:cubicBezTo>
                <a:cubicBezTo>
                  <a:pt x="1198" y="123"/>
                  <a:pt x="1179" y="264"/>
                  <a:pt x="1109" y="388"/>
                </a:cubicBezTo>
                <a:cubicBezTo>
                  <a:pt x="1074" y="494"/>
                  <a:pt x="1003" y="599"/>
                  <a:pt x="898" y="652"/>
                </a:cubicBezTo>
                <a:cubicBezTo>
                  <a:pt x="862" y="652"/>
                  <a:pt x="846" y="670"/>
                  <a:pt x="810" y="670"/>
                </a:cubicBezTo>
                <a:cubicBezTo>
                  <a:pt x="740" y="670"/>
                  <a:pt x="670" y="635"/>
                  <a:pt x="599" y="616"/>
                </a:cubicBezTo>
                <a:cubicBezTo>
                  <a:pt x="564" y="599"/>
                  <a:pt x="529" y="599"/>
                  <a:pt x="494" y="599"/>
                </a:cubicBezTo>
                <a:cubicBezTo>
                  <a:pt x="282" y="599"/>
                  <a:pt x="141" y="757"/>
                  <a:pt x="36" y="933"/>
                </a:cubicBezTo>
                <a:cubicBezTo>
                  <a:pt x="1" y="987"/>
                  <a:pt x="53" y="1057"/>
                  <a:pt x="106" y="1057"/>
                </a:cubicBezTo>
                <a:cubicBezTo>
                  <a:pt x="123" y="1057"/>
                  <a:pt x="141" y="1039"/>
                  <a:pt x="158" y="1022"/>
                </a:cubicBezTo>
                <a:cubicBezTo>
                  <a:pt x="247" y="916"/>
                  <a:pt x="317" y="828"/>
                  <a:pt x="440" y="828"/>
                </a:cubicBezTo>
                <a:cubicBezTo>
                  <a:pt x="475" y="828"/>
                  <a:pt x="529" y="846"/>
                  <a:pt x="581" y="863"/>
                </a:cubicBezTo>
                <a:cubicBezTo>
                  <a:pt x="651" y="881"/>
                  <a:pt x="705" y="916"/>
                  <a:pt x="775" y="933"/>
                </a:cubicBezTo>
                <a:lnTo>
                  <a:pt x="846" y="933"/>
                </a:lnTo>
                <a:cubicBezTo>
                  <a:pt x="951" y="933"/>
                  <a:pt x="1074" y="898"/>
                  <a:pt x="1162" y="828"/>
                </a:cubicBezTo>
                <a:cubicBezTo>
                  <a:pt x="1391" y="670"/>
                  <a:pt x="1567" y="299"/>
                  <a:pt x="1426" y="36"/>
                </a:cubicBezTo>
                <a:cubicBezTo>
                  <a:pt x="1426" y="1"/>
                  <a:pt x="1391" y="1"/>
                  <a:pt x="13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4679905" y="4893627"/>
            <a:ext cx="40314" cy="46082"/>
          </a:xfrm>
          <a:custGeom>
            <a:avLst/>
            <a:gdLst/>
            <a:ahLst/>
            <a:cxnLst/>
            <a:rect l="l" t="t" r="r" b="b"/>
            <a:pathLst>
              <a:path w="1356" h="1550" extrusionOk="0">
                <a:moveTo>
                  <a:pt x="1233" y="0"/>
                </a:moveTo>
                <a:cubicBezTo>
                  <a:pt x="1233" y="0"/>
                  <a:pt x="1214" y="0"/>
                  <a:pt x="1197" y="18"/>
                </a:cubicBezTo>
                <a:cubicBezTo>
                  <a:pt x="740" y="265"/>
                  <a:pt x="0" y="828"/>
                  <a:pt x="229" y="1462"/>
                </a:cubicBezTo>
                <a:cubicBezTo>
                  <a:pt x="264" y="1514"/>
                  <a:pt x="317" y="1549"/>
                  <a:pt x="369" y="1549"/>
                </a:cubicBezTo>
                <a:cubicBezTo>
                  <a:pt x="388" y="1549"/>
                  <a:pt x="423" y="1532"/>
                  <a:pt x="440" y="1514"/>
                </a:cubicBezTo>
                <a:cubicBezTo>
                  <a:pt x="616" y="1321"/>
                  <a:pt x="669" y="1056"/>
                  <a:pt x="792" y="828"/>
                </a:cubicBezTo>
                <a:cubicBezTo>
                  <a:pt x="916" y="582"/>
                  <a:pt x="1074" y="317"/>
                  <a:pt x="1303" y="141"/>
                </a:cubicBezTo>
                <a:cubicBezTo>
                  <a:pt x="1355" y="89"/>
                  <a:pt x="1303" y="0"/>
                  <a:pt x="1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4912750" y="4895708"/>
            <a:ext cx="30949" cy="45576"/>
          </a:xfrm>
          <a:custGeom>
            <a:avLst/>
            <a:gdLst/>
            <a:ahLst/>
            <a:cxnLst/>
            <a:rect l="l" t="t" r="r" b="b"/>
            <a:pathLst>
              <a:path w="1041" h="1533" extrusionOk="0">
                <a:moveTo>
                  <a:pt x="935" y="0"/>
                </a:moveTo>
                <a:cubicBezTo>
                  <a:pt x="916" y="0"/>
                  <a:pt x="899" y="0"/>
                  <a:pt x="881" y="19"/>
                </a:cubicBezTo>
                <a:cubicBezTo>
                  <a:pt x="583" y="160"/>
                  <a:pt x="353" y="371"/>
                  <a:pt x="195" y="688"/>
                </a:cubicBezTo>
                <a:cubicBezTo>
                  <a:pt x="90" y="934"/>
                  <a:pt x="1" y="1286"/>
                  <a:pt x="177" y="1514"/>
                </a:cubicBezTo>
                <a:cubicBezTo>
                  <a:pt x="195" y="1533"/>
                  <a:pt x="230" y="1533"/>
                  <a:pt x="247" y="1533"/>
                </a:cubicBezTo>
                <a:cubicBezTo>
                  <a:pt x="283" y="1533"/>
                  <a:pt x="318" y="1533"/>
                  <a:pt x="336" y="1514"/>
                </a:cubicBezTo>
                <a:cubicBezTo>
                  <a:pt x="477" y="1357"/>
                  <a:pt x="512" y="1092"/>
                  <a:pt x="583" y="881"/>
                </a:cubicBezTo>
                <a:cubicBezTo>
                  <a:pt x="653" y="634"/>
                  <a:pt x="811" y="353"/>
                  <a:pt x="987" y="141"/>
                </a:cubicBezTo>
                <a:cubicBezTo>
                  <a:pt x="1040" y="89"/>
                  <a:pt x="987" y="0"/>
                  <a:pt x="9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5129958" y="4895708"/>
            <a:ext cx="46587" cy="49768"/>
          </a:xfrm>
          <a:custGeom>
            <a:avLst/>
            <a:gdLst/>
            <a:ahLst/>
            <a:cxnLst/>
            <a:rect l="l" t="t" r="r" b="b"/>
            <a:pathLst>
              <a:path w="1567" h="1674" extrusionOk="0">
                <a:moveTo>
                  <a:pt x="1374" y="0"/>
                </a:moveTo>
                <a:cubicBezTo>
                  <a:pt x="951" y="247"/>
                  <a:pt x="1" y="1233"/>
                  <a:pt x="722" y="1638"/>
                </a:cubicBezTo>
                <a:cubicBezTo>
                  <a:pt x="740" y="1655"/>
                  <a:pt x="792" y="1673"/>
                  <a:pt x="827" y="1673"/>
                </a:cubicBezTo>
                <a:cubicBezTo>
                  <a:pt x="863" y="1673"/>
                  <a:pt x="898" y="1655"/>
                  <a:pt x="916" y="1638"/>
                </a:cubicBezTo>
                <a:cubicBezTo>
                  <a:pt x="986" y="1603"/>
                  <a:pt x="1003" y="1568"/>
                  <a:pt x="1022" y="1479"/>
                </a:cubicBezTo>
                <a:cubicBezTo>
                  <a:pt x="1022" y="1338"/>
                  <a:pt x="968" y="1233"/>
                  <a:pt x="1022" y="1075"/>
                </a:cubicBezTo>
                <a:cubicBezTo>
                  <a:pt x="1127" y="723"/>
                  <a:pt x="1320" y="441"/>
                  <a:pt x="1515" y="160"/>
                </a:cubicBezTo>
                <a:cubicBezTo>
                  <a:pt x="1567" y="71"/>
                  <a:pt x="1496" y="0"/>
                  <a:pt x="14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1789075" y="1471875"/>
            <a:ext cx="5070600" cy="22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subTitle" idx="1"/>
          </p:nvPr>
        </p:nvSpPr>
        <p:spPr>
          <a:xfrm>
            <a:off x="1789025" y="3702300"/>
            <a:ext cx="50706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4166205" y="129325"/>
            <a:ext cx="4498118" cy="207675"/>
            <a:chOff x="4146625" y="129325"/>
            <a:chExt cx="4498118" cy="207675"/>
          </a:xfrm>
        </p:grpSpPr>
        <p:sp>
          <p:nvSpPr>
            <p:cNvPr id="105" name="Google Shape;105;p2"/>
            <p:cNvSpPr/>
            <p:nvPr/>
          </p:nvSpPr>
          <p:spPr>
            <a:xfrm>
              <a:off x="4171804" y="143578"/>
              <a:ext cx="4472940" cy="166582"/>
            </a:xfrm>
            <a:custGeom>
              <a:avLst/>
              <a:gdLst/>
              <a:ahLst/>
              <a:cxnLst/>
              <a:rect l="l" t="t" r="r" b="b"/>
              <a:pathLst>
                <a:path w="142473" h="5306" extrusionOk="0">
                  <a:moveTo>
                    <a:pt x="59319" y="1"/>
                  </a:moveTo>
                  <a:cubicBezTo>
                    <a:pt x="59360" y="1"/>
                    <a:pt x="59399" y="15"/>
                    <a:pt x="59440" y="27"/>
                  </a:cubicBezTo>
                  <a:cubicBezTo>
                    <a:pt x="59600" y="95"/>
                    <a:pt x="59773" y="134"/>
                    <a:pt x="59960" y="175"/>
                  </a:cubicBezTo>
                  <a:lnTo>
                    <a:pt x="59960" y="1"/>
                  </a:lnTo>
                  <a:close/>
                  <a:moveTo>
                    <a:pt x="30181" y="268"/>
                  </a:moveTo>
                  <a:cubicBezTo>
                    <a:pt x="30903" y="268"/>
                    <a:pt x="31624" y="282"/>
                    <a:pt x="32346" y="295"/>
                  </a:cubicBezTo>
                  <a:cubicBezTo>
                    <a:pt x="32385" y="295"/>
                    <a:pt x="32439" y="348"/>
                    <a:pt x="32492" y="375"/>
                  </a:cubicBezTo>
                  <a:cubicBezTo>
                    <a:pt x="32358" y="455"/>
                    <a:pt x="31891" y="482"/>
                    <a:pt x="31370" y="482"/>
                  </a:cubicBezTo>
                  <a:cubicBezTo>
                    <a:pt x="30849" y="482"/>
                    <a:pt x="30274" y="455"/>
                    <a:pt x="29954" y="375"/>
                  </a:cubicBezTo>
                  <a:cubicBezTo>
                    <a:pt x="30087" y="308"/>
                    <a:pt x="30128" y="268"/>
                    <a:pt x="30181" y="268"/>
                  </a:cubicBezTo>
                  <a:close/>
                  <a:moveTo>
                    <a:pt x="28965" y="255"/>
                  </a:moveTo>
                  <a:cubicBezTo>
                    <a:pt x="29099" y="255"/>
                    <a:pt x="29232" y="321"/>
                    <a:pt x="29380" y="455"/>
                  </a:cubicBezTo>
                  <a:cubicBezTo>
                    <a:pt x="29339" y="469"/>
                    <a:pt x="29312" y="482"/>
                    <a:pt x="29273" y="482"/>
                  </a:cubicBezTo>
                  <a:cubicBezTo>
                    <a:pt x="31423" y="496"/>
                    <a:pt x="33548" y="576"/>
                    <a:pt x="35645" y="829"/>
                  </a:cubicBezTo>
                  <a:cubicBezTo>
                    <a:pt x="35846" y="843"/>
                    <a:pt x="35953" y="989"/>
                    <a:pt x="35953" y="1137"/>
                  </a:cubicBezTo>
                  <a:cubicBezTo>
                    <a:pt x="35953" y="1270"/>
                    <a:pt x="35846" y="1417"/>
                    <a:pt x="35645" y="1444"/>
                  </a:cubicBezTo>
                  <a:cubicBezTo>
                    <a:pt x="33468" y="1698"/>
                    <a:pt x="31236" y="1778"/>
                    <a:pt x="28992" y="1778"/>
                  </a:cubicBezTo>
                  <a:cubicBezTo>
                    <a:pt x="27269" y="1778"/>
                    <a:pt x="25559" y="1737"/>
                    <a:pt x="23849" y="1684"/>
                  </a:cubicBezTo>
                  <a:cubicBezTo>
                    <a:pt x="22700" y="1657"/>
                    <a:pt x="21564" y="1631"/>
                    <a:pt x="20428" y="1631"/>
                  </a:cubicBezTo>
                  <a:lnTo>
                    <a:pt x="20161" y="1631"/>
                  </a:lnTo>
                  <a:cubicBezTo>
                    <a:pt x="17516" y="1618"/>
                    <a:pt x="14884" y="1591"/>
                    <a:pt x="12238" y="1538"/>
                  </a:cubicBezTo>
                  <a:cubicBezTo>
                    <a:pt x="9954" y="1484"/>
                    <a:pt x="7603" y="1577"/>
                    <a:pt x="5332" y="1230"/>
                  </a:cubicBezTo>
                  <a:cubicBezTo>
                    <a:pt x="5278" y="1230"/>
                    <a:pt x="5251" y="1176"/>
                    <a:pt x="5251" y="1137"/>
                  </a:cubicBezTo>
                  <a:cubicBezTo>
                    <a:pt x="5251" y="1083"/>
                    <a:pt x="5278" y="1030"/>
                    <a:pt x="5332" y="1030"/>
                  </a:cubicBezTo>
                  <a:cubicBezTo>
                    <a:pt x="5919" y="936"/>
                    <a:pt x="6507" y="882"/>
                    <a:pt x="7108" y="843"/>
                  </a:cubicBezTo>
                  <a:cubicBezTo>
                    <a:pt x="6908" y="709"/>
                    <a:pt x="6761" y="522"/>
                    <a:pt x="6614" y="321"/>
                  </a:cubicBezTo>
                  <a:cubicBezTo>
                    <a:pt x="6641" y="308"/>
                    <a:pt x="6680" y="308"/>
                    <a:pt x="6721" y="308"/>
                  </a:cubicBezTo>
                  <a:cubicBezTo>
                    <a:pt x="6962" y="308"/>
                    <a:pt x="7175" y="482"/>
                    <a:pt x="7282" y="829"/>
                  </a:cubicBezTo>
                  <a:cubicBezTo>
                    <a:pt x="7549" y="816"/>
                    <a:pt x="7829" y="802"/>
                    <a:pt x="8097" y="789"/>
                  </a:cubicBezTo>
                  <a:cubicBezTo>
                    <a:pt x="7923" y="615"/>
                    <a:pt x="7790" y="469"/>
                    <a:pt x="7642" y="335"/>
                  </a:cubicBezTo>
                  <a:cubicBezTo>
                    <a:pt x="7669" y="308"/>
                    <a:pt x="7696" y="295"/>
                    <a:pt x="7723" y="268"/>
                  </a:cubicBezTo>
                  <a:cubicBezTo>
                    <a:pt x="8057" y="348"/>
                    <a:pt x="8137" y="442"/>
                    <a:pt x="8150" y="789"/>
                  </a:cubicBezTo>
                  <a:cubicBezTo>
                    <a:pt x="8391" y="776"/>
                    <a:pt x="8645" y="763"/>
                    <a:pt x="8885" y="763"/>
                  </a:cubicBezTo>
                  <a:cubicBezTo>
                    <a:pt x="8791" y="642"/>
                    <a:pt x="8698" y="482"/>
                    <a:pt x="8631" y="295"/>
                  </a:cubicBezTo>
                  <a:lnTo>
                    <a:pt x="8631" y="295"/>
                  </a:lnTo>
                  <a:cubicBezTo>
                    <a:pt x="8912" y="389"/>
                    <a:pt x="9085" y="576"/>
                    <a:pt x="9272" y="763"/>
                  </a:cubicBezTo>
                  <a:cubicBezTo>
                    <a:pt x="10382" y="736"/>
                    <a:pt x="11490" y="749"/>
                    <a:pt x="12586" y="722"/>
                  </a:cubicBezTo>
                  <a:cubicBezTo>
                    <a:pt x="15111" y="669"/>
                    <a:pt x="17636" y="656"/>
                    <a:pt x="20161" y="642"/>
                  </a:cubicBezTo>
                  <a:cubicBezTo>
                    <a:pt x="22994" y="615"/>
                    <a:pt x="25892" y="496"/>
                    <a:pt x="28792" y="482"/>
                  </a:cubicBezTo>
                  <a:cubicBezTo>
                    <a:pt x="28725" y="469"/>
                    <a:pt x="28658" y="442"/>
                    <a:pt x="28605" y="389"/>
                  </a:cubicBezTo>
                  <a:cubicBezTo>
                    <a:pt x="28738" y="308"/>
                    <a:pt x="28858" y="255"/>
                    <a:pt x="28965" y="255"/>
                  </a:cubicBezTo>
                  <a:close/>
                  <a:moveTo>
                    <a:pt x="133829" y="3381"/>
                  </a:moveTo>
                  <a:lnTo>
                    <a:pt x="133829" y="3381"/>
                  </a:lnTo>
                  <a:cubicBezTo>
                    <a:pt x="133414" y="3421"/>
                    <a:pt x="133214" y="3622"/>
                    <a:pt x="133067" y="3916"/>
                  </a:cubicBezTo>
                  <a:cubicBezTo>
                    <a:pt x="133401" y="3902"/>
                    <a:pt x="133601" y="3702"/>
                    <a:pt x="133829" y="3381"/>
                  </a:cubicBezTo>
                  <a:close/>
                  <a:moveTo>
                    <a:pt x="132706" y="3408"/>
                  </a:moveTo>
                  <a:cubicBezTo>
                    <a:pt x="132505" y="3595"/>
                    <a:pt x="132345" y="3729"/>
                    <a:pt x="132185" y="3875"/>
                  </a:cubicBezTo>
                  <a:lnTo>
                    <a:pt x="132225" y="3955"/>
                  </a:lnTo>
                  <a:lnTo>
                    <a:pt x="132252" y="3955"/>
                  </a:lnTo>
                  <a:cubicBezTo>
                    <a:pt x="132546" y="3955"/>
                    <a:pt x="132706" y="3795"/>
                    <a:pt x="132706" y="3408"/>
                  </a:cubicBezTo>
                  <a:close/>
                  <a:moveTo>
                    <a:pt x="135485" y="3421"/>
                  </a:moveTo>
                  <a:lnTo>
                    <a:pt x="135485" y="3421"/>
                  </a:lnTo>
                  <a:cubicBezTo>
                    <a:pt x="135151" y="3501"/>
                    <a:pt x="134910" y="3675"/>
                    <a:pt x="134777" y="3982"/>
                  </a:cubicBezTo>
                  <a:cubicBezTo>
                    <a:pt x="135138" y="3955"/>
                    <a:pt x="135338" y="3729"/>
                    <a:pt x="135485" y="3421"/>
                  </a:cubicBezTo>
                  <a:close/>
                  <a:moveTo>
                    <a:pt x="134604" y="3394"/>
                  </a:moveTo>
                  <a:lnTo>
                    <a:pt x="134604" y="3394"/>
                  </a:lnTo>
                  <a:cubicBezTo>
                    <a:pt x="134203" y="3488"/>
                    <a:pt x="133962" y="3715"/>
                    <a:pt x="133841" y="4062"/>
                  </a:cubicBezTo>
                  <a:cubicBezTo>
                    <a:pt x="134216" y="3902"/>
                    <a:pt x="134443" y="3688"/>
                    <a:pt x="134604" y="3394"/>
                  </a:cubicBezTo>
                  <a:close/>
                  <a:moveTo>
                    <a:pt x="76874" y="3875"/>
                  </a:moveTo>
                  <a:cubicBezTo>
                    <a:pt x="76434" y="3875"/>
                    <a:pt x="75992" y="3889"/>
                    <a:pt x="75552" y="3889"/>
                  </a:cubicBezTo>
                  <a:cubicBezTo>
                    <a:pt x="75511" y="3889"/>
                    <a:pt x="75472" y="3942"/>
                    <a:pt x="75418" y="3982"/>
                  </a:cubicBezTo>
                  <a:cubicBezTo>
                    <a:pt x="75579" y="4062"/>
                    <a:pt x="76019" y="4103"/>
                    <a:pt x="76447" y="4103"/>
                  </a:cubicBezTo>
                  <a:cubicBezTo>
                    <a:pt x="76928" y="4103"/>
                    <a:pt x="77422" y="4049"/>
                    <a:pt x="77583" y="3955"/>
                  </a:cubicBezTo>
                  <a:cubicBezTo>
                    <a:pt x="77489" y="3929"/>
                    <a:pt x="77409" y="3875"/>
                    <a:pt x="77328" y="3875"/>
                  </a:cubicBezTo>
                  <a:close/>
                  <a:moveTo>
                    <a:pt x="79386" y="3916"/>
                  </a:moveTo>
                  <a:cubicBezTo>
                    <a:pt x="79065" y="3916"/>
                    <a:pt x="78745" y="3955"/>
                    <a:pt x="78611" y="4035"/>
                  </a:cubicBezTo>
                  <a:cubicBezTo>
                    <a:pt x="78745" y="4116"/>
                    <a:pt x="79079" y="4169"/>
                    <a:pt x="79439" y="4169"/>
                  </a:cubicBezTo>
                  <a:cubicBezTo>
                    <a:pt x="79733" y="4169"/>
                    <a:pt x="80041" y="4129"/>
                    <a:pt x="80255" y="4062"/>
                  </a:cubicBezTo>
                  <a:cubicBezTo>
                    <a:pt x="80094" y="3955"/>
                    <a:pt x="79733" y="3916"/>
                    <a:pt x="79386" y="3916"/>
                  </a:cubicBezTo>
                  <a:close/>
                  <a:moveTo>
                    <a:pt x="3969" y="1"/>
                  </a:moveTo>
                  <a:lnTo>
                    <a:pt x="3969" y="4504"/>
                  </a:lnTo>
                  <a:cubicBezTo>
                    <a:pt x="3969" y="4504"/>
                    <a:pt x="3996" y="4516"/>
                    <a:pt x="4035" y="4516"/>
                  </a:cubicBezTo>
                  <a:lnTo>
                    <a:pt x="4156" y="4516"/>
                  </a:lnTo>
                  <a:cubicBezTo>
                    <a:pt x="4209" y="4516"/>
                    <a:pt x="4276" y="4516"/>
                    <a:pt x="4356" y="4530"/>
                  </a:cubicBezTo>
                  <a:lnTo>
                    <a:pt x="5104" y="4530"/>
                  </a:lnTo>
                  <a:cubicBezTo>
                    <a:pt x="5318" y="4543"/>
                    <a:pt x="5545" y="4543"/>
                    <a:pt x="5799" y="4543"/>
                  </a:cubicBezTo>
                  <a:lnTo>
                    <a:pt x="6294" y="4543"/>
                  </a:lnTo>
                  <a:cubicBezTo>
                    <a:pt x="6507" y="4543"/>
                    <a:pt x="6748" y="4557"/>
                    <a:pt x="6988" y="4557"/>
                  </a:cubicBezTo>
                  <a:lnTo>
                    <a:pt x="8818" y="4557"/>
                  </a:lnTo>
                  <a:cubicBezTo>
                    <a:pt x="8966" y="4570"/>
                    <a:pt x="9112" y="4570"/>
                    <a:pt x="9259" y="4570"/>
                  </a:cubicBezTo>
                  <a:lnTo>
                    <a:pt x="12252" y="4570"/>
                  </a:lnTo>
                  <a:cubicBezTo>
                    <a:pt x="12867" y="4570"/>
                    <a:pt x="13494" y="4570"/>
                    <a:pt x="14149" y="4584"/>
                  </a:cubicBezTo>
                  <a:lnTo>
                    <a:pt x="29166" y="4584"/>
                  </a:lnTo>
                  <a:cubicBezTo>
                    <a:pt x="29406" y="4570"/>
                    <a:pt x="29647" y="4570"/>
                    <a:pt x="29887" y="4570"/>
                  </a:cubicBezTo>
                  <a:lnTo>
                    <a:pt x="33320" y="4570"/>
                  </a:lnTo>
                  <a:cubicBezTo>
                    <a:pt x="33468" y="4570"/>
                    <a:pt x="33601" y="4570"/>
                    <a:pt x="33748" y="4557"/>
                  </a:cubicBezTo>
                  <a:lnTo>
                    <a:pt x="35579" y="4557"/>
                  </a:lnTo>
                  <a:cubicBezTo>
                    <a:pt x="35698" y="4557"/>
                    <a:pt x="35832" y="4557"/>
                    <a:pt x="35953" y="4543"/>
                  </a:cubicBezTo>
                  <a:lnTo>
                    <a:pt x="37168" y="4543"/>
                  </a:lnTo>
                  <a:cubicBezTo>
                    <a:pt x="37222" y="4543"/>
                    <a:pt x="37275" y="4530"/>
                    <a:pt x="37328" y="4530"/>
                  </a:cubicBezTo>
                  <a:lnTo>
                    <a:pt x="38023" y="4530"/>
                  </a:lnTo>
                  <a:cubicBezTo>
                    <a:pt x="38077" y="4530"/>
                    <a:pt x="38117" y="4516"/>
                    <a:pt x="38144" y="4516"/>
                  </a:cubicBezTo>
                  <a:lnTo>
                    <a:pt x="38251" y="4516"/>
                  </a:lnTo>
                  <a:lnTo>
                    <a:pt x="38251" y="4584"/>
                  </a:lnTo>
                  <a:lnTo>
                    <a:pt x="38678" y="4584"/>
                  </a:lnTo>
                  <a:lnTo>
                    <a:pt x="38678" y="4557"/>
                  </a:lnTo>
                  <a:cubicBezTo>
                    <a:pt x="38678" y="4543"/>
                    <a:pt x="38691" y="4516"/>
                    <a:pt x="38705" y="4504"/>
                  </a:cubicBezTo>
                  <a:cubicBezTo>
                    <a:pt x="38705" y="4504"/>
                    <a:pt x="38691" y="4490"/>
                    <a:pt x="38691" y="4477"/>
                  </a:cubicBezTo>
                  <a:cubicBezTo>
                    <a:pt x="38691" y="4477"/>
                    <a:pt x="38691" y="4463"/>
                    <a:pt x="38705" y="4463"/>
                  </a:cubicBezTo>
                  <a:cubicBezTo>
                    <a:pt x="38718" y="4450"/>
                    <a:pt x="38732" y="4450"/>
                    <a:pt x="38732" y="4436"/>
                  </a:cubicBezTo>
                  <a:lnTo>
                    <a:pt x="38705" y="4436"/>
                  </a:lnTo>
                  <a:cubicBezTo>
                    <a:pt x="38652" y="4436"/>
                    <a:pt x="38625" y="4409"/>
                    <a:pt x="38625" y="4370"/>
                  </a:cubicBezTo>
                  <a:cubicBezTo>
                    <a:pt x="38625" y="4329"/>
                    <a:pt x="38652" y="4290"/>
                    <a:pt x="38705" y="4276"/>
                  </a:cubicBezTo>
                  <a:lnTo>
                    <a:pt x="38771" y="4276"/>
                  </a:lnTo>
                  <a:lnTo>
                    <a:pt x="38771" y="4543"/>
                  </a:lnTo>
                  <a:lnTo>
                    <a:pt x="58090" y="4543"/>
                  </a:lnTo>
                  <a:lnTo>
                    <a:pt x="58090" y="4463"/>
                  </a:lnTo>
                  <a:cubicBezTo>
                    <a:pt x="58090" y="4463"/>
                    <a:pt x="58090" y="4450"/>
                    <a:pt x="58077" y="4436"/>
                  </a:cubicBezTo>
                  <a:cubicBezTo>
                    <a:pt x="58090" y="4436"/>
                    <a:pt x="58090" y="4423"/>
                    <a:pt x="58090" y="4409"/>
                  </a:cubicBezTo>
                  <a:lnTo>
                    <a:pt x="58090" y="4463"/>
                  </a:lnTo>
                  <a:cubicBezTo>
                    <a:pt x="58117" y="4490"/>
                    <a:pt x="58131" y="4530"/>
                    <a:pt x="58131" y="4557"/>
                  </a:cubicBezTo>
                  <a:lnTo>
                    <a:pt x="58131" y="4584"/>
                  </a:lnTo>
                  <a:lnTo>
                    <a:pt x="59960" y="4584"/>
                  </a:lnTo>
                  <a:lnTo>
                    <a:pt x="59960" y="4530"/>
                  </a:lnTo>
                  <a:lnTo>
                    <a:pt x="59960" y="870"/>
                  </a:lnTo>
                  <a:cubicBezTo>
                    <a:pt x="59773" y="909"/>
                    <a:pt x="59600" y="963"/>
                    <a:pt x="59440" y="1016"/>
                  </a:cubicBezTo>
                  <a:lnTo>
                    <a:pt x="59440" y="1030"/>
                  </a:lnTo>
                  <a:cubicBezTo>
                    <a:pt x="59360" y="1043"/>
                    <a:pt x="59292" y="1057"/>
                    <a:pt x="59239" y="1057"/>
                  </a:cubicBezTo>
                  <a:cubicBezTo>
                    <a:pt x="58959" y="1057"/>
                    <a:pt x="58825" y="789"/>
                    <a:pt x="58825" y="535"/>
                  </a:cubicBezTo>
                  <a:lnTo>
                    <a:pt x="58825" y="522"/>
                  </a:lnTo>
                  <a:cubicBezTo>
                    <a:pt x="58825" y="282"/>
                    <a:pt x="58945" y="41"/>
                    <a:pt x="59173" y="1"/>
                  </a:cubicBezTo>
                  <a:close/>
                  <a:moveTo>
                    <a:pt x="141670" y="15"/>
                  </a:moveTo>
                  <a:cubicBezTo>
                    <a:pt x="141738" y="1190"/>
                    <a:pt x="141751" y="4329"/>
                    <a:pt x="141670" y="4864"/>
                  </a:cubicBezTo>
                  <a:lnTo>
                    <a:pt x="0" y="4864"/>
                  </a:lnTo>
                  <a:lnTo>
                    <a:pt x="0" y="5305"/>
                  </a:lnTo>
                  <a:lnTo>
                    <a:pt x="142365" y="5305"/>
                  </a:lnTo>
                  <a:cubicBezTo>
                    <a:pt x="142472" y="4677"/>
                    <a:pt x="142433" y="375"/>
                    <a:pt x="142326" y="27"/>
                  </a:cubicBezTo>
                  <a:cubicBezTo>
                    <a:pt x="142232" y="15"/>
                    <a:pt x="142125" y="15"/>
                    <a:pt x="142032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83049" y="326043"/>
              <a:ext cx="557041" cy="9670"/>
            </a:xfrm>
            <a:custGeom>
              <a:avLst/>
              <a:gdLst/>
              <a:ahLst/>
              <a:cxnLst/>
              <a:rect l="l" t="t" r="r" b="b"/>
              <a:pathLst>
                <a:path w="17743" h="308" extrusionOk="0">
                  <a:moveTo>
                    <a:pt x="17369" y="1"/>
                  </a:moveTo>
                  <a:cubicBezTo>
                    <a:pt x="17288" y="1"/>
                    <a:pt x="17208" y="14"/>
                    <a:pt x="17141" y="14"/>
                  </a:cubicBezTo>
                  <a:lnTo>
                    <a:pt x="882" y="14"/>
                  </a:lnTo>
                  <a:cubicBezTo>
                    <a:pt x="695" y="14"/>
                    <a:pt x="508" y="28"/>
                    <a:pt x="321" y="40"/>
                  </a:cubicBezTo>
                  <a:cubicBezTo>
                    <a:pt x="227" y="54"/>
                    <a:pt x="147" y="108"/>
                    <a:pt x="0" y="147"/>
                  </a:cubicBezTo>
                  <a:cubicBezTo>
                    <a:pt x="214" y="281"/>
                    <a:pt x="428" y="308"/>
                    <a:pt x="615" y="308"/>
                  </a:cubicBezTo>
                  <a:lnTo>
                    <a:pt x="17342" y="308"/>
                  </a:lnTo>
                  <a:cubicBezTo>
                    <a:pt x="17408" y="308"/>
                    <a:pt x="17475" y="308"/>
                    <a:pt x="17542" y="295"/>
                  </a:cubicBezTo>
                  <a:cubicBezTo>
                    <a:pt x="17609" y="281"/>
                    <a:pt x="17662" y="201"/>
                    <a:pt x="17743" y="147"/>
                  </a:cubicBezTo>
                  <a:cubicBezTo>
                    <a:pt x="17622" y="28"/>
                    <a:pt x="17488" y="1"/>
                    <a:pt x="17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256977" y="327299"/>
              <a:ext cx="326728" cy="8414"/>
            </a:xfrm>
            <a:custGeom>
              <a:avLst/>
              <a:gdLst/>
              <a:ahLst/>
              <a:cxnLst/>
              <a:rect l="l" t="t" r="r" b="b"/>
              <a:pathLst>
                <a:path w="10407" h="268" extrusionOk="0">
                  <a:moveTo>
                    <a:pt x="227" y="0"/>
                  </a:moveTo>
                  <a:cubicBezTo>
                    <a:pt x="160" y="0"/>
                    <a:pt x="107" y="41"/>
                    <a:pt x="0" y="81"/>
                  </a:cubicBezTo>
                  <a:cubicBezTo>
                    <a:pt x="107" y="241"/>
                    <a:pt x="214" y="268"/>
                    <a:pt x="334" y="268"/>
                  </a:cubicBezTo>
                  <a:lnTo>
                    <a:pt x="428" y="268"/>
                  </a:lnTo>
                  <a:cubicBezTo>
                    <a:pt x="454" y="268"/>
                    <a:pt x="481" y="255"/>
                    <a:pt x="521" y="255"/>
                  </a:cubicBezTo>
                  <a:cubicBezTo>
                    <a:pt x="2150" y="268"/>
                    <a:pt x="3794" y="268"/>
                    <a:pt x="5424" y="268"/>
                  </a:cubicBezTo>
                  <a:lnTo>
                    <a:pt x="8684" y="268"/>
                  </a:lnTo>
                  <a:cubicBezTo>
                    <a:pt x="9071" y="268"/>
                    <a:pt x="9459" y="268"/>
                    <a:pt x="9846" y="255"/>
                  </a:cubicBezTo>
                  <a:cubicBezTo>
                    <a:pt x="10006" y="255"/>
                    <a:pt x="10167" y="214"/>
                    <a:pt x="10407" y="175"/>
                  </a:cubicBezTo>
                  <a:cubicBezTo>
                    <a:pt x="10287" y="81"/>
                    <a:pt x="10247" y="14"/>
                    <a:pt x="10193" y="14"/>
                  </a:cubicBezTo>
                  <a:cubicBezTo>
                    <a:pt x="6880" y="0"/>
                    <a:pt x="3554" y="0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902686" y="328555"/>
              <a:ext cx="116193" cy="8445"/>
            </a:xfrm>
            <a:custGeom>
              <a:avLst/>
              <a:gdLst/>
              <a:ahLst/>
              <a:cxnLst/>
              <a:rect l="l" t="t" r="r" b="b"/>
              <a:pathLst>
                <a:path w="3701" h="269" extrusionOk="0">
                  <a:moveTo>
                    <a:pt x="295" y="1"/>
                  </a:moveTo>
                  <a:cubicBezTo>
                    <a:pt x="174" y="1"/>
                    <a:pt x="67" y="14"/>
                    <a:pt x="1" y="147"/>
                  </a:cubicBezTo>
                  <a:cubicBezTo>
                    <a:pt x="214" y="228"/>
                    <a:pt x="1243" y="268"/>
                    <a:pt x="2205" y="268"/>
                  </a:cubicBezTo>
                  <a:cubicBezTo>
                    <a:pt x="2659" y="268"/>
                    <a:pt x="3100" y="268"/>
                    <a:pt x="3448" y="241"/>
                  </a:cubicBezTo>
                  <a:cubicBezTo>
                    <a:pt x="3528" y="228"/>
                    <a:pt x="3621" y="188"/>
                    <a:pt x="3701" y="174"/>
                  </a:cubicBezTo>
                  <a:lnTo>
                    <a:pt x="3701" y="41"/>
                  </a:lnTo>
                  <a:cubicBezTo>
                    <a:pt x="3554" y="28"/>
                    <a:pt x="3421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168884" y="325227"/>
              <a:ext cx="56637" cy="10486"/>
            </a:xfrm>
            <a:custGeom>
              <a:avLst/>
              <a:gdLst/>
              <a:ahLst/>
              <a:cxnLst/>
              <a:rect l="l" t="t" r="r" b="b"/>
              <a:pathLst>
                <a:path w="1804" h="334" extrusionOk="0">
                  <a:moveTo>
                    <a:pt x="348" y="0"/>
                  </a:moveTo>
                  <a:cubicBezTo>
                    <a:pt x="227" y="0"/>
                    <a:pt x="107" y="40"/>
                    <a:pt x="0" y="173"/>
                  </a:cubicBezTo>
                  <a:cubicBezTo>
                    <a:pt x="187" y="280"/>
                    <a:pt x="562" y="334"/>
                    <a:pt x="989" y="334"/>
                  </a:cubicBezTo>
                  <a:cubicBezTo>
                    <a:pt x="1176" y="334"/>
                    <a:pt x="1363" y="321"/>
                    <a:pt x="1563" y="294"/>
                  </a:cubicBezTo>
                  <a:cubicBezTo>
                    <a:pt x="1643" y="294"/>
                    <a:pt x="1723" y="227"/>
                    <a:pt x="1804" y="200"/>
                  </a:cubicBezTo>
                  <a:cubicBezTo>
                    <a:pt x="1804" y="160"/>
                    <a:pt x="1791" y="134"/>
                    <a:pt x="1791" y="93"/>
                  </a:cubicBezTo>
                  <a:cubicBezTo>
                    <a:pt x="1604" y="27"/>
                    <a:pt x="1417" y="0"/>
                    <a:pt x="1216" y="0"/>
                  </a:cubicBezTo>
                  <a:cubicBezTo>
                    <a:pt x="1123" y="0"/>
                    <a:pt x="1029" y="13"/>
                    <a:pt x="936" y="13"/>
                  </a:cubicBezTo>
                  <a:cubicBezTo>
                    <a:pt x="842" y="13"/>
                    <a:pt x="749" y="27"/>
                    <a:pt x="655" y="27"/>
                  </a:cubicBezTo>
                  <a:cubicBezTo>
                    <a:pt x="615" y="27"/>
                    <a:pt x="574" y="13"/>
                    <a:pt x="548" y="13"/>
                  </a:cubicBezTo>
                  <a:cubicBezTo>
                    <a:pt x="481" y="13"/>
                    <a:pt x="414" y="0"/>
                    <a:pt x="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018220" y="139811"/>
              <a:ext cx="2440271" cy="146018"/>
            </a:xfrm>
            <a:custGeom>
              <a:avLst/>
              <a:gdLst/>
              <a:ahLst/>
              <a:cxnLst/>
              <a:rect l="l" t="t" r="r" b="b"/>
              <a:pathLst>
                <a:path w="77728" h="4651" extrusionOk="0">
                  <a:moveTo>
                    <a:pt x="75016" y="3501"/>
                  </a:moveTo>
                  <a:lnTo>
                    <a:pt x="75016" y="3501"/>
                  </a:lnTo>
                  <a:cubicBezTo>
                    <a:pt x="74788" y="3822"/>
                    <a:pt x="74588" y="4022"/>
                    <a:pt x="74254" y="4036"/>
                  </a:cubicBezTo>
                  <a:cubicBezTo>
                    <a:pt x="74401" y="3742"/>
                    <a:pt x="74601" y="3541"/>
                    <a:pt x="75016" y="3501"/>
                  </a:cubicBezTo>
                  <a:close/>
                  <a:moveTo>
                    <a:pt x="73893" y="3528"/>
                  </a:moveTo>
                  <a:cubicBezTo>
                    <a:pt x="73893" y="3913"/>
                    <a:pt x="73733" y="4076"/>
                    <a:pt x="73448" y="4076"/>
                  </a:cubicBezTo>
                  <a:cubicBezTo>
                    <a:pt x="73437" y="4076"/>
                    <a:pt x="73425" y="4076"/>
                    <a:pt x="73412" y="4075"/>
                  </a:cubicBezTo>
                  <a:lnTo>
                    <a:pt x="73372" y="3995"/>
                  </a:lnTo>
                  <a:cubicBezTo>
                    <a:pt x="73532" y="3849"/>
                    <a:pt x="73692" y="3715"/>
                    <a:pt x="73893" y="3528"/>
                  </a:cubicBezTo>
                  <a:close/>
                  <a:moveTo>
                    <a:pt x="76672" y="3541"/>
                  </a:moveTo>
                  <a:lnTo>
                    <a:pt x="76672" y="3541"/>
                  </a:lnTo>
                  <a:cubicBezTo>
                    <a:pt x="76525" y="3849"/>
                    <a:pt x="76325" y="4075"/>
                    <a:pt x="75964" y="4102"/>
                  </a:cubicBezTo>
                  <a:cubicBezTo>
                    <a:pt x="76097" y="3795"/>
                    <a:pt x="76338" y="3621"/>
                    <a:pt x="76672" y="3541"/>
                  </a:cubicBezTo>
                  <a:close/>
                  <a:moveTo>
                    <a:pt x="75791" y="3514"/>
                  </a:moveTo>
                  <a:cubicBezTo>
                    <a:pt x="75630" y="3808"/>
                    <a:pt x="75403" y="4022"/>
                    <a:pt x="75028" y="4182"/>
                  </a:cubicBezTo>
                  <a:cubicBezTo>
                    <a:pt x="75149" y="3835"/>
                    <a:pt x="75390" y="3608"/>
                    <a:pt x="75791" y="3514"/>
                  </a:cubicBezTo>
                  <a:close/>
                  <a:moveTo>
                    <a:pt x="18515" y="3995"/>
                  </a:moveTo>
                  <a:cubicBezTo>
                    <a:pt x="18596" y="3995"/>
                    <a:pt x="18676" y="4049"/>
                    <a:pt x="18770" y="4075"/>
                  </a:cubicBezTo>
                  <a:cubicBezTo>
                    <a:pt x="18600" y="4174"/>
                    <a:pt x="18103" y="4224"/>
                    <a:pt x="17621" y="4224"/>
                  </a:cubicBezTo>
                  <a:cubicBezTo>
                    <a:pt x="17189" y="4224"/>
                    <a:pt x="16769" y="4184"/>
                    <a:pt x="16605" y="4102"/>
                  </a:cubicBezTo>
                  <a:cubicBezTo>
                    <a:pt x="16659" y="4062"/>
                    <a:pt x="16698" y="4009"/>
                    <a:pt x="16739" y="4009"/>
                  </a:cubicBezTo>
                  <a:cubicBezTo>
                    <a:pt x="17340" y="3995"/>
                    <a:pt x="17928" y="3995"/>
                    <a:pt x="18515" y="3995"/>
                  </a:cubicBezTo>
                  <a:close/>
                  <a:moveTo>
                    <a:pt x="20559" y="4033"/>
                  </a:moveTo>
                  <a:cubicBezTo>
                    <a:pt x="20916" y="4033"/>
                    <a:pt x="21287" y="4083"/>
                    <a:pt x="21442" y="4182"/>
                  </a:cubicBezTo>
                  <a:cubicBezTo>
                    <a:pt x="21233" y="4256"/>
                    <a:pt x="20921" y="4290"/>
                    <a:pt x="20621" y="4290"/>
                  </a:cubicBezTo>
                  <a:cubicBezTo>
                    <a:pt x="20266" y="4290"/>
                    <a:pt x="19928" y="4242"/>
                    <a:pt x="19798" y="4155"/>
                  </a:cubicBezTo>
                  <a:cubicBezTo>
                    <a:pt x="19931" y="4074"/>
                    <a:pt x="20240" y="4033"/>
                    <a:pt x="20559" y="4033"/>
                  </a:cubicBezTo>
                  <a:close/>
                  <a:moveTo>
                    <a:pt x="1147" y="1"/>
                  </a:moveTo>
                  <a:lnTo>
                    <a:pt x="1147" y="295"/>
                  </a:lnTo>
                  <a:cubicBezTo>
                    <a:pt x="960" y="254"/>
                    <a:pt x="787" y="215"/>
                    <a:pt x="627" y="147"/>
                  </a:cubicBezTo>
                  <a:cubicBezTo>
                    <a:pt x="556" y="122"/>
                    <a:pt x="491" y="111"/>
                    <a:pt x="432" y="111"/>
                  </a:cubicBezTo>
                  <a:cubicBezTo>
                    <a:pt x="149" y="111"/>
                    <a:pt x="12" y="377"/>
                    <a:pt x="12" y="642"/>
                  </a:cubicBezTo>
                  <a:cubicBezTo>
                    <a:pt x="1" y="915"/>
                    <a:pt x="142" y="1179"/>
                    <a:pt x="420" y="1179"/>
                  </a:cubicBezTo>
                  <a:cubicBezTo>
                    <a:pt x="482" y="1179"/>
                    <a:pt x="551" y="1165"/>
                    <a:pt x="627" y="1136"/>
                  </a:cubicBezTo>
                  <a:cubicBezTo>
                    <a:pt x="787" y="1083"/>
                    <a:pt x="960" y="1029"/>
                    <a:pt x="1147" y="990"/>
                  </a:cubicBezTo>
                  <a:lnTo>
                    <a:pt x="1147" y="4650"/>
                  </a:lnTo>
                  <a:lnTo>
                    <a:pt x="77727" y="4650"/>
                  </a:lnTo>
                  <a:lnTo>
                    <a:pt x="77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335809" y="158679"/>
              <a:ext cx="967657" cy="40751"/>
            </a:xfrm>
            <a:custGeom>
              <a:avLst/>
              <a:gdLst/>
              <a:ahLst/>
              <a:cxnLst/>
              <a:rect l="l" t="t" r="r" b="b"/>
              <a:pathLst>
                <a:path w="30822" h="1298" extrusionOk="0">
                  <a:moveTo>
                    <a:pt x="23568" y="1"/>
                  </a:moveTo>
                  <a:cubicBezTo>
                    <a:pt x="20668" y="15"/>
                    <a:pt x="17770" y="134"/>
                    <a:pt x="14937" y="161"/>
                  </a:cubicBezTo>
                  <a:cubicBezTo>
                    <a:pt x="12412" y="175"/>
                    <a:pt x="9887" y="188"/>
                    <a:pt x="7362" y="241"/>
                  </a:cubicBezTo>
                  <a:cubicBezTo>
                    <a:pt x="6266" y="268"/>
                    <a:pt x="5158" y="255"/>
                    <a:pt x="4048" y="282"/>
                  </a:cubicBezTo>
                  <a:cubicBezTo>
                    <a:pt x="4142" y="375"/>
                    <a:pt x="4249" y="469"/>
                    <a:pt x="4369" y="549"/>
                  </a:cubicBezTo>
                  <a:cubicBezTo>
                    <a:pt x="4313" y="563"/>
                    <a:pt x="4258" y="570"/>
                    <a:pt x="4205" y="570"/>
                  </a:cubicBezTo>
                  <a:cubicBezTo>
                    <a:pt x="4003" y="570"/>
                    <a:pt x="3819" y="472"/>
                    <a:pt x="3661" y="282"/>
                  </a:cubicBezTo>
                  <a:cubicBezTo>
                    <a:pt x="3421" y="282"/>
                    <a:pt x="3167" y="295"/>
                    <a:pt x="2926" y="308"/>
                  </a:cubicBezTo>
                  <a:lnTo>
                    <a:pt x="2926" y="348"/>
                  </a:lnTo>
                  <a:cubicBezTo>
                    <a:pt x="2913" y="335"/>
                    <a:pt x="2899" y="321"/>
                    <a:pt x="2873" y="308"/>
                  </a:cubicBezTo>
                  <a:cubicBezTo>
                    <a:pt x="2605" y="321"/>
                    <a:pt x="2325" y="335"/>
                    <a:pt x="2058" y="348"/>
                  </a:cubicBezTo>
                  <a:cubicBezTo>
                    <a:pt x="2071" y="375"/>
                    <a:pt x="2071" y="415"/>
                    <a:pt x="2085" y="442"/>
                  </a:cubicBezTo>
                  <a:cubicBezTo>
                    <a:pt x="2005" y="428"/>
                    <a:pt x="1937" y="401"/>
                    <a:pt x="1884" y="362"/>
                  </a:cubicBezTo>
                  <a:cubicBezTo>
                    <a:pt x="1283" y="401"/>
                    <a:pt x="695" y="455"/>
                    <a:pt x="108" y="549"/>
                  </a:cubicBezTo>
                  <a:cubicBezTo>
                    <a:pt x="1" y="562"/>
                    <a:pt x="1" y="736"/>
                    <a:pt x="108" y="749"/>
                  </a:cubicBezTo>
                  <a:cubicBezTo>
                    <a:pt x="2379" y="1096"/>
                    <a:pt x="4730" y="1003"/>
                    <a:pt x="7014" y="1057"/>
                  </a:cubicBezTo>
                  <a:cubicBezTo>
                    <a:pt x="9660" y="1110"/>
                    <a:pt x="12292" y="1137"/>
                    <a:pt x="14937" y="1150"/>
                  </a:cubicBezTo>
                  <a:cubicBezTo>
                    <a:pt x="17844" y="1165"/>
                    <a:pt x="20820" y="1297"/>
                    <a:pt x="23779" y="1297"/>
                  </a:cubicBezTo>
                  <a:cubicBezTo>
                    <a:pt x="26015" y="1297"/>
                    <a:pt x="28242" y="1222"/>
                    <a:pt x="30421" y="963"/>
                  </a:cubicBezTo>
                  <a:cubicBezTo>
                    <a:pt x="30822" y="909"/>
                    <a:pt x="30822" y="389"/>
                    <a:pt x="30421" y="348"/>
                  </a:cubicBezTo>
                  <a:cubicBezTo>
                    <a:pt x="28324" y="95"/>
                    <a:pt x="26199" y="15"/>
                    <a:pt x="24049" y="1"/>
                  </a:cubicBezTo>
                  <a:cubicBezTo>
                    <a:pt x="23962" y="27"/>
                    <a:pt x="23878" y="41"/>
                    <a:pt x="23798" y="41"/>
                  </a:cubicBezTo>
                  <a:cubicBezTo>
                    <a:pt x="23718" y="41"/>
                    <a:pt x="23641" y="27"/>
                    <a:pt x="23568" y="1"/>
                  </a:cubicBez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582367" y="139183"/>
              <a:ext cx="413158" cy="144511"/>
            </a:xfrm>
            <a:custGeom>
              <a:avLst/>
              <a:gdLst/>
              <a:ahLst/>
              <a:cxnLst/>
              <a:rect l="l" t="t" r="r" b="b"/>
              <a:pathLst>
                <a:path w="13160" h="4603" extrusionOk="0">
                  <a:moveTo>
                    <a:pt x="5560" y="1"/>
                  </a:moveTo>
                  <a:cubicBezTo>
                    <a:pt x="3718" y="1"/>
                    <a:pt x="1771" y="8"/>
                    <a:pt x="1" y="21"/>
                  </a:cubicBezTo>
                  <a:lnTo>
                    <a:pt x="10488" y="21"/>
                  </a:lnTo>
                  <a:cubicBezTo>
                    <a:pt x="9139" y="8"/>
                    <a:pt x="7402" y="1"/>
                    <a:pt x="5560" y="1"/>
                  </a:cubicBezTo>
                  <a:close/>
                  <a:moveTo>
                    <a:pt x="13160" y="4549"/>
                  </a:moveTo>
                  <a:cubicBezTo>
                    <a:pt x="13160" y="4563"/>
                    <a:pt x="13160" y="4576"/>
                    <a:pt x="13147" y="4576"/>
                  </a:cubicBezTo>
                  <a:cubicBezTo>
                    <a:pt x="13160" y="4590"/>
                    <a:pt x="13160" y="4603"/>
                    <a:pt x="13160" y="4603"/>
                  </a:cubicBezTo>
                  <a:lnTo>
                    <a:pt x="13160" y="4549"/>
                  </a:lnTo>
                  <a:close/>
                </a:path>
              </a:pathLst>
            </a:custGeom>
            <a:solidFill>
              <a:srgbClr val="54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469329" y="138241"/>
              <a:ext cx="140964" cy="148561"/>
            </a:xfrm>
            <a:custGeom>
              <a:avLst/>
              <a:gdLst/>
              <a:ahLst/>
              <a:cxnLst/>
              <a:rect l="l" t="t" r="r" b="b"/>
              <a:pathLst>
                <a:path w="4490" h="4732" extrusionOk="0">
                  <a:moveTo>
                    <a:pt x="2085" y="1106"/>
                  </a:moveTo>
                  <a:cubicBezTo>
                    <a:pt x="2152" y="1186"/>
                    <a:pt x="2218" y="1227"/>
                    <a:pt x="2259" y="1307"/>
                  </a:cubicBezTo>
                  <a:cubicBezTo>
                    <a:pt x="2459" y="1614"/>
                    <a:pt x="2633" y="1921"/>
                    <a:pt x="2833" y="2228"/>
                  </a:cubicBezTo>
                  <a:cubicBezTo>
                    <a:pt x="2966" y="2442"/>
                    <a:pt x="3020" y="2670"/>
                    <a:pt x="2886" y="2883"/>
                  </a:cubicBezTo>
                  <a:cubicBezTo>
                    <a:pt x="2646" y="3270"/>
                    <a:pt x="2393" y="3631"/>
                    <a:pt x="2125" y="3992"/>
                  </a:cubicBezTo>
                  <a:cubicBezTo>
                    <a:pt x="2085" y="4045"/>
                    <a:pt x="1965" y="4045"/>
                    <a:pt x="1871" y="4059"/>
                  </a:cubicBezTo>
                  <a:cubicBezTo>
                    <a:pt x="1885" y="3965"/>
                    <a:pt x="1858" y="3858"/>
                    <a:pt x="1898" y="3792"/>
                  </a:cubicBezTo>
                  <a:cubicBezTo>
                    <a:pt x="2058" y="3537"/>
                    <a:pt x="2218" y="3311"/>
                    <a:pt x="2405" y="3070"/>
                  </a:cubicBezTo>
                  <a:cubicBezTo>
                    <a:pt x="2633" y="2776"/>
                    <a:pt x="2673" y="2495"/>
                    <a:pt x="2419" y="2175"/>
                  </a:cubicBezTo>
                  <a:cubicBezTo>
                    <a:pt x="2259" y="1988"/>
                    <a:pt x="2152" y="1761"/>
                    <a:pt x="2031" y="1533"/>
                  </a:cubicBezTo>
                  <a:cubicBezTo>
                    <a:pt x="1965" y="1414"/>
                    <a:pt x="1898" y="1280"/>
                    <a:pt x="2085" y="1106"/>
                  </a:cubicBezTo>
                  <a:close/>
                  <a:moveTo>
                    <a:pt x="2372" y="0"/>
                  </a:moveTo>
                  <a:cubicBezTo>
                    <a:pt x="1281" y="0"/>
                    <a:pt x="158" y="27"/>
                    <a:pt x="1" y="78"/>
                  </a:cubicBezTo>
                  <a:lnTo>
                    <a:pt x="1" y="4674"/>
                  </a:lnTo>
                  <a:cubicBezTo>
                    <a:pt x="225" y="4713"/>
                    <a:pt x="1025" y="4731"/>
                    <a:pt x="1891" y="4731"/>
                  </a:cubicBezTo>
                  <a:cubicBezTo>
                    <a:pt x="3042" y="4731"/>
                    <a:pt x="4307" y="4700"/>
                    <a:pt x="4490" y="4647"/>
                  </a:cubicBezTo>
                  <a:lnTo>
                    <a:pt x="4490" y="64"/>
                  </a:lnTo>
                  <a:cubicBezTo>
                    <a:pt x="4241" y="21"/>
                    <a:pt x="3319" y="0"/>
                    <a:pt x="2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159214" y="138398"/>
              <a:ext cx="125863" cy="148906"/>
            </a:xfrm>
            <a:custGeom>
              <a:avLst/>
              <a:gdLst/>
              <a:ahLst/>
              <a:cxnLst/>
              <a:rect l="l" t="t" r="r" b="b"/>
              <a:pathLst>
                <a:path w="4009" h="4743" extrusionOk="0">
                  <a:moveTo>
                    <a:pt x="2446" y="1047"/>
                  </a:moveTo>
                  <a:lnTo>
                    <a:pt x="2446" y="1047"/>
                  </a:lnTo>
                  <a:cubicBezTo>
                    <a:pt x="2393" y="1234"/>
                    <a:pt x="2379" y="1341"/>
                    <a:pt x="2325" y="1422"/>
                  </a:cubicBezTo>
                  <a:cubicBezTo>
                    <a:pt x="2192" y="1635"/>
                    <a:pt x="2045" y="1836"/>
                    <a:pt x="1885" y="2023"/>
                  </a:cubicBezTo>
                  <a:cubicBezTo>
                    <a:pt x="1684" y="2290"/>
                    <a:pt x="1671" y="2558"/>
                    <a:pt x="1831" y="2838"/>
                  </a:cubicBezTo>
                  <a:cubicBezTo>
                    <a:pt x="1924" y="3012"/>
                    <a:pt x="2045" y="3185"/>
                    <a:pt x="2138" y="3359"/>
                  </a:cubicBezTo>
                  <a:cubicBezTo>
                    <a:pt x="2206" y="3479"/>
                    <a:pt x="2299" y="3586"/>
                    <a:pt x="2072" y="3773"/>
                  </a:cubicBezTo>
                  <a:cubicBezTo>
                    <a:pt x="1698" y="3372"/>
                    <a:pt x="1431" y="2945"/>
                    <a:pt x="1390" y="2397"/>
                  </a:cubicBezTo>
                  <a:cubicBezTo>
                    <a:pt x="1377" y="2303"/>
                    <a:pt x="1431" y="2170"/>
                    <a:pt x="1497" y="2077"/>
                  </a:cubicBezTo>
                  <a:cubicBezTo>
                    <a:pt x="1698" y="1783"/>
                    <a:pt x="1912" y="1489"/>
                    <a:pt x="2138" y="1208"/>
                  </a:cubicBezTo>
                  <a:cubicBezTo>
                    <a:pt x="2179" y="1141"/>
                    <a:pt x="2272" y="1128"/>
                    <a:pt x="2446" y="1047"/>
                  </a:cubicBezTo>
                  <a:close/>
                  <a:moveTo>
                    <a:pt x="647" y="0"/>
                  </a:moveTo>
                  <a:cubicBezTo>
                    <a:pt x="433" y="0"/>
                    <a:pt x="218" y="2"/>
                    <a:pt x="1" y="5"/>
                  </a:cubicBezTo>
                  <a:lnTo>
                    <a:pt x="1" y="4695"/>
                  </a:lnTo>
                  <a:cubicBezTo>
                    <a:pt x="239" y="4728"/>
                    <a:pt x="890" y="4743"/>
                    <a:pt x="1601" y="4743"/>
                  </a:cubicBezTo>
                  <a:cubicBezTo>
                    <a:pt x="2645" y="4743"/>
                    <a:pt x="3818" y="4711"/>
                    <a:pt x="4009" y="4655"/>
                  </a:cubicBezTo>
                  <a:lnTo>
                    <a:pt x="4009" y="32"/>
                  </a:lnTo>
                  <a:cubicBezTo>
                    <a:pt x="3408" y="32"/>
                    <a:pt x="2806" y="19"/>
                    <a:pt x="2206" y="19"/>
                  </a:cubicBezTo>
                  <a:cubicBezTo>
                    <a:pt x="1684" y="9"/>
                    <a:pt x="1169" y="0"/>
                    <a:pt x="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149984" y="129325"/>
              <a:ext cx="4472532" cy="166959"/>
            </a:xfrm>
            <a:custGeom>
              <a:avLst/>
              <a:gdLst/>
              <a:ahLst/>
              <a:cxnLst/>
              <a:rect l="l" t="t" r="r" b="b"/>
              <a:pathLst>
                <a:path w="142460" h="5318" extrusionOk="0">
                  <a:moveTo>
                    <a:pt x="140161" y="290"/>
                  </a:moveTo>
                  <a:cubicBezTo>
                    <a:pt x="141034" y="290"/>
                    <a:pt x="141846" y="307"/>
                    <a:pt x="142072" y="348"/>
                  </a:cubicBezTo>
                  <a:lnTo>
                    <a:pt x="142072" y="4931"/>
                  </a:lnTo>
                  <a:cubicBezTo>
                    <a:pt x="142018" y="4944"/>
                    <a:pt x="141845" y="4958"/>
                    <a:pt x="141604" y="4970"/>
                  </a:cubicBezTo>
                  <a:cubicBezTo>
                    <a:pt x="141564" y="4970"/>
                    <a:pt x="141524" y="4984"/>
                    <a:pt x="141471" y="4984"/>
                  </a:cubicBezTo>
                  <a:lnTo>
                    <a:pt x="141204" y="4984"/>
                  </a:lnTo>
                  <a:cubicBezTo>
                    <a:pt x="141163" y="4997"/>
                    <a:pt x="141124" y="4997"/>
                    <a:pt x="141083" y="4997"/>
                  </a:cubicBezTo>
                  <a:lnTo>
                    <a:pt x="140830" y="4997"/>
                  </a:lnTo>
                  <a:cubicBezTo>
                    <a:pt x="140736" y="4997"/>
                    <a:pt x="140643" y="5011"/>
                    <a:pt x="140536" y="5011"/>
                  </a:cubicBezTo>
                  <a:lnTo>
                    <a:pt x="138491" y="5011"/>
                  </a:lnTo>
                  <a:cubicBezTo>
                    <a:pt x="138371" y="4997"/>
                    <a:pt x="138264" y="4997"/>
                    <a:pt x="138158" y="4997"/>
                  </a:cubicBezTo>
                  <a:lnTo>
                    <a:pt x="138064" y="4997"/>
                  </a:lnTo>
                  <a:cubicBezTo>
                    <a:pt x="138010" y="4997"/>
                    <a:pt x="137957" y="4984"/>
                    <a:pt x="137903" y="4984"/>
                  </a:cubicBezTo>
                  <a:lnTo>
                    <a:pt x="137823" y="4984"/>
                  </a:lnTo>
                  <a:cubicBezTo>
                    <a:pt x="137783" y="4984"/>
                    <a:pt x="137730" y="4984"/>
                    <a:pt x="137689" y="4970"/>
                  </a:cubicBezTo>
                  <a:cubicBezTo>
                    <a:pt x="137650" y="4970"/>
                    <a:pt x="137609" y="4970"/>
                    <a:pt x="137583" y="4958"/>
                  </a:cubicBezTo>
                  <a:lnTo>
                    <a:pt x="137583" y="362"/>
                  </a:lnTo>
                  <a:lnTo>
                    <a:pt x="137609" y="362"/>
                  </a:lnTo>
                  <a:cubicBezTo>
                    <a:pt x="137623" y="362"/>
                    <a:pt x="137650" y="348"/>
                    <a:pt x="137677" y="348"/>
                  </a:cubicBezTo>
                  <a:lnTo>
                    <a:pt x="137730" y="348"/>
                  </a:lnTo>
                  <a:cubicBezTo>
                    <a:pt x="137770" y="335"/>
                    <a:pt x="137837" y="335"/>
                    <a:pt x="137903" y="335"/>
                  </a:cubicBezTo>
                  <a:cubicBezTo>
                    <a:pt x="137971" y="321"/>
                    <a:pt x="138037" y="321"/>
                    <a:pt x="138117" y="321"/>
                  </a:cubicBezTo>
                  <a:cubicBezTo>
                    <a:pt x="138170" y="321"/>
                    <a:pt x="138211" y="308"/>
                    <a:pt x="138264" y="308"/>
                  </a:cubicBezTo>
                  <a:lnTo>
                    <a:pt x="138558" y="308"/>
                  </a:lnTo>
                  <a:cubicBezTo>
                    <a:pt x="138625" y="294"/>
                    <a:pt x="138705" y="294"/>
                    <a:pt x="138772" y="294"/>
                  </a:cubicBezTo>
                  <a:lnTo>
                    <a:pt x="139360" y="294"/>
                  </a:lnTo>
                  <a:cubicBezTo>
                    <a:pt x="139623" y="291"/>
                    <a:pt x="139895" y="290"/>
                    <a:pt x="140161" y="290"/>
                  </a:cubicBezTo>
                  <a:close/>
                  <a:moveTo>
                    <a:pt x="843" y="289"/>
                  </a:moveTo>
                  <a:cubicBezTo>
                    <a:pt x="1190" y="289"/>
                    <a:pt x="1537" y="294"/>
                    <a:pt x="1885" y="294"/>
                  </a:cubicBezTo>
                  <a:cubicBezTo>
                    <a:pt x="2085" y="294"/>
                    <a:pt x="2299" y="294"/>
                    <a:pt x="2512" y="308"/>
                  </a:cubicBezTo>
                  <a:lnTo>
                    <a:pt x="3274" y="308"/>
                  </a:lnTo>
                  <a:cubicBezTo>
                    <a:pt x="3608" y="321"/>
                    <a:pt x="3955" y="321"/>
                    <a:pt x="4303" y="321"/>
                  </a:cubicBezTo>
                  <a:lnTo>
                    <a:pt x="4303" y="4944"/>
                  </a:lnTo>
                  <a:cubicBezTo>
                    <a:pt x="4112" y="5000"/>
                    <a:pt x="2939" y="5032"/>
                    <a:pt x="1898" y="5032"/>
                  </a:cubicBezTo>
                  <a:cubicBezTo>
                    <a:pt x="1189" y="5032"/>
                    <a:pt x="541" y="5017"/>
                    <a:pt x="309" y="4984"/>
                  </a:cubicBezTo>
                  <a:lnTo>
                    <a:pt x="309" y="294"/>
                  </a:lnTo>
                  <a:lnTo>
                    <a:pt x="321" y="294"/>
                  </a:lnTo>
                  <a:cubicBezTo>
                    <a:pt x="495" y="290"/>
                    <a:pt x="669" y="289"/>
                    <a:pt x="843" y="289"/>
                  </a:cubicBezTo>
                  <a:close/>
                  <a:moveTo>
                    <a:pt x="51185" y="315"/>
                  </a:moveTo>
                  <a:cubicBezTo>
                    <a:pt x="53027" y="315"/>
                    <a:pt x="54764" y="322"/>
                    <a:pt x="56113" y="335"/>
                  </a:cubicBezTo>
                  <a:cubicBezTo>
                    <a:pt x="57249" y="335"/>
                    <a:pt x="58104" y="348"/>
                    <a:pt x="58518" y="362"/>
                  </a:cubicBezTo>
                  <a:lnTo>
                    <a:pt x="58532" y="362"/>
                  </a:lnTo>
                  <a:cubicBezTo>
                    <a:pt x="58532" y="348"/>
                    <a:pt x="58532" y="335"/>
                    <a:pt x="58544" y="335"/>
                  </a:cubicBezTo>
                  <a:lnTo>
                    <a:pt x="137235" y="335"/>
                  </a:lnTo>
                  <a:lnTo>
                    <a:pt x="137235" y="4984"/>
                  </a:lnTo>
                  <a:lnTo>
                    <a:pt x="60655" y="4984"/>
                  </a:lnTo>
                  <a:lnTo>
                    <a:pt x="60655" y="5038"/>
                  </a:lnTo>
                  <a:lnTo>
                    <a:pt x="58826" y="5038"/>
                  </a:lnTo>
                  <a:cubicBezTo>
                    <a:pt x="58826" y="4997"/>
                    <a:pt x="58812" y="4958"/>
                    <a:pt x="58785" y="4917"/>
                  </a:cubicBezTo>
                  <a:lnTo>
                    <a:pt x="58785" y="4997"/>
                  </a:lnTo>
                  <a:lnTo>
                    <a:pt x="39466" y="4997"/>
                  </a:lnTo>
                  <a:lnTo>
                    <a:pt x="39466" y="4730"/>
                  </a:lnTo>
                  <a:lnTo>
                    <a:pt x="39400" y="4730"/>
                  </a:lnTo>
                  <a:cubicBezTo>
                    <a:pt x="39293" y="4744"/>
                    <a:pt x="39293" y="4890"/>
                    <a:pt x="39400" y="4890"/>
                  </a:cubicBezTo>
                  <a:lnTo>
                    <a:pt x="39427" y="4890"/>
                  </a:lnTo>
                  <a:cubicBezTo>
                    <a:pt x="39427" y="4904"/>
                    <a:pt x="39413" y="4904"/>
                    <a:pt x="39400" y="4917"/>
                  </a:cubicBezTo>
                  <a:cubicBezTo>
                    <a:pt x="39386" y="4917"/>
                    <a:pt x="39386" y="4944"/>
                    <a:pt x="39400" y="4958"/>
                  </a:cubicBezTo>
                  <a:cubicBezTo>
                    <a:pt x="39373" y="4970"/>
                    <a:pt x="39359" y="5011"/>
                    <a:pt x="39373" y="5038"/>
                  </a:cubicBezTo>
                  <a:lnTo>
                    <a:pt x="38946" y="5038"/>
                  </a:lnTo>
                  <a:lnTo>
                    <a:pt x="38946" y="4970"/>
                  </a:lnTo>
                  <a:lnTo>
                    <a:pt x="38839" y="4970"/>
                  </a:lnTo>
                  <a:cubicBezTo>
                    <a:pt x="38812" y="4970"/>
                    <a:pt x="38772" y="4984"/>
                    <a:pt x="38718" y="4984"/>
                  </a:cubicBezTo>
                  <a:lnTo>
                    <a:pt x="38023" y="4984"/>
                  </a:lnTo>
                  <a:cubicBezTo>
                    <a:pt x="37970" y="4984"/>
                    <a:pt x="37917" y="4997"/>
                    <a:pt x="37863" y="4997"/>
                  </a:cubicBezTo>
                  <a:lnTo>
                    <a:pt x="36648" y="4997"/>
                  </a:lnTo>
                  <a:cubicBezTo>
                    <a:pt x="36527" y="5011"/>
                    <a:pt x="36393" y="5011"/>
                    <a:pt x="36274" y="5011"/>
                  </a:cubicBezTo>
                  <a:lnTo>
                    <a:pt x="34443" y="5011"/>
                  </a:lnTo>
                  <a:cubicBezTo>
                    <a:pt x="34296" y="5024"/>
                    <a:pt x="34163" y="5024"/>
                    <a:pt x="34015" y="5024"/>
                  </a:cubicBezTo>
                  <a:lnTo>
                    <a:pt x="30582" y="5024"/>
                  </a:lnTo>
                  <a:cubicBezTo>
                    <a:pt x="30342" y="5024"/>
                    <a:pt x="30101" y="5024"/>
                    <a:pt x="29861" y="5038"/>
                  </a:cubicBezTo>
                  <a:lnTo>
                    <a:pt x="14844" y="5038"/>
                  </a:lnTo>
                  <a:cubicBezTo>
                    <a:pt x="14189" y="5024"/>
                    <a:pt x="13562" y="5024"/>
                    <a:pt x="12947" y="5024"/>
                  </a:cubicBezTo>
                  <a:lnTo>
                    <a:pt x="9954" y="5024"/>
                  </a:lnTo>
                  <a:cubicBezTo>
                    <a:pt x="9807" y="5024"/>
                    <a:pt x="9661" y="5024"/>
                    <a:pt x="9513" y="5011"/>
                  </a:cubicBezTo>
                  <a:lnTo>
                    <a:pt x="7683" y="5011"/>
                  </a:lnTo>
                  <a:cubicBezTo>
                    <a:pt x="7443" y="5011"/>
                    <a:pt x="7202" y="4997"/>
                    <a:pt x="6989" y="4997"/>
                  </a:cubicBezTo>
                  <a:lnTo>
                    <a:pt x="6494" y="4997"/>
                  </a:lnTo>
                  <a:cubicBezTo>
                    <a:pt x="6240" y="4997"/>
                    <a:pt x="6013" y="4997"/>
                    <a:pt x="5799" y="4984"/>
                  </a:cubicBezTo>
                  <a:lnTo>
                    <a:pt x="5051" y="4984"/>
                  </a:lnTo>
                  <a:cubicBezTo>
                    <a:pt x="4971" y="4970"/>
                    <a:pt x="4904" y="4970"/>
                    <a:pt x="4851" y="4970"/>
                  </a:cubicBezTo>
                  <a:lnTo>
                    <a:pt x="4730" y="4970"/>
                  </a:lnTo>
                  <a:cubicBezTo>
                    <a:pt x="4691" y="4970"/>
                    <a:pt x="4664" y="4958"/>
                    <a:pt x="4664" y="4958"/>
                  </a:cubicBezTo>
                  <a:lnTo>
                    <a:pt x="4664" y="348"/>
                  </a:lnTo>
                  <a:lnTo>
                    <a:pt x="38946" y="348"/>
                  </a:lnTo>
                  <a:lnTo>
                    <a:pt x="38946" y="335"/>
                  </a:lnTo>
                  <a:lnTo>
                    <a:pt x="45626" y="335"/>
                  </a:lnTo>
                  <a:cubicBezTo>
                    <a:pt x="47396" y="322"/>
                    <a:pt x="49343" y="315"/>
                    <a:pt x="51185" y="315"/>
                  </a:cubicBezTo>
                  <a:close/>
                  <a:moveTo>
                    <a:pt x="12426" y="0"/>
                  </a:moveTo>
                  <a:cubicBezTo>
                    <a:pt x="8524" y="0"/>
                    <a:pt x="4637" y="14"/>
                    <a:pt x="736" y="27"/>
                  </a:cubicBezTo>
                  <a:cubicBezTo>
                    <a:pt x="496" y="27"/>
                    <a:pt x="255" y="54"/>
                    <a:pt x="1" y="68"/>
                  </a:cubicBezTo>
                  <a:lnTo>
                    <a:pt x="1" y="5318"/>
                  </a:lnTo>
                  <a:lnTo>
                    <a:pt x="142365" y="5318"/>
                  </a:lnTo>
                  <a:cubicBezTo>
                    <a:pt x="142460" y="4676"/>
                    <a:pt x="142433" y="388"/>
                    <a:pt x="142312" y="27"/>
                  </a:cubicBezTo>
                  <a:cubicBezTo>
                    <a:pt x="142219" y="27"/>
                    <a:pt x="142125" y="14"/>
                    <a:pt x="142018" y="14"/>
                  </a:cubicBezTo>
                  <a:lnTo>
                    <a:pt x="80228" y="14"/>
                  </a:lnTo>
                  <a:cubicBezTo>
                    <a:pt x="57623" y="14"/>
                    <a:pt x="35018" y="0"/>
                    <a:pt x="1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061230" y="311979"/>
              <a:ext cx="556602" cy="9670"/>
            </a:xfrm>
            <a:custGeom>
              <a:avLst/>
              <a:gdLst/>
              <a:ahLst/>
              <a:cxnLst/>
              <a:rect l="l" t="t" r="r" b="b"/>
              <a:pathLst>
                <a:path w="17729" h="308" extrusionOk="0">
                  <a:moveTo>
                    <a:pt x="17341" y="0"/>
                  </a:moveTo>
                  <a:cubicBezTo>
                    <a:pt x="17268" y="0"/>
                    <a:pt x="17196" y="7"/>
                    <a:pt x="17128" y="7"/>
                  </a:cubicBezTo>
                  <a:cubicBezTo>
                    <a:pt x="11717" y="7"/>
                    <a:pt x="6293" y="21"/>
                    <a:pt x="883" y="21"/>
                  </a:cubicBezTo>
                  <a:cubicBezTo>
                    <a:pt x="695" y="21"/>
                    <a:pt x="495" y="21"/>
                    <a:pt x="308" y="48"/>
                  </a:cubicBezTo>
                  <a:cubicBezTo>
                    <a:pt x="227" y="48"/>
                    <a:pt x="134" y="101"/>
                    <a:pt x="1" y="155"/>
                  </a:cubicBezTo>
                  <a:cubicBezTo>
                    <a:pt x="206" y="285"/>
                    <a:pt x="404" y="305"/>
                    <a:pt x="596" y="305"/>
                  </a:cubicBezTo>
                  <a:cubicBezTo>
                    <a:pt x="679" y="305"/>
                    <a:pt x="761" y="301"/>
                    <a:pt x="842" y="301"/>
                  </a:cubicBezTo>
                  <a:lnTo>
                    <a:pt x="17141" y="301"/>
                  </a:lnTo>
                  <a:cubicBezTo>
                    <a:pt x="17230" y="301"/>
                    <a:pt x="17319" y="308"/>
                    <a:pt x="17405" y="308"/>
                  </a:cubicBezTo>
                  <a:cubicBezTo>
                    <a:pt x="17447" y="308"/>
                    <a:pt x="17489" y="306"/>
                    <a:pt x="17529" y="301"/>
                  </a:cubicBezTo>
                  <a:cubicBezTo>
                    <a:pt x="17595" y="289"/>
                    <a:pt x="17649" y="208"/>
                    <a:pt x="17729" y="141"/>
                  </a:cubicBezTo>
                  <a:cubicBezTo>
                    <a:pt x="17602" y="22"/>
                    <a:pt x="17469" y="0"/>
                    <a:pt x="17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234719" y="313046"/>
              <a:ext cx="326791" cy="8665"/>
            </a:xfrm>
            <a:custGeom>
              <a:avLst/>
              <a:gdLst/>
              <a:ahLst/>
              <a:cxnLst/>
              <a:rect l="l" t="t" r="r" b="b"/>
              <a:pathLst>
                <a:path w="10409" h="276" extrusionOk="0">
                  <a:moveTo>
                    <a:pt x="228" y="0"/>
                  </a:moveTo>
                  <a:cubicBezTo>
                    <a:pt x="161" y="0"/>
                    <a:pt x="107" y="54"/>
                    <a:pt x="0" y="94"/>
                  </a:cubicBezTo>
                  <a:cubicBezTo>
                    <a:pt x="112" y="248"/>
                    <a:pt x="229" y="276"/>
                    <a:pt x="341" y="276"/>
                  </a:cubicBezTo>
                  <a:cubicBezTo>
                    <a:pt x="403" y="276"/>
                    <a:pt x="464" y="267"/>
                    <a:pt x="522" y="267"/>
                  </a:cubicBezTo>
                  <a:lnTo>
                    <a:pt x="7536" y="267"/>
                  </a:lnTo>
                  <a:cubicBezTo>
                    <a:pt x="8052" y="267"/>
                    <a:pt x="8563" y="274"/>
                    <a:pt x="9076" y="274"/>
                  </a:cubicBezTo>
                  <a:cubicBezTo>
                    <a:pt x="9332" y="274"/>
                    <a:pt x="9589" y="272"/>
                    <a:pt x="9847" y="267"/>
                  </a:cubicBezTo>
                  <a:cubicBezTo>
                    <a:pt x="10008" y="267"/>
                    <a:pt x="10168" y="228"/>
                    <a:pt x="10408" y="187"/>
                  </a:cubicBezTo>
                  <a:cubicBezTo>
                    <a:pt x="10288" y="94"/>
                    <a:pt x="10248" y="27"/>
                    <a:pt x="10208" y="27"/>
                  </a:cubicBezTo>
                  <a:cubicBezTo>
                    <a:pt x="6881" y="14"/>
                    <a:pt x="3554" y="14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880459" y="314521"/>
              <a:ext cx="116632" cy="8571"/>
            </a:xfrm>
            <a:custGeom>
              <a:avLst/>
              <a:gdLst/>
              <a:ahLst/>
              <a:cxnLst/>
              <a:rect l="l" t="t" r="r" b="b"/>
              <a:pathLst>
                <a:path w="3715" h="273" extrusionOk="0">
                  <a:moveTo>
                    <a:pt x="992" y="1"/>
                  </a:moveTo>
                  <a:cubicBezTo>
                    <a:pt x="799" y="1"/>
                    <a:pt x="606" y="2"/>
                    <a:pt x="415" y="7"/>
                  </a:cubicBezTo>
                  <a:cubicBezTo>
                    <a:pt x="371" y="7"/>
                    <a:pt x="325" y="3"/>
                    <a:pt x="279" y="3"/>
                  </a:cubicBezTo>
                  <a:cubicBezTo>
                    <a:pt x="171" y="3"/>
                    <a:pt x="66" y="23"/>
                    <a:pt x="0" y="154"/>
                  </a:cubicBezTo>
                  <a:cubicBezTo>
                    <a:pt x="205" y="225"/>
                    <a:pt x="1206" y="273"/>
                    <a:pt x="2159" y="273"/>
                  </a:cubicBezTo>
                  <a:cubicBezTo>
                    <a:pt x="2635" y="273"/>
                    <a:pt x="3100" y="261"/>
                    <a:pt x="3447" y="234"/>
                  </a:cubicBezTo>
                  <a:cubicBezTo>
                    <a:pt x="3527" y="234"/>
                    <a:pt x="3621" y="194"/>
                    <a:pt x="3714" y="167"/>
                  </a:cubicBezTo>
                  <a:cubicBezTo>
                    <a:pt x="3701" y="127"/>
                    <a:pt x="3701" y="87"/>
                    <a:pt x="3701" y="47"/>
                  </a:cubicBezTo>
                  <a:cubicBezTo>
                    <a:pt x="3568" y="33"/>
                    <a:pt x="3420" y="7"/>
                    <a:pt x="3287" y="7"/>
                  </a:cubicBezTo>
                  <a:cubicBezTo>
                    <a:pt x="3162" y="2"/>
                    <a:pt x="3036" y="1"/>
                    <a:pt x="2909" y="1"/>
                  </a:cubicBezTo>
                  <a:cubicBezTo>
                    <a:pt x="2656" y="1"/>
                    <a:pt x="2401" y="7"/>
                    <a:pt x="2152" y="7"/>
                  </a:cubicBezTo>
                  <a:cubicBezTo>
                    <a:pt x="1768" y="7"/>
                    <a:pt x="1379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146625" y="311319"/>
              <a:ext cx="56668" cy="10298"/>
            </a:xfrm>
            <a:custGeom>
              <a:avLst/>
              <a:gdLst/>
              <a:ahLst/>
              <a:cxnLst/>
              <a:rect l="l" t="t" r="r" b="b"/>
              <a:pathLst>
                <a:path w="1805" h="328" extrusionOk="0">
                  <a:moveTo>
                    <a:pt x="350" y="0"/>
                  </a:moveTo>
                  <a:cubicBezTo>
                    <a:pt x="232" y="0"/>
                    <a:pt x="111" y="31"/>
                    <a:pt x="1" y="176"/>
                  </a:cubicBezTo>
                  <a:cubicBezTo>
                    <a:pt x="194" y="277"/>
                    <a:pt x="557" y="327"/>
                    <a:pt x="974" y="327"/>
                  </a:cubicBezTo>
                  <a:cubicBezTo>
                    <a:pt x="1163" y="327"/>
                    <a:pt x="1364" y="317"/>
                    <a:pt x="1564" y="296"/>
                  </a:cubicBezTo>
                  <a:cubicBezTo>
                    <a:pt x="1645" y="283"/>
                    <a:pt x="1725" y="229"/>
                    <a:pt x="1805" y="189"/>
                  </a:cubicBezTo>
                  <a:cubicBezTo>
                    <a:pt x="1805" y="162"/>
                    <a:pt x="1805" y="122"/>
                    <a:pt x="1791" y="96"/>
                  </a:cubicBezTo>
                  <a:cubicBezTo>
                    <a:pt x="1599" y="19"/>
                    <a:pt x="1401" y="0"/>
                    <a:pt x="1201" y="0"/>
                  </a:cubicBezTo>
                  <a:cubicBezTo>
                    <a:pt x="1012" y="0"/>
                    <a:pt x="822" y="17"/>
                    <a:pt x="634" y="17"/>
                  </a:cubicBezTo>
                  <a:cubicBezTo>
                    <a:pt x="606" y="17"/>
                    <a:pt x="577" y="16"/>
                    <a:pt x="549" y="16"/>
                  </a:cubicBezTo>
                  <a:cubicBezTo>
                    <a:pt x="485" y="11"/>
                    <a:pt x="418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539529" y="265232"/>
              <a:ext cx="67970" cy="7221"/>
            </a:xfrm>
            <a:custGeom>
              <a:avLst/>
              <a:gdLst/>
              <a:ahLst/>
              <a:cxnLst/>
              <a:rect l="l" t="t" r="r" b="b"/>
              <a:pathLst>
                <a:path w="2165" h="230" extrusionOk="0">
                  <a:moveTo>
                    <a:pt x="1910" y="0"/>
                  </a:moveTo>
                  <a:cubicBezTo>
                    <a:pt x="1323" y="0"/>
                    <a:pt x="735" y="0"/>
                    <a:pt x="147" y="14"/>
                  </a:cubicBezTo>
                  <a:cubicBezTo>
                    <a:pt x="93" y="14"/>
                    <a:pt x="54" y="67"/>
                    <a:pt x="0" y="107"/>
                  </a:cubicBezTo>
                  <a:cubicBezTo>
                    <a:pt x="164" y="189"/>
                    <a:pt x="584" y="229"/>
                    <a:pt x="1016" y="229"/>
                  </a:cubicBezTo>
                  <a:cubicBezTo>
                    <a:pt x="1498" y="229"/>
                    <a:pt x="1995" y="179"/>
                    <a:pt x="2165" y="80"/>
                  </a:cubicBezTo>
                  <a:cubicBezTo>
                    <a:pt x="2071" y="54"/>
                    <a:pt x="1991" y="0"/>
                    <a:pt x="1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639741" y="266425"/>
              <a:ext cx="51645" cy="8069"/>
            </a:xfrm>
            <a:custGeom>
              <a:avLst/>
              <a:gdLst/>
              <a:ahLst/>
              <a:cxnLst/>
              <a:rect l="l" t="t" r="r" b="b"/>
              <a:pathLst>
                <a:path w="1645" h="257" extrusionOk="0">
                  <a:moveTo>
                    <a:pt x="762" y="0"/>
                  </a:moveTo>
                  <a:cubicBezTo>
                    <a:pt x="443" y="0"/>
                    <a:pt x="134" y="41"/>
                    <a:pt x="1" y="122"/>
                  </a:cubicBezTo>
                  <a:cubicBezTo>
                    <a:pt x="131" y="209"/>
                    <a:pt x="465" y="257"/>
                    <a:pt x="818" y="257"/>
                  </a:cubicBezTo>
                  <a:cubicBezTo>
                    <a:pt x="1117" y="257"/>
                    <a:pt x="1430" y="223"/>
                    <a:pt x="1645" y="149"/>
                  </a:cubicBezTo>
                  <a:cubicBezTo>
                    <a:pt x="1490" y="50"/>
                    <a:pt x="111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403055" y="250948"/>
              <a:ext cx="22290" cy="17644"/>
            </a:xfrm>
            <a:custGeom>
              <a:avLst/>
              <a:gdLst/>
              <a:ahLst/>
              <a:cxnLst/>
              <a:rect l="l" t="t" r="r" b="b"/>
              <a:pathLst>
                <a:path w="710" h="562" extrusionOk="0">
                  <a:moveTo>
                    <a:pt x="709" y="1"/>
                  </a:moveTo>
                  <a:lnTo>
                    <a:pt x="709" y="1"/>
                  </a:lnTo>
                  <a:cubicBezTo>
                    <a:pt x="375" y="81"/>
                    <a:pt x="134" y="255"/>
                    <a:pt x="1" y="562"/>
                  </a:cubicBezTo>
                  <a:cubicBezTo>
                    <a:pt x="362" y="535"/>
                    <a:pt x="562" y="309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373701" y="250131"/>
              <a:ext cx="23954" cy="21411"/>
            </a:xfrm>
            <a:custGeom>
              <a:avLst/>
              <a:gdLst/>
              <a:ahLst/>
              <a:cxnLst/>
              <a:rect l="l" t="t" r="r" b="b"/>
              <a:pathLst>
                <a:path w="763" h="682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62" y="94"/>
                    <a:pt x="121" y="321"/>
                    <a:pt x="0" y="682"/>
                  </a:cubicBezTo>
                  <a:cubicBezTo>
                    <a:pt x="375" y="508"/>
                    <a:pt x="602" y="294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349370" y="249723"/>
              <a:ext cx="23954" cy="16796"/>
            </a:xfrm>
            <a:custGeom>
              <a:avLst/>
              <a:gdLst/>
              <a:ahLst/>
              <a:cxnLst/>
              <a:rect l="l" t="t" r="r" b="b"/>
              <a:pathLst>
                <a:path w="763" h="535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48" y="40"/>
                    <a:pt x="148" y="241"/>
                    <a:pt x="1" y="535"/>
                  </a:cubicBezTo>
                  <a:cubicBezTo>
                    <a:pt x="335" y="521"/>
                    <a:pt x="535" y="321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321680" y="250571"/>
              <a:ext cx="16420" cy="17236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522" y="0"/>
                  </a:moveTo>
                  <a:cubicBezTo>
                    <a:pt x="321" y="187"/>
                    <a:pt x="161" y="321"/>
                    <a:pt x="1" y="467"/>
                  </a:cubicBezTo>
                  <a:lnTo>
                    <a:pt x="41" y="547"/>
                  </a:lnTo>
                  <a:cubicBezTo>
                    <a:pt x="54" y="548"/>
                    <a:pt x="67" y="548"/>
                    <a:pt x="79" y="548"/>
                  </a:cubicBezTo>
                  <a:cubicBezTo>
                    <a:pt x="375" y="548"/>
                    <a:pt x="522" y="385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112169" y="151960"/>
              <a:ext cx="79743" cy="6876"/>
            </a:xfrm>
            <a:custGeom>
              <a:avLst/>
              <a:gdLst/>
              <a:ahLst/>
              <a:cxnLst/>
              <a:rect l="l" t="t" r="r" b="b"/>
              <a:pathLst>
                <a:path w="2540" h="219" extrusionOk="0">
                  <a:moveTo>
                    <a:pt x="228" y="1"/>
                  </a:moveTo>
                  <a:cubicBezTo>
                    <a:pt x="175" y="1"/>
                    <a:pt x="134" y="41"/>
                    <a:pt x="1" y="108"/>
                  </a:cubicBezTo>
                  <a:cubicBezTo>
                    <a:pt x="321" y="181"/>
                    <a:pt x="889" y="218"/>
                    <a:pt x="1410" y="218"/>
                  </a:cubicBezTo>
                  <a:cubicBezTo>
                    <a:pt x="1931" y="218"/>
                    <a:pt x="2405" y="181"/>
                    <a:pt x="2539" y="108"/>
                  </a:cubicBezTo>
                  <a:cubicBezTo>
                    <a:pt x="2486" y="81"/>
                    <a:pt x="2432" y="28"/>
                    <a:pt x="2393" y="28"/>
                  </a:cubicBezTo>
                  <a:cubicBezTo>
                    <a:pt x="1671" y="15"/>
                    <a:pt x="95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442771" y="152808"/>
              <a:ext cx="30202" cy="23766"/>
            </a:xfrm>
            <a:custGeom>
              <a:avLst/>
              <a:gdLst/>
              <a:ahLst/>
              <a:cxnLst/>
              <a:rect l="l" t="t" r="r" b="b"/>
              <a:pathLst>
                <a:path w="962" h="757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88"/>
                    <a:pt x="160" y="348"/>
                    <a:pt x="254" y="469"/>
                  </a:cubicBezTo>
                  <a:cubicBezTo>
                    <a:pt x="412" y="659"/>
                    <a:pt x="596" y="757"/>
                    <a:pt x="798" y="757"/>
                  </a:cubicBezTo>
                  <a:cubicBezTo>
                    <a:pt x="851" y="757"/>
                    <a:pt x="906" y="750"/>
                    <a:pt x="962" y="736"/>
                  </a:cubicBezTo>
                  <a:cubicBezTo>
                    <a:pt x="842" y="656"/>
                    <a:pt x="735" y="562"/>
                    <a:pt x="641" y="469"/>
                  </a:cubicBezTo>
                  <a:cubicBezTo>
                    <a:pt x="454" y="282"/>
                    <a:pt x="281" y="95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379448" y="153248"/>
              <a:ext cx="21820" cy="19339"/>
            </a:xfrm>
            <a:custGeom>
              <a:avLst/>
              <a:gdLst/>
              <a:ahLst/>
              <a:cxnLst/>
              <a:rect l="l" t="t" r="r" b="b"/>
              <a:pathLst>
                <a:path w="695" h="616" extrusionOk="0">
                  <a:moveTo>
                    <a:pt x="115" y="0"/>
                  </a:moveTo>
                  <a:cubicBezTo>
                    <a:pt x="77" y="0"/>
                    <a:pt x="39" y="5"/>
                    <a:pt x="0" y="13"/>
                  </a:cubicBezTo>
                  <a:cubicBezTo>
                    <a:pt x="147" y="214"/>
                    <a:pt x="294" y="401"/>
                    <a:pt x="494" y="535"/>
                  </a:cubicBezTo>
                  <a:cubicBezTo>
                    <a:pt x="547" y="574"/>
                    <a:pt x="615" y="601"/>
                    <a:pt x="695" y="615"/>
                  </a:cubicBezTo>
                  <a:cubicBezTo>
                    <a:pt x="681" y="588"/>
                    <a:pt x="681" y="548"/>
                    <a:pt x="668" y="521"/>
                  </a:cubicBezTo>
                  <a:cubicBezTo>
                    <a:pt x="563" y="185"/>
                    <a:pt x="359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352982" y="148601"/>
              <a:ext cx="19779" cy="19339"/>
            </a:xfrm>
            <a:custGeom>
              <a:avLst/>
              <a:gdLst/>
              <a:ahLst/>
              <a:cxnLst/>
              <a:rect l="l" t="t" r="r" b="b"/>
              <a:pathLst>
                <a:path w="630" h="616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362"/>
                    <a:pt x="295" y="562"/>
                    <a:pt x="629" y="616"/>
                  </a:cubicBezTo>
                  <a:cubicBezTo>
                    <a:pt x="523" y="336"/>
                    <a:pt x="375" y="9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069817" y="151741"/>
              <a:ext cx="24363" cy="8225"/>
            </a:xfrm>
            <a:custGeom>
              <a:avLst/>
              <a:gdLst/>
              <a:ahLst/>
              <a:cxnLst/>
              <a:rect l="l" t="t" r="r" b="b"/>
              <a:pathLst>
                <a:path w="776" h="262" extrusionOk="0">
                  <a:moveTo>
                    <a:pt x="359" y="0"/>
                  </a:moveTo>
                  <a:cubicBezTo>
                    <a:pt x="248" y="0"/>
                    <a:pt x="134" y="44"/>
                    <a:pt x="1" y="129"/>
                  </a:cubicBezTo>
                  <a:cubicBezTo>
                    <a:pt x="54" y="182"/>
                    <a:pt x="121" y="209"/>
                    <a:pt x="188" y="222"/>
                  </a:cubicBezTo>
                  <a:cubicBezTo>
                    <a:pt x="261" y="248"/>
                    <a:pt x="338" y="262"/>
                    <a:pt x="418" y="262"/>
                  </a:cubicBezTo>
                  <a:cubicBezTo>
                    <a:pt x="498" y="262"/>
                    <a:pt x="582" y="248"/>
                    <a:pt x="669" y="222"/>
                  </a:cubicBezTo>
                  <a:cubicBezTo>
                    <a:pt x="708" y="222"/>
                    <a:pt x="735" y="209"/>
                    <a:pt x="776" y="195"/>
                  </a:cubicBezTo>
                  <a:cubicBezTo>
                    <a:pt x="622" y="64"/>
                    <a:pt x="493" y="0"/>
                    <a:pt x="3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331634" y="151144"/>
              <a:ext cx="15949" cy="21443"/>
            </a:xfrm>
            <a:custGeom>
              <a:avLst/>
              <a:gdLst/>
              <a:ahLst/>
              <a:cxnLst/>
              <a:rect l="l" t="t" r="r" b="b"/>
              <a:pathLst>
                <a:path w="508" h="683" extrusionOk="0">
                  <a:moveTo>
                    <a:pt x="13" y="0"/>
                  </a:moveTo>
                  <a:lnTo>
                    <a:pt x="13" y="0"/>
                  </a:lnTo>
                  <a:cubicBezTo>
                    <a:pt x="0" y="374"/>
                    <a:pt x="80" y="495"/>
                    <a:pt x="508" y="682"/>
                  </a:cubicBezTo>
                  <a:cubicBezTo>
                    <a:pt x="387" y="361"/>
                    <a:pt x="267" y="148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411722" y="151960"/>
              <a:ext cx="15980" cy="17644"/>
            </a:xfrm>
            <a:custGeom>
              <a:avLst/>
              <a:gdLst/>
              <a:ahLst/>
              <a:cxnLst/>
              <a:rect l="l" t="t" r="r" b="b"/>
              <a:pathLst>
                <a:path w="509" h="562" extrusionOk="0">
                  <a:moveTo>
                    <a:pt x="81" y="1"/>
                  </a:moveTo>
                  <a:cubicBezTo>
                    <a:pt x="54" y="28"/>
                    <a:pt x="27" y="41"/>
                    <a:pt x="0" y="68"/>
                  </a:cubicBezTo>
                  <a:cubicBezTo>
                    <a:pt x="148" y="202"/>
                    <a:pt x="281" y="348"/>
                    <a:pt x="455" y="522"/>
                  </a:cubicBezTo>
                  <a:cubicBezTo>
                    <a:pt x="481" y="535"/>
                    <a:pt x="495" y="549"/>
                    <a:pt x="508" y="562"/>
                  </a:cubicBezTo>
                  <a:lnTo>
                    <a:pt x="508" y="522"/>
                  </a:lnTo>
                  <a:cubicBezTo>
                    <a:pt x="495" y="175"/>
                    <a:pt x="415" y="81"/>
                    <a:pt x="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8527661" y="172932"/>
              <a:ext cx="36481" cy="92741"/>
            </a:xfrm>
            <a:custGeom>
              <a:avLst/>
              <a:gdLst/>
              <a:ahLst/>
              <a:cxnLst/>
              <a:rect l="l" t="t" r="r" b="b"/>
              <a:pathLst>
                <a:path w="1162" h="2954" extrusionOk="0">
                  <a:moveTo>
                    <a:pt x="227" y="1"/>
                  </a:moveTo>
                  <a:cubicBezTo>
                    <a:pt x="40" y="175"/>
                    <a:pt x="107" y="309"/>
                    <a:pt x="173" y="428"/>
                  </a:cubicBezTo>
                  <a:cubicBezTo>
                    <a:pt x="294" y="656"/>
                    <a:pt x="401" y="883"/>
                    <a:pt x="561" y="1070"/>
                  </a:cubicBezTo>
                  <a:cubicBezTo>
                    <a:pt x="815" y="1390"/>
                    <a:pt x="775" y="1671"/>
                    <a:pt x="547" y="1965"/>
                  </a:cubicBezTo>
                  <a:cubicBezTo>
                    <a:pt x="360" y="2206"/>
                    <a:pt x="200" y="2432"/>
                    <a:pt x="40" y="2687"/>
                  </a:cubicBezTo>
                  <a:cubicBezTo>
                    <a:pt x="0" y="2753"/>
                    <a:pt x="27" y="2860"/>
                    <a:pt x="13" y="2954"/>
                  </a:cubicBezTo>
                  <a:cubicBezTo>
                    <a:pt x="107" y="2940"/>
                    <a:pt x="227" y="2940"/>
                    <a:pt x="267" y="2887"/>
                  </a:cubicBezTo>
                  <a:cubicBezTo>
                    <a:pt x="535" y="2526"/>
                    <a:pt x="788" y="2165"/>
                    <a:pt x="1028" y="1778"/>
                  </a:cubicBezTo>
                  <a:cubicBezTo>
                    <a:pt x="1162" y="1565"/>
                    <a:pt x="1108" y="1337"/>
                    <a:pt x="975" y="1123"/>
                  </a:cubicBezTo>
                  <a:cubicBezTo>
                    <a:pt x="775" y="816"/>
                    <a:pt x="601" y="509"/>
                    <a:pt x="401" y="202"/>
                  </a:cubicBezTo>
                  <a:cubicBezTo>
                    <a:pt x="360" y="122"/>
                    <a:pt x="294" y="8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202445" y="171268"/>
              <a:ext cx="33593" cy="85583"/>
            </a:xfrm>
            <a:custGeom>
              <a:avLst/>
              <a:gdLst/>
              <a:ahLst/>
              <a:cxnLst/>
              <a:rect l="l" t="t" r="r" b="b"/>
              <a:pathLst>
                <a:path w="1070" h="2726" extrusionOk="0">
                  <a:moveTo>
                    <a:pt x="1069" y="0"/>
                  </a:moveTo>
                  <a:lnTo>
                    <a:pt x="1069" y="0"/>
                  </a:lnTo>
                  <a:cubicBezTo>
                    <a:pt x="895" y="81"/>
                    <a:pt x="802" y="94"/>
                    <a:pt x="761" y="161"/>
                  </a:cubicBezTo>
                  <a:cubicBezTo>
                    <a:pt x="535" y="442"/>
                    <a:pt x="321" y="736"/>
                    <a:pt x="120" y="1030"/>
                  </a:cubicBezTo>
                  <a:cubicBezTo>
                    <a:pt x="54" y="1123"/>
                    <a:pt x="0" y="1256"/>
                    <a:pt x="13" y="1350"/>
                  </a:cubicBezTo>
                  <a:cubicBezTo>
                    <a:pt x="54" y="1898"/>
                    <a:pt x="321" y="2325"/>
                    <a:pt x="695" y="2726"/>
                  </a:cubicBezTo>
                  <a:cubicBezTo>
                    <a:pt x="922" y="2539"/>
                    <a:pt x="829" y="2432"/>
                    <a:pt x="761" y="2312"/>
                  </a:cubicBezTo>
                  <a:cubicBezTo>
                    <a:pt x="668" y="2138"/>
                    <a:pt x="547" y="1965"/>
                    <a:pt x="454" y="1791"/>
                  </a:cubicBezTo>
                  <a:cubicBezTo>
                    <a:pt x="294" y="1511"/>
                    <a:pt x="307" y="1243"/>
                    <a:pt x="508" y="976"/>
                  </a:cubicBezTo>
                  <a:cubicBezTo>
                    <a:pt x="668" y="789"/>
                    <a:pt x="815" y="588"/>
                    <a:pt x="948" y="375"/>
                  </a:cubicBezTo>
                  <a:cubicBezTo>
                    <a:pt x="1002" y="294"/>
                    <a:pt x="1016" y="187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384392" y="277790"/>
              <a:ext cx="612422" cy="16828"/>
            </a:xfrm>
            <a:custGeom>
              <a:avLst/>
              <a:gdLst/>
              <a:ahLst/>
              <a:cxnLst/>
              <a:rect l="l" t="t" r="r" b="b"/>
              <a:pathLst>
                <a:path w="19507" h="536" extrusionOk="0">
                  <a:moveTo>
                    <a:pt x="81" y="1"/>
                  </a:moveTo>
                  <a:cubicBezTo>
                    <a:pt x="28" y="15"/>
                    <a:pt x="1" y="54"/>
                    <a:pt x="1" y="95"/>
                  </a:cubicBezTo>
                  <a:cubicBezTo>
                    <a:pt x="1" y="134"/>
                    <a:pt x="28" y="161"/>
                    <a:pt x="81" y="161"/>
                  </a:cubicBezTo>
                  <a:lnTo>
                    <a:pt x="108" y="161"/>
                  </a:lnTo>
                  <a:cubicBezTo>
                    <a:pt x="108" y="175"/>
                    <a:pt x="94" y="175"/>
                    <a:pt x="81" y="188"/>
                  </a:cubicBezTo>
                  <a:cubicBezTo>
                    <a:pt x="67" y="188"/>
                    <a:pt x="67" y="202"/>
                    <a:pt x="67" y="202"/>
                  </a:cubicBezTo>
                  <a:cubicBezTo>
                    <a:pt x="67" y="215"/>
                    <a:pt x="81" y="229"/>
                    <a:pt x="81" y="229"/>
                  </a:cubicBezTo>
                  <a:cubicBezTo>
                    <a:pt x="67" y="241"/>
                    <a:pt x="54" y="268"/>
                    <a:pt x="54" y="282"/>
                  </a:cubicBezTo>
                  <a:lnTo>
                    <a:pt x="54" y="309"/>
                  </a:lnTo>
                  <a:cubicBezTo>
                    <a:pt x="67" y="322"/>
                    <a:pt x="81" y="335"/>
                    <a:pt x="108" y="335"/>
                  </a:cubicBezTo>
                  <a:cubicBezTo>
                    <a:pt x="1724" y="469"/>
                    <a:pt x="3368" y="509"/>
                    <a:pt x="4998" y="509"/>
                  </a:cubicBezTo>
                  <a:cubicBezTo>
                    <a:pt x="6587" y="509"/>
                    <a:pt x="8163" y="482"/>
                    <a:pt x="9727" y="482"/>
                  </a:cubicBezTo>
                  <a:cubicBezTo>
                    <a:pt x="11678" y="482"/>
                    <a:pt x="13628" y="535"/>
                    <a:pt x="15592" y="535"/>
                  </a:cubicBezTo>
                  <a:cubicBezTo>
                    <a:pt x="16847" y="535"/>
                    <a:pt x="18103" y="509"/>
                    <a:pt x="19359" y="428"/>
                  </a:cubicBezTo>
                  <a:cubicBezTo>
                    <a:pt x="19439" y="428"/>
                    <a:pt x="19493" y="375"/>
                    <a:pt x="19507" y="309"/>
                  </a:cubicBezTo>
                  <a:lnTo>
                    <a:pt x="19507" y="282"/>
                  </a:lnTo>
                  <a:cubicBezTo>
                    <a:pt x="19507" y="255"/>
                    <a:pt x="19493" y="215"/>
                    <a:pt x="19466" y="188"/>
                  </a:cubicBezTo>
                  <a:lnTo>
                    <a:pt x="19466" y="268"/>
                  </a:lnTo>
                  <a:lnTo>
                    <a:pt x="147" y="268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987955" y="137299"/>
              <a:ext cx="10109" cy="2543"/>
            </a:xfrm>
            <a:custGeom>
              <a:avLst/>
              <a:gdLst/>
              <a:ahLst/>
              <a:cxnLst/>
              <a:rect l="l" t="t" r="r" b="b"/>
              <a:pathLst>
                <a:path w="322" h="81" extrusionOk="0">
                  <a:moveTo>
                    <a:pt x="148" y="1"/>
                  </a:moveTo>
                  <a:cubicBezTo>
                    <a:pt x="95" y="1"/>
                    <a:pt x="41" y="28"/>
                    <a:pt x="0" y="81"/>
                  </a:cubicBezTo>
                  <a:lnTo>
                    <a:pt x="321" y="81"/>
                  </a:lnTo>
                  <a:cubicBezTo>
                    <a:pt x="282" y="28"/>
                    <a:pt x="214" y="1"/>
                    <a:pt x="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159654" y="285795"/>
              <a:ext cx="12181" cy="848"/>
            </a:xfrm>
            <a:custGeom>
              <a:avLst/>
              <a:gdLst/>
              <a:ahLst/>
              <a:cxnLst/>
              <a:rect l="l" t="t" r="r" b="b"/>
              <a:pathLst>
                <a:path w="388" h="27" extrusionOk="0">
                  <a:moveTo>
                    <a:pt x="1" y="0"/>
                  </a:moveTo>
                  <a:lnTo>
                    <a:pt x="1" y="0"/>
                  </a:lnTo>
                  <a:cubicBezTo>
                    <a:pt x="81" y="13"/>
                    <a:pt x="214" y="13"/>
                    <a:pt x="387" y="27"/>
                  </a:cubicBezTo>
                  <a:lnTo>
                    <a:pt x="387" y="27"/>
                  </a:lnTo>
                  <a:cubicBezTo>
                    <a:pt x="214" y="13"/>
                    <a:pt x="81" y="13"/>
                    <a:pt x="1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171804" y="278638"/>
              <a:ext cx="113273" cy="8853"/>
            </a:xfrm>
            <a:custGeom>
              <a:avLst/>
              <a:gdLst/>
              <a:ahLst/>
              <a:cxnLst/>
              <a:rect l="l" t="t" r="r" b="b"/>
              <a:pathLst>
                <a:path w="3608" h="282" extrusionOk="0">
                  <a:moveTo>
                    <a:pt x="3608" y="1"/>
                  </a:moveTo>
                  <a:lnTo>
                    <a:pt x="3608" y="188"/>
                  </a:lnTo>
                  <a:cubicBezTo>
                    <a:pt x="3421" y="241"/>
                    <a:pt x="2325" y="282"/>
                    <a:pt x="1310" y="282"/>
                  </a:cubicBezTo>
                  <a:cubicBezTo>
                    <a:pt x="816" y="282"/>
                    <a:pt x="348" y="268"/>
                    <a:pt x="0" y="255"/>
                  </a:cubicBezTo>
                  <a:lnTo>
                    <a:pt x="0" y="255"/>
                  </a:lnTo>
                  <a:cubicBezTo>
                    <a:pt x="348" y="268"/>
                    <a:pt x="816" y="282"/>
                    <a:pt x="1310" y="282"/>
                  </a:cubicBezTo>
                  <a:cubicBezTo>
                    <a:pt x="2325" y="282"/>
                    <a:pt x="3421" y="241"/>
                    <a:pt x="3608" y="188"/>
                  </a:cubicBezTo>
                  <a:lnTo>
                    <a:pt x="3608" y="1"/>
                  </a:ln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159654" y="138555"/>
              <a:ext cx="125423" cy="148938"/>
            </a:xfrm>
            <a:custGeom>
              <a:avLst/>
              <a:gdLst/>
              <a:ahLst/>
              <a:cxnLst/>
              <a:rect l="l" t="t" r="r" b="b"/>
              <a:pathLst>
                <a:path w="3995" h="4744" extrusionOk="0">
                  <a:moveTo>
                    <a:pt x="1" y="0"/>
                  </a:moveTo>
                  <a:lnTo>
                    <a:pt x="1" y="374"/>
                  </a:lnTo>
                  <a:cubicBezTo>
                    <a:pt x="1" y="415"/>
                    <a:pt x="13" y="455"/>
                    <a:pt x="27" y="508"/>
                  </a:cubicBezTo>
                  <a:cubicBezTo>
                    <a:pt x="13" y="615"/>
                    <a:pt x="1" y="722"/>
                    <a:pt x="1" y="829"/>
                  </a:cubicBezTo>
                  <a:lnTo>
                    <a:pt x="1" y="4690"/>
                  </a:lnTo>
                  <a:cubicBezTo>
                    <a:pt x="81" y="4703"/>
                    <a:pt x="214" y="4703"/>
                    <a:pt x="387" y="4717"/>
                  </a:cubicBezTo>
                  <a:cubicBezTo>
                    <a:pt x="735" y="4730"/>
                    <a:pt x="1203" y="4744"/>
                    <a:pt x="1697" y="4744"/>
                  </a:cubicBezTo>
                  <a:cubicBezTo>
                    <a:pt x="2712" y="4744"/>
                    <a:pt x="3808" y="4703"/>
                    <a:pt x="3995" y="4650"/>
                  </a:cubicBezTo>
                  <a:lnTo>
                    <a:pt x="3995" y="4463"/>
                  </a:lnTo>
                  <a:cubicBezTo>
                    <a:pt x="3380" y="4035"/>
                    <a:pt x="2699" y="3728"/>
                    <a:pt x="2098" y="3301"/>
                  </a:cubicBezTo>
                  <a:lnTo>
                    <a:pt x="2098" y="3301"/>
                  </a:lnTo>
                  <a:cubicBezTo>
                    <a:pt x="2111" y="3314"/>
                    <a:pt x="2111" y="3340"/>
                    <a:pt x="2124" y="3354"/>
                  </a:cubicBezTo>
                  <a:cubicBezTo>
                    <a:pt x="2165" y="3408"/>
                    <a:pt x="2204" y="3474"/>
                    <a:pt x="2204" y="3541"/>
                  </a:cubicBezTo>
                  <a:cubicBezTo>
                    <a:pt x="2204" y="3595"/>
                    <a:pt x="2165" y="3675"/>
                    <a:pt x="2058" y="3768"/>
                  </a:cubicBezTo>
                  <a:cubicBezTo>
                    <a:pt x="1764" y="3447"/>
                    <a:pt x="1524" y="3114"/>
                    <a:pt x="1417" y="2713"/>
                  </a:cubicBezTo>
                  <a:cubicBezTo>
                    <a:pt x="842" y="2072"/>
                    <a:pt x="562" y="1270"/>
                    <a:pt x="227" y="481"/>
                  </a:cubicBezTo>
                  <a:lnTo>
                    <a:pt x="227" y="294"/>
                  </a:lnTo>
                  <a:cubicBezTo>
                    <a:pt x="227" y="241"/>
                    <a:pt x="188" y="214"/>
                    <a:pt x="147" y="214"/>
                  </a:cubicBezTo>
                  <a:cubicBezTo>
                    <a:pt x="134" y="214"/>
                    <a:pt x="120" y="214"/>
                    <a:pt x="120" y="228"/>
                  </a:cubicBezTo>
                  <a:cubicBezTo>
                    <a:pt x="94" y="161"/>
                    <a:pt x="54" y="94"/>
                    <a:pt x="27" y="27"/>
                  </a:cubicBezTo>
                  <a:cubicBezTo>
                    <a:pt x="27" y="14"/>
                    <a:pt x="13" y="14"/>
                    <a:pt x="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147912" y="138555"/>
              <a:ext cx="143883" cy="151449"/>
            </a:xfrm>
            <a:custGeom>
              <a:avLst/>
              <a:gdLst/>
              <a:ahLst/>
              <a:cxnLst/>
              <a:rect l="l" t="t" r="r" b="b"/>
              <a:pathLst>
                <a:path w="4583" h="4824" extrusionOk="0">
                  <a:moveTo>
                    <a:pt x="361" y="0"/>
                  </a:moveTo>
                  <a:cubicBezTo>
                    <a:pt x="321" y="0"/>
                    <a:pt x="294" y="27"/>
                    <a:pt x="294" y="68"/>
                  </a:cubicBezTo>
                  <a:cubicBezTo>
                    <a:pt x="321" y="175"/>
                    <a:pt x="348" y="268"/>
                    <a:pt x="375" y="374"/>
                  </a:cubicBezTo>
                  <a:lnTo>
                    <a:pt x="375" y="0"/>
                  </a:lnTo>
                  <a:close/>
                  <a:moveTo>
                    <a:pt x="375" y="829"/>
                  </a:moveTo>
                  <a:cubicBezTo>
                    <a:pt x="241" y="2004"/>
                    <a:pt x="0" y="3247"/>
                    <a:pt x="241" y="4409"/>
                  </a:cubicBezTo>
                  <a:cubicBezTo>
                    <a:pt x="147" y="4516"/>
                    <a:pt x="227" y="4703"/>
                    <a:pt x="387" y="4717"/>
                  </a:cubicBezTo>
                  <a:cubicBezTo>
                    <a:pt x="909" y="4770"/>
                    <a:pt x="1429" y="4824"/>
                    <a:pt x="1951" y="4824"/>
                  </a:cubicBezTo>
                  <a:cubicBezTo>
                    <a:pt x="2218" y="4824"/>
                    <a:pt x="2472" y="4810"/>
                    <a:pt x="2726" y="4783"/>
                  </a:cubicBezTo>
                  <a:cubicBezTo>
                    <a:pt x="2753" y="4783"/>
                    <a:pt x="2779" y="4770"/>
                    <a:pt x="2806" y="4757"/>
                  </a:cubicBezTo>
                  <a:cubicBezTo>
                    <a:pt x="3340" y="4770"/>
                    <a:pt x="3875" y="4783"/>
                    <a:pt x="4409" y="4810"/>
                  </a:cubicBezTo>
                  <a:lnTo>
                    <a:pt x="4422" y="4810"/>
                  </a:lnTo>
                  <a:cubicBezTo>
                    <a:pt x="4556" y="4810"/>
                    <a:pt x="4582" y="4623"/>
                    <a:pt x="4476" y="4543"/>
                  </a:cubicBezTo>
                  <a:cubicBezTo>
                    <a:pt x="4436" y="4516"/>
                    <a:pt x="4409" y="4489"/>
                    <a:pt x="4369" y="4463"/>
                  </a:cubicBezTo>
                  <a:lnTo>
                    <a:pt x="4369" y="4650"/>
                  </a:lnTo>
                  <a:cubicBezTo>
                    <a:pt x="4182" y="4703"/>
                    <a:pt x="3086" y="4744"/>
                    <a:pt x="2071" y="4744"/>
                  </a:cubicBezTo>
                  <a:cubicBezTo>
                    <a:pt x="1577" y="4744"/>
                    <a:pt x="1109" y="4730"/>
                    <a:pt x="761" y="4717"/>
                  </a:cubicBezTo>
                  <a:cubicBezTo>
                    <a:pt x="588" y="4703"/>
                    <a:pt x="455" y="4703"/>
                    <a:pt x="375" y="4690"/>
                  </a:cubicBezTo>
                  <a:lnTo>
                    <a:pt x="375" y="8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204109" y="223697"/>
              <a:ext cx="24771" cy="33153"/>
            </a:xfrm>
            <a:custGeom>
              <a:avLst/>
              <a:gdLst/>
              <a:ahLst/>
              <a:cxnLst/>
              <a:rect l="l" t="t" r="r" b="b"/>
              <a:pathLst>
                <a:path w="789" h="1056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402"/>
                    <a:pt x="348" y="735"/>
                    <a:pt x="642" y="1056"/>
                  </a:cubicBezTo>
                  <a:cubicBezTo>
                    <a:pt x="749" y="963"/>
                    <a:pt x="788" y="883"/>
                    <a:pt x="788" y="829"/>
                  </a:cubicBezTo>
                  <a:cubicBezTo>
                    <a:pt x="788" y="762"/>
                    <a:pt x="749" y="696"/>
                    <a:pt x="708" y="642"/>
                  </a:cubicBezTo>
                  <a:cubicBezTo>
                    <a:pt x="695" y="628"/>
                    <a:pt x="695" y="602"/>
                    <a:pt x="682" y="589"/>
                  </a:cubicBezTo>
                  <a:cubicBezTo>
                    <a:pt x="494" y="455"/>
                    <a:pt x="321" y="322"/>
                    <a:pt x="161" y="16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473128" y="139811"/>
              <a:ext cx="6310" cy="440"/>
            </a:xfrm>
            <a:custGeom>
              <a:avLst/>
              <a:gdLst/>
              <a:ahLst/>
              <a:cxnLst/>
              <a:rect l="l" t="t" r="r" b="b"/>
              <a:pathLst>
                <a:path w="201" h="14" extrusionOk="0">
                  <a:moveTo>
                    <a:pt x="200" y="1"/>
                  </a:moveTo>
                  <a:cubicBezTo>
                    <a:pt x="120" y="1"/>
                    <a:pt x="54" y="1"/>
                    <a:pt x="0" y="14"/>
                  </a:cubicBezTo>
                  <a:lnTo>
                    <a:pt x="27" y="14"/>
                  </a:lnTo>
                  <a:cubicBezTo>
                    <a:pt x="67" y="1"/>
                    <a:pt x="134" y="1"/>
                    <a:pt x="200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8472688" y="285356"/>
              <a:ext cx="96948" cy="1287"/>
            </a:xfrm>
            <a:custGeom>
              <a:avLst/>
              <a:gdLst/>
              <a:ahLst/>
              <a:cxnLst/>
              <a:rect l="l" t="t" r="r" b="b"/>
              <a:pathLst>
                <a:path w="3088" h="41" extrusionOk="0">
                  <a:moveTo>
                    <a:pt x="0" y="0"/>
                  </a:moveTo>
                  <a:lnTo>
                    <a:pt x="0" y="0"/>
                  </a:lnTo>
                  <a:cubicBezTo>
                    <a:pt x="41" y="14"/>
                    <a:pt x="94" y="14"/>
                    <a:pt x="134" y="14"/>
                  </a:cubicBezTo>
                  <a:lnTo>
                    <a:pt x="161" y="14"/>
                  </a:lnTo>
                  <a:cubicBezTo>
                    <a:pt x="100" y="10"/>
                    <a:pt x="46" y="5"/>
                    <a:pt x="0" y="0"/>
                  </a:cubicBezTo>
                  <a:close/>
                  <a:moveTo>
                    <a:pt x="161" y="14"/>
                  </a:moveTo>
                  <a:lnTo>
                    <a:pt x="161" y="14"/>
                  </a:lnTo>
                  <a:cubicBezTo>
                    <a:pt x="208" y="18"/>
                    <a:pt x="260" y="21"/>
                    <a:pt x="316" y="23"/>
                  </a:cubicBezTo>
                  <a:lnTo>
                    <a:pt x="316" y="23"/>
                  </a:lnTo>
                  <a:cubicBezTo>
                    <a:pt x="282" y="19"/>
                    <a:pt x="248" y="14"/>
                    <a:pt x="214" y="14"/>
                  </a:cubicBezTo>
                  <a:close/>
                  <a:moveTo>
                    <a:pt x="316" y="23"/>
                  </a:moveTo>
                  <a:cubicBezTo>
                    <a:pt x="336" y="25"/>
                    <a:pt x="355" y="27"/>
                    <a:pt x="375" y="27"/>
                  </a:cubicBezTo>
                  <a:lnTo>
                    <a:pt x="404" y="27"/>
                  </a:lnTo>
                  <a:cubicBezTo>
                    <a:pt x="374" y="26"/>
                    <a:pt x="344" y="25"/>
                    <a:pt x="316" y="23"/>
                  </a:cubicBezTo>
                  <a:close/>
                  <a:moveTo>
                    <a:pt x="404" y="27"/>
                  </a:moveTo>
                  <a:cubicBezTo>
                    <a:pt x="514" y="31"/>
                    <a:pt x="636" y="35"/>
                    <a:pt x="766" y="37"/>
                  </a:cubicBezTo>
                  <a:lnTo>
                    <a:pt x="766" y="37"/>
                  </a:lnTo>
                  <a:cubicBezTo>
                    <a:pt x="661" y="27"/>
                    <a:pt x="565" y="27"/>
                    <a:pt x="469" y="27"/>
                  </a:cubicBezTo>
                  <a:close/>
                  <a:moveTo>
                    <a:pt x="766" y="37"/>
                  </a:moveTo>
                  <a:cubicBezTo>
                    <a:pt x="778" y="38"/>
                    <a:pt x="790" y="40"/>
                    <a:pt x="802" y="41"/>
                  </a:cubicBezTo>
                  <a:lnTo>
                    <a:pt x="1217" y="41"/>
                  </a:lnTo>
                  <a:cubicBezTo>
                    <a:pt x="1059" y="41"/>
                    <a:pt x="908" y="40"/>
                    <a:pt x="766" y="37"/>
                  </a:cubicBezTo>
                  <a:close/>
                  <a:moveTo>
                    <a:pt x="3087" y="27"/>
                  </a:moveTo>
                  <a:cubicBezTo>
                    <a:pt x="3020" y="27"/>
                    <a:pt x="2954" y="27"/>
                    <a:pt x="2873" y="41"/>
                  </a:cubicBezTo>
                  <a:cubicBezTo>
                    <a:pt x="2954" y="41"/>
                    <a:pt x="3020" y="27"/>
                    <a:pt x="3087" y="27"/>
                  </a:cubicBez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469329" y="139811"/>
              <a:ext cx="140964" cy="146834"/>
            </a:xfrm>
            <a:custGeom>
              <a:avLst/>
              <a:gdLst/>
              <a:ahLst/>
              <a:cxnLst/>
              <a:rect l="l" t="t" r="r" b="b"/>
              <a:pathLst>
                <a:path w="4490" h="4677" extrusionOk="0">
                  <a:moveTo>
                    <a:pt x="321" y="1"/>
                  </a:moveTo>
                  <a:cubicBezTo>
                    <a:pt x="241" y="1"/>
                    <a:pt x="175" y="1"/>
                    <a:pt x="121" y="14"/>
                  </a:cubicBezTo>
                  <a:lnTo>
                    <a:pt x="95" y="14"/>
                  </a:lnTo>
                  <a:cubicBezTo>
                    <a:pt x="68" y="14"/>
                    <a:pt x="41" y="28"/>
                    <a:pt x="27" y="28"/>
                  </a:cubicBezTo>
                  <a:lnTo>
                    <a:pt x="1" y="28"/>
                  </a:lnTo>
                  <a:lnTo>
                    <a:pt x="1" y="4436"/>
                  </a:lnTo>
                  <a:cubicBezTo>
                    <a:pt x="27" y="4517"/>
                    <a:pt x="54" y="4570"/>
                    <a:pt x="95" y="4624"/>
                  </a:cubicBezTo>
                  <a:lnTo>
                    <a:pt x="107" y="4636"/>
                  </a:lnTo>
                  <a:cubicBezTo>
                    <a:pt x="348" y="4663"/>
                    <a:pt x="802" y="4677"/>
                    <a:pt x="1324" y="4677"/>
                  </a:cubicBezTo>
                  <a:lnTo>
                    <a:pt x="2980" y="4677"/>
                  </a:lnTo>
                  <a:cubicBezTo>
                    <a:pt x="3061" y="4663"/>
                    <a:pt x="3127" y="4663"/>
                    <a:pt x="3194" y="4663"/>
                  </a:cubicBezTo>
                  <a:lnTo>
                    <a:pt x="3568" y="4663"/>
                  </a:lnTo>
                  <a:cubicBezTo>
                    <a:pt x="3595" y="4663"/>
                    <a:pt x="3608" y="4650"/>
                    <a:pt x="3622" y="4650"/>
                  </a:cubicBezTo>
                  <a:lnTo>
                    <a:pt x="3889" y="4650"/>
                  </a:lnTo>
                  <a:cubicBezTo>
                    <a:pt x="3942" y="4650"/>
                    <a:pt x="3982" y="4636"/>
                    <a:pt x="4022" y="4636"/>
                  </a:cubicBezTo>
                  <a:cubicBezTo>
                    <a:pt x="4263" y="4624"/>
                    <a:pt x="4436" y="4610"/>
                    <a:pt x="4490" y="4597"/>
                  </a:cubicBezTo>
                  <a:lnTo>
                    <a:pt x="4490" y="4490"/>
                  </a:lnTo>
                  <a:lnTo>
                    <a:pt x="4356" y="4490"/>
                  </a:lnTo>
                  <a:cubicBezTo>
                    <a:pt x="3702" y="4223"/>
                    <a:pt x="3100" y="3808"/>
                    <a:pt x="2566" y="3314"/>
                  </a:cubicBezTo>
                  <a:cubicBezTo>
                    <a:pt x="2432" y="3528"/>
                    <a:pt x="2286" y="3742"/>
                    <a:pt x="2125" y="3942"/>
                  </a:cubicBezTo>
                  <a:cubicBezTo>
                    <a:pt x="2085" y="3995"/>
                    <a:pt x="1965" y="3995"/>
                    <a:pt x="1871" y="4009"/>
                  </a:cubicBezTo>
                  <a:lnTo>
                    <a:pt x="1871" y="3968"/>
                  </a:lnTo>
                  <a:lnTo>
                    <a:pt x="1871" y="3861"/>
                  </a:lnTo>
                  <a:cubicBezTo>
                    <a:pt x="1871" y="3808"/>
                    <a:pt x="1871" y="3768"/>
                    <a:pt x="1898" y="3742"/>
                  </a:cubicBezTo>
                  <a:cubicBezTo>
                    <a:pt x="2031" y="3514"/>
                    <a:pt x="2192" y="3300"/>
                    <a:pt x="2339" y="3100"/>
                  </a:cubicBezTo>
                  <a:cubicBezTo>
                    <a:pt x="1470" y="2205"/>
                    <a:pt x="775" y="1083"/>
                    <a:pt x="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464306" y="135196"/>
              <a:ext cx="155217" cy="159863"/>
            </a:xfrm>
            <a:custGeom>
              <a:avLst/>
              <a:gdLst/>
              <a:ahLst/>
              <a:cxnLst/>
              <a:rect l="l" t="t" r="r" b="b"/>
              <a:pathLst>
                <a:path w="4944" h="5092" extrusionOk="0">
                  <a:moveTo>
                    <a:pt x="308" y="0"/>
                  </a:moveTo>
                  <a:cubicBezTo>
                    <a:pt x="241" y="0"/>
                    <a:pt x="161" y="54"/>
                    <a:pt x="148" y="161"/>
                  </a:cubicBezTo>
                  <a:cubicBezTo>
                    <a:pt x="54" y="1056"/>
                    <a:pt x="121" y="1938"/>
                    <a:pt x="134" y="2820"/>
                  </a:cubicBezTo>
                  <a:cubicBezTo>
                    <a:pt x="148" y="3221"/>
                    <a:pt x="0" y="4115"/>
                    <a:pt x="161" y="4583"/>
                  </a:cubicBezTo>
                  <a:lnTo>
                    <a:pt x="161" y="175"/>
                  </a:lnTo>
                  <a:lnTo>
                    <a:pt x="187" y="175"/>
                  </a:lnTo>
                  <a:cubicBezTo>
                    <a:pt x="201" y="175"/>
                    <a:pt x="228" y="161"/>
                    <a:pt x="255" y="161"/>
                  </a:cubicBezTo>
                  <a:lnTo>
                    <a:pt x="308" y="161"/>
                  </a:lnTo>
                  <a:cubicBezTo>
                    <a:pt x="348" y="148"/>
                    <a:pt x="415" y="148"/>
                    <a:pt x="481" y="148"/>
                  </a:cubicBezTo>
                  <a:cubicBezTo>
                    <a:pt x="481" y="134"/>
                    <a:pt x="468" y="121"/>
                    <a:pt x="468" y="121"/>
                  </a:cubicBezTo>
                  <a:cubicBezTo>
                    <a:pt x="442" y="41"/>
                    <a:pt x="374" y="0"/>
                    <a:pt x="308" y="0"/>
                  </a:cubicBezTo>
                  <a:close/>
                  <a:moveTo>
                    <a:pt x="4650" y="4637"/>
                  </a:moveTo>
                  <a:lnTo>
                    <a:pt x="4650" y="4744"/>
                  </a:lnTo>
                  <a:cubicBezTo>
                    <a:pt x="4596" y="4757"/>
                    <a:pt x="4423" y="4771"/>
                    <a:pt x="4182" y="4783"/>
                  </a:cubicBezTo>
                  <a:cubicBezTo>
                    <a:pt x="4142" y="4783"/>
                    <a:pt x="4102" y="4797"/>
                    <a:pt x="4049" y="4797"/>
                  </a:cubicBezTo>
                  <a:lnTo>
                    <a:pt x="3782" y="4797"/>
                  </a:lnTo>
                  <a:cubicBezTo>
                    <a:pt x="3768" y="4797"/>
                    <a:pt x="3755" y="4810"/>
                    <a:pt x="3728" y="4810"/>
                  </a:cubicBezTo>
                  <a:lnTo>
                    <a:pt x="3354" y="4810"/>
                  </a:lnTo>
                  <a:cubicBezTo>
                    <a:pt x="3287" y="4810"/>
                    <a:pt x="3221" y="4824"/>
                    <a:pt x="3140" y="4824"/>
                  </a:cubicBezTo>
                  <a:lnTo>
                    <a:pt x="1069" y="4824"/>
                  </a:lnTo>
                  <a:cubicBezTo>
                    <a:pt x="949" y="4810"/>
                    <a:pt x="842" y="4810"/>
                    <a:pt x="736" y="4810"/>
                  </a:cubicBezTo>
                  <a:lnTo>
                    <a:pt x="642" y="4810"/>
                  </a:lnTo>
                  <a:cubicBezTo>
                    <a:pt x="588" y="4810"/>
                    <a:pt x="535" y="4797"/>
                    <a:pt x="481" y="4797"/>
                  </a:cubicBezTo>
                  <a:lnTo>
                    <a:pt x="401" y="4797"/>
                  </a:lnTo>
                  <a:cubicBezTo>
                    <a:pt x="361" y="4797"/>
                    <a:pt x="308" y="4797"/>
                    <a:pt x="267" y="4783"/>
                  </a:cubicBezTo>
                  <a:lnTo>
                    <a:pt x="267" y="4783"/>
                  </a:lnTo>
                  <a:cubicBezTo>
                    <a:pt x="468" y="4997"/>
                    <a:pt x="909" y="5011"/>
                    <a:pt x="1270" y="5011"/>
                  </a:cubicBezTo>
                  <a:lnTo>
                    <a:pt x="1591" y="5011"/>
                  </a:lnTo>
                  <a:cubicBezTo>
                    <a:pt x="2218" y="5064"/>
                    <a:pt x="2859" y="5091"/>
                    <a:pt x="3488" y="5091"/>
                  </a:cubicBezTo>
                  <a:cubicBezTo>
                    <a:pt x="3862" y="5091"/>
                    <a:pt x="4249" y="5091"/>
                    <a:pt x="4610" y="5051"/>
                  </a:cubicBezTo>
                  <a:cubicBezTo>
                    <a:pt x="4717" y="5051"/>
                    <a:pt x="4783" y="4984"/>
                    <a:pt x="4810" y="4917"/>
                  </a:cubicBezTo>
                  <a:lnTo>
                    <a:pt x="4850" y="4917"/>
                  </a:lnTo>
                  <a:cubicBezTo>
                    <a:pt x="4931" y="4917"/>
                    <a:pt x="4943" y="4783"/>
                    <a:pt x="4863" y="4757"/>
                  </a:cubicBezTo>
                  <a:cubicBezTo>
                    <a:pt x="4837" y="4757"/>
                    <a:pt x="4810" y="4744"/>
                    <a:pt x="4783" y="4730"/>
                  </a:cubicBezTo>
                  <a:cubicBezTo>
                    <a:pt x="4756" y="4690"/>
                    <a:pt x="4717" y="4650"/>
                    <a:pt x="4650" y="4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8528037" y="237134"/>
              <a:ext cx="21851" cy="28538"/>
            </a:xfrm>
            <a:custGeom>
              <a:avLst/>
              <a:gdLst/>
              <a:ahLst/>
              <a:cxnLst/>
              <a:rect l="l" t="t" r="r" b="b"/>
              <a:pathLst>
                <a:path w="696" h="909" extrusionOk="0">
                  <a:moveTo>
                    <a:pt x="469" y="0"/>
                  </a:moveTo>
                  <a:cubicBezTo>
                    <a:pt x="322" y="200"/>
                    <a:pt x="161" y="414"/>
                    <a:pt x="28" y="642"/>
                  </a:cubicBezTo>
                  <a:cubicBezTo>
                    <a:pt x="1" y="668"/>
                    <a:pt x="1" y="708"/>
                    <a:pt x="1" y="761"/>
                  </a:cubicBezTo>
                  <a:lnTo>
                    <a:pt x="1" y="868"/>
                  </a:lnTo>
                  <a:lnTo>
                    <a:pt x="1" y="909"/>
                  </a:lnTo>
                  <a:cubicBezTo>
                    <a:pt x="95" y="895"/>
                    <a:pt x="215" y="895"/>
                    <a:pt x="255" y="842"/>
                  </a:cubicBezTo>
                  <a:cubicBezTo>
                    <a:pt x="416" y="642"/>
                    <a:pt x="562" y="428"/>
                    <a:pt x="696" y="214"/>
                  </a:cubicBezTo>
                  <a:cubicBezTo>
                    <a:pt x="629" y="147"/>
                    <a:pt x="549" y="81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208724" y="138555"/>
              <a:ext cx="44079" cy="879"/>
            </a:xfrm>
            <a:custGeom>
              <a:avLst/>
              <a:gdLst/>
              <a:ahLst/>
              <a:cxnLst/>
              <a:rect l="l" t="t" r="r" b="b"/>
              <a:pathLst>
                <a:path w="1404" h="28" extrusionOk="0">
                  <a:moveTo>
                    <a:pt x="0" y="0"/>
                  </a:moveTo>
                  <a:cubicBezTo>
                    <a:pt x="214" y="0"/>
                    <a:pt x="428" y="14"/>
                    <a:pt x="629" y="14"/>
                  </a:cubicBezTo>
                  <a:cubicBezTo>
                    <a:pt x="896" y="14"/>
                    <a:pt x="1149" y="14"/>
                    <a:pt x="1403" y="27"/>
                  </a:cubicBezTo>
                  <a:lnTo>
                    <a:pt x="1403" y="14"/>
                  </a:lnTo>
                  <a:lnTo>
                    <a:pt x="641" y="14"/>
                  </a:lnTo>
                  <a:cubicBezTo>
                    <a:pt x="428" y="0"/>
                    <a:pt x="214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285044" y="168757"/>
              <a:ext cx="31" cy="65898"/>
            </a:xfrm>
            <a:custGeom>
              <a:avLst/>
              <a:gdLst/>
              <a:ahLst/>
              <a:cxnLst/>
              <a:rect l="l" t="t" r="r" b="b"/>
              <a:pathLst>
                <a:path w="1" h="2099" extrusionOk="0">
                  <a:moveTo>
                    <a:pt x="1" y="0"/>
                  </a:moveTo>
                  <a:lnTo>
                    <a:pt x="1" y="2098"/>
                  </a:lnTo>
                  <a:lnTo>
                    <a:pt x="1" y="20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198238" y="138555"/>
              <a:ext cx="86839" cy="96948"/>
            </a:xfrm>
            <a:custGeom>
              <a:avLst/>
              <a:gdLst/>
              <a:ahLst/>
              <a:cxnLst/>
              <a:rect l="l" t="t" r="r" b="b"/>
              <a:pathLst>
                <a:path w="2766" h="3088" extrusionOk="0">
                  <a:moveTo>
                    <a:pt x="334" y="0"/>
                  </a:moveTo>
                  <a:cubicBezTo>
                    <a:pt x="268" y="14"/>
                    <a:pt x="214" y="41"/>
                    <a:pt x="147" y="68"/>
                  </a:cubicBezTo>
                  <a:cubicBezTo>
                    <a:pt x="67" y="94"/>
                    <a:pt x="1" y="228"/>
                    <a:pt x="94" y="294"/>
                  </a:cubicBezTo>
                  <a:cubicBezTo>
                    <a:pt x="695" y="789"/>
                    <a:pt x="1617" y="321"/>
                    <a:pt x="1764" y="1336"/>
                  </a:cubicBezTo>
                  <a:cubicBezTo>
                    <a:pt x="1857" y="1924"/>
                    <a:pt x="1830" y="2779"/>
                    <a:pt x="2498" y="3060"/>
                  </a:cubicBezTo>
                  <a:cubicBezTo>
                    <a:pt x="2539" y="3073"/>
                    <a:pt x="2592" y="3087"/>
                    <a:pt x="2632" y="3087"/>
                  </a:cubicBezTo>
                  <a:cubicBezTo>
                    <a:pt x="2673" y="3087"/>
                    <a:pt x="2726" y="3073"/>
                    <a:pt x="2766" y="3060"/>
                  </a:cubicBezTo>
                  <a:lnTo>
                    <a:pt x="2766" y="962"/>
                  </a:lnTo>
                  <a:cubicBezTo>
                    <a:pt x="2699" y="789"/>
                    <a:pt x="2619" y="629"/>
                    <a:pt x="2498" y="481"/>
                  </a:cubicBezTo>
                  <a:cubicBezTo>
                    <a:pt x="2311" y="268"/>
                    <a:pt x="2044" y="107"/>
                    <a:pt x="1737" y="27"/>
                  </a:cubicBezTo>
                  <a:cubicBezTo>
                    <a:pt x="1483" y="14"/>
                    <a:pt x="1230" y="14"/>
                    <a:pt x="963" y="14"/>
                  </a:cubicBezTo>
                  <a:cubicBezTo>
                    <a:pt x="762" y="14"/>
                    <a:pt x="548" y="0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208724" y="136043"/>
              <a:ext cx="82663" cy="98612"/>
            </a:xfrm>
            <a:custGeom>
              <a:avLst/>
              <a:gdLst/>
              <a:ahLst/>
              <a:cxnLst/>
              <a:rect l="l" t="t" r="r" b="b"/>
              <a:pathLst>
                <a:path w="2633" h="3141" extrusionOk="0">
                  <a:moveTo>
                    <a:pt x="668" y="0"/>
                  </a:moveTo>
                  <a:cubicBezTo>
                    <a:pt x="428" y="0"/>
                    <a:pt x="201" y="27"/>
                    <a:pt x="0" y="80"/>
                  </a:cubicBezTo>
                  <a:lnTo>
                    <a:pt x="14" y="80"/>
                  </a:lnTo>
                  <a:cubicBezTo>
                    <a:pt x="214" y="80"/>
                    <a:pt x="428" y="80"/>
                    <a:pt x="641" y="94"/>
                  </a:cubicBezTo>
                  <a:lnTo>
                    <a:pt x="1403" y="94"/>
                  </a:lnTo>
                  <a:cubicBezTo>
                    <a:pt x="1163" y="27"/>
                    <a:pt x="909" y="0"/>
                    <a:pt x="668" y="0"/>
                  </a:cubicBezTo>
                  <a:close/>
                  <a:moveTo>
                    <a:pt x="2432" y="1042"/>
                  </a:moveTo>
                  <a:lnTo>
                    <a:pt x="2432" y="3140"/>
                  </a:lnTo>
                  <a:cubicBezTo>
                    <a:pt x="2499" y="3100"/>
                    <a:pt x="2552" y="3020"/>
                    <a:pt x="2565" y="2913"/>
                  </a:cubicBezTo>
                  <a:cubicBezTo>
                    <a:pt x="2606" y="2352"/>
                    <a:pt x="2633" y="1617"/>
                    <a:pt x="2432" y="1042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8564110" y="147785"/>
              <a:ext cx="46182" cy="69666"/>
            </a:xfrm>
            <a:custGeom>
              <a:avLst/>
              <a:gdLst/>
              <a:ahLst/>
              <a:cxnLst/>
              <a:rect l="l" t="t" r="r" b="b"/>
              <a:pathLst>
                <a:path w="1471" h="2219" extrusionOk="0">
                  <a:moveTo>
                    <a:pt x="402" y="0"/>
                  </a:moveTo>
                  <a:cubicBezTo>
                    <a:pt x="335" y="0"/>
                    <a:pt x="268" y="14"/>
                    <a:pt x="202" y="41"/>
                  </a:cubicBezTo>
                  <a:cubicBezTo>
                    <a:pt x="28" y="94"/>
                    <a:pt x="1" y="308"/>
                    <a:pt x="148" y="415"/>
                  </a:cubicBezTo>
                  <a:cubicBezTo>
                    <a:pt x="402" y="588"/>
                    <a:pt x="576" y="762"/>
                    <a:pt x="603" y="1083"/>
                  </a:cubicBezTo>
                  <a:cubicBezTo>
                    <a:pt x="642" y="1404"/>
                    <a:pt x="576" y="1698"/>
                    <a:pt x="656" y="2018"/>
                  </a:cubicBezTo>
                  <a:cubicBezTo>
                    <a:pt x="696" y="2152"/>
                    <a:pt x="790" y="2218"/>
                    <a:pt x="909" y="2218"/>
                  </a:cubicBezTo>
                  <a:cubicBezTo>
                    <a:pt x="1003" y="2218"/>
                    <a:pt x="1096" y="2178"/>
                    <a:pt x="1150" y="2084"/>
                  </a:cubicBezTo>
                  <a:cubicBezTo>
                    <a:pt x="1458" y="1657"/>
                    <a:pt x="1471" y="1056"/>
                    <a:pt x="1230" y="588"/>
                  </a:cubicBezTo>
                  <a:cubicBezTo>
                    <a:pt x="1084" y="294"/>
                    <a:pt x="749" y="0"/>
                    <a:pt x="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031563" y="143578"/>
              <a:ext cx="2574" cy="31"/>
            </a:xfrm>
            <a:custGeom>
              <a:avLst/>
              <a:gdLst/>
              <a:ahLst/>
              <a:cxnLst/>
              <a:rect l="l" t="t" r="r" b="b"/>
              <a:pathLst>
                <a:path w="82" h="1" extrusionOk="0">
                  <a:moveTo>
                    <a:pt x="1" y="1"/>
                  </a:moveTo>
                  <a:lnTo>
                    <a:pt x="81" y="1"/>
                  </a:lnTo>
                  <a:lnTo>
                    <a:pt x="8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018597" y="143578"/>
              <a:ext cx="35665" cy="33185"/>
            </a:xfrm>
            <a:custGeom>
              <a:avLst/>
              <a:gdLst/>
              <a:ahLst/>
              <a:cxnLst/>
              <a:rect l="l" t="t" r="r" b="b"/>
              <a:pathLst>
                <a:path w="1136" h="1057" extrusionOk="0">
                  <a:moveTo>
                    <a:pt x="414" y="1057"/>
                  </a:moveTo>
                  <a:lnTo>
                    <a:pt x="414" y="1057"/>
                  </a:lnTo>
                  <a:lnTo>
                    <a:pt x="414" y="1057"/>
                  </a:lnTo>
                  <a:lnTo>
                    <a:pt x="414" y="1057"/>
                  </a:lnTo>
                  <a:close/>
                  <a:moveTo>
                    <a:pt x="615" y="1016"/>
                  </a:moveTo>
                  <a:lnTo>
                    <a:pt x="615" y="1030"/>
                  </a:lnTo>
                  <a:lnTo>
                    <a:pt x="615" y="1016"/>
                  </a:lnTo>
                  <a:close/>
                  <a:moveTo>
                    <a:pt x="0" y="535"/>
                  </a:moveTo>
                  <a:cubicBezTo>
                    <a:pt x="0" y="789"/>
                    <a:pt x="134" y="1057"/>
                    <a:pt x="414" y="1057"/>
                  </a:cubicBezTo>
                  <a:cubicBezTo>
                    <a:pt x="134" y="1057"/>
                    <a:pt x="0" y="789"/>
                    <a:pt x="0" y="535"/>
                  </a:cubicBezTo>
                  <a:close/>
                  <a:moveTo>
                    <a:pt x="494" y="1"/>
                  </a:moveTo>
                  <a:cubicBezTo>
                    <a:pt x="535" y="1"/>
                    <a:pt x="574" y="15"/>
                    <a:pt x="615" y="27"/>
                  </a:cubicBezTo>
                  <a:cubicBezTo>
                    <a:pt x="775" y="95"/>
                    <a:pt x="948" y="134"/>
                    <a:pt x="1135" y="175"/>
                  </a:cubicBezTo>
                  <a:lnTo>
                    <a:pt x="1135" y="175"/>
                  </a:lnTo>
                  <a:cubicBezTo>
                    <a:pt x="948" y="134"/>
                    <a:pt x="775" y="95"/>
                    <a:pt x="615" y="27"/>
                  </a:cubicBezTo>
                  <a:cubicBezTo>
                    <a:pt x="574" y="15"/>
                    <a:pt x="535" y="1"/>
                    <a:pt x="494" y="1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018597" y="141914"/>
              <a:ext cx="2357262" cy="36544"/>
            </a:xfrm>
            <a:custGeom>
              <a:avLst/>
              <a:gdLst/>
              <a:ahLst/>
              <a:cxnLst/>
              <a:rect l="l" t="t" r="r" b="b"/>
              <a:pathLst>
                <a:path w="75084" h="1164" extrusionOk="0">
                  <a:moveTo>
                    <a:pt x="71290" y="0"/>
                  </a:moveTo>
                  <a:cubicBezTo>
                    <a:pt x="70381" y="0"/>
                    <a:pt x="69459" y="41"/>
                    <a:pt x="68550" y="94"/>
                  </a:cubicBezTo>
                  <a:cubicBezTo>
                    <a:pt x="67642" y="134"/>
                    <a:pt x="66747" y="174"/>
                    <a:pt x="65892" y="174"/>
                  </a:cubicBezTo>
                  <a:lnTo>
                    <a:pt x="65851" y="174"/>
                  </a:lnTo>
                  <a:cubicBezTo>
                    <a:pt x="62859" y="174"/>
                    <a:pt x="59880" y="174"/>
                    <a:pt x="56900" y="161"/>
                  </a:cubicBezTo>
                  <a:cubicBezTo>
                    <a:pt x="51543" y="148"/>
                    <a:pt x="46199" y="134"/>
                    <a:pt x="40841" y="134"/>
                  </a:cubicBezTo>
                  <a:lnTo>
                    <a:pt x="38317" y="134"/>
                  </a:lnTo>
                  <a:cubicBezTo>
                    <a:pt x="33761" y="134"/>
                    <a:pt x="29205" y="161"/>
                    <a:pt x="24649" y="161"/>
                  </a:cubicBezTo>
                  <a:cubicBezTo>
                    <a:pt x="23006" y="161"/>
                    <a:pt x="21376" y="161"/>
                    <a:pt x="19746" y="148"/>
                  </a:cubicBezTo>
                  <a:cubicBezTo>
                    <a:pt x="16767" y="134"/>
                    <a:pt x="13788" y="68"/>
                    <a:pt x="10795" y="68"/>
                  </a:cubicBezTo>
                  <a:lnTo>
                    <a:pt x="10662" y="68"/>
                  </a:lnTo>
                  <a:cubicBezTo>
                    <a:pt x="9098" y="68"/>
                    <a:pt x="7548" y="161"/>
                    <a:pt x="5986" y="214"/>
                  </a:cubicBezTo>
                  <a:cubicBezTo>
                    <a:pt x="5024" y="241"/>
                    <a:pt x="3861" y="388"/>
                    <a:pt x="2765" y="388"/>
                  </a:cubicBezTo>
                  <a:cubicBezTo>
                    <a:pt x="2191" y="388"/>
                    <a:pt x="1630" y="348"/>
                    <a:pt x="1135" y="228"/>
                  </a:cubicBezTo>
                  <a:cubicBezTo>
                    <a:pt x="948" y="187"/>
                    <a:pt x="775" y="148"/>
                    <a:pt x="615" y="80"/>
                  </a:cubicBezTo>
                  <a:cubicBezTo>
                    <a:pt x="574" y="68"/>
                    <a:pt x="535" y="54"/>
                    <a:pt x="494" y="54"/>
                  </a:cubicBezTo>
                  <a:lnTo>
                    <a:pt x="414" y="54"/>
                  </a:lnTo>
                  <a:cubicBezTo>
                    <a:pt x="134" y="54"/>
                    <a:pt x="0" y="308"/>
                    <a:pt x="0" y="575"/>
                  </a:cubicBezTo>
                  <a:lnTo>
                    <a:pt x="0" y="588"/>
                  </a:lnTo>
                  <a:cubicBezTo>
                    <a:pt x="0" y="842"/>
                    <a:pt x="134" y="1110"/>
                    <a:pt x="414" y="1110"/>
                  </a:cubicBezTo>
                  <a:cubicBezTo>
                    <a:pt x="467" y="1110"/>
                    <a:pt x="535" y="1096"/>
                    <a:pt x="615" y="1083"/>
                  </a:cubicBezTo>
                  <a:lnTo>
                    <a:pt x="615" y="1069"/>
                  </a:lnTo>
                  <a:cubicBezTo>
                    <a:pt x="775" y="1016"/>
                    <a:pt x="948" y="962"/>
                    <a:pt x="1135" y="923"/>
                  </a:cubicBezTo>
                  <a:cubicBezTo>
                    <a:pt x="1643" y="816"/>
                    <a:pt x="2204" y="775"/>
                    <a:pt x="2779" y="775"/>
                  </a:cubicBezTo>
                  <a:cubicBezTo>
                    <a:pt x="3888" y="775"/>
                    <a:pt x="5050" y="923"/>
                    <a:pt x="5986" y="949"/>
                  </a:cubicBezTo>
                  <a:cubicBezTo>
                    <a:pt x="7548" y="1003"/>
                    <a:pt x="9085" y="1096"/>
                    <a:pt x="10662" y="1096"/>
                  </a:cubicBezTo>
                  <a:lnTo>
                    <a:pt x="10795" y="1096"/>
                  </a:lnTo>
                  <a:cubicBezTo>
                    <a:pt x="13788" y="1083"/>
                    <a:pt x="16767" y="1029"/>
                    <a:pt x="19746" y="1016"/>
                  </a:cubicBezTo>
                  <a:cubicBezTo>
                    <a:pt x="21416" y="1003"/>
                    <a:pt x="23099" y="1003"/>
                    <a:pt x="24770" y="1003"/>
                  </a:cubicBezTo>
                  <a:cubicBezTo>
                    <a:pt x="29286" y="1003"/>
                    <a:pt x="33801" y="1016"/>
                    <a:pt x="38317" y="1029"/>
                  </a:cubicBezTo>
                  <a:lnTo>
                    <a:pt x="40841" y="1029"/>
                  </a:lnTo>
                  <a:cubicBezTo>
                    <a:pt x="46199" y="1029"/>
                    <a:pt x="51543" y="1016"/>
                    <a:pt x="56900" y="1003"/>
                  </a:cubicBezTo>
                  <a:cubicBezTo>
                    <a:pt x="59880" y="989"/>
                    <a:pt x="62859" y="989"/>
                    <a:pt x="65851" y="976"/>
                  </a:cubicBezTo>
                  <a:lnTo>
                    <a:pt x="65892" y="976"/>
                  </a:lnTo>
                  <a:cubicBezTo>
                    <a:pt x="66747" y="976"/>
                    <a:pt x="67642" y="1029"/>
                    <a:pt x="68550" y="1069"/>
                  </a:cubicBezTo>
                  <a:cubicBezTo>
                    <a:pt x="69459" y="1110"/>
                    <a:pt x="70381" y="1163"/>
                    <a:pt x="71302" y="1163"/>
                  </a:cubicBezTo>
                  <a:cubicBezTo>
                    <a:pt x="72519" y="1163"/>
                    <a:pt x="73734" y="1083"/>
                    <a:pt x="74856" y="802"/>
                  </a:cubicBezTo>
                  <a:cubicBezTo>
                    <a:pt x="75084" y="748"/>
                    <a:pt x="75084" y="401"/>
                    <a:pt x="74856" y="348"/>
                  </a:cubicBezTo>
                  <a:cubicBezTo>
                    <a:pt x="73734" y="80"/>
                    <a:pt x="72519" y="0"/>
                    <a:pt x="71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920598" y="196447"/>
              <a:ext cx="161402" cy="2983"/>
            </a:xfrm>
            <a:custGeom>
              <a:avLst/>
              <a:gdLst/>
              <a:ahLst/>
              <a:cxnLst/>
              <a:rect l="l" t="t" r="r" b="b"/>
              <a:pathLst>
                <a:path w="5141" h="95" extrusionOk="0">
                  <a:moveTo>
                    <a:pt x="0" y="0"/>
                  </a:moveTo>
                  <a:cubicBezTo>
                    <a:pt x="1709" y="54"/>
                    <a:pt x="3419" y="94"/>
                    <a:pt x="5141" y="94"/>
                  </a:cubicBezTo>
                  <a:cubicBezTo>
                    <a:pt x="3431" y="94"/>
                    <a:pt x="1709" y="54"/>
                    <a:pt x="0" y="0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336657" y="158679"/>
              <a:ext cx="963889" cy="40751"/>
            </a:xfrm>
            <a:custGeom>
              <a:avLst/>
              <a:gdLst/>
              <a:ahLst/>
              <a:cxnLst/>
              <a:rect l="l" t="t" r="r" b="b"/>
              <a:pathLst>
                <a:path w="30702" h="1298" extrusionOk="0">
                  <a:moveTo>
                    <a:pt x="23541" y="1"/>
                  </a:moveTo>
                  <a:cubicBezTo>
                    <a:pt x="20641" y="15"/>
                    <a:pt x="17743" y="134"/>
                    <a:pt x="14910" y="161"/>
                  </a:cubicBezTo>
                  <a:cubicBezTo>
                    <a:pt x="12385" y="175"/>
                    <a:pt x="9860" y="188"/>
                    <a:pt x="7335" y="241"/>
                  </a:cubicBezTo>
                  <a:cubicBezTo>
                    <a:pt x="6239" y="268"/>
                    <a:pt x="5131" y="255"/>
                    <a:pt x="4021" y="282"/>
                  </a:cubicBezTo>
                  <a:cubicBezTo>
                    <a:pt x="4115" y="375"/>
                    <a:pt x="4222" y="469"/>
                    <a:pt x="4342" y="549"/>
                  </a:cubicBezTo>
                  <a:cubicBezTo>
                    <a:pt x="4289" y="562"/>
                    <a:pt x="4235" y="576"/>
                    <a:pt x="4182" y="576"/>
                  </a:cubicBezTo>
                  <a:cubicBezTo>
                    <a:pt x="3982" y="576"/>
                    <a:pt x="3795" y="469"/>
                    <a:pt x="3634" y="282"/>
                  </a:cubicBezTo>
                  <a:cubicBezTo>
                    <a:pt x="3394" y="282"/>
                    <a:pt x="3140" y="295"/>
                    <a:pt x="2899" y="308"/>
                  </a:cubicBezTo>
                  <a:lnTo>
                    <a:pt x="2899" y="348"/>
                  </a:lnTo>
                  <a:cubicBezTo>
                    <a:pt x="2886" y="335"/>
                    <a:pt x="2872" y="321"/>
                    <a:pt x="2846" y="308"/>
                  </a:cubicBezTo>
                  <a:cubicBezTo>
                    <a:pt x="2578" y="321"/>
                    <a:pt x="2298" y="335"/>
                    <a:pt x="2031" y="348"/>
                  </a:cubicBezTo>
                  <a:cubicBezTo>
                    <a:pt x="2044" y="375"/>
                    <a:pt x="2044" y="415"/>
                    <a:pt x="2058" y="442"/>
                  </a:cubicBezTo>
                  <a:cubicBezTo>
                    <a:pt x="1978" y="428"/>
                    <a:pt x="1910" y="401"/>
                    <a:pt x="1857" y="362"/>
                  </a:cubicBezTo>
                  <a:cubicBezTo>
                    <a:pt x="1256" y="401"/>
                    <a:pt x="668" y="455"/>
                    <a:pt x="81" y="549"/>
                  </a:cubicBezTo>
                  <a:cubicBezTo>
                    <a:pt x="27" y="549"/>
                    <a:pt x="0" y="602"/>
                    <a:pt x="0" y="656"/>
                  </a:cubicBezTo>
                  <a:cubicBezTo>
                    <a:pt x="0" y="695"/>
                    <a:pt x="27" y="749"/>
                    <a:pt x="81" y="749"/>
                  </a:cubicBezTo>
                  <a:cubicBezTo>
                    <a:pt x="2352" y="1096"/>
                    <a:pt x="4703" y="1003"/>
                    <a:pt x="6987" y="1057"/>
                  </a:cubicBezTo>
                  <a:cubicBezTo>
                    <a:pt x="9633" y="1110"/>
                    <a:pt x="12265" y="1137"/>
                    <a:pt x="14910" y="1150"/>
                  </a:cubicBezTo>
                  <a:lnTo>
                    <a:pt x="15177" y="1150"/>
                  </a:lnTo>
                  <a:cubicBezTo>
                    <a:pt x="16313" y="1150"/>
                    <a:pt x="17449" y="1176"/>
                    <a:pt x="18598" y="1203"/>
                  </a:cubicBezTo>
                  <a:cubicBezTo>
                    <a:pt x="20308" y="1256"/>
                    <a:pt x="22031" y="1297"/>
                    <a:pt x="23741" y="1297"/>
                  </a:cubicBezTo>
                  <a:cubicBezTo>
                    <a:pt x="25985" y="1297"/>
                    <a:pt x="28217" y="1217"/>
                    <a:pt x="30394" y="963"/>
                  </a:cubicBezTo>
                  <a:cubicBezTo>
                    <a:pt x="30595" y="936"/>
                    <a:pt x="30702" y="789"/>
                    <a:pt x="30702" y="656"/>
                  </a:cubicBezTo>
                  <a:cubicBezTo>
                    <a:pt x="30702" y="508"/>
                    <a:pt x="30595" y="362"/>
                    <a:pt x="30394" y="348"/>
                  </a:cubicBezTo>
                  <a:cubicBezTo>
                    <a:pt x="28297" y="95"/>
                    <a:pt x="26172" y="15"/>
                    <a:pt x="24022" y="1"/>
                  </a:cubicBezTo>
                  <a:cubicBezTo>
                    <a:pt x="23928" y="27"/>
                    <a:pt x="23848" y="41"/>
                    <a:pt x="23767" y="41"/>
                  </a:cubicBezTo>
                  <a:cubicBezTo>
                    <a:pt x="23687" y="41"/>
                    <a:pt x="23607" y="27"/>
                    <a:pt x="23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450745" y="167501"/>
              <a:ext cx="22228" cy="9262"/>
            </a:xfrm>
            <a:custGeom>
              <a:avLst/>
              <a:gdLst/>
              <a:ahLst/>
              <a:cxnLst/>
              <a:rect l="l" t="t" r="r" b="b"/>
              <a:pathLst>
                <a:path w="708" h="295" extrusionOk="0">
                  <a:moveTo>
                    <a:pt x="0" y="1"/>
                  </a:moveTo>
                  <a:cubicBezTo>
                    <a:pt x="161" y="188"/>
                    <a:pt x="348" y="295"/>
                    <a:pt x="548" y="295"/>
                  </a:cubicBezTo>
                  <a:cubicBezTo>
                    <a:pt x="601" y="295"/>
                    <a:pt x="655" y="281"/>
                    <a:pt x="708" y="268"/>
                  </a:cubicBezTo>
                  <a:cubicBezTo>
                    <a:pt x="588" y="188"/>
                    <a:pt x="481" y="94"/>
                    <a:pt x="387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394926" y="169573"/>
              <a:ext cx="6342" cy="3014"/>
            </a:xfrm>
            <a:custGeom>
              <a:avLst/>
              <a:gdLst/>
              <a:ahLst/>
              <a:cxnLst/>
              <a:rect l="l" t="t" r="r" b="b"/>
              <a:pathLst>
                <a:path w="202" h="96" extrusionOk="0">
                  <a:moveTo>
                    <a:pt x="175" y="1"/>
                  </a:moveTo>
                  <a:cubicBezTo>
                    <a:pt x="122" y="1"/>
                    <a:pt x="54" y="1"/>
                    <a:pt x="1" y="15"/>
                  </a:cubicBezTo>
                  <a:cubicBezTo>
                    <a:pt x="54" y="54"/>
                    <a:pt x="122" y="81"/>
                    <a:pt x="202" y="95"/>
                  </a:cubicBezTo>
                  <a:cubicBezTo>
                    <a:pt x="188" y="68"/>
                    <a:pt x="188" y="28"/>
                    <a:pt x="175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075688" y="158679"/>
              <a:ext cx="15132" cy="1319"/>
            </a:xfrm>
            <a:custGeom>
              <a:avLst/>
              <a:gdLst/>
              <a:ahLst/>
              <a:cxnLst/>
              <a:rect l="l" t="t" r="r" b="b"/>
              <a:pathLst>
                <a:path w="482" h="42" extrusionOk="0">
                  <a:moveTo>
                    <a:pt x="1" y="1"/>
                  </a:moveTo>
                  <a:cubicBezTo>
                    <a:pt x="67" y="27"/>
                    <a:pt x="147" y="41"/>
                    <a:pt x="227" y="41"/>
                  </a:cubicBezTo>
                  <a:cubicBezTo>
                    <a:pt x="308" y="41"/>
                    <a:pt x="388" y="27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425975" y="168348"/>
              <a:ext cx="1727" cy="1256"/>
            </a:xfrm>
            <a:custGeom>
              <a:avLst/>
              <a:gdLst/>
              <a:ahLst/>
              <a:cxnLst/>
              <a:rect l="l" t="t" r="r" b="b"/>
              <a:pathLst>
                <a:path w="55" h="40" extrusionOk="0">
                  <a:moveTo>
                    <a:pt x="1" y="0"/>
                  </a:moveTo>
                  <a:cubicBezTo>
                    <a:pt x="27" y="13"/>
                    <a:pt x="41" y="27"/>
                    <a:pt x="54" y="4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296378" y="139811"/>
              <a:ext cx="1757900" cy="147682"/>
            </a:xfrm>
            <a:custGeom>
              <a:avLst/>
              <a:gdLst/>
              <a:ahLst/>
              <a:cxnLst/>
              <a:rect l="l" t="t" r="r" b="b"/>
              <a:pathLst>
                <a:path w="55993" h="4704" extrusionOk="0">
                  <a:moveTo>
                    <a:pt x="26213" y="388"/>
                  </a:moveTo>
                  <a:cubicBezTo>
                    <a:pt x="26935" y="388"/>
                    <a:pt x="27656" y="402"/>
                    <a:pt x="28378" y="415"/>
                  </a:cubicBezTo>
                  <a:cubicBezTo>
                    <a:pt x="28417" y="415"/>
                    <a:pt x="28471" y="468"/>
                    <a:pt x="28524" y="495"/>
                  </a:cubicBezTo>
                  <a:cubicBezTo>
                    <a:pt x="28390" y="568"/>
                    <a:pt x="27916" y="605"/>
                    <a:pt x="27395" y="605"/>
                  </a:cubicBezTo>
                  <a:cubicBezTo>
                    <a:pt x="26874" y="605"/>
                    <a:pt x="26306" y="568"/>
                    <a:pt x="25986" y="495"/>
                  </a:cubicBezTo>
                  <a:cubicBezTo>
                    <a:pt x="26119" y="428"/>
                    <a:pt x="26160" y="388"/>
                    <a:pt x="26213" y="388"/>
                  </a:cubicBezTo>
                  <a:close/>
                  <a:moveTo>
                    <a:pt x="1804" y="281"/>
                  </a:moveTo>
                  <a:cubicBezTo>
                    <a:pt x="2178" y="375"/>
                    <a:pt x="2326" y="616"/>
                    <a:pt x="2432" y="896"/>
                  </a:cubicBezTo>
                  <a:cubicBezTo>
                    <a:pt x="2098" y="842"/>
                    <a:pt x="1925" y="642"/>
                    <a:pt x="1804" y="281"/>
                  </a:cubicBezTo>
                  <a:close/>
                  <a:moveTo>
                    <a:pt x="1136" y="361"/>
                  </a:moveTo>
                  <a:lnTo>
                    <a:pt x="1136" y="361"/>
                  </a:lnTo>
                  <a:cubicBezTo>
                    <a:pt x="1390" y="509"/>
                    <a:pt x="1510" y="722"/>
                    <a:pt x="1631" y="1043"/>
                  </a:cubicBezTo>
                  <a:cubicBezTo>
                    <a:pt x="1203" y="856"/>
                    <a:pt x="1123" y="735"/>
                    <a:pt x="1136" y="361"/>
                  </a:cubicBezTo>
                  <a:close/>
                  <a:moveTo>
                    <a:pt x="24995" y="380"/>
                  </a:moveTo>
                  <a:cubicBezTo>
                    <a:pt x="25129" y="380"/>
                    <a:pt x="25258" y="444"/>
                    <a:pt x="25412" y="575"/>
                  </a:cubicBezTo>
                  <a:cubicBezTo>
                    <a:pt x="25371" y="589"/>
                    <a:pt x="25344" y="602"/>
                    <a:pt x="25305" y="602"/>
                  </a:cubicBezTo>
                  <a:cubicBezTo>
                    <a:pt x="27455" y="616"/>
                    <a:pt x="29580" y="696"/>
                    <a:pt x="31677" y="949"/>
                  </a:cubicBezTo>
                  <a:cubicBezTo>
                    <a:pt x="32078" y="990"/>
                    <a:pt x="32078" y="1510"/>
                    <a:pt x="31677" y="1564"/>
                  </a:cubicBezTo>
                  <a:cubicBezTo>
                    <a:pt x="29498" y="1823"/>
                    <a:pt x="27271" y="1898"/>
                    <a:pt x="25035" y="1898"/>
                  </a:cubicBezTo>
                  <a:cubicBezTo>
                    <a:pt x="22076" y="1898"/>
                    <a:pt x="19100" y="1766"/>
                    <a:pt x="16193" y="1751"/>
                  </a:cubicBezTo>
                  <a:cubicBezTo>
                    <a:pt x="13548" y="1738"/>
                    <a:pt x="10916" y="1711"/>
                    <a:pt x="8270" y="1658"/>
                  </a:cubicBezTo>
                  <a:cubicBezTo>
                    <a:pt x="5986" y="1604"/>
                    <a:pt x="3635" y="1697"/>
                    <a:pt x="1364" y="1350"/>
                  </a:cubicBezTo>
                  <a:cubicBezTo>
                    <a:pt x="1257" y="1337"/>
                    <a:pt x="1257" y="1163"/>
                    <a:pt x="1364" y="1150"/>
                  </a:cubicBezTo>
                  <a:cubicBezTo>
                    <a:pt x="1951" y="1056"/>
                    <a:pt x="2539" y="1002"/>
                    <a:pt x="3140" y="963"/>
                  </a:cubicBezTo>
                  <a:cubicBezTo>
                    <a:pt x="2940" y="829"/>
                    <a:pt x="2793" y="642"/>
                    <a:pt x="2646" y="441"/>
                  </a:cubicBezTo>
                  <a:cubicBezTo>
                    <a:pt x="2685" y="433"/>
                    <a:pt x="2723" y="428"/>
                    <a:pt x="2761" y="428"/>
                  </a:cubicBezTo>
                  <a:cubicBezTo>
                    <a:pt x="3005" y="428"/>
                    <a:pt x="3209" y="613"/>
                    <a:pt x="3314" y="949"/>
                  </a:cubicBezTo>
                  <a:cubicBezTo>
                    <a:pt x="3581" y="936"/>
                    <a:pt x="3861" y="922"/>
                    <a:pt x="4129" y="909"/>
                  </a:cubicBezTo>
                  <a:cubicBezTo>
                    <a:pt x="3955" y="735"/>
                    <a:pt x="3822" y="589"/>
                    <a:pt x="3674" y="455"/>
                  </a:cubicBezTo>
                  <a:cubicBezTo>
                    <a:pt x="3701" y="428"/>
                    <a:pt x="3728" y="415"/>
                    <a:pt x="3755" y="388"/>
                  </a:cubicBezTo>
                  <a:cubicBezTo>
                    <a:pt x="4089" y="468"/>
                    <a:pt x="4169" y="562"/>
                    <a:pt x="4182" y="909"/>
                  </a:cubicBezTo>
                  <a:cubicBezTo>
                    <a:pt x="4423" y="896"/>
                    <a:pt x="4677" y="883"/>
                    <a:pt x="4917" y="883"/>
                  </a:cubicBezTo>
                  <a:cubicBezTo>
                    <a:pt x="4823" y="762"/>
                    <a:pt x="4730" y="602"/>
                    <a:pt x="4663" y="415"/>
                  </a:cubicBezTo>
                  <a:lnTo>
                    <a:pt x="4663" y="415"/>
                  </a:lnTo>
                  <a:cubicBezTo>
                    <a:pt x="4944" y="509"/>
                    <a:pt x="5117" y="696"/>
                    <a:pt x="5304" y="883"/>
                  </a:cubicBezTo>
                  <a:cubicBezTo>
                    <a:pt x="6414" y="856"/>
                    <a:pt x="7522" y="869"/>
                    <a:pt x="8618" y="842"/>
                  </a:cubicBezTo>
                  <a:cubicBezTo>
                    <a:pt x="11143" y="789"/>
                    <a:pt x="13668" y="776"/>
                    <a:pt x="16193" y="762"/>
                  </a:cubicBezTo>
                  <a:cubicBezTo>
                    <a:pt x="19026" y="735"/>
                    <a:pt x="21924" y="616"/>
                    <a:pt x="24824" y="602"/>
                  </a:cubicBezTo>
                  <a:cubicBezTo>
                    <a:pt x="24757" y="589"/>
                    <a:pt x="24690" y="562"/>
                    <a:pt x="24637" y="509"/>
                  </a:cubicBezTo>
                  <a:cubicBezTo>
                    <a:pt x="24770" y="424"/>
                    <a:pt x="24884" y="380"/>
                    <a:pt x="24995" y="380"/>
                  </a:cubicBezTo>
                  <a:close/>
                  <a:moveTo>
                    <a:pt x="34283" y="1"/>
                  </a:moveTo>
                  <a:lnTo>
                    <a:pt x="34283" y="14"/>
                  </a:lnTo>
                  <a:lnTo>
                    <a:pt x="1" y="14"/>
                  </a:lnTo>
                  <a:lnTo>
                    <a:pt x="1" y="4624"/>
                  </a:lnTo>
                  <a:cubicBezTo>
                    <a:pt x="1" y="4624"/>
                    <a:pt x="28" y="4636"/>
                    <a:pt x="67" y="4636"/>
                  </a:cubicBezTo>
                  <a:lnTo>
                    <a:pt x="188" y="4636"/>
                  </a:lnTo>
                  <a:cubicBezTo>
                    <a:pt x="241" y="4636"/>
                    <a:pt x="308" y="4636"/>
                    <a:pt x="388" y="4650"/>
                  </a:cubicBezTo>
                  <a:lnTo>
                    <a:pt x="1136" y="4650"/>
                  </a:lnTo>
                  <a:cubicBezTo>
                    <a:pt x="1350" y="4663"/>
                    <a:pt x="1577" y="4663"/>
                    <a:pt x="1831" y="4663"/>
                  </a:cubicBezTo>
                  <a:lnTo>
                    <a:pt x="2326" y="4663"/>
                  </a:lnTo>
                  <a:cubicBezTo>
                    <a:pt x="2539" y="4663"/>
                    <a:pt x="2780" y="4677"/>
                    <a:pt x="3020" y="4677"/>
                  </a:cubicBezTo>
                  <a:lnTo>
                    <a:pt x="4850" y="4677"/>
                  </a:lnTo>
                  <a:cubicBezTo>
                    <a:pt x="4998" y="4690"/>
                    <a:pt x="5144" y="4690"/>
                    <a:pt x="5291" y="4690"/>
                  </a:cubicBezTo>
                  <a:lnTo>
                    <a:pt x="8284" y="4690"/>
                  </a:lnTo>
                  <a:cubicBezTo>
                    <a:pt x="8899" y="4690"/>
                    <a:pt x="9526" y="4690"/>
                    <a:pt x="10181" y="4704"/>
                  </a:cubicBezTo>
                  <a:lnTo>
                    <a:pt x="25198" y="4704"/>
                  </a:lnTo>
                  <a:cubicBezTo>
                    <a:pt x="25438" y="4690"/>
                    <a:pt x="25679" y="4690"/>
                    <a:pt x="25919" y="4690"/>
                  </a:cubicBezTo>
                  <a:lnTo>
                    <a:pt x="29352" y="4690"/>
                  </a:lnTo>
                  <a:cubicBezTo>
                    <a:pt x="29500" y="4677"/>
                    <a:pt x="29633" y="4677"/>
                    <a:pt x="29780" y="4677"/>
                  </a:cubicBezTo>
                  <a:lnTo>
                    <a:pt x="31611" y="4677"/>
                  </a:lnTo>
                  <a:cubicBezTo>
                    <a:pt x="31730" y="4677"/>
                    <a:pt x="31864" y="4677"/>
                    <a:pt x="31985" y="4663"/>
                  </a:cubicBezTo>
                  <a:lnTo>
                    <a:pt x="33200" y="4663"/>
                  </a:lnTo>
                  <a:cubicBezTo>
                    <a:pt x="33254" y="4663"/>
                    <a:pt x="33307" y="4650"/>
                    <a:pt x="33360" y="4650"/>
                  </a:cubicBezTo>
                  <a:lnTo>
                    <a:pt x="34055" y="4650"/>
                  </a:lnTo>
                  <a:cubicBezTo>
                    <a:pt x="34109" y="4650"/>
                    <a:pt x="34149" y="4636"/>
                    <a:pt x="34176" y="4636"/>
                  </a:cubicBezTo>
                  <a:lnTo>
                    <a:pt x="34283" y="4636"/>
                  </a:lnTo>
                  <a:lnTo>
                    <a:pt x="34283" y="4704"/>
                  </a:lnTo>
                  <a:lnTo>
                    <a:pt x="34710" y="4704"/>
                  </a:lnTo>
                  <a:cubicBezTo>
                    <a:pt x="34696" y="4677"/>
                    <a:pt x="34710" y="4636"/>
                    <a:pt x="34737" y="4624"/>
                  </a:cubicBezTo>
                  <a:cubicBezTo>
                    <a:pt x="34723" y="4610"/>
                    <a:pt x="34723" y="4583"/>
                    <a:pt x="34737" y="4583"/>
                  </a:cubicBezTo>
                  <a:cubicBezTo>
                    <a:pt x="34750" y="4570"/>
                    <a:pt x="34764" y="4570"/>
                    <a:pt x="34764" y="4556"/>
                  </a:cubicBezTo>
                  <a:lnTo>
                    <a:pt x="34737" y="4556"/>
                  </a:lnTo>
                  <a:cubicBezTo>
                    <a:pt x="34630" y="4556"/>
                    <a:pt x="34630" y="4410"/>
                    <a:pt x="34737" y="4396"/>
                  </a:cubicBezTo>
                  <a:lnTo>
                    <a:pt x="34803" y="4396"/>
                  </a:lnTo>
                  <a:lnTo>
                    <a:pt x="34803" y="4663"/>
                  </a:lnTo>
                  <a:lnTo>
                    <a:pt x="54122" y="4663"/>
                  </a:lnTo>
                  <a:lnTo>
                    <a:pt x="54122" y="4583"/>
                  </a:lnTo>
                  <a:cubicBezTo>
                    <a:pt x="54122" y="4583"/>
                    <a:pt x="54122" y="4570"/>
                    <a:pt x="54109" y="4556"/>
                  </a:cubicBezTo>
                  <a:cubicBezTo>
                    <a:pt x="54122" y="4556"/>
                    <a:pt x="54122" y="4543"/>
                    <a:pt x="54122" y="4529"/>
                  </a:cubicBezTo>
                  <a:lnTo>
                    <a:pt x="54122" y="4583"/>
                  </a:lnTo>
                  <a:cubicBezTo>
                    <a:pt x="54149" y="4624"/>
                    <a:pt x="54163" y="4663"/>
                    <a:pt x="54163" y="4704"/>
                  </a:cubicBezTo>
                  <a:lnTo>
                    <a:pt x="55992" y="4704"/>
                  </a:lnTo>
                  <a:lnTo>
                    <a:pt x="55992" y="990"/>
                  </a:lnTo>
                  <a:cubicBezTo>
                    <a:pt x="55805" y="1029"/>
                    <a:pt x="55632" y="1083"/>
                    <a:pt x="55472" y="1136"/>
                  </a:cubicBezTo>
                  <a:cubicBezTo>
                    <a:pt x="55398" y="1163"/>
                    <a:pt x="55331" y="1176"/>
                    <a:pt x="55270" y="1176"/>
                  </a:cubicBezTo>
                  <a:cubicBezTo>
                    <a:pt x="54708" y="1176"/>
                    <a:pt x="54711" y="111"/>
                    <a:pt x="55278" y="111"/>
                  </a:cubicBezTo>
                  <a:cubicBezTo>
                    <a:pt x="55337" y="111"/>
                    <a:pt x="55401" y="122"/>
                    <a:pt x="55472" y="147"/>
                  </a:cubicBezTo>
                  <a:cubicBezTo>
                    <a:pt x="55632" y="215"/>
                    <a:pt x="55805" y="254"/>
                    <a:pt x="55992" y="295"/>
                  </a:cubicBezTo>
                  <a:lnTo>
                    <a:pt x="55992" y="1"/>
                  </a:lnTo>
                  <a:lnTo>
                    <a:pt x="53881" y="1"/>
                  </a:lnTo>
                  <a:cubicBezTo>
                    <a:pt x="53869" y="1"/>
                    <a:pt x="53869" y="14"/>
                    <a:pt x="53869" y="28"/>
                  </a:cubicBezTo>
                  <a:lnTo>
                    <a:pt x="53855" y="28"/>
                  </a:lnTo>
                  <a:cubicBezTo>
                    <a:pt x="53441" y="14"/>
                    <a:pt x="52586" y="1"/>
                    <a:pt x="5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911603" y="139811"/>
              <a:ext cx="76384" cy="879"/>
            </a:xfrm>
            <a:custGeom>
              <a:avLst/>
              <a:gdLst/>
              <a:ahLst/>
              <a:cxnLst/>
              <a:rect l="l" t="t" r="r" b="b"/>
              <a:pathLst>
                <a:path w="2433" h="28" extrusionOk="0">
                  <a:moveTo>
                    <a:pt x="1" y="1"/>
                  </a:moveTo>
                  <a:cubicBezTo>
                    <a:pt x="1137" y="1"/>
                    <a:pt x="1992" y="14"/>
                    <a:pt x="2406" y="28"/>
                  </a:cubicBezTo>
                  <a:lnTo>
                    <a:pt x="2420" y="28"/>
                  </a:lnTo>
                  <a:cubicBezTo>
                    <a:pt x="2420" y="14"/>
                    <a:pt x="2420" y="1"/>
                    <a:pt x="2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995113" y="281997"/>
              <a:ext cx="408" cy="1695"/>
            </a:xfrm>
            <a:custGeom>
              <a:avLst/>
              <a:gdLst/>
              <a:ahLst/>
              <a:cxnLst/>
              <a:rect l="l" t="t" r="r" b="b"/>
              <a:pathLst>
                <a:path w="13" h="54" extrusionOk="0">
                  <a:moveTo>
                    <a:pt x="13" y="0"/>
                  </a:moveTo>
                  <a:cubicBezTo>
                    <a:pt x="13" y="14"/>
                    <a:pt x="13" y="27"/>
                    <a:pt x="0" y="27"/>
                  </a:cubicBezTo>
                  <a:cubicBezTo>
                    <a:pt x="13" y="41"/>
                    <a:pt x="13" y="54"/>
                    <a:pt x="13" y="5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383576" y="277790"/>
              <a:ext cx="613239" cy="9701"/>
            </a:xfrm>
            <a:custGeom>
              <a:avLst/>
              <a:gdLst/>
              <a:ahLst/>
              <a:cxnLst/>
              <a:rect l="l" t="t" r="r" b="b"/>
              <a:pathLst>
                <a:path w="19533" h="309" extrusionOk="0">
                  <a:moveTo>
                    <a:pt x="107" y="1"/>
                  </a:moveTo>
                  <a:cubicBezTo>
                    <a:pt x="0" y="15"/>
                    <a:pt x="0" y="161"/>
                    <a:pt x="107" y="161"/>
                  </a:cubicBezTo>
                  <a:lnTo>
                    <a:pt x="134" y="161"/>
                  </a:lnTo>
                  <a:cubicBezTo>
                    <a:pt x="134" y="175"/>
                    <a:pt x="120" y="175"/>
                    <a:pt x="107" y="188"/>
                  </a:cubicBezTo>
                  <a:cubicBezTo>
                    <a:pt x="93" y="188"/>
                    <a:pt x="93" y="215"/>
                    <a:pt x="107" y="229"/>
                  </a:cubicBezTo>
                  <a:cubicBezTo>
                    <a:pt x="80" y="241"/>
                    <a:pt x="66" y="282"/>
                    <a:pt x="80" y="309"/>
                  </a:cubicBezTo>
                  <a:lnTo>
                    <a:pt x="19533" y="309"/>
                  </a:lnTo>
                  <a:cubicBezTo>
                    <a:pt x="19533" y="268"/>
                    <a:pt x="19519" y="229"/>
                    <a:pt x="19492" y="188"/>
                  </a:cubicBezTo>
                  <a:lnTo>
                    <a:pt x="19492" y="268"/>
                  </a:lnTo>
                  <a:lnTo>
                    <a:pt x="173" y="268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2"/>
          <p:cNvGrpSpPr/>
          <p:nvPr/>
        </p:nvGrpSpPr>
        <p:grpSpPr>
          <a:xfrm>
            <a:off x="494367" y="119375"/>
            <a:ext cx="202015" cy="180045"/>
            <a:chOff x="494367" y="119375"/>
            <a:chExt cx="202015" cy="180045"/>
          </a:xfrm>
        </p:grpSpPr>
        <p:sp>
          <p:nvSpPr>
            <p:cNvPr id="169" name="Google Shape;169;p2"/>
            <p:cNvSpPr/>
            <p:nvPr/>
          </p:nvSpPr>
          <p:spPr>
            <a:xfrm>
              <a:off x="513186" y="131386"/>
              <a:ext cx="183196" cy="168034"/>
            </a:xfrm>
            <a:custGeom>
              <a:avLst/>
              <a:gdLst/>
              <a:ahLst/>
              <a:cxnLst/>
              <a:rect l="l" t="t" r="r" b="b"/>
              <a:pathLst>
                <a:path w="6162" h="5652" extrusionOk="0">
                  <a:moveTo>
                    <a:pt x="4965" y="106"/>
                  </a:moveTo>
                  <a:cubicBezTo>
                    <a:pt x="4894" y="125"/>
                    <a:pt x="4841" y="195"/>
                    <a:pt x="4771" y="247"/>
                  </a:cubicBezTo>
                  <a:cubicBezTo>
                    <a:pt x="4824" y="301"/>
                    <a:pt x="4876" y="388"/>
                    <a:pt x="4947" y="406"/>
                  </a:cubicBezTo>
                  <a:cubicBezTo>
                    <a:pt x="4982" y="406"/>
                    <a:pt x="5052" y="336"/>
                    <a:pt x="5123" y="265"/>
                  </a:cubicBezTo>
                  <a:cubicBezTo>
                    <a:pt x="5052" y="195"/>
                    <a:pt x="5000" y="106"/>
                    <a:pt x="4965" y="106"/>
                  </a:cubicBezTo>
                  <a:close/>
                  <a:moveTo>
                    <a:pt x="2341" y="1286"/>
                  </a:moveTo>
                  <a:cubicBezTo>
                    <a:pt x="2060" y="1286"/>
                    <a:pt x="1743" y="1303"/>
                    <a:pt x="1444" y="1322"/>
                  </a:cubicBezTo>
                  <a:cubicBezTo>
                    <a:pt x="1743" y="1303"/>
                    <a:pt x="2060" y="1286"/>
                    <a:pt x="2360" y="1286"/>
                  </a:cubicBezTo>
                  <a:close/>
                  <a:moveTo>
                    <a:pt x="1320" y="1533"/>
                  </a:moveTo>
                  <a:lnTo>
                    <a:pt x="1320" y="1533"/>
                  </a:lnTo>
                  <a:cubicBezTo>
                    <a:pt x="2025" y="1550"/>
                    <a:pt x="2747" y="1550"/>
                    <a:pt x="3451" y="1550"/>
                  </a:cubicBezTo>
                  <a:lnTo>
                    <a:pt x="3557" y="1550"/>
                  </a:lnTo>
                  <a:cubicBezTo>
                    <a:pt x="3557" y="1550"/>
                    <a:pt x="3557" y="1550"/>
                    <a:pt x="3557" y="1550"/>
                  </a:cubicBezTo>
                  <a:lnTo>
                    <a:pt x="3560" y="1550"/>
                  </a:lnTo>
                  <a:cubicBezTo>
                    <a:pt x="2808" y="1550"/>
                    <a:pt x="2055" y="1550"/>
                    <a:pt x="1320" y="1533"/>
                  </a:cubicBezTo>
                  <a:close/>
                  <a:moveTo>
                    <a:pt x="3768" y="1498"/>
                  </a:moveTo>
                  <a:lnTo>
                    <a:pt x="3768" y="1498"/>
                  </a:lnTo>
                  <a:cubicBezTo>
                    <a:pt x="3679" y="1514"/>
                    <a:pt x="3627" y="1550"/>
                    <a:pt x="3557" y="1550"/>
                  </a:cubicBezTo>
                  <a:lnTo>
                    <a:pt x="3560" y="1550"/>
                  </a:lnTo>
                  <a:cubicBezTo>
                    <a:pt x="3564" y="1550"/>
                    <a:pt x="3569" y="1550"/>
                    <a:pt x="3574" y="1550"/>
                  </a:cubicBezTo>
                  <a:cubicBezTo>
                    <a:pt x="3627" y="1550"/>
                    <a:pt x="3679" y="1533"/>
                    <a:pt x="3768" y="1498"/>
                  </a:cubicBezTo>
                  <a:close/>
                  <a:moveTo>
                    <a:pt x="5510" y="1"/>
                  </a:moveTo>
                  <a:lnTo>
                    <a:pt x="5510" y="4331"/>
                  </a:lnTo>
                  <a:lnTo>
                    <a:pt x="5510" y="5211"/>
                  </a:lnTo>
                  <a:cubicBezTo>
                    <a:pt x="5423" y="5211"/>
                    <a:pt x="5352" y="5229"/>
                    <a:pt x="5282" y="5229"/>
                  </a:cubicBezTo>
                  <a:cubicBezTo>
                    <a:pt x="5228" y="5246"/>
                    <a:pt x="5193" y="5246"/>
                    <a:pt x="5158" y="5246"/>
                  </a:cubicBezTo>
                  <a:lnTo>
                    <a:pt x="1" y="5246"/>
                  </a:lnTo>
                  <a:cubicBezTo>
                    <a:pt x="18" y="5617"/>
                    <a:pt x="71" y="5652"/>
                    <a:pt x="459" y="5652"/>
                  </a:cubicBezTo>
                  <a:lnTo>
                    <a:pt x="5791" y="5652"/>
                  </a:lnTo>
                  <a:cubicBezTo>
                    <a:pt x="5845" y="5652"/>
                    <a:pt x="5880" y="5652"/>
                    <a:pt x="5915" y="5633"/>
                  </a:cubicBezTo>
                  <a:cubicBezTo>
                    <a:pt x="5986" y="5633"/>
                    <a:pt x="6073" y="5617"/>
                    <a:pt x="6162" y="5617"/>
                  </a:cubicBezTo>
                  <a:lnTo>
                    <a:pt x="6162" y="4736"/>
                  </a:lnTo>
                  <a:lnTo>
                    <a:pt x="61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02186" y="124846"/>
              <a:ext cx="168034" cy="154685"/>
            </a:xfrm>
            <a:custGeom>
              <a:avLst/>
              <a:gdLst/>
              <a:ahLst/>
              <a:cxnLst/>
              <a:rect l="l" t="t" r="r" b="b"/>
              <a:pathLst>
                <a:path w="5652" h="5203" extrusionOk="0">
                  <a:moveTo>
                    <a:pt x="5343" y="324"/>
                  </a:moveTo>
                  <a:cubicBezTo>
                    <a:pt x="5378" y="324"/>
                    <a:pt x="5427" y="420"/>
                    <a:pt x="5493" y="485"/>
                  </a:cubicBezTo>
                  <a:cubicBezTo>
                    <a:pt x="5428" y="550"/>
                    <a:pt x="5350" y="628"/>
                    <a:pt x="5323" y="628"/>
                  </a:cubicBezTo>
                  <a:cubicBezTo>
                    <a:pt x="5320" y="628"/>
                    <a:pt x="5318" y="628"/>
                    <a:pt x="5317" y="626"/>
                  </a:cubicBezTo>
                  <a:cubicBezTo>
                    <a:pt x="5246" y="608"/>
                    <a:pt x="5194" y="521"/>
                    <a:pt x="5141" y="467"/>
                  </a:cubicBezTo>
                  <a:cubicBezTo>
                    <a:pt x="5211" y="415"/>
                    <a:pt x="5264" y="345"/>
                    <a:pt x="5335" y="326"/>
                  </a:cubicBezTo>
                  <a:cubicBezTo>
                    <a:pt x="5337" y="325"/>
                    <a:pt x="5340" y="324"/>
                    <a:pt x="5343" y="324"/>
                  </a:cubicBezTo>
                  <a:close/>
                  <a:moveTo>
                    <a:pt x="493" y="345"/>
                  </a:moveTo>
                  <a:cubicBezTo>
                    <a:pt x="564" y="345"/>
                    <a:pt x="634" y="415"/>
                    <a:pt x="688" y="450"/>
                  </a:cubicBezTo>
                  <a:cubicBezTo>
                    <a:pt x="669" y="537"/>
                    <a:pt x="653" y="591"/>
                    <a:pt x="617" y="643"/>
                  </a:cubicBezTo>
                  <a:cubicBezTo>
                    <a:pt x="582" y="678"/>
                    <a:pt x="512" y="697"/>
                    <a:pt x="441" y="697"/>
                  </a:cubicBezTo>
                  <a:cubicBezTo>
                    <a:pt x="388" y="697"/>
                    <a:pt x="301" y="626"/>
                    <a:pt x="282" y="573"/>
                  </a:cubicBezTo>
                  <a:lnTo>
                    <a:pt x="282" y="485"/>
                  </a:lnTo>
                  <a:cubicBezTo>
                    <a:pt x="282" y="467"/>
                    <a:pt x="301" y="467"/>
                    <a:pt x="301" y="450"/>
                  </a:cubicBezTo>
                  <a:cubicBezTo>
                    <a:pt x="301" y="432"/>
                    <a:pt x="317" y="432"/>
                    <a:pt x="317" y="415"/>
                  </a:cubicBezTo>
                  <a:cubicBezTo>
                    <a:pt x="336" y="397"/>
                    <a:pt x="353" y="397"/>
                    <a:pt x="353" y="397"/>
                  </a:cubicBezTo>
                  <a:cubicBezTo>
                    <a:pt x="371" y="380"/>
                    <a:pt x="388" y="380"/>
                    <a:pt x="406" y="361"/>
                  </a:cubicBezTo>
                  <a:cubicBezTo>
                    <a:pt x="441" y="345"/>
                    <a:pt x="458" y="345"/>
                    <a:pt x="493" y="345"/>
                  </a:cubicBezTo>
                  <a:close/>
                  <a:moveTo>
                    <a:pt x="2696" y="1511"/>
                  </a:moveTo>
                  <a:cubicBezTo>
                    <a:pt x="3388" y="1511"/>
                    <a:pt x="3996" y="1570"/>
                    <a:pt x="4208" y="1682"/>
                  </a:cubicBezTo>
                  <a:cubicBezTo>
                    <a:pt x="4084" y="1734"/>
                    <a:pt x="3997" y="1770"/>
                    <a:pt x="3944" y="1770"/>
                  </a:cubicBezTo>
                  <a:cubicBezTo>
                    <a:pt x="3187" y="1770"/>
                    <a:pt x="2430" y="1770"/>
                    <a:pt x="1690" y="1753"/>
                  </a:cubicBezTo>
                  <a:cubicBezTo>
                    <a:pt x="1655" y="1753"/>
                    <a:pt x="1638" y="1753"/>
                    <a:pt x="1620" y="1718"/>
                  </a:cubicBezTo>
                  <a:lnTo>
                    <a:pt x="1603" y="1718"/>
                  </a:lnTo>
                  <a:cubicBezTo>
                    <a:pt x="1568" y="1699"/>
                    <a:pt x="1533" y="1664"/>
                    <a:pt x="1479" y="1647"/>
                  </a:cubicBezTo>
                  <a:cubicBezTo>
                    <a:pt x="1498" y="1629"/>
                    <a:pt x="1514" y="1629"/>
                    <a:pt x="1514" y="1629"/>
                  </a:cubicBezTo>
                  <a:cubicBezTo>
                    <a:pt x="1655" y="1594"/>
                    <a:pt x="1744" y="1542"/>
                    <a:pt x="1814" y="1542"/>
                  </a:cubicBezTo>
                  <a:cubicBezTo>
                    <a:pt x="2108" y="1521"/>
                    <a:pt x="2409" y="1511"/>
                    <a:pt x="2696" y="1511"/>
                  </a:cubicBezTo>
                  <a:close/>
                  <a:moveTo>
                    <a:pt x="5405" y="1506"/>
                  </a:moveTo>
                  <a:cubicBezTo>
                    <a:pt x="5387" y="1840"/>
                    <a:pt x="5246" y="2016"/>
                    <a:pt x="4965" y="2175"/>
                  </a:cubicBezTo>
                  <a:cubicBezTo>
                    <a:pt x="5000" y="1840"/>
                    <a:pt x="5159" y="1682"/>
                    <a:pt x="5405" y="1506"/>
                  </a:cubicBezTo>
                  <a:close/>
                  <a:moveTo>
                    <a:pt x="1744" y="2351"/>
                  </a:moveTo>
                  <a:cubicBezTo>
                    <a:pt x="1937" y="2351"/>
                    <a:pt x="2113" y="2351"/>
                    <a:pt x="2307" y="2368"/>
                  </a:cubicBezTo>
                  <a:lnTo>
                    <a:pt x="3979" y="2368"/>
                  </a:lnTo>
                  <a:cubicBezTo>
                    <a:pt x="4032" y="2368"/>
                    <a:pt x="4067" y="2403"/>
                    <a:pt x="4120" y="2439"/>
                  </a:cubicBezTo>
                  <a:cubicBezTo>
                    <a:pt x="4062" y="2568"/>
                    <a:pt x="3971" y="2580"/>
                    <a:pt x="3882" y="2580"/>
                  </a:cubicBezTo>
                  <a:cubicBezTo>
                    <a:pt x="3861" y="2580"/>
                    <a:pt x="3841" y="2579"/>
                    <a:pt x="3821" y="2579"/>
                  </a:cubicBezTo>
                  <a:cubicBezTo>
                    <a:pt x="3732" y="2579"/>
                    <a:pt x="3645" y="2598"/>
                    <a:pt x="3575" y="2598"/>
                  </a:cubicBezTo>
                  <a:lnTo>
                    <a:pt x="3328" y="2598"/>
                  </a:lnTo>
                  <a:cubicBezTo>
                    <a:pt x="3258" y="2615"/>
                    <a:pt x="3187" y="2615"/>
                    <a:pt x="3117" y="2615"/>
                  </a:cubicBezTo>
                  <a:lnTo>
                    <a:pt x="2606" y="2615"/>
                  </a:lnTo>
                  <a:cubicBezTo>
                    <a:pt x="2342" y="2598"/>
                    <a:pt x="2113" y="2579"/>
                    <a:pt x="1920" y="2562"/>
                  </a:cubicBezTo>
                  <a:cubicBezTo>
                    <a:pt x="1885" y="2544"/>
                    <a:pt x="1831" y="2544"/>
                    <a:pt x="1796" y="2527"/>
                  </a:cubicBezTo>
                  <a:cubicBezTo>
                    <a:pt x="1726" y="2509"/>
                    <a:pt x="1674" y="2492"/>
                    <a:pt x="1638" y="2474"/>
                  </a:cubicBezTo>
                  <a:cubicBezTo>
                    <a:pt x="1620" y="2474"/>
                    <a:pt x="1603" y="2474"/>
                    <a:pt x="1585" y="2457"/>
                  </a:cubicBezTo>
                  <a:cubicBezTo>
                    <a:pt x="1655" y="2422"/>
                    <a:pt x="1690" y="2351"/>
                    <a:pt x="1744" y="2351"/>
                  </a:cubicBezTo>
                  <a:close/>
                  <a:moveTo>
                    <a:pt x="5476" y="2087"/>
                  </a:moveTo>
                  <a:lnTo>
                    <a:pt x="5476" y="2087"/>
                  </a:lnTo>
                  <a:cubicBezTo>
                    <a:pt x="5457" y="2422"/>
                    <a:pt x="5300" y="2598"/>
                    <a:pt x="5035" y="2791"/>
                  </a:cubicBezTo>
                  <a:cubicBezTo>
                    <a:pt x="5035" y="2439"/>
                    <a:pt x="5211" y="2281"/>
                    <a:pt x="5476" y="2087"/>
                  </a:cubicBezTo>
                  <a:close/>
                  <a:moveTo>
                    <a:pt x="5457" y="2861"/>
                  </a:moveTo>
                  <a:lnTo>
                    <a:pt x="5457" y="2861"/>
                  </a:lnTo>
                  <a:cubicBezTo>
                    <a:pt x="5493" y="3126"/>
                    <a:pt x="5335" y="3231"/>
                    <a:pt x="5159" y="3302"/>
                  </a:cubicBezTo>
                  <a:cubicBezTo>
                    <a:pt x="5159" y="3091"/>
                    <a:pt x="5229" y="2931"/>
                    <a:pt x="5457" y="2861"/>
                  </a:cubicBezTo>
                  <a:close/>
                  <a:moveTo>
                    <a:pt x="3908" y="3248"/>
                  </a:moveTo>
                  <a:cubicBezTo>
                    <a:pt x="3979" y="3267"/>
                    <a:pt x="4049" y="3319"/>
                    <a:pt x="4155" y="3354"/>
                  </a:cubicBezTo>
                  <a:cubicBezTo>
                    <a:pt x="4103" y="3389"/>
                    <a:pt x="3962" y="3424"/>
                    <a:pt x="3803" y="3443"/>
                  </a:cubicBezTo>
                  <a:cubicBezTo>
                    <a:pt x="3645" y="3460"/>
                    <a:pt x="3451" y="3478"/>
                    <a:pt x="3258" y="3478"/>
                  </a:cubicBezTo>
                  <a:cubicBezTo>
                    <a:pt x="3204" y="3478"/>
                    <a:pt x="3134" y="3495"/>
                    <a:pt x="3063" y="3495"/>
                  </a:cubicBezTo>
                  <a:lnTo>
                    <a:pt x="3028" y="3495"/>
                  </a:lnTo>
                  <a:cubicBezTo>
                    <a:pt x="2694" y="3495"/>
                    <a:pt x="2359" y="3495"/>
                    <a:pt x="2096" y="3478"/>
                  </a:cubicBezTo>
                  <a:cubicBezTo>
                    <a:pt x="1902" y="3460"/>
                    <a:pt x="1744" y="3443"/>
                    <a:pt x="1638" y="3424"/>
                  </a:cubicBezTo>
                  <a:cubicBezTo>
                    <a:pt x="1620" y="3248"/>
                    <a:pt x="1761" y="3248"/>
                    <a:pt x="1866" y="3248"/>
                  </a:cubicBezTo>
                  <a:close/>
                  <a:moveTo>
                    <a:pt x="406" y="4710"/>
                  </a:moveTo>
                  <a:cubicBezTo>
                    <a:pt x="458" y="4797"/>
                    <a:pt x="529" y="4868"/>
                    <a:pt x="512" y="4921"/>
                  </a:cubicBezTo>
                  <a:cubicBezTo>
                    <a:pt x="512" y="4973"/>
                    <a:pt x="423" y="5009"/>
                    <a:pt x="388" y="5062"/>
                  </a:cubicBezTo>
                  <a:cubicBezTo>
                    <a:pt x="336" y="5009"/>
                    <a:pt x="247" y="4956"/>
                    <a:pt x="230" y="4886"/>
                  </a:cubicBezTo>
                  <a:cubicBezTo>
                    <a:pt x="212" y="4851"/>
                    <a:pt x="317" y="4780"/>
                    <a:pt x="406" y="4710"/>
                  </a:cubicBezTo>
                  <a:close/>
                  <a:moveTo>
                    <a:pt x="5310" y="4743"/>
                  </a:moveTo>
                  <a:cubicBezTo>
                    <a:pt x="5348" y="4743"/>
                    <a:pt x="5413" y="4823"/>
                    <a:pt x="5493" y="4903"/>
                  </a:cubicBezTo>
                  <a:cubicBezTo>
                    <a:pt x="5405" y="4973"/>
                    <a:pt x="5335" y="5062"/>
                    <a:pt x="5281" y="5062"/>
                  </a:cubicBezTo>
                  <a:cubicBezTo>
                    <a:pt x="5211" y="5044"/>
                    <a:pt x="5159" y="4956"/>
                    <a:pt x="5105" y="4886"/>
                  </a:cubicBezTo>
                  <a:cubicBezTo>
                    <a:pt x="5176" y="4832"/>
                    <a:pt x="5229" y="4762"/>
                    <a:pt x="5300" y="4745"/>
                  </a:cubicBezTo>
                  <a:cubicBezTo>
                    <a:pt x="5303" y="4744"/>
                    <a:pt x="5306" y="4743"/>
                    <a:pt x="5310" y="4743"/>
                  </a:cubicBezTo>
                  <a:close/>
                  <a:moveTo>
                    <a:pt x="3511" y="0"/>
                  </a:moveTo>
                  <a:cubicBezTo>
                    <a:pt x="2200" y="0"/>
                    <a:pt x="693" y="23"/>
                    <a:pt x="177" y="63"/>
                  </a:cubicBezTo>
                  <a:cubicBezTo>
                    <a:pt x="71" y="63"/>
                    <a:pt x="19" y="80"/>
                    <a:pt x="1" y="80"/>
                  </a:cubicBezTo>
                  <a:lnTo>
                    <a:pt x="1" y="5203"/>
                  </a:lnTo>
                  <a:lnTo>
                    <a:pt x="5652" y="5203"/>
                  </a:lnTo>
                  <a:lnTo>
                    <a:pt x="5652" y="45"/>
                  </a:lnTo>
                  <a:cubicBezTo>
                    <a:pt x="5421" y="14"/>
                    <a:pt x="4525" y="0"/>
                    <a:pt x="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94367" y="119375"/>
              <a:ext cx="182631" cy="168004"/>
            </a:xfrm>
            <a:custGeom>
              <a:avLst/>
              <a:gdLst/>
              <a:ahLst/>
              <a:cxnLst/>
              <a:rect l="l" t="t" r="r" b="b"/>
              <a:pathLst>
                <a:path w="6143" h="5651" extrusionOk="0">
                  <a:moveTo>
                    <a:pt x="3774" y="184"/>
                  </a:moveTo>
                  <a:cubicBezTo>
                    <a:pt x="4788" y="184"/>
                    <a:pt x="5684" y="198"/>
                    <a:pt x="5915" y="229"/>
                  </a:cubicBezTo>
                  <a:lnTo>
                    <a:pt x="5915" y="5387"/>
                  </a:lnTo>
                  <a:lnTo>
                    <a:pt x="264" y="5387"/>
                  </a:lnTo>
                  <a:lnTo>
                    <a:pt x="264" y="264"/>
                  </a:lnTo>
                  <a:cubicBezTo>
                    <a:pt x="282" y="264"/>
                    <a:pt x="334" y="247"/>
                    <a:pt x="440" y="247"/>
                  </a:cubicBezTo>
                  <a:cubicBezTo>
                    <a:pt x="956" y="207"/>
                    <a:pt x="2463" y="184"/>
                    <a:pt x="3774" y="184"/>
                  </a:cubicBezTo>
                  <a:close/>
                  <a:moveTo>
                    <a:pt x="35" y="1"/>
                  </a:moveTo>
                  <a:cubicBezTo>
                    <a:pt x="35" y="106"/>
                    <a:pt x="0" y="247"/>
                    <a:pt x="0" y="369"/>
                  </a:cubicBezTo>
                  <a:lnTo>
                    <a:pt x="0" y="5193"/>
                  </a:lnTo>
                  <a:cubicBezTo>
                    <a:pt x="0" y="5615"/>
                    <a:pt x="35" y="5650"/>
                    <a:pt x="440" y="5650"/>
                  </a:cubicBezTo>
                  <a:lnTo>
                    <a:pt x="5791" y="5650"/>
                  </a:lnTo>
                  <a:cubicBezTo>
                    <a:pt x="5826" y="5650"/>
                    <a:pt x="5861" y="5650"/>
                    <a:pt x="5915" y="5633"/>
                  </a:cubicBezTo>
                  <a:cubicBezTo>
                    <a:pt x="5985" y="5633"/>
                    <a:pt x="6056" y="5615"/>
                    <a:pt x="6143" y="5615"/>
                  </a:cubicBezTo>
                  <a:lnTo>
                    <a:pt x="6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46156" y="169738"/>
              <a:ext cx="81163" cy="7730"/>
            </a:xfrm>
            <a:custGeom>
              <a:avLst/>
              <a:gdLst/>
              <a:ahLst/>
              <a:cxnLst/>
              <a:rect l="l" t="t" r="r" b="b"/>
              <a:pathLst>
                <a:path w="2730" h="260" extrusionOk="0">
                  <a:moveTo>
                    <a:pt x="1217" y="1"/>
                  </a:moveTo>
                  <a:cubicBezTo>
                    <a:pt x="930" y="1"/>
                    <a:pt x="629" y="11"/>
                    <a:pt x="335" y="32"/>
                  </a:cubicBezTo>
                  <a:cubicBezTo>
                    <a:pt x="247" y="32"/>
                    <a:pt x="159" y="84"/>
                    <a:pt x="0" y="137"/>
                  </a:cubicBezTo>
                  <a:cubicBezTo>
                    <a:pt x="124" y="208"/>
                    <a:pt x="159" y="243"/>
                    <a:pt x="211" y="243"/>
                  </a:cubicBezTo>
                  <a:cubicBezTo>
                    <a:pt x="951" y="260"/>
                    <a:pt x="1708" y="260"/>
                    <a:pt x="2448" y="260"/>
                  </a:cubicBezTo>
                  <a:cubicBezTo>
                    <a:pt x="2535" y="260"/>
                    <a:pt x="2605" y="224"/>
                    <a:pt x="2729" y="172"/>
                  </a:cubicBezTo>
                  <a:cubicBezTo>
                    <a:pt x="2517" y="60"/>
                    <a:pt x="1909" y="1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49278" y="194741"/>
              <a:ext cx="75395" cy="7730"/>
            </a:xfrm>
            <a:custGeom>
              <a:avLst/>
              <a:gdLst/>
              <a:ahLst/>
              <a:cxnLst/>
              <a:rect l="l" t="t" r="r" b="b"/>
              <a:pathLst>
                <a:path w="2536" h="260" extrusionOk="0">
                  <a:moveTo>
                    <a:pt x="160" y="0"/>
                  </a:moveTo>
                  <a:cubicBezTo>
                    <a:pt x="106" y="17"/>
                    <a:pt x="71" y="71"/>
                    <a:pt x="1" y="106"/>
                  </a:cubicBezTo>
                  <a:cubicBezTo>
                    <a:pt x="173" y="204"/>
                    <a:pt x="657" y="260"/>
                    <a:pt x="1312" y="260"/>
                  </a:cubicBezTo>
                  <a:cubicBezTo>
                    <a:pt x="1592" y="260"/>
                    <a:pt x="1904" y="249"/>
                    <a:pt x="2237" y="228"/>
                  </a:cubicBezTo>
                  <a:cubicBezTo>
                    <a:pt x="2257" y="228"/>
                    <a:pt x="2277" y="229"/>
                    <a:pt x="2298" y="229"/>
                  </a:cubicBezTo>
                  <a:cubicBezTo>
                    <a:pt x="2387" y="229"/>
                    <a:pt x="2478" y="217"/>
                    <a:pt x="2536" y="88"/>
                  </a:cubicBezTo>
                  <a:cubicBezTo>
                    <a:pt x="2483" y="52"/>
                    <a:pt x="2448" y="17"/>
                    <a:pt x="2395" y="17"/>
                  </a:cubicBezTo>
                  <a:cubicBezTo>
                    <a:pt x="1655" y="17"/>
                    <a:pt x="899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50348" y="221409"/>
              <a:ext cx="75366" cy="7254"/>
            </a:xfrm>
            <a:custGeom>
              <a:avLst/>
              <a:gdLst/>
              <a:ahLst/>
              <a:cxnLst/>
              <a:rect l="l" t="t" r="r" b="b"/>
              <a:pathLst>
                <a:path w="2535" h="244" extrusionOk="0">
                  <a:moveTo>
                    <a:pt x="246" y="0"/>
                  </a:moveTo>
                  <a:cubicBezTo>
                    <a:pt x="141" y="0"/>
                    <a:pt x="0" y="0"/>
                    <a:pt x="18" y="176"/>
                  </a:cubicBezTo>
                  <a:cubicBezTo>
                    <a:pt x="202" y="220"/>
                    <a:pt x="621" y="243"/>
                    <a:pt x="1067" y="243"/>
                  </a:cubicBezTo>
                  <a:cubicBezTo>
                    <a:pt x="1692" y="243"/>
                    <a:pt x="2371" y="199"/>
                    <a:pt x="2535" y="106"/>
                  </a:cubicBezTo>
                  <a:cubicBezTo>
                    <a:pt x="2429" y="71"/>
                    <a:pt x="2359" y="19"/>
                    <a:pt x="2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51847" y="186862"/>
              <a:ext cx="13141" cy="20960"/>
            </a:xfrm>
            <a:custGeom>
              <a:avLst/>
              <a:gdLst/>
              <a:ahLst/>
              <a:cxnLst/>
              <a:rect l="l" t="t" r="r" b="b"/>
              <a:pathLst>
                <a:path w="442" h="705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7" y="195"/>
                    <a:pt x="1" y="353"/>
                    <a:pt x="1" y="705"/>
                  </a:cubicBezTo>
                  <a:cubicBezTo>
                    <a:pt x="266" y="512"/>
                    <a:pt x="423" y="336"/>
                    <a:pt x="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49766" y="169619"/>
              <a:ext cx="13646" cy="19919"/>
            </a:xfrm>
            <a:custGeom>
              <a:avLst/>
              <a:gdLst/>
              <a:ahLst/>
              <a:cxnLst/>
              <a:rect l="l" t="t" r="r" b="b"/>
              <a:pathLst>
                <a:path w="459" h="670" extrusionOk="0">
                  <a:moveTo>
                    <a:pt x="458" y="0"/>
                  </a:moveTo>
                  <a:lnTo>
                    <a:pt x="458" y="0"/>
                  </a:lnTo>
                  <a:cubicBezTo>
                    <a:pt x="195" y="176"/>
                    <a:pt x="36" y="334"/>
                    <a:pt x="1" y="669"/>
                  </a:cubicBezTo>
                  <a:cubicBezTo>
                    <a:pt x="282" y="510"/>
                    <a:pt x="423" y="334"/>
                    <a:pt x="4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10064" y="135073"/>
              <a:ext cx="12576" cy="10584"/>
            </a:xfrm>
            <a:custGeom>
              <a:avLst/>
              <a:gdLst/>
              <a:ahLst/>
              <a:cxnLst/>
              <a:rect l="l" t="t" r="r" b="b"/>
              <a:pathLst>
                <a:path w="423" h="356" extrusionOk="0">
                  <a:moveTo>
                    <a:pt x="228" y="1"/>
                  </a:moveTo>
                  <a:cubicBezTo>
                    <a:pt x="106" y="1"/>
                    <a:pt x="0" y="71"/>
                    <a:pt x="17" y="229"/>
                  </a:cubicBezTo>
                  <a:cubicBezTo>
                    <a:pt x="36" y="282"/>
                    <a:pt x="123" y="353"/>
                    <a:pt x="176" y="353"/>
                  </a:cubicBezTo>
                  <a:cubicBezTo>
                    <a:pt x="190" y="354"/>
                    <a:pt x="203" y="355"/>
                    <a:pt x="215" y="355"/>
                  </a:cubicBezTo>
                  <a:cubicBezTo>
                    <a:pt x="333" y="355"/>
                    <a:pt x="406" y="281"/>
                    <a:pt x="423" y="106"/>
                  </a:cubicBezTo>
                  <a:cubicBezTo>
                    <a:pt x="369" y="71"/>
                    <a:pt x="299" y="1"/>
                    <a:pt x="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55533" y="209903"/>
              <a:ext cx="9960" cy="13111"/>
            </a:xfrm>
            <a:custGeom>
              <a:avLst/>
              <a:gdLst/>
              <a:ahLst/>
              <a:cxnLst/>
              <a:rect l="l" t="t" r="r" b="b"/>
              <a:pathLst>
                <a:path w="335" h="441" extrusionOk="0">
                  <a:moveTo>
                    <a:pt x="299" y="0"/>
                  </a:moveTo>
                  <a:cubicBezTo>
                    <a:pt x="71" y="70"/>
                    <a:pt x="1" y="230"/>
                    <a:pt x="1" y="441"/>
                  </a:cubicBezTo>
                  <a:cubicBezTo>
                    <a:pt x="177" y="370"/>
                    <a:pt x="335" y="265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54998" y="134478"/>
              <a:ext cx="10495" cy="9068"/>
            </a:xfrm>
            <a:custGeom>
              <a:avLst/>
              <a:gdLst/>
              <a:ahLst/>
              <a:cxnLst/>
              <a:rect l="l" t="t" r="r" b="b"/>
              <a:pathLst>
                <a:path w="353" h="305" extrusionOk="0">
                  <a:moveTo>
                    <a:pt x="203" y="0"/>
                  </a:moveTo>
                  <a:cubicBezTo>
                    <a:pt x="200" y="0"/>
                    <a:pt x="197" y="1"/>
                    <a:pt x="195" y="2"/>
                  </a:cubicBezTo>
                  <a:cubicBezTo>
                    <a:pt x="124" y="21"/>
                    <a:pt x="54" y="91"/>
                    <a:pt x="1" y="143"/>
                  </a:cubicBezTo>
                  <a:cubicBezTo>
                    <a:pt x="54" y="197"/>
                    <a:pt x="106" y="284"/>
                    <a:pt x="177" y="302"/>
                  </a:cubicBezTo>
                  <a:cubicBezTo>
                    <a:pt x="178" y="304"/>
                    <a:pt x="180" y="304"/>
                    <a:pt x="183" y="304"/>
                  </a:cubicBezTo>
                  <a:cubicBezTo>
                    <a:pt x="210" y="304"/>
                    <a:pt x="288" y="226"/>
                    <a:pt x="353" y="161"/>
                  </a:cubicBezTo>
                  <a:cubicBezTo>
                    <a:pt x="287" y="96"/>
                    <a:pt x="238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53957" y="265825"/>
              <a:ext cx="11535" cy="9543"/>
            </a:xfrm>
            <a:custGeom>
              <a:avLst/>
              <a:gdLst/>
              <a:ahLst/>
              <a:cxnLst/>
              <a:rect l="l" t="t" r="r" b="b"/>
              <a:pathLst>
                <a:path w="388" h="321" extrusionOk="0">
                  <a:moveTo>
                    <a:pt x="205" y="1"/>
                  </a:moveTo>
                  <a:cubicBezTo>
                    <a:pt x="201" y="1"/>
                    <a:pt x="198" y="2"/>
                    <a:pt x="195" y="3"/>
                  </a:cubicBezTo>
                  <a:cubicBezTo>
                    <a:pt x="124" y="20"/>
                    <a:pt x="71" y="90"/>
                    <a:pt x="0" y="144"/>
                  </a:cubicBezTo>
                  <a:cubicBezTo>
                    <a:pt x="54" y="214"/>
                    <a:pt x="106" y="302"/>
                    <a:pt x="176" y="320"/>
                  </a:cubicBezTo>
                  <a:cubicBezTo>
                    <a:pt x="230" y="320"/>
                    <a:pt x="300" y="231"/>
                    <a:pt x="388" y="161"/>
                  </a:cubicBezTo>
                  <a:cubicBezTo>
                    <a:pt x="308" y="81"/>
                    <a:pt x="243" y="1"/>
                    <a:pt x="2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09024" y="264844"/>
              <a:ext cx="8889" cy="10524"/>
            </a:xfrm>
            <a:custGeom>
              <a:avLst/>
              <a:gdLst/>
              <a:ahLst/>
              <a:cxnLst/>
              <a:rect l="l" t="t" r="r" b="b"/>
              <a:pathLst>
                <a:path w="299" h="354" extrusionOk="0">
                  <a:moveTo>
                    <a:pt x="176" y="1"/>
                  </a:moveTo>
                  <a:cubicBezTo>
                    <a:pt x="87" y="71"/>
                    <a:pt x="0" y="142"/>
                    <a:pt x="0" y="177"/>
                  </a:cubicBezTo>
                  <a:cubicBezTo>
                    <a:pt x="17" y="247"/>
                    <a:pt x="87" y="300"/>
                    <a:pt x="158" y="353"/>
                  </a:cubicBezTo>
                  <a:cubicBezTo>
                    <a:pt x="193" y="300"/>
                    <a:pt x="282" y="264"/>
                    <a:pt x="282" y="212"/>
                  </a:cubicBezTo>
                  <a:cubicBezTo>
                    <a:pt x="299" y="159"/>
                    <a:pt x="228" y="88"/>
                    <a:pt x="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09024" y="270106"/>
              <a:ext cx="4192" cy="5262"/>
            </a:xfrm>
            <a:custGeom>
              <a:avLst/>
              <a:gdLst/>
              <a:ahLst/>
              <a:cxnLst/>
              <a:rect l="l" t="t" r="r" b="b"/>
              <a:pathLst>
                <a:path w="141" h="177" extrusionOk="0">
                  <a:moveTo>
                    <a:pt x="0" y="0"/>
                  </a:moveTo>
                  <a:cubicBezTo>
                    <a:pt x="17" y="70"/>
                    <a:pt x="87" y="106"/>
                    <a:pt x="141" y="176"/>
                  </a:cubicBezTo>
                  <a:cubicBezTo>
                    <a:pt x="87" y="106"/>
                    <a:pt x="17" y="52"/>
                    <a:pt x="0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49278" y="194741"/>
              <a:ext cx="65971" cy="34011"/>
            </a:xfrm>
            <a:custGeom>
              <a:avLst/>
              <a:gdLst/>
              <a:ahLst/>
              <a:cxnLst/>
              <a:rect l="l" t="t" r="r" b="b"/>
              <a:pathLst>
                <a:path w="2219" h="1144" extrusionOk="0">
                  <a:moveTo>
                    <a:pt x="160" y="0"/>
                  </a:moveTo>
                  <a:cubicBezTo>
                    <a:pt x="142" y="0"/>
                    <a:pt x="125" y="17"/>
                    <a:pt x="106" y="35"/>
                  </a:cubicBezTo>
                  <a:cubicBezTo>
                    <a:pt x="125" y="17"/>
                    <a:pt x="142" y="17"/>
                    <a:pt x="160" y="0"/>
                  </a:cubicBezTo>
                  <a:close/>
                  <a:moveTo>
                    <a:pt x="1" y="106"/>
                  </a:moveTo>
                  <a:cubicBezTo>
                    <a:pt x="19" y="123"/>
                    <a:pt x="19" y="123"/>
                    <a:pt x="36" y="123"/>
                  </a:cubicBezTo>
                  <a:cubicBezTo>
                    <a:pt x="36" y="123"/>
                    <a:pt x="19" y="106"/>
                    <a:pt x="1" y="106"/>
                  </a:cubicBezTo>
                  <a:close/>
                  <a:moveTo>
                    <a:pt x="142" y="158"/>
                  </a:moveTo>
                  <a:cubicBezTo>
                    <a:pt x="160" y="176"/>
                    <a:pt x="195" y="176"/>
                    <a:pt x="212" y="176"/>
                  </a:cubicBezTo>
                  <a:cubicBezTo>
                    <a:pt x="247" y="193"/>
                    <a:pt x="301" y="193"/>
                    <a:pt x="336" y="211"/>
                  </a:cubicBezTo>
                  <a:cubicBezTo>
                    <a:pt x="406" y="218"/>
                    <a:pt x="481" y="224"/>
                    <a:pt x="560" y="230"/>
                  </a:cubicBezTo>
                  <a:lnTo>
                    <a:pt x="560" y="230"/>
                  </a:lnTo>
                  <a:cubicBezTo>
                    <a:pt x="390" y="212"/>
                    <a:pt x="250" y="188"/>
                    <a:pt x="142" y="158"/>
                  </a:cubicBezTo>
                  <a:close/>
                  <a:moveTo>
                    <a:pt x="560" y="230"/>
                  </a:moveTo>
                  <a:cubicBezTo>
                    <a:pt x="696" y="245"/>
                    <a:pt x="850" y="256"/>
                    <a:pt x="1022" y="264"/>
                  </a:cubicBezTo>
                  <a:cubicBezTo>
                    <a:pt x="854" y="253"/>
                    <a:pt x="700" y="241"/>
                    <a:pt x="560" y="230"/>
                  </a:cubicBezTo>
                  <a:close/>
                  <a:moveTo>
                    <a:pt x="2219" y="1092"/>
                  </a:moveTo>
                  <a:lnTo>
                    <a:pt x="2219" y="1092"/>
                  </a:lnTo>
                  <a:cubicBezTo>
                    <a:pt x="2155" y="1098"/>
                    <a:pt x="2084" y="1106"/>
                    <a:pt x="2011" y="1112"/>
                  </a:cubicBezTo>
                  <a:lnTo>
                    <a:pt x="2011" y="1112"/>
                  </a:lnTo>
                  <a:cubicBezTo>
                    <a:pt x="2085" y="1106"/>
                    <a:pt x="2155" y="1099"/>
                    <a:pt x="2219" y="1092"/>
                  </a:cubicBezTo>
                  <a:close/>
                  <a:moveTo>
                    <a:pt x="2011" y="1112"/>
                  </a:moveTo>
                  <a:lnTo>
                    <a:pt x="2011" y="1112"/>
                  </a:lnTo>
                  <a:cubicBezTo>
                    <a:pt x="1972" y="1115"/>
                    <a:pt x="1932" y="1117"/>
                    <a:pt x="1891" y="1120"/>
                  </a:cubicBezTo>
                  <a:lnTo>
                    <a:pt x="1891" y="1120"/>
                  </a:lnTo>
                  <a:cubicBezTo>
                    <a:pt x="1932" y="1118"/>
                    <a:pt x="1972" y="1115"/>
                    <a:pt x="2011" y="1112"/>
                  </a:cubicBezTo>
                  <a:close/>
                  <a:moveTo>
                    <a:pt x="1891" y="1120"/>
                  </a:moveTo>
                  <a:cubicBezTo>
                    <a:pt x="1820" y="1124"/>
                    <a:pt x="1747" y="1127"/>
                    <a:pt x="1674" y="1127"/>
                  </a:cubicBezTo>
                  <a:cubicBezTo>
                    <a:pt x="1648" y="1127"/>
                    <a:pt x="1618" y="1131"/>
                    <a:pt x="1586" y="1135"/>
                  </a:cubicBezTo>
                  <a:lnTo>
                    <a:pt x="1586" y="1135"/>
                  </a:lnTo>
                  <a:cubicBezTo>
                    <a:pt x="1692" y="1131"/>
                    <a:pt x="1794" y="1126"/>
                    <a:pt x="1891" y="1120"/>
                  </a:cubicBezTo>
                  <a:close/>
                  <a:moveTo>
                    <a:pt x="529" y="1127"/>
                  </a:moveTo>
                  <a:cubicBezTo>
                    <a:pt x="705" y="1144"/>
                    <a:pt x="881" y="1144"/>
                    <a:pt x="1075" y="1144"/>
                  </a:cubicBezTo>
                  <a:cubicBezTo>
                    <a:pt x="1076" y="1144"/>
                    <a:pt x="1077" y="1144"/>
                    <a:pt x="1078" y="1144"/>
                  </a:cubicBezTo>
                  <a:lnTo>
                    <a:pt x="1078" y="1144"/>
                  </a:lnTo>
                  <a:cubicBezTo>
                    <a:pt x="890" y="1144"/>
                    <a:pt x="701" y="1143"/>
                    <a:pt x="529" y="1127"/>
                  </a:cubicBezTo>
                  <a:close/>
                  <a:moveTo>
                    <a:pt x="1586" y="1135"/>
                  </a:moveTo>
                  <a:cubicBezTo>
                    <a:pt x="1419" y="1141"/>
                    <a:pt x="1245" y="1144"/>
                    <a:pt x="1078" y="1144"/>
                  </a:cubicBezTo>
                  <a:lnTo>
                    <a:pt x="1078" y="1144"/>
                  </a:lnTo>
                  <a:cubicBezTo>
                    <a:pt x="1083" y="1144"/>
                    <a:pt x="1087" y="1144"/>
                    <a:pt x="1092" y="1144"/>
                  </a:cubicBezTo>
                  <a:lnTo>
                    <a:pt x="1479" y="1144"/>
                  </a:lnTo>
                  <a:cubicBezTo>
                    <a:pt x="1516" y="1144"/>
                    <a:pt x="1552" y="1139"/>
                    <a:pt x="1586" y="1135"/>
                  </a:cubicBez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94367" y="119375"/>
              <a:ext cx="182631" cy="168004"/>
            </a:xfrm>
            <a:custGeom>
              <a:avLst/>
              <a:gdLst/>
              <a:ahLst/>
              <a:cxnLst/>
              <a:rect l="l" t="t" r="r" b="b"/>
              <a:pathLst>
                <a:path w="6143" h="5651" extrusionOk="0">
                  <a:moveTo>
                    <a:pt x="35" y="1"/>
                  </a:moveTo>
                  <a:cubicBezTo>
                    <a:pt x="35" y="106"/>
                    <a:pt x="0" y="247"/>
                    <a:pt x="0" y="369"/>
                  </a:cubicBezTo>
                  <a:lnTo>
                    <a:pt x="0" y="5193"/>
                  </a:lnTo>
                  <a:cubicBezTo>
                    <a:pt x="0" y="5615"/>
                    <a:pt x="35" y="5650"/>
                    <a:pt x="440" y="5650"/>
                  </a:cubicBezTo>
                  <a:lnTo>
                    <a:pt x="3838" y="5650"/>
                  </a:lnTo>
                  <a:cubicBezTo>
                    <a:pt x="4523" y="5650"/>
                    <a:pt x="5211" y="5650"/>
                    <a:pt x="5915" y="5633"/>
                  </a:cubicBezTo>
                  <a:cubicBezTo>
                    <a:pt x="5985" y="5633"/>
                    <a:pt x="6056" y="5615"/>
                    <a:pt x="6143" y="5615"/>
                  </a:cubicBezTo>
                  <a:lnTo>
                    <a:pt x="6143" y="4735"/>
                  </a:lnTo>
                  <a:cubicBezTo>
                    <a:pt x="6072" y="4683"/>
                    <a:pt x="5985" y="4648"/>
                    <a:pt x="5915" y="4612"/>
                  </a:cubicBezTo>
                  <a:lnTo>
                    <a:pt x="5915" y="5387"/>
                  </a:lnTo>
                  <a:lnTo>
                    <a:pt x="264" y="5387"/>
                  </a:lnTo>
                  <a:lnTo>
                    <a:pt x="264" y="264"/>
                  </a:lnTo>
                  <a:cubicBezTo>
                    <a:pt x="282" y="264"/>
                    <a:pt x="334" y="247"/>
                    <a:pt x="440" y="247"/>
                  </a:cubicBezTo>
                  <a:cubicBezTo>
                    <a:pt x="369" y="158"/>
                    <a:pt x="317" y="88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46156" y="173246"/>
              <a:ext cx="4222" cy="3181"/>
            </a:xfrm>
            <a:custGeom>
              <a:avLst/>
              <a:gdLst/>
              <a:ahLst/>
              <a:cxnLst/>
              <a:rect l="l" t="t" r="r" b="b"/>
              <a:pathLst>
                <a:path w="142" h="107" extrusionOk="0">
                  <a:moveTo>
                    <a:pt x="35" y="1"/>
                  </a:moveTo>
                  <a:cubicBezTo>
                    <a:pt x="35" y="1"/>
                    <a:pt x="19" y="1"/>
                    <a:pt x="0" y="19"/>
                  </a:cubicBezTo>
                  <a:cubicBezTo>
                    <a:pt x="71" y="54"/>
                    <a:pt x="106" y="71"/>
                    <a:pt x="141" y="106"/>
                  </a:cubicBezTo>
                  <a:lnTo>
                    <a:pt x="141" y="90"/>
                  </a:lnTo>
                  <a:lnTo>
                    <a:pt x="124" y="90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49278" y="194741"/>
              <a:ext cx="30384" cy="7849"/>
            </a:xfrm>
            <a:custGeom>
              <a:avLst/>
              <a:gdLst/>
              <a:ahLst/>
              <a:cxnLst/>
              <a:rect l="l" t="t" r="r" b="b"/>
              <a:pathLst>
                <a:path w="1022" h="264" extrusionOk="0">
                  <a:moveTo>
                    <a:pt x="160" y="0"/>
                  </a:moveTo>
                  <a:cubicBezTo>
                    <a:pt x="142" y="17"/>
                    <a:pt x="125" y="17"/>
                    <a:pt x="106" y="35"/>
                  </a:cubicBezTo>
                  <a:cubicBezTo>
                    <a:pt x="71" y="52"/>
                    <a:pt x="54" y="71"/>
                    <a:pt x="36" y="88"/>
                  </a:cubicBezTo>
                  <a:cubicBezTo>
                    <a:pt x="36" y="88"/>
                    <a:pt x="19" y="106"/>
                    <a:pt x="1" y="106"/>
                  </a:cubicBezTo>
                  <a:cubicBezTo>
                    <a:pt x="19" y="106"/>
                    <a:pt x="36" y="123"/>
                    <a:pt x="36" y="123"/>
                  </a:cubicBezTo>
                  <a:cubicBezTo>
                    <a:pt x="71" y="141"/>
                    <a:pt x="106" y="158"/>
                    <a:pt x="142" y="158"/>
                  </a:cubicBezTo>
                  <a:cubicBezTo>
                    <a:pt x="336" y="211"/>
                    <a:pt x="635" y="247"/>
                    <a:pt x="1022" y="264"/>
                  </a:cubicBezTo>
                  <a:cubicBezTo>
                    <a:pt x="916" y="176"/>
                    <a:pt x="811" y="106"/>
                    <a:pt x="723" y="17"/>
                  </a:cubicBez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50884" y="221409"/>
              <a:ext cx="64365" cy="7343"/>
            </a:xfrm>
            <a:custGeom>
              <a:avLst/>
              <a:gdLst/>
              <a:ahLst/>
              <a:cxnLst/>
              <a:rect l="l" t="t" r="r" b="b"/>
              <a:pathLst>
                <a:path w="2165" h="247" extrusionOk="0">
                  <a:moveTo>
                    <a:pt x="141" y="0"/>
                  </a:moveTo>
                  <a:cubicBezTo>
                    <a:pt x="88" y="0"/>
                    <a:pt x="36" y="19"/>
                    <a:pt x="17" y="71"/>
                  </a:cubicBezTo>
                  <a:cubicBezTo>
                    <a:pt x="0" y="89"/>
                    <a:pt x="0" y="124"/>
                    <a:pt x="0" y="176"/>
                  </a:cubicBezTo>
                  <a:lnTo>
                    <a:pt x="17" y="176"/>
                  </a:lnTo>
                  <a:cubicBezTo>
                    <a:pt x="106" y="195"/>
                    <a:pt x="247" y="212"/>
                    <a:pt x="423" y="230"/>
                  </a:cubicBezTo>
                  <a:lnTo>
                    <a:pt x="475" y="230"/>
                  </a:lnTo>
                  <a:cubicBezTo>
                    <a:pt x="651" y="247"/>
                    <a:pt x="827" y="247"/>
                    <a:pt x="1021" y="247"/>
                  </a:cubicBezTo>
                  <a:cubicBezTo>
                    <a:pt x="1425" y="247"/>
                    <a:pt x="1866" y="230"/>
                    <a:pt x="2165" y="195"/>
                  </a:cubicBezTo>
                  <a:cubicBezTo>
                    <a:pt x="2042" y="124"/>
                    <a:pt x="1937" y="71"/>
                    <a:pt x="1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10570" y="135578"/>
              <a:ext cx="9989" cy="9989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24" y="0"/>
                  </a:moveTo>
                  <a:cubicBezTo>
                    <a:pt x="106" y="19"/>
                    <a:pt x="71" y="19"/>
                    <a:pt x="54" y="36"/>
                  </a:cubicBezTo>
                  <a:lnTo>
                    <a:pt x="54" y="54"/>
                  </a:lnTo>
                  <a:lnTo>
                    <a:pt x="35" y="54"/>
                  </a:lnTo>
                  <a:cubicBezTo>
                    <a:pt x="35" y="71"/>
                    <a:pt x="19" y="71"/>
                    <a:pt x="19" y="89"/>
                  </a:cubicBezTo>
                  <a:cubicBezTo>
                    <a:pt x="19" y="106"/>
                    <a:pt x="19" y="106"/>
                    <a:pt x="0" y="106"/>
                  </a:cubicBezTo>
                  <a:lnTo>
                    <a:pt x="0" y="141"/>
                  </a:lnTo>
                  <a:lnTo>
                    <a:pt x="0" y="212"/>
                  </a:lnTo>
                  <a:cubicBezTo>
                    <a:pt x="35" y="265"/>
                    <a:pt x="106" y="336"/>
                    <a:pt x="159" y="336"/>
                  </a:cubicBezTo>
                  <a:lnTo>
                    <a:pt x="195" y="336"/>
                  </a:lnTo>
                  <a:cubicBezTo>
                    <a:pt x="247" y="336"/>
                    <a:pt x="300" y="317"/>
                    <a:pt x="335" y="282"/>
                  </a:cubicBezTo>
                  <a:cubicBezTo>
                    <a:pt x="265" y="195"/>
                    <a:pt x="195" y="89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01557" y="265914"/>
              <a:ext cx="11535" cy="9454"/>
            </a:xfrm>
            <a:custGeom>
              <a:avLst/>
              <a:gdLst/>
              <a:ahLst/>
              <a:cxnLst/>
              <a:rect l="l" t="t" r="r" b="b"/>
              <a:pathLst>
                <a:path w="388" h="318" extrusionOk="0">
                  <a:moveTo>
                    <a:pt x="195" y="0"/>
                  </a:moveTo>
                  <a:cubicBezTo>
                    <a:pt x="124" y="17"/>
                    <a:pt x="71" y="87"/>
                    <a:pt x="0" y="141"/>
                  </a:cubicBezTo>
                  <a:cubicBezTo>
                    <a:pt x="54" y="211"/>
                    <a:pt x="106" y="299"/>
                    <a:pt x="176" y="317"/>
                  </a:cubicBezTo>
                  <a:cubicBezTo>
                    <a:pt x="195" y="317"/>
                    <a:pt x="212" y="299"/>
                    <a:pt x="230" y="282"/>
                  </a:cubicBezTo>
                  <a:cubicBezTo>
                    <a:pt x="282" y="247"/>
                    <a:pt x="335" y="193"/>
                    <a:pt x="388" y="158"/>
                  </a:cubicBezTo>
                  <a:cubicBezTo>
                    <a:pt x="300" y="87"/>
                    <a:pt x="247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04857" y="264844"/>
              <a:ext cx="8889" cy="10524"/>
            </a:xfrm>
            <a:custGeom>
              <a:avLst/>
              <a:gdLst/>
              <a:ahLst/>
              <a:cxnLst/>
              <a:rect l="l" t="t" r="r" b="b"/>
              <a:pathLst>
                <a:path w="299" h="354" extrusionOk="0">
                  <a:moveTo>
                    <a:pt x="176" y="1"/>
                  </a:moveTo>
                  <a:cubicBezTo>
                    <a:pt x="123" y="53"/>
                    <a:pt x="52" y="88"/>
                    <a:pt x="17" y="123"/>
                  </a:cubicBezTo>
                  <a:cubicBezTo>
                    <a:pt x="0" y="142"/>
                    <a:pt x="0" y="159"/>
                    <a:pt x="0" y="177"/>
                  </a:cubicBezTo>
                  <a:cubicBezTo>
                    <a:pt x="17" y="247"/>
                    <a:pt x="87" y="283"/>
                    <a:pt x="141" y="353"/>
                  </a:cubicBezTo>
                  <a:lnTo>
                    <a:pt x="158" y="353"/>
                  </a:lnTo>
                  <a:cubicBezTo>
                    <a:pt x="158" y="335"/>
                    <a:pt x="176" y="335"/>
                    <a:pt x="193" y="318"/>
                  </a:cubicBezTo>
                  <a:cubicBezTo>
                    <a:pt x="211" y="300"/>
                    <a:pt x="247" y="283"/>
                    <a:pt x="263" y="247"/>
                  </a:cubicBezTo>
                  <a:cubicBezTo>
                    <a:pt x="282" y="229"/>
                    <a:pt x="282" y="229"/>
                    <a:pt x="282" y="212"/>
                  </a:cubicBezTo>
                  <a:cubicBezTo>
                    <a:pt x="299" y="159"/>
                    <a:pt x="263" y="123"/>
                    <a:pt x="211" y="71"/>
                  </a:cubicBezTo>
                  <a:cubicBezTo>
                    <a:pt x="193" y="53"/>
                    <a:pt x="193" y="18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584360" y="140305"/>
              <a:ext cx="87406" cy="77476"/>
            </a:xfrm>
            <a:custGeom>
              <a:avLst/>
              <a:gdLst/>
              <a:ahLst/>
              <a:cxnLst/>
              <a:rect l="l" t="t" r="r" b="b"/>
              <a:pathLst>
                <a:path w="2940" h="2606" extrusionOk="0">
                  <a:moveTo>
                    <a:pt x="2712" y="1567"/>
                  </a:moveTo>
                  <a:lnTo>
                    <a:pt x="2712" y="1567"/>
                  </a:lnTo>
                  <a:cubicBezTo>
                    <a:pt x="2693" y="1902"/>
                    <a:pt x="2536" y="2078"/>
                    <a:pt x="2271" y="2271"/>
                  </a:cubicBezTo>
                  <a:cubicBezTo>
                    <a:pt x="2271" y="1919"/>
                    <a:pt x="2447" y="1761"/>
                    <a:pt x="2712" y="1567"/>
                  </a:cubicBezTo>
                  <a:close/>
                  <a:moveTo>
                    <a:pt x="581" y="1"/>
                  </a:moveTo>
                  <a:cubicBezTo>
                    <a:pt x="388" y="1"/>
                    <a:pt x="212" y="36"/>
                    <a:pt x="71" y="106"/>
                  </a:cubicBezTo>
                  <a:cubicBezTo>
                    <a:pt x="18" y="141"/>
                    <a:pt x="1" y="229"/>
                    <a:pt x="53" y="264"/>
                  </a:cubicBezTo>
                  <a:cubicBezTo>
                    <a:pt x="212" y="423"/>
                    <a:pt x="440" y="458"/>
                    <a:pt x="651" y="546"/>
                  </a:cubicBezTo>
                  <a:cubicBezTo>
                    <a:pt x="916" y="634"/>
                    <a:pt x="1198" y="757"/>
                    <a:pt x="1426" y="916"/>
                  </a:cubicBezTo>
                  <a:cubicBezTo>
                    <a:pt x="1972" y="1320"/>
                    <a:pt x="1832" y="1883"/>
                    <a:pt x="2008" y="2430"/>
                  </a:cubicBezTo>
                  <a:cubicBezTo>
                    <a:pt x="2043" y="2552"/>
                    <a:pt x="2130" y="2606"/>
                    <a:pt x="2236" y="2606"/>
                  </a:cubicBezTo>
                  <a:cubicBezTo>
                    <a:pt x="2271" y="2606"/>
                    <a:pt x="2324" y="2606"/>
                    <a:pt x="2360" y="2571"/>
                  </a:cubicBezTo>
                  <a:cubicBezTo>
                    <a:pt x="2395" y="2571"/>
                    <a:pt x="2412" y="2552"/>
                    <a:pt x="2447" y="2535"/>
                  </a:cubicBezTo>
                  <a:cubicBezTo>
                    <a:pt x="2465" y="2482"/>
                    <a:pt x="2500" y="2447"/>
                    <a:pt x="2536" y="2430"/>
                  </a:cubicBezTo>
                  <a:cubicBezTo>
                    <a:pt x="2571" y="2395"/>
                    <a:pt x="2606" y="2376"/>
                    <a:pt x="2641" y="2359"/>
                  </a:cubicBezTo>
                  <a:cubicBezTo>
                    <a:pt x="2940" y="2024"/>
                    <a:pt x="2869" y="1479"/>
                    <a:pt x="2641" y="1038"/>
                  </a:cubicBezTo>
                  <a:cubicBezTo>
                    <a:pt x="2623" y="1250"/>
                    <a:pt x="2536" y="1390"/>
                    <a:pt x="2412" y="1496"/>
                  </a:cubicBezTo>
                  <a:lnTo>
                    <a:pt x="2201" y="1655"/>
                  </a:lnTo>
                  <a:cubicBezTo>
                    <a:pt x="2236" y="1374"/>
                    <a:pt x="2341" y="1214"/>
                    <a:pt x="2517" y="1074"/>
                  </a:cubicBezTo>
                  <a:cubicBezTo>
                    <a:pt x="2553" y="1057"/>
                    <a:pt x="2588" y="1038"/>
                    <a:pt x="2623" y="1003"/>
                  </a:cubicBezTo>
                  <a:cubicBezTo>
                    <a:pt x="2517" y="792"/>
                    <a:pt x="2360" y="616"/>
                    <a:pt x="2201" y="493"/>
                  </a:cubicBezTo>
                  <a:cubicBezTo>
                    <a:pt x="1902" y="264"/>
                    <a:pt x="1532" y="123"/>
                    <a:pt x="1163" y="71"/>
                  </a:cubicBezTo>
                  <a:cubicBezTo>
                    <a:pt x="987" y="36"/>
                    <a:pt x="775" y="1"/>
                    <a:pt x="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51847" y="186862"/>
              <a:ext cx="13141" cy="20960"/>
            </a:xfrm>
            <a:custGeom>
              <a:avLst/>
              <a:gdLst/>
              <a:ahLst/>
              <a:cxnLst/>
              <a:rect l="l" t="t" r="r" b="b"/>
              <a:pathLst>
                <a:path w="442" h="705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7" y="195"/>
                    <a:pt x="1" y="353"/>
                    <a:pt x="1" y="705"/>
                  </a:cubicBezTo>
                  <a:cubicBezTo>
                    <a:pt x="266" y="512"/>
                    <a:pt x="423" y="336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49766" y="170124"/>
              <a:ext cx="13141" cy="19414"/>
            </a:xfrm>
            <a:custGeom>
              <a:avLst/>
              <a:gdLst/>
              <a:ahLst/>
              <a:cxnLst/>
              <a:rect l="l" t="t" r="r" b="b"/>
              <a:pathLst>
                <a:path w="442" h="653" extrusionOk="0">
                  <a:moveTo>
                    <a:pt x="423" y="0"/>
                  </a:moveTo>
                  <a:cubicBezTo>
                    <a:pt x="388" y="35"/>
                    <a:pt x="353" y="54"/>
                    <a:pt x="317" y="71"/>
                  </a:cubicBezTo>
                  <a:cubicBezTo>
                    <a:pt x="141" y="211"/>
                    <a:pt x="36" y="371"/>
                    <a:pt x="1" y="652"/>
                  </a:cubicBezTo>
                  <a:lnTo>
                    <a:pt x="212" y="493"/>
                  </a:lnTo>
                  <a:cubicBezTo>
                    <a:pt x="336" y="387"/>
                    <a:pt x="423" y="247"/>
                    <a:pt x="441" y="35"/>
                  </a:cubicBezTo>
                  <a:cubicBezTo>
                    <a:pt x="441" y="35"/>
                    <a:pt x="441" y="19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04679" y="210438"/>
              <a:ext cx="5827" cy="5262"/>
            </a:xfrm>
            <a:custGeom>
              <a:avLst/>
              <a:gdLst/>
              <a:ahLst/>
              <a:cxnLst/>
              <a:rect l="l" t="t" r="r" b="b"/>
              <a:pathLst>
                <a:path w="196" h="177" extrusionOk="0">
                  <a:moveTo>
                    <a:pt x="195" y="0"/>
                  </a:moveTo>
                  <a:lnTo>
                    <a:pt x="195" y="0"/>
                  </a:lnTo>
                  <a:cubicBezTo>
                    <a:pt x="160" y="17"/>
                    <a:pt x="125" y="36"/>
                    <a:pt x="90" y="71"/>
                  </a:cubicBezTo>
                  <a:cubicBezTo>
                    <a:pt x="54" y="88"/>
                    <a:pt x="19" y="123"/>
                    <a:pt x="1" y="176"/>
                  </a:cubicBezTo>
                  <a:cubicBezTo>
                    <a:pt x="90" y="123"/>
                    <a:pt x="142" y="71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502255" y="125764"/>
              <a:ext cx="168034" cy="152842"/>
            </a:xfrm>
            <a:custGeom>
              <a:avLst/>
              <a:gdLst/>
              <a:ahLst/>
              <a:cxnLst/>
              <a:rect l="l" t="t" r="r" b="b"/>
              <a:pathLst>
                <a:path w="5652" h="5141" extrusionOk="0">
                  <a:moveTo>
                    <a:pt x="406" y="4648"/>
                  </a:moveTo>
                  <a:cubicBezTo>
                    <a:pt x="423" y="4665"/>
                    <a:pt x="423" y="4700"/>
                    <a:pt x="441" y="4718"/>
                  </a:cubicBezTo>
                  <a:cubicBezTo>
                    <a:pt x="493" y="4770"/>
                    <a:pt x="529" y="4806"/>
                    <a:pt x="512" y="4859"/>
                  </a:cubicBezTo>
                  <a:cubicBezTo>
                    <a:pt x="512" y="4876"/>
                    <a:pt x="512" y="4876"/>
                    <a:pt x="493" y="4894"/>
                  </a:cubicBezTo>
                  <a:cubicBezTo>
                    <a:pt x="477" y="4930"/>
                    <a:pt x="441" y="4947"/>
                    <a:pt x="423" y="4965"/>
                  </a:cubicBezTo>
                  <a:cubicBezTo>
                    <a:pt x="406" y="4982"/>
                    <a:pt x="388" y="4982"/>
                    <a:pt x="388" y="5000"/>
                  </a:cubicBezTo>
                  <a:lnTo>
                    <a:pt x="371" y="5000"/>
                  </a:lnTo>
                  <a:cubicBezTo>
                    <a:pt x="317" y="4930"/>
                    <a:pt x="247" y="4876"/>
                    <a:pt x="230" y="4824"/>
                  </a:cubicBezTo>
                  <a:cubicBezTo>
                    <a:pt x="230" y="4806"/>
                    <a:pt x="230" y="4789"/>
                    <a:pt x="247" y="4770"/>
                  </a:cubicBezTo>
                  <a:cubicBezTo>
                    <a:pt x="282" y="4735"/>
                    <a:pt x="353" y="4700"/>
                    <a:pt x="406" y="4648"/>
                  </a:cubicBezTo>
                  <a:close/>
                  <a:moveTo>
                    <a:pt x="5300" y="4683"/>
                  </a:moveTo>
                  <a:cubicBezTo>
                    <a:pt x="5352" y="4683"/>
                    <a:pt x="5405" y="4770"/>
                    <a:pt x="5493" y="4841"/>
                  </a:cubicBezTo>
                  <a:cubicBezTo>
                    <a:pt x="5440" y="4876"/>
                    <a:pt x="5387" y="4930"/>
                    <a:pt x="5335" y="4965"/>
                  </a:cubicBezTo>
                  <a:cubicBezTo>
                    <a:pt x="5317" y="4982"/>
                    <a:pt x="5300" y="5000"/>
                    <a:pt x="5281" y="5000"/>
                  </a:cubicBezTo>
                  <a:cubicBezTo>
                    <a:pt x="5211" y="4982"/>
                    <a:pt x="5159" y="4894"/>
                    <a:pt x="5105" y="4824"/>
                  </a:cubicBezTo>
                  <a:cubicBezTo>
                    <a:pt x="5176" y="4770"/>
                    <a:pt x="5229" y="4700"/>
                    <a:pt x="5300" y="4683"/>
                  </a:cubicBezTo>
                  <a:close/>
                  <a:moveTo>
                    <a:pt x="177" y="1"/>
                  </a:moveTo>
                  <a:cubicBezTo>
                    <a:pt x="71" y="1"/>
                    <a:pt x="19" y="18"/>
                    <a:pt x="1" y="18"/>
                  </a:cubicBezTo>
                  <a:lnTo>
                    <a:pt x="1" y="5141"/>
                  </a:lnTo>
                  <a:lnTo>
                    <a:pt x="5652" y="5141"/>
                  </a:lnTo>
                  <a:lnTo>
                    <a:pt x="5652" y="4366"/>
                  </a:lnTo>
                  <a:cubicBezTo>
                    <a:pt x="5035" y="4031"/>
                    <a:pt x="4401" y="3733"/>
                    <a:pt x="3803" y="3381"/>
                  </a:cubicBezTo>
                  <a:cubicBezTo>
                    <a:pt x="3645" y="3398"/>
                    <a:pt x="3451" y="3416"/>
                    <a:pt x="3258" y="3416"/>
                  </a:cubicBezTo>
                  <a:cubicBezTo>
                    <a:pt x="3204" y="3416"/>
                    <a:pt x="3134" y="3433"/>
                    <a:pt x="3063" y="3433"/>
                  </a:cubicBezTo>
                  <a:lnTo>
                    <a:pt x="2676" y="3433"/>
                  </a:lnTo>
                  <a:cubicBezTo>
                    <a:pt x="2483" y="3433"/>
                    <a:pt x="2289" y="3433"/>
                    <a:pt x="2113" y="3416"/>
                  </a:cubicBezTo>
                  <a:lnTo>
                    <a:pt x="2061" y="3416"/>
                  </a:lnTo>
                  <a:cubicBezTo>
                    <a:pt x="1885" y="3398"/>
                    <a:pt x="1744" y="3381"/>
                    <a:pt x="1655" y="3362"/>
                  </a:cubicBezTo>
                  <a:lnTo>
                    <a:pt x="1638" y="3362"/>
                  </a:lnTo>
                  <a:cubicBezTo>
                    <a:pt x="1638" y="3310"/>
                    <a:pt x="1638" y="3275"/>
                    <a:pt x="1655" y="3257"/>
                  </a:cubicBezTo>
                  <a:cubicBezTo>
                    <a:pt x="1674" y="3205"/>
                    <a:pt x="1726" y="3186"/>
                    <a:pt x="1779" y="3186"/>
                  </a:cubicBezTo>
                  <a:lnTo>
                    <a:pt x="3469" y="3186"/>
                  </a:lnTo>
                  <a:cubicBezTo>
                    <a:pt x="3258" y="3045"/>
                    <a:pt x="3047" y="2905"/>
                    <a:pt x="2835" y="2747"/>
                  </a:cubicBezTo>
                  <a:cubicBezTo>
                    <a:pt x="2765" y="2677"/>
                    <a:pt x="2676" y="2606"/>
                    <a:pt x="2606" y="2553"/>
                  </a:cubicBezTo>
                  <a:cubicBezTo>
                    <a:pt x="2342" y="2536"/>
                    <a:pt x="2113" y="2517"/>
                    <a:pt x="1920" y="2500"/>
                  </a:cubicBezTo>
                  <a:cubicBezTo>
                    <a:pt x="1885" y="2482"/>
                    <a:pt x="1831" y="2482"/>
                    <a:pt x="1796" y="2465"/>
                  </a:cubicBezTo>
                  <a:cubicBezTo>
                    <a:pt x="1779" y="2465"/>
                    <a:pt x="1744" y="2465"/>
                    <a:pt x="1726" y="2447"/>
                  </a:cubicBezTo>
                  <a:cubicBezTo>
                    <a:pt x="1690" y="2447"/>
                    <a:pt x="1655" y="2430"/>
                    <a:pt x="1620" y="2412"/>
                  </a:cubicBezTo>
                  <a:cubicBezTo>
                    <a:pt x="1603" y="2412"/>
                    <a:pt x="1603" y="2412"/>
                    <a:pt x="1585" y="2395"/>
                  </a:cubicBezTo>
                  <a:cubicBezTo>
                    <a:pt x="1603" y="2395"/>
                    <a:pt x="1620" y="2377"/>
                    <a:pt x="1620" y="2377"/>
                  </a:cubicBezTo>
                  <a:cubicBezTo>
                    <a:pt x="1638" y="2360"/>
                    <a:pt x="1655" y="2341"/>
                    <a:pt x="1690" y="2324"/>
                  </a:cubicBezTo>
                  <a:cubicBezTo>
                    <a:pt x="1709" y="2306"/>
                    <a:pt x="1726" y="2289"/>
                    <a:pt x="1744" y="2289"/>
                  </a:cubicBezTo>
                  <a:lnTo>
                    <a:pt x="2307" y="2289"/>
                  </a:lnTo>
                  <a:cubicBezTo>
                    <a:pt x="2061" y="2095"/>
                    <a:pt x="1831" y="1884"/>
                    <a:pt x="1620" y="1672"/>
                  </a:cubicBezTo>
                  <a:cubicBezTo>
                    <a:pt x="1585" y="1637"/>
                    <a:pt x="1550" y="1620"/>
                    <a:pt x="1479" y="1585"/>
                  </a:cubicBezTo>
                  <a:cubicBezTo>
                    <a:pt x="1498" y="1567"/>
                    <a:pt x="1514" y="1567"/>
                    <a:pt x="1514" y="1567"/>
                  </a:cubicBezTo>
                  <a:cubicBezTo>
                    <a:pt x="1198" y="1250"/>
                    <a:pt x="899" y="916"/>
                    <a:pt x="617" y="581"/>
                  </a:cubicBezTo>
                  <a:cubicBezTo>
                    <a:pt x="582" y="616"/>
                    <a:pt x="529" y="635"/>
                    <a:pt x="477" y="635"/>
                  </a:cubicBezTo>
                  <a:lnTo>
                    <a:pt x="441" y="635"/>
                  </a:lnTo>
                  <a:cubicBezTo>
                    <a:pt x="388" y="635"/>
                    <a:pt x="317" y="564"/>
                    <a:pt x="282" y="511"/>
                  </a:cubicBezTo>
                  <a:lnTo>
                    <a:pt x="282" y="440"/>
                  </a:lnTo>
                  <a:lnTo>
                    <a:pt x="282" y="405"/>
                  </a:lnTo>
                  <a:cubicBezTo>
                    <a:pt x="301" y="405"/>
                    <a:pt x="301" y="405"/>
                    <a:pt x="301" y="388"/>
                  </a:cubicBezTo>
                  <a:cubicBezTo>
                    <a:pt x="301" y="370"/>
                    <a:pt x="317" y="370"/>
                    <a:pt x="317" y="353"/>
                  </a:cubicBezTo>
                  <a:lnTo>
                    <a:pt x="336" y="353"/>
                  </a:lnTo>
                  <a:lnTo>
                    <a:pt x="336" y="335"/>
                  </a:lnTo>
                  <a:cubicBezTo>
                    <a:pt x="353" y="318"/>
                    <a:pt x="388" y="318"/>
                    <a:pt x="406" y="299"/>
                  </a:cubicBezTo>
                  <a:cubicBezTo>
                    <a:pt x="317" y="212"/>
                    <a:pt x="247" y="107"/>
                    <a:pt x="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7" name="Google Shape;1807;p11"/>
          <p:cNvGrpSpPr/>
          <p:nvPr/>
        </p:nvGrpSpPr>
        <p:grpSpPr>
          <a:xfrm>
            <a:off x="341019" y="119375"/>
            <a:ext cx="8495139" cy="4966842"/>
            <a:chOff x="341019" y="119375"/>
            <a:chExt cx="8495139" cy="4966842"/>
          </a:xfrm>
        </p:grpSpPr>
        <p:grpSp>
          <p:nvGrpSpPr>
            <p:cNvPr id="1808" name="Google Shape;1808;p11"/>
            <p:cNvGrpSpPr/>
            <p:nvPr/>
          </p:nvGrpSpPr>
          <p:grpSpPr>
            <a:xfrm>
              <a:off x="391798" y="4841837"/>
              <a:ext cx="345403" cy="244381"/>
              <a:chOff x="391798" y="4841837"/>
              <a:chExt cx="345403" cy="244381"/>
            </a:xfrm>
          </p:grpSpPr>
          <p:sp>
            <p:nvSpPr>
              <p:cNvPr id="1809" name="Google Shape;1809;p11"/>
              <p:cNvSpPr/>
              <p:nvPr/>
            </p:nvSpPr>
            <p:spPr>
              <a:xfrm>
                <a:off x="412163" y="4854889"/>
                <a:ext cx="325038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781" extrusionOk="0">
                    <a:moveTo>
                      <a:pt x="4878" y="0"/>
                    </a:moveTo>
                    <a:cubicBezTo>
                      <a:pt x="4666" y="124"/>
                      <a:pt x="4542" y="177"/>
                      <a:pt x="4437" y="265"/>
                    </a:cubicBezTo>
                    <a:cubicBezTo>
                      <a:pt x="4296" y="371"/>
                      <a:pt x="4155" y="476"/>
                      <a:pt x="3997" y="582"/>
                    </a:cubicBezTo>
                    <a:cubicBezTo>
                      <a:pt x="3997" y="1021"/>
                      <a:pt x="3979" y="1462"/>
                      <a:pt x="4033" y="1920"/>
                    </a:cubicBezTo>
                    <a:cubicBezTo>
                      <a:pt x="4314" y="1920"/>
                      <a:pt x="4613" y="1937"/>
                      <a:pt x="4894" y="1937"/>
                    </a:cubicBezTo>
                    <a:cubicBezTo>
                      <a:pt x="4894" y="1321"/>
                      <a:pt x="4878" y="705"/>
                      <a:pt x="4878" y="0"/>
                    </a:cubicBezTo>
                    <a:close/>
                    <a:moveTo>
                      <a:pt x="9947" y="2166"/>
                    </a:moveTo>
                    <a:lnTo>
                      <a:pt x="9947" y="4295"/>
                    </a:lnTo>
                    <a:lnTo>
                      <a:pt x="9947" y="4736"/>
                    </a:lnTo>
                    <a:lnTo>
                      <a:pt x="4103" y="4736"/>
                    </a:lnTo>
                    <a:cubicBezTo>
                      <a:pt x="4050" y="5070"/>
                      <a:pt x="4050" y="5405"/>
                      <a:pt x="4050" y="5739"/>
                    </a:cubicBezTo>
                    <a:lnTo>
                      <a:pt x="4050" y="6337"/>
                    </a:lnTo>
                    <a:cubicBezTo>
                      <a:pt x="4050" y="6532"/>
                      <a:pt x="4050" y="6743"/>
                      <a:pt x="4033" y="6954"/>
                    </a:cubicBezTo>
                    <a:cubicBezTo>
                      <a:pt x="3927" y="6901"/>
                      <a:pt x="3838" y="6884"/>
                      <a:pt x="3768" y="6813"/>
                    </a:cubicBezTo>
                    <a:cubicBezTo>
                      <a:pt x="3310" y="6461"/>
                      <a:pt x="2836" y="6109"/>
                      <a:pt x="2395" y="5722"/>
                    </a:cubicBezTo>
                    <a:cubicBezTo>
                      <a:pt x="1620" y="5000"/>
                      <a:pt x="846" y="4279"/>
                      <a:pt x="54" y="3539"/>
                    </a:cubicBezTo>
                    <a:cubicBezTo>
                      <a:pt x="36" y="3556"/>
                      <a:pt x="19" y="3574"/>
                      <a:pt x="1" y="3574"/>
                    </a:cubicBezTo>
                    <a:cubicBezTo>
                      <a:pt x="71" y="3662"/>
                      <a:pt x="90" y="3715"/>
                      <a:pt x="107" y="3732"/>
                    </a:cubicBezTo>
                    <a:cubicBezTo>
                      <a:pt x="881" y="4436"/>
                      <a:pt x="1639" y="5159"/>
                      <a:pt x="2413" y="5845"/>
                    </a:cubicBezTo>
                    <a:cubicBezTo>
                      <a:pt x="3099" y="6443"/>
                      <a:pt x="3803" y="6989"/>
                      <a:pt x="4507" y="7553"/>
                    </a:cubicBezTo>
                    <a:cubicBezTo>
                      <a:pt x="4613" y="7640"/>
                      <a:pt x="4737" y="7675"/>
                      <a:pt x="4930" y="7781"/>
                    </a:cubicBezTo>
                    <a:cubicBezTo>
                      <a:pt x="4983" y="6936"/>
                      <a:pt x="4930" y="6180"/>
                      <a:pt x="4965" y="5370"/>
                    </a:cubicBezTo>
                    <a:lnTo>
                      <a:pt x="10386" y="5370"/>
                    </a:lnTo>
                    <a:cubicBezTo>
                      <a:pt x="10862" y="5370"/>
                      <a:pt x="10915" y="5316"/>
                      <a:pt x="10915" y="4859"/>
                    </a:cubicBezTo>
                    <a:cubicBezTo>
                      <a:pt x="10933" y="4119"/>
                      <a:pt x="10933" y="3380"/>
                      <a:pt x="10915" y="2641"/>
                    </a:cubicBezTo>
                    <a:cubicBezTo>
                      <a:pt x="10915" y="2202"/>
                      <a:pt x="10915" y="2166"/>
                      <a:pt x="10510" y="216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11"/>
              <p:cNvSpPr/>
              <p:nvPr/>
            </p:nvSpPr>
            <p:spPr>
              <a:xfrm>
                <a:off x="401698" y="4853848"/>
                <a:ext cx="306219" cy="207813"/>
              </a:xfrm>
              <a:custGeom>
                <a:avLst/>
                <a:gdLst/>
                <a:ahLst/>
                <a:cxnLst/>
                <a:rect l="l" t="t" r="r" b="b"/>
                <a:pathLst>
                  <a:path w="10300" h="6990" extrusionOk="0">
                    <a:moveTo>
                      <a:pt x="4314" y="0"/>
                    </a:moveTo>
                    <a:cubicBezTo>
                      <a:pt x="4155" y="106"/>
                      <a:pt x="4049" y="176"/>
                      <a:pt x="3962" y="247"/>
                    </a:cubicBezTo>
                    <a:cubicBezTo>
                      <a:pt x="3099" y="880"/>
                      <a:pt x="2237" y="1532"/>
                      <a:pt x="1374" y="2166"/>
                    </a:cubicBezTo>
                    <a:cubicBezTo>
                      <a:pt x="1057" y="2394"/>
                      <a:pt x="723" y="2624"/>
                      <a:pt x="388" y="2852"/>
                    </a:cubicBezTo>
                    <a:cubicBezTo>
                      <a:pt x="318" y="2922"/>
                      <a:pt x="230" y="2993"/>
                      <a:pt x="160" y="3063"/>
                    </a:cubicBezTo>
                    <a:lnTo>
                      <a:pt x="1" y="3222"/>
                    </a:lnTo>
                    <a:cubicBezTo>
                      <a:pt x="951" y="4084"/>
                      <a:pt x="1832" y="4929"/>
                      <a:pt x="2747" y="5757"/>
                    </a:cubicBezTo>
                    <a:cubicBezTo>
                      <a:pt x="3188" y="6144"/>
                      <a:pt x="3662" y="6496"/>
                      <a:pt x="4120" y="6848"/>
                    </a:cubicBezTo>
                    <a:cubicBezTo>
                      <a:pt x="4190" y="6919"/>
                      <a:pt x="4279" y="6936"/>
                      <a:pt x="4385" y="6989"/>
                    </a:cubicBezTo>
                    <a:cubicBezTo>
                      <a:pt x="4437" y="6232"/>
                      <a:pt x="4349" y="5527"/>
                      <a:pt x="4455" y="4771"/>
                    </a:cubicBezTo>
                    <a:lnTo>
                      <a:pt x="10299" y="4771"/>
                    </a:lnTo>
                    <a:lnTo>
                      <a:pt x="10299" y="2007"/>
                    </a:lnTo>
                    <a:cubicBezTo>
                      <a:pt x="9833" y="1990"/>
                      <a:pt x="9371" y="1985"/>
                      <a:pt x="8912" y="1985"/>
                    </a:cubicBezTo>
                    <a:cubicBezTo>
                      <a:pt x="8434" y="1985"/>
                      <a:pt x="7958" y="1990"/>
                      <a:pt x="7483" y="1990"/>
                    </a:cubicBezTo>
                    <a:cubicBezTo>
                      <a:pt x="6443" y="1990"/>
                      <a:pt x="5406" y="1990"/>
                      <a:pt x="4385" y="1955"/>
                    </a:cubicBezTo>
                    <a:cubicBezTo>
                      <a:pt x="4296" y="1286"/>
                      <a:pt x="4402" y="652"/>
                      <a:pt x="43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11"/>
              <p:cNvSpPr/>
              <p:nvPr/>
            </p:nvSpPr>
            <p:spPr>
              <a:xfrm>
                <a:off x="401698" y="4944911"/>
                <a:ext cx="306219" cy="116750"/>
              </a:xfrm>
              <a:custGeom>
                <a:avLst/>
                <a:gdLst/>
                <a:ahLst/>
                <a:cxnLst/>
                <a:rect l="l" t="t" r="r" b="b"/>
                <a:pathLst>
                  <a:path w="10300" h="3927" extrusionOk="0">
                    <a:moveTo>
                      <a:pt x="160" y="0"/>
                    </a:moveTo>
                    <a:lnTo>
                      <a:pt x="1" y="159"/>
                    </a:lnTo>
                    <a:cubicBezTo>
                      <a:pt x="951" y="1021"/>
                      <a:pt x="1832" y="1866"/>
                      <a:pt x="2747" y="2694"/>
                    </a:cubicBezTo>
                    <a:cubicBezTo>
                      <a:pt x="3188" y="3081"/>
                      <a:pt x="3662" y="3433"/>
                      <a:pt x="4120" y="3785"/>
                    </a:cubicBezTo>
                    <a:cubicBezTo>
                      <a:pt x="4190" y="3856"/>
                      <a:pt x="4279" y="3873"/>
                      <a:pt x="4385" y="3926"/>
                    </a:cubicBezTo>
                    <a:cubicBezTo>
                      <a:pt x="4402" y="3715"/>
                      <a:pt x="4402" y="3504"/>
                      <a:pt x="4402" y="3309"/>
                    </a:cubicBezTo>
                    <a:lnTo>
                      <a:pt x="4402" y="2711"/>
                    </a:lnTo>
                    <a:cubicBezTo>
                      <a:pt x="4402" y="2377"/>
                      <a:pt x="4402" y="2042"/>
                      <a:pt x="4455" y="1708"/>
                    </a:cubicBezTo>
                    <a:lnTo>
                      <a:pt x="10299" y="1708"/>
                    </a:lnTo>
                    <a:lnTo>
                      <a:pt x="10299" y="1267"/>
                    </a:lnTo>
                    <a:cubicBezTo>
                      <a:pt x="9365" y="1338"/>
                      <a:pt x="8450" y="1373"/>
                      <a:pt x="7535" y="1373"/>
                    </a:cubicBezTo>
                    <a:cubicBezTo>
                      <a:pt x="6549" y="1373"/>
                      <a:pt x="5563" y="1338"/>
                      <a:pt x="4578" y="1267"/>
                    </a:cubicBezTo>
                    <a:lnTo>
                      <a:pt x="4561" y="1267"/>
                    </a:lnTo>
                    <a:cubicBezTo>
                      <a:pt x="4366" y="1267"/>
                      <a:pt x="4138" y="1444"/>
                      <a:pt x="4103" y="1638"/>
                    </a:cubicBezTo>
                    <a:cubicBezTo>
                      <a:pt x="3997" y="2148"/>
                      <a:pt x="3927" y="2659"/>
                      <a:pt x="3892" y="3152"/>
                    </a:cubicBezTo>
                    <a:cubicBezTo>
                      <a:pt x="2536" y="2236"/>
                      <a:pt x="1287" y="1180"/>
                      <a:pt x="1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11"/>
              <p:cNvSpPr/>
              <p:nvPr/>
            </p:nvSpPr>
            <p:spPr>
              <a:xfrm>
                <a:off x="519994" y="4919789"/>
                <a:ext cx="187358" cy="3246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1092" extrusionOk="0">
                    <a:moveTo>
                      <a:pt x="4384" y="0"/>
                    </a:moveTo>
                    <a:cubicBezTo>
                      <a:pt x="2976" y="0"/>
                      <a:pt x="1443" y="387"/>
                      <a:pt x="194" y="458"/>
                    </a:cubicBezTo>
                    <a:cubicBezTo>
                      <a:pt x="0" y="476"/>
                      <a:pt x="0" y="758"/>
                      <a:pt x="194" y="775"/>
                    </a:cubicBezTo>
                    <a:cubicBezTo>
                      <a:pt x="1356" y="793"/>
                      <a:pt x="2781" y="1092"/>
                      <a:pt x="4102" y="1092"/>
                    </a:cubicBezTo>
                    <a:cubicBezTo>
                      <a:pt x="4788" y="1092"/>
                      <a:pt x="5457" y="1004"/>
                      <a:pt x="6038" y="775"/>
                    </a:cubicBezTo>
                    <a:cubicBezTo>
                      <a:pt x="6285" y="669"/>
                      <a:pt x="6302" y="352"/>
                      <a:pt x="6038" y="247"/>
                    </a:cubicBezTo>
                    <a:cubicBezTo>
                      <a:pt x="5527" y="71"/>
                      <a:pt x="4964" y="0"/>
                      <a:pt x="43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11"/>
              <p:cNvSpPr/>
              <p:nvPr/>
            </p:nvSpPr>
            <p:spPr>
              <a:xfrm>
                <a:off x="434164" y="4919670"/>
                <a:ext cx="17808" cy="7997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69" extrusionOk="0">
                    <a:moveTo>
                      <a:pt x="276" y="0"/>
                    </a:moveTo>
                    <a:cubicBezTo>
                      <a:pt x="201" y="0"/>
                      <a:pt x="127" y="44"/>
                      <a:pt x="0" y="128"/>
                    </a:cubicBezTo>
                    <a:cubicBezTo>
                      <a:pt x="230" y="180"/>
                      <a:pt x="406" y="215"/>
                      <a:pt x="582" y="269"/>
                    </a:cubicBezTo>
                    <a:cubicBezTo>
                      <a:pt x="582" y="234"/>
                      <a:pt x="599" y="199"/>
                      <a:pt x="599" y="163"/>
                    </a:cubicBezTo>
                    <a:cubicBezTo>
                      <a:pt x="443" y="53"/>
                      <a:pt x="359" y="0"/>
                      <a:pt x="2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11"/>
              <p:cNvSpPr/>
              <p:nvPr/>
            </p:nvSpPr>
            <p:spPr>
              <a:xfrm>
                <a:off x="495407" y="4970033"/>
                <a:ext cx="9454" cy="734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47" extrusionOk="0">
                    <a:moveTo>
                      <a:pt x="158" y="0"/>
                    </a:moveTo>
                    <a:cubicBezTo>
                      <a:pt x="106" y="0"/>
                      <a:pt x="53" y="70"/>
                      <a:pt x="0" y="106"/>
                    </a:cubicBezTo>
                    <a:cubicBezTo>
                      <a:pt x="36" y="141"/>
                      <a:pt x="71" y="230"/>
                      <a:pt x="123" y="246"/>
                    </a:cubicBezTo>
                    <a:cubicBezTo>
                      <a:pt x="158" y="246"/>
                      <a:pt x="229" y="194"/>
                      <a:pt x="317" y="141"/>
                    </a:cubicBezTo>
                    <a:cubicBezTo>
                      <a:pt x="247" y="70"/>
                      <a:pt x="193" y="0"/>
                      <a:pt x="1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11"/>
              <p:cNvSpPr/>
              <p:nvPr/>
            </p:nvSpPr>
            <p:spPr>
              <a:xfrm>
                <a:off x="449861" y="4933346"/>
                <a:ext cx="13616" cy="5292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78" extrusionOk="0">
                    <a:moveTo>
                      <a:pt x="223" y="0"/>
                    </a:moveTo>
                    <a:cubicBezTo>
                      <a:pt x="164" y="0"/>
                      <a:pt x="96" y="34"/>
                      <a:pt x="0" y="107"/>
                    </a:cubicBezTo>
                    <a:cubicBezTo>
                      <a:pt x="176" y="143"/>
                      <a:pt x="282" y="143"/>
                      <a:pt x="458" y="178"/>
                    </a:cubicBezTo>
                    <a:cubicBezTo>
                      <a:pt x="366" y="66"/>
                      <a:pt x="304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11"/>
              <p:cNvSpPr/>
              <p:nvPr/>
            </p:nvSpPr>
            <p:spPr>
              <a:xfrm>
                <a:off x="391798" y="4841837"/>
                <a:ext cx="324473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14" h="7781" extrusionOk="0">
                    <a:moveTo>
                      <a:pt x="4647" y="404"/>
                    </a:moveTo>
                    <a:lnTo>
                      <a:pt x="4647" y="404"/>
                    </a:lnTo>
                    <a:cubicBezTo>
                      <a:pt x="4735" y="1056"/>
                      <a:pt x="4629" y="1690"/>
                      <a:pt x="4718" y="2359"/>
                    </a:cubicBezTo>
                    <a:cubicBezTo>
                      <a:pt x="5496" y="2387"/>
                      <a:pt x="6277" y="2393"/>
                      <a:pt x="7061" y="2393"/>
                    </a:cubicBezTo>
                    <a:cubicBezTo>
                      <a:pt x="7597" y="2393"/>
                      <a:pt x="8135" y="2390"/>
                      <a:pt x="8675" y="2390"/>
                    </a:cubicBezTo>
                    <a:cubicBezTo>
                      <a:pt x="9325" y="2390"/>
                      <a:pt x="9978" y="2394"/>
                      <a:pt x="10632" y="2411"/>
                    </a:cubicBezTo>
                    <a:lnTo>
                      <a:pt x="10632" y="5175"/>
                    </a:lnTo>
                    <a:lnTo>
                      <a:pt x="4788" y="5175"/>
                    </a:lnTo>
                    <a:cubicBezTo>
                      <a:pt x="4682" y="5931"/>
                      <a:pt x="4753" y="6636"/>
                      <a:pt x="4718" y="7393"/>
                    </a:cubicBezTo>
                    <a:cubicBezTo>
                      <a:pt x="4612" y="7340"/>
                      <a:pt x="4523" y="7304"/>
                      <a:pt x="4453" y="7252"/>
                    </a:cubicBezTo>
                    <a:cubicBezTo>
                      <a:pt x="3995" y="6900"/>
                      <a:pt x="3521" y="6548"/>
                      <a:pt x="3080" y="6143"/>
                    </a:cubicBezTo>
                    <a:cubicBezTo>
                      <a:pt x="2165" y="5333"/>
                      <a:pt x="1284" y="4488"/>
                      <a:pt x="334" y="3626"/>
                    </a:cubicBezTo>
                    <a:cubicBezTo>
                      <a:pt x="493" y="3485"/>
                      <a:pt x="599" y="3362"/>
                      <a:pt x="739" y="3256"/>
                    </a:cubicBezTo>
                    <a:cubicBezTo>
                      <a:pt x="1056" y="3028"/>
                      <a:pt x="1390" y="2798"/>
                      <a:pt x="1707" y="2570"/>
                    </a:cubicBezTo>
                    <a:cubicBezTo>
                      <a:pt x="2570" y="1936"/>
                      <a:pt x="3432" y="1284"/>
                      <a:pt x="4295" y="651"/>
                    </a:cubicBezTo>
                    <a:cubicBezTo>
                      <a:pt x="4382" y="580"/>
                      <a:pt x="4488" y="510"/>
                      <a:pt x="4647" y="404"/>
                    </a:cubicBezTo>
                    <a:close/>
                    <a:moveTo>
                      <a:pt x="4858" y="0"/>
                    </a:moveTo>
                    <a:cubicBezTo>
                      <a:pt x="4664" y="123"/>
                      <a:pt x="4542" y="176"/>
                      <a:pt x="4436" y="263"/>
                    </a:cubicBezTo>
                    <a:cubicBezTo>
                      <a:pt x="3467" y="968"/>
                      <a:pt x="2517" y="1690"/>
                      <a:pt x="1549" y="2394"/>
                    </a:cubicBezTo>
                    <a:cubicBezTo>
                      <a:pt x="1249" y="2605"/>
                      <a:pt x="951" y="2798"/>
                      <a:pt x="669" y="3009"/>
                    </a:cubicBezTo>
                    <a:cubicBezTo>
                      <a:pt x="440" y="3185"/>
                      <a:pt x="228" y="3397"/>
                      <a:pt x="0" y="3573"/>
                    </a:cubicBezTo>
                    <a:cubicBezTo>
                      <a:pt x="52" y="3661"/>
                      <a:pt x="71" y="3714"/>
                      <a:pt x="106" y="3732"/>
                    </a:cubicBezTo>
                    <a:cubicBezTo>
                      <a:pt x="862" y="4436"/>
                      <a:pt x="1620" y="5157"/>
                      <a:pt x="2411" y="5844"/>
                    </a:cubicBezTo>
                    <a:cubicBezTo>
                      <a:pt x="3080" y="6443"/>
                      <a:pt x="3802" y="6988"/>
                      <a:pt x="4488" y="7551"/>
                    </a:cubicBezTo>
                    <a:cubicBezTo>
                      <a:pt x="4594" y="7640"/>
                      <a:pt x="4735" y="7675"/>
                      <a:pt x="4929" y="7780"/>
                    </a:cubicBezTo>
                    <a:cubicBezTo>
                      <a:pt x="4964" y="6936"/>
                      <a:pt x="4929" y="6178"/>
                      <a:pt x="4964" y="5368"/>
                    </a:cubicBezTo>
                    <a:lnTo>
                      <a:pt x="10386" y="5368"/>
                    </a:lnTo>
                    <a:cubicBezTo>
                      <a:pt x="10860" y="5368"/>
                      <a:pt x="10914" y="5316"/>
                      <a:pt x="10914" y="4858"/>
                    </a:cubicBezTo>
                    <a:lnTo>
                      <a:pt x="10914" y="2641"/>
                    </a:lnTo>
                    <a:cubicBezTo>
                      <a:pt x="10914" y="2183"/>
                      <a:pt x="10895" y="2165"/>
                      <a:pt x="10473" y="2165"/>
                    </a:cubicBezTo>
                    <a:cubicBezTo>
                      <a:pt x="8959" y="2183"/>
                      <a:pt x="7464" y="2183"/>
                      <a:pt x="5967" y="2183"/>
                    </a:cubicBezTo>
                    <a:lnTo>
                      <a:pt x="4894" y="2183"/>
                    </a:lnTo>
                    <a:cubicBezTo>
                      <a:pt x="4875" y="1496"/>
                      <a:pt x="4875" y="792"/>
                      <a:pt x="48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11"/>
              <p:cNvSpPr/>
              <p:nvPr/>
            </p:nvSpPr>
            <p:spPr>
              <a:xfrm>
                <a:off x="600562" y="4918332"/>
                <a:ext cx="35617" cy="576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94" extrusionOk="0">
                    <a:moveTo>
                      <a:pt x="660" y="0"/>
                    </a:moveTo>
                    <a:cubicBezTo>
                      <a:pt x="442" y="0"/>
                      <a:pt x="224" y="26"/>
                      <a:pt x="1" y="84"/>
                    </a:cubicBezTo>
                    <a:cubicBezTo>
                      <a:pt x="244" y="158"/>
                      <a:pt x="461" y="193"/>
                      <a:pt x="650" y="193"/>
                    </a:cubicBezTo>
                    <a:cubicBezTo>
                      <a:pt x="872" y="193"/>
                      <a:pt x="1056" y="144"/>
                      <a:pt x="1198" y="49"/>
                    </a:cubicBezTo>
                    <a:cubicBezTo>
                      <a:pt x="1016" y="18"/>
                      <a:pt x="838" y="0"/>
                      <a:pt x="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11"/>
              <p:cNvSpPr/>
              <p:nvPr/>
            </p:nvSpPr>
            <p:spPr>
              <a:xfrm>
                <a:off x="648725" y="4918154"/>
                <a:ext cx="23606" cy="4281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44" extrusionOk="0">
                    <a:moveTo>
                      <a:pt x="437" y="1"/>
                    </a:moveTo>
                    <a:cubicBezTo>
                      <a:pt x="305" y="1"/>
                      <a:pt x="164" y="35"/>
                      <a:pt x="0" y="144"/>
                    </a:cubicBezTo>
                    <a:lnTo>
                      <a:pt x="793" y="144"/>
                    </a:lnTo>
                    <a:lnTo>
                      <a:pt x="793" y="55"/>
                    </a:lnTo>
                    <a:cubicBezTo>
                      <a:pt x="674" y="30"/>
                      <a:pt x="559" y="1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11"/>
              <p:cNvSpPr/>
              <p:nvPr/>
            </p:nvSpPr>
            <p:spPr>
              <a:xfrm>
                <a:off x="413769" y="4946398"/>
                <a:ext cx="9960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5" extrusionOk="0">
                    <a:moveTo>
                      <a:pt x="176" y="1"/>
                    </a:moveTo>
                    <a:cubicBezTo>
                      <a:pt x="170" y="1"/>
                      <a:pt x="164" y="2"/>
                      <a:pt x="158" y="4"/>
                    </a:cubicBezTo>
                    <a:cubicBezTo>
                      <a:pt x="106" y="4"/>
                      <a:pt x="53" y="56"/>
                      <a:pt x="0" y="91"/>
                    </a:cubicBezTo>
                    <a:cubicBezTo>
                      <a:pt x="53" y="144"/>
                      <a:pt x="106" y="215"/>
                      <a:pt x="158" y="232"/>
                    </a:cubicBezTo>
                    <a:cubicBezTo>
                      <a:pt x="162" y="234"/>
                      <a:pt x="166" y="235"/>
                      <a:pt x="171" y="235"/>
                    </a:cubicBezTo>
                    <a:cubicBezTo>
                      <a:pt x="209" y="235"/>
                      <a:pt x="271" y="172"/>
                      <a:pt x="334" y="109"/>
                    </a:cubicBezTo>
                    <a:cubicBezTo>
                      <a:pt x="272" y="62"/>
                      <a:pt x="223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11"/>
              <p:cNvSpPr/>
              <p:nvPr/>
            </p:nvSpPr>
            <p:spPr>
              <a:xfrm>
                <a:off x="517378" y="4865889"/>
                <a:ext cx="7878" cy="8414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83" extrusionOk="0">
                    <a:moveTo>
                      <a:pt x="142" y="1"/>
                    </a:moveTo>
                    <a:cubicBezTo>
                      <a:pt x="71" y="71"/>
                      <a:pt x="18" y="123"/>
                      <a:pt x="18" y="177"/>
                    </a:cubicBezTo>
                    <a:cubicBezTo>
                      <a:pt x="1" y="212"/>
                      <a:pt x="88" y="282"/>
                      <a:pt x="106" y="282"/>
                    </a:cubicBezTo>
                    <a:cubicBezTo>
                      <a:pt x="158" y="264"/>
                      <a:pt x="247" y="229"/>
                      <a:pt x="247" y="177"/>
                    </a:cubicBezTo>
                    <a:cubicBezTo>
                      <a:pt x="264" y="142"/>
                      <a:pt x="194" y="88"/>
                      <a:pt x="1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11"/>
              <p:cNvSpPr/>
              <p:nvPr/>
            </p:nvSpPr>
            <p:spPr>
              <a:xfrm>
                <a:off x="695312" y="4916638"/>
                <a:ext cx="6303" cy="7908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66" extrusionOk="0">
                    <a:moveTo>
                      <a:pt x="141" y="1"/>
                    </a:moveTo>
                    <a:cubicBezTo>
                      <a:pt x="71" y="54"/>
                      <a:pt x="1" y="89"/>
                      <a:pt x="1" y="106"/>
                    </a:cubicBezTo>
                    <a:cubicBezTo>
                      <a:pt x="18" y="160"/>
                      <a:pt x="71" y="212"/>
                      <a:pt x="106" y="265"/>
                    </a:cubicBezTo>
                    <a:cubicBezTo>
                      <a:pt x="141" y="230"/>
                      <a:pt x="194" y="195"/>
                      <a:pt x="212" y="160"/>
                    </a:cubicBezTo>
                    <a:cubicBezTo>
                      <a:pt x="212" y="125"/>
                      <a:pt x="177" y="71"/>
                      <a:pt x="1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11"/>
              <p:cNvSpPr/>
              <p:nvPr/>
            </p:nvSpPr>
            <p:spPr>
              <a:xfrm>
                <a:off x="671736" y="4912446"/>
                <a:ext cx="7373" cy="630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2" extrusionOk="0">
                    <a:moveTo>
                      <a:pt x="142" y="1"/>
                    </a:moveTo>
                    <a:cubicBezTo>
                      <a:pt x="106" y="1"/>
                      <a:pt x="71" y="54"/>
                      <a:pt x="1" y="106"/>
                    </a:cubicBezTo>
                    <a:cubicBezTo>
                      <a:pt x="54" y="160"/>
                      <a:pt x="106" y="212"/>
                      <a:pt x="142" y="212"/>
                    </a:cubicBezTo>
                    <a:cubicBezTo>
                      <a:pt x="177" y="195"/>
                      <a:pt x="247" y="142"/>
                      <a:pt x="247" y="106"/>
                    </a:cubicBezTo>
                    <a:cubicBezTo>
                      <a:pt x="247" y="71"/>
                      <a:pt x="177" y="1"/>
                      <a:pt x="1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3" name="Google Shape;1823;p11"/>
            <p:cNvGrpSpPr/>
            <p:nvPr/>
          </p:nvGrpSpPr>
          <p:grpSpPr>
            <a:xfrm>
              <a:off x="8413309" y="4841272"/>
              <a:ext cx="345403" cy="244945"/>
              <a:chOff x="8413309" y="4841272"/>
              <a:chExt cx="345403" cy="244945"/>
            </a:xfrm>
          </p:grpSpPr>
          <p:sp>
            <p:nvSpPr>
              <p:cNvPr id="1824" name="Google Shape;1824;p11"/>
              <p:cNvSpPr/>
              <p:nvPr/>
            </p:nvSpPr>
            <p:spPr>
              <a:xfrm>
                <a:off x="8413309" y="4854889"/>
                <a:ext cx="324473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14" h="7781" extrusionOk="0">
                    <a:moveTo>
                      <a:pt x="6055" y="0"/>
                    </a:moveTo>
                    <a:cubicBezTo>
                      <a:pt x="6037" y="705"/>
                      <a:pt x="6037" y="1321"/>
                      <a:pt x="6037" y="1937"/>
                    </a:cubicBezTo>
                    <a:cubicBezTo>
                      <a:pt x="6319" y="1937"/>
                      <a:pt x="6619" y="1920"/>
                      <a:pt x="6900" y="1920"/>
                    </a:cubicBezTo>
                    <a:cubicBezTo>
                      <a:pt x="6952" y="1462"/>
                      <a:pt x="6917" y="1021"/>
                      <a:pt x="6936" y="582"/>
                    </a:cubicBezTo>
                    <a:cubicBezTo>
                      <a:pt x="6776" y="476"/>
                      <a:pt x="6636" y="371"/>
                      <a:pt x="6478" y="265"/>
                    </a:cubicBezTo>
                    <a:cubicBezTo>
                      <a:pt x="6372" y="177"/>
                      <a:pt x="6248" y="124"/>
                      <a:pt x="6055" y="0"/>
                    </a:cubicBezTo>
                    <a:close/>
                    <a:moveTo>
                      <a:pt x="423" y="2166"/>
                    </a:moveTo>
                    <a:cubicBezTo>
                      <a:pt x="17" y="2166"/>
                      <a:pt x="0" y="2202"/>
                      <a:pt x="0" y="2641"/>
                    </a:cubicBezTo>
                    <a:lnTo>
                      <a:pt x="0" y="4859"/>
                    </a:lnTo>
                    <a:cubicBezTo>
                      <a:pt x="0" y="5316"/>
                      <a:pt x="52" y="5370"/>
                      <a:pt x="528" y="5370"/>
                    </a:cubicBezTo>
                    <a:lnTo>
                      <a:pt x="5967" y="5370"/>
                    </a:lnTo>
                    <a:cubicBezTo>
                      <a:pt x="6002" y="6180"/>
                      <a:pt x="5950" y="6936"/>
                      <a:pt x="6002" y="7781"/>
                    </a:cubicBezTo>
                    <a:cubicBezTo>
                      <a:pt x="6196" y="7675"/>
                      <a:pt x="6319" y="7640"/>
                      <a:pt x="6424" y="7553"/>
                    </a:cubicBezTo>
                    <a:cubicBezTo>
                      <a:pt x="7128" y="6989"/>
                      <a:pt x="7833" y="6443"/>
                      <a:pt x="8520" y="5845"/>
                    </a:cubicBezTo>
                    <a:cubicBezTo>
                      <a:pt x="9294" y="5159"/>
                      <a:pt x="10050" y="4436"/>
                      <a:pt x="10808" y="3732"/>
                    </a:cubicBezTo>
                    <a:cubicBezTo>
                      <a:pt x="10843" y="3715"/>
                      <a:pt x="10860" y="3662"/>
                      <a:pt x="10914" y="3574"/>
                    </a:cubicBezTo>
                    <a:cubicBezTo>
                      <a:pt x="10895" y="3574"/>
                      <a:pt x="10895" y="3556"/>
                      <a:pt x="10878" y="3539"/>
                    </a:cubicBezTo>
                    <a:cubicBezTo>
                      <a:pt x="10086" y="4279"/>
                      <a:pt x="9311" y="5000"/>
                      <a:pt x="8520" y="5722"/>
                    </a:cubicBezTo>
                    <a:cubicBezTo>
                      <a:pt x="8097" y="6109"/>
                      <a:pt x="7621" y="6461"/>
                      <a:pt x="7164" y="6813"/>
                    </a:cubicBezTo>
                    <a:cubicBezTo>
                      <a:pt x="7093" y="6884"/>
                      <a:pt x="7006" y="6901"/>
                      <a:pt x="6882" y="6954"/>
                    </a:cubicBezTo>
                    <a:lnTo>
                      <a:pt x="6882" y="6337"/>
                    </a:lnTo>
                    <a:lnTo>
                      <a:pt x="6882" y="5757"/>
                    </a:lnTo>
                    <a:cubicBezTo>
                      <a:pt x="6882" y="5422"/>
                      <a:pt x="6865" y="5088"/>
                      <a:pt x="6830" y="4736"/>
                    </a:cubicBezTo>
                    <a:lnTo>
                      <a:pt x="986" y="4736"/>
                    </a:lnTo>
                    <a:lnTo>
                      <a:pt x="986" y="216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11"/>
              <p:cNvSpPr/>
              <p:nvPr/>
            </p:nvSpPr>
            <p:spPr>
              <a:xfrm>
                <a:off x="8442593" y="4853848"/>
                <a:ext cx="306160" cy="207813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6990" extrusionOk="0">
                    <a:moveTo>
                      <a:pt x="5986" y="0"/>
                    </a:moveTo>
                    <a:cubicBezTo>
                      <a:pt x="5880" y="652"/>
                      <a:pt x="5986" y="1286"/>
                      <a:pt x="5915" y="1955"/>
                    </a:cubicBezTo>
                    <a:cubicBezTo>
                      <a:pt x="4876" y="1990"/>
                      <a:pt x="3855" y="1990"/>
                      <a:pt x="2817" y="1990"/>
                    </a:cubicBezTo>
                    <a:cubicBezTo>
                      <a:pt x="2341" y="1990"/>
                      <a:pt x="1866" y="1985"/>
                      <a:pt x="1388" y="1985"/>
                    </a:cubicBezTo>
                    <a:cubicBezTo>
                      <a:pt x="928" y="1985"/>
                      <a:pt x="467" y="1990"/>
                      <a:pt x="1" y="2007"/>
                    </a:cubicBezTo>
                    <a:lnTo>
                      <a:pt x="1" y="4771"/>
                    </a:lnTo>
                    <a:lnTo>
                      <a:pt x="5845" y="4771"/>
                    </a:lnTo>
                    <a:cubicBezTo>
                      <a:pt x="5932" y="5527"/>
                      <a:pt x="5862" y="6232"/>
                      <a:pt x="5897" y="6989"/>
                    </a:cubicBezTo>
                    <a:cubicBezTo>
                      <a:pt x="6021" y="6936"/>
                      <a:pt x="6108" y="6919"/>
                      <a:pt x="6179" y="6848"/>
                    </a:cubicBezTo>
                    <a:cubicBezTo>
                      <a:pt x="6636" y="6496"/>
                      <a:pt x="7112" y="6144"/>
                      <a:pt x="7535" y="5757"/>
                    </a:cubicBezTo>
                    <a:cubicBezTo>
                      <a:pt x="8450" y="4929"/>
                      <a:pt x="9347" y="4084"/>
                      <a:pt x="10298" y="3222"/>
                    </a:cubicBezTo>
                    <a:cubicBezTo>
                      <a:pt x="10227" y="3169"/>
                      <a:pt x="10192" y="3117"/>
                      <a:pt x="10140" y="3063"/>
                    </a:cubicBezTo>
                    <a:cubicBezTo>
                      <a:pt x="10051" y="2993"/>
                      <a:pt x="9981" y="2922"/>
                      <a:pt x="9893" y="2852"/>
                    </a:cubicBezTo>
                    <a:cubicBezTo>
                      <a:pt x="9577" y="2624"/>
                      <a:pt x="9241" y="2394"/>
                      <a:pt x="8925" y="2166"/>
                    </a:cubicBezTo>
                    <a:cubicBezTo>
                      <a:pt x="8063" y="1532"/>
                      <a:pt x="7200" y="880"/>
                      <a:pt x="6338" y="247"/>
                    </a:cubicBezTo>
                    <a:cubicBezTo>
                      <a:pt x="6232" y="176"/>
                      <a:pt x="6127" y="106"/>
                      <a:pt x="59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11"/>
              <p:cNvSpPr/>
              <p:nvPr/>
            </p:nvSpPr>
            <p:spPr>
              <a:xfrm>
                <a:off x="8442593" y="4944911"/>
                <a:ext cx="306160" cy="116750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3927" extrusionOk="0">
                    <a:moveTo>
                      <a:pt x="10140" y="0"/>
                    </a:moveTo>
                    <a:cubicBezTo>
                      <a:pt x="8995" y="1180"/>
                      <a:pt x="7746" y="2236"/>
                      <a:pt x="6390" y="3152"/>
                    </a:cubicBezTo>
                    <a:cubicBezTo>
                      <a:pt x="6373" y="2659"/>
                      <a:pt x="6284" y="2148"/>
                      <a:pt x="6197" y="1638"/>
                    </a:cubicBezTo>
                    <a:cubicBezTo>
                      <a:pt x="6162" y="1444"/>
                      <a:pt x="5932" y="1267"/>
                      <a:pt x="5721" y="1267"/>
                    </a:cubicBezTo>
                    <a:lnTo>
                      <a:pt x="5704" y="1267"/>
                    </a:lnTo>
                    <a:cubicBezTo>
                      <a:pt x="4718" y="1338"/>
                      <a:pt x="3749" y="1373"/>
                      <a:pt x="2764" y="1373"/>
                    </a:cubicBezTo>
                    <a:cubicBezTo>
                      <a:pt x="1848" y="1373"/>
                      <a:pt x="916" y="1338"/>
                      <a:pt x="1" y="1267"/>
                    </a:cubicBezTo>
                    <a:lnTo>
                      <a:pt x="1" y="1708"/>
                    </a:lnTo>
                    <a:lnTo>
                      <a:pt x="5845" y="1708"/>
                    </a:lnTo>
                    <a:cubicBezTo>
                      <a:pt x="5880" y="2060"/>
                      <a:pt x="5897" y="2394"/>
                      <a:pt x="5897" y="2729"/>
                    </a:cubicBezTo>
                    <a:lnTo>
                      <a:pt x="5897" y="3309"/>
                    </a:lnTo>
                    <a:lnTo>
                      <a:pt x="5897" y="3926"/>
                    </a:lnTo>
                    <a:cubicBezTo>
                      <a:pt x="6021" y="3873"/>
                      <a:pt x="6108" y="3856"/>
                      <a:pt x="6179" y="3785"/>
                    </a:cubicBezTo>
                    <a:cubicBezTo>
                      <a:pt x="6636" y="3433"/>
                      <a:pt x="7112" y="3081"/>
                      <a:pt x="7535" y="2694"/>
                    </a:cubicBezTo>
                    <a:cubicBezTo>
                      <a:pt x="8450" y="1866"/>
                      <a:pt x="9347" y="1021"/>
                      <a:pt x="10298" y="159"/>
                    </a:cubicBezTo>
                    <a:cubicBezTo>
                      <a:pt x="10227" y="106"/>
                      <a:pt x="10192" y="54"/>
                      <a:pt x="101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11"/>
              <p:cNvSpPr/>
              <p:nvPr/>
            </p:nvSpPr>
            <p:spPr>
              <a:xfrm>
                <a:off x="8443099" y="4919789"/>
                <a:ext cx="187388" cy="32465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1092" extrusionOk="0">
                    <a:moveTo>
                      <a:pt x="1920" y="0"/>
                    </a:moveTo>
                    <a:cubicBezTo>
                      <a:pt x="1322" y="0"/>
                      <a:pt x="758" y="71"/>
                      <a:pt x="265" y="247"/>
                    </a:cubicBezTo>
                    <a:cubicBezTo>
                      <a:pt x="1" y="352"/>
                      <a:pt x="19" y="669"/>
                      <a:pt x="265" y="775"/>
                    </a:cubicBezTo>
                    <a:cubicBezTo>
                      <a:pt x="846" y="1004"/>
                      <a:pt x="1498" y="1092"/>
                      <a:pt x="2202" y="1092"/>
                    </a:cubicBezTo>
                    <a:cubicBezTo>
                      <a:pt x="3504" y="1092"/>
                      <a:pt x="4929" y="793"/>
                      <a:pt x="6110" y="775"/>
                    </a:cubicBezTo>
                    <a:cubicBezTo>
                      <a:pt x="6302" y="758"/>
                      <a:pt x="6302" y="476"/>
                      <a:pt x="6110" y="458"/>
                    </a:cubicBezTo>
                    <a:cubicBezTo>
                      <a:pt x="4859" y="387"/>
                      <a:pt x="3310" y="0"/>
                      <a:pt x="19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11"/>
              <p:cNvSpPr/>
              <p:nvPr/>
            </p:nvSpPr>
            <p:spPr>
              <a:xfrm>
                <a:off x="8698479" y="4919670"/>
                <a:ext cx="17333" cy="7997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69" extrusionOk="0">
                    <a:moveTo>
                      <a:pt x="322" y="0"/>
                    </a:moveTo>
                    <a:cubicBezTo>
                      <a:pt x="242" y="0"/>
                      <a:pt x="158" y="53"/>
                      <a:pt x="1" y="163"/>
                    </a:cubicBezTo>
                    <a:cubicBezTo>
                      <a:pt x="1" y="199"/>
                      <a:pt x="1" y="234"/>
                      <a:pt x="19" y="269"/>
                    </a:cubicBezTo>
                    <a:cubicBezTo>
                      <a:pt x="195" y="215"/>
                      <a:pt x="371" y="180"/>
                      <a:pt x="582" y="128"/>
                    </a:cubicBezTo>
                    <a:cubicBezTo>
                      <a:pt x="465" y="44"/>
                      <a:pt x="395" y="0"/>
                      <a:pt x="3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11"/>
              <p:cNvSpPr/>
              <p:nvPr/>
            </p:nvSpPr>
            <p:spPr>
              <a:xfrm>
                <a:off x="8645649" y="4970033"/>
                <a:ext cx="9454" cy="734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47" extrusionOk="0">
                    <a:moveTo>
                      <a:pt x="158" y="0"/>
                    </a:moveTo>
                    <a:cubicBezTo>
                      <a:pt x="106" y="0"/>
                      <a:pt x="71" y="70"/>
                      <a:pt x="1" y="141"/>
                    </a:cubicBezTo>
                    <a:cubicBezTo>
                      <a:pt x="88" y="194"/>
                      <a:pt x="141" y="246"/>
                      <a:pt x="194" y="246"/>
                    </a:cubicBezTo>
                    <a:cubicBezTo>
                      <a:pt x="247" y="230"/>
                      <a:pt x="264" y="141"/>
                      <a:pt x="317" y="106"/>
                    </a:cubicBezTo>
                    <a:cubicBezTo>
                      <a:pt x="264" y="70"/>
                      <a:pt x="212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11"/>
              <p:cNvSpPr/>
              <p:nvPr/>
            </p:nvSpPr>
            <p:spPr>
              <a:xfrm>
                <a:off x="8686974" y="4933346"/>
                <a:ext cx="13141" cy="5292"/>
              </a:xfrm>
              <a:custGeom>
                <a:avLst/>
                <a:gdLst/>
                <a:ahLst/>
                <a:cxnLst/>
                <a:rect l="l" t="t" r="r" b="b"/>
                <a:pathLst>
                  <a:path w="442" h="178" extrusionOk="0">
                    <a:moveTo>
                      <a:pt x="228" y="0"/>
                    </a:moveTo>
                    <a:cubicBezTo>
                      <a:pt x="147" y="0"/>
                      <a:pt x="83" y="66"/>
                      <a:pt x="1" y="178"/>
                    </a:cubicBezTo>
                    <a:cubicBezTo>
                      <a:pt x="177" y="143"/>
                      <a:pt x="265" y="143"/>
                      <a:pt x="441" y="107"/>
                    </a:cubicBezTo>
                    <a:cubicBezTo>
                      <a:pt x="353" y="34"/>
                      <a:pt x="286" y="0"/>
                      <a:pt x="2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11"/>
              <p:cNvSpPr/>
              <p:nvPr/>
            </p:nvSpPr>
            <p:spPr>
              <a:xfrm>
                <a:off x="8433674" y="4841837"/>
                <a:ext cx="325038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781" extrusionOk="0">
                    <a:moveTo>
                      <a:pt x="6286" y="404"/>
                    </a:moveTo>
                    <a:cubicBezTo>
                      <a:pt x="6427" y="510"/>
                      <a:pt x="6532" y="580"/>
                      <a:pt x="6638" y="651"/>
                    </a:cubicBezTo>
                    <a:cubicBezTo>
                      <a:pt x="7500" y="1284"/>
                      <a:pt x="8363" y="1936"/>
                      <a:pt x="9225" y="2570"/>
                    </a:cubicBezTo>
                    <a:cubicBezTo>
                      <a:pt x="9541" y="2798"/>
                      <a:pt x="9877" y="3028"/>
                      <a:pt x="10193" y="3256"/>
                    </a:cubicBezTo>
                    <a:cubicBezTo>
                      <a:pt x="10334" y="3362"/>
                      <a:pt x="10440" y="3485"/>
                      <a:pt x="10598" y="3626"/>
                    </a:cubicBezTo>
                    <a:cubicBezTo>
                      <a:pt x="9647" y="4488"/>
                      <a:pt x="8750" y="5333"/>
                      <a:pt x="7835" y="6143"/>
                    </a:cubicBezTo>
                    <a:cubicBezTo>
                      <a:pt x="7412" y="6548"/>
                      <a:pt x="6936" y="6900"/>
                      <a:pt x="6479" y="7252"/>
                    </a:cubicBezTo>
                    <a:cubicBezTo>
                      <a:pt x="6408" y="7304"/>
                      <a:pt x="6321" y="7340"/>
                      <a:pt x="6197" y="7393"/>
                    </a:cubicBezTo>
                    <a:cubicBezTo>
                      <a:pt x="6162" y="6636"/>
                      <a:pt x="6232" y="5931"/>
                      <a:pt x="6145" y="5175"/>
                    </a:cubicBezTo>
                    <a:lnTo>
                      <a:pt x="301" y="5175"/>
                    </a:lnTo>
                    <a:lnTo>
                      <a:pt x="301" y="2411"/>
                    </a:lnTo>
                    <a:cubicBezTo>
                      <a:pt x="955" y="2394"/>
                      <a:pt x="1605" y="2390"/>
                      <a:pt x="2254" y="2390"/>
                    </a:cubicBezTo>
                    <a:cubicBezTo>
                      <a:pt x="2791" y="2390"/>
                      <a:pt x="3328" y="2393"/>
                      <a:pt x="3864" y="2393"/>
                    </a:cubicBezTo>
                    <a:cubicBezTo>
                      <a:pt x="4647" y="2393"/>
                      <a:pt x="5430" y="2387"/>
                      <a:pt x="6215" y="2359"/>
                    </a:cubicBezTo>
                    <a:cubicBezTo>
                      <a:pt x="6286" y="1690"/>
                      <a:pt x="6197" y="1056"/>
                      <a:pt x="6286" y="404"/>
                    </a:cubicBezTo>
                    <a:close/>
                    <a:moveTo>
                      <a:pt x="6056" y="0"/>
                    </a:moveTo>
                    <a:cubicBezTo>
                      <a:pt x="6056" y="792"/>
                      <a:pt x="6039" y="1496"/>
                      <a:pt x="6039" y="2183"/>
                    </a:cubicBezTo>
                    <a:lnTo>
                      <a:pt x="4965" y="2183"/>
                    </a:lnTo>
                    <a:cubicBezTo>
                      <a:pt x="3451" y="2183"/>
                      <a:pt x="1955" y="2183"/>
                      <a:pt x="459" y="2165"/>
                    </a:cubicBezTo>
                    <a:cubicBezTo>
                      <a:pt x="36" y="2165"/>
                      <a:pt x="19" y="2183"/>
                      <a:pt x="1" y="2641"/>
                    </a:cubicBezTo>
                    <a:lnTo>
                      <a:pt x="1" y="4858"/>
                    </a:lnTo>
                    <a:cubicBezTo>
                      <a:pt x="19" y="5316"/>
                      <a:pt x="71" y="5368"/>
                      <a:pt x="547" y="5368"/>
                    </a:cubicBezTo>
                    <a:lnTo>
                      <a:pt x="5969" y="5368"/>
                    </a:lnTo>
                    <a:cubicBezTo>
                      <a:pt x="6004" y="6178"/>
                      <a:pt x="5951" y="6936"/>
                      <a:pt x="6004" y="7780"/>
                    </a:cubicBezTo>
                    <a:cubicBezTo>
                      <a:pt x="6197" y="7675"/>
                      <a:pt x="6321" y="7640"/>
                      <a:pt x="6427" y="7551"/>
                    </a:cubicBezTo>
                    <a:cubicBezTo>
                      <a:pt x="7131" y="6988"/>
                      <a:pt x="7835" y="6443"/>
                      <a:pt x="8521" y="5844"/>
                    </a:cubicBezTo>
                    <a:cubicBezTo>
                      <a:pt x="9295" y="5157"/>
                      <a:pt x="10053" y="4436"/>
                      <a:pt x="10827" y="3732"/>
                    </a:cubicBezTo>
                    <a:cubicBezTo>
                      <a:pt x="10844" y="3714"/>
                      <a:pt x="10862" y="3661"/>
                      <a:pt x="10933" y="3573"/>
                    </a:cubicBezTo>
                    <a:cubicBezTo>
                      <a:pt x="10703" y="3397"/>
                      <a:pt x="10492" y="3185"/>
                      <a:pt x="10264" y="3009"/>
                    </a:cubicBezTo>
                    <a:cubicBezTo>
                      <a:pt x="9982" y="2798"/>
                      <a:pt x="9665" y="2605"/>
                      <a:pt x="9384" y="2394"/>
                    </a:cubicBezTo>
                    <a:cubicBezTo>
                      <a:pt x="8415" y="1690"/>
                      <a:pt x="7447" y="968"/>
                      <a:pt x="6479" y="263"/>
                    </a:cubicBezTo>
                    <a:cubicBezTo>
                      <a:pt x="6391" y="176"/>
                      <a:pt x="6267" y="123"/>
                      <a:pt x="60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11"/>
              <p:cNvSpPr/>
              <p:nvPr/>
            </p:nvSpPr>
            <p:spPr>
              <a:xfrm>
                <a:off x="8433674" y="4841272"/>
                <a:ext cx="325038" cy="23239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817" extrusionOk="0">
                    <a:moveTo>
                      <a:pt x="6299" y="450"/>
                    </a:moveTo>
                    <a:lnTo>
                      <a:pt x="6299" y="450"/>
                    </a:lnTo>
                    <a:cubicBezTo>
                      <a:pt x="6433" y="533"/>
                      <a:pt x="6535" y="602"/>
                      <a:pt x="6638" y="688"/>
                    </a:cubicBezTo>
                    <a:cubicBezTo>
                      <a:pt x="7483" y="1322"/>
                      <a:pt x="8345" y="1955"/>
                      <a:pt x="9208" y="2606"/>
                    </a:cubicBezTo>
                    <a:cubicBezTo>
                      <a:pt x="9525" y="2836"/>
                      <a:pt x="9858" y="3047"/>
                      <a:pt x="10193" y="3293"/>
                    </a:cubicBezTo>
                    <a:cubicBezTo>
                      <a:pt x="10313" y="3379"/>
                      <a:pt x="10434" y="3499"/>
                      <a:pt x="10571" y="3636"/>
                    </a:cubicBezTo>
                    <a:lnTo>
                      <a:pt x="10571" y="3636"/>
                    </a:lnTo>
                    <a:cubicBezTo>
                      <a:pt x="9624" y="4513"/>
                      <a:pt x="8747" y="5338"/>
                      <a:pt x="7835" y="6162"/>
                    </a:cubicBezTo>
                    <a:cubicBezTo>
                      <a:pt x="7394" y="6549"/>
                      <a:pt x="6919" y="6901"/>
                      <a:pt x="6462" y="7271"/>
                    </a:cubicBezTo>
                    <a:cubicBezTo>
                      <a:pt x="6411" y="7320"/>
                      <a:pt x="6315" y="7340"/>
                      <a:pt x="6215" y="7385"/>
                    </a:cubicBezTo>
                    <a:lnTo>
                      <a:pt x="6215" y="7385"/>
                    </a:lnTo>
                    <a:cubicBezTo>
                      <a:pt x="6214" y="7184"/>
                      <a:pt x="6197" y="6998"/>
                      <a:pt x="6197" y="6795"/>
                    </a:cubicBezTo>
                    <a:lnTo>
                      <a:pt x="6197" y="6215"/>
                    </a:lnTo>
                    <a:cubicBezTo>
                      <a:pt x="6197" y="5880"/>
                      <a:pt x="6197" y="5528"/>
                      <a:pt x="6162" y="5194"/>
                    </a:cubicBezTo>
                    <a:lnTo>
                      <a:pt x="6162" y="5176"/>
                    </a:lnTo>
                    <a:lnTo>
                      <a:pt x="318" y="5176"/>
                    </a:lnTo>
                    <a:lnTo>
                      <a:pt x="318" y="2448"/>
                    </a:lnTo>
                    <a:lnTo>
                      <a:pt x="318" y="2448"/>
                    </a:lnTo>
                    <a:cubicBezTo>
                      <a:pt x="998" y="2430"/>
                      <a:pt x="1679" y="2413"/>
                      <a:pt x="2360" y="2413"/>
                    </a:cubicBezTo>
                    <a:lnTo>
                      <a:pt x="3873" y="2413"/>
                    </a:lnTo>
                    <a:cubicBezTo>
                      <a:pt x="4648" y="2413"/>
                      <a:pt x="5441" y="2413"/>
                      <a:pt x="6215" y="2395"/>
                    </a:cubicBezTo>
                    <a:lnTo>
                      <a:pt x="6232" y="2395"/>
                    </a:lnTo>
                    <a:lnTo>
                      <a:pt x="6232" y="2378"/>
                    </a:lnTo>
                    <a:cubicBezTo>
                      <a:pt x="6251" y="2167"/>
                      <a:pt x="6251" y="1937"/>
                      <a:pt x="6251" y="1744"/>
                    </a:cubicBezTo>
                    <a:lnTo>
                      <a:pt x="6251" y="1146"/>
                    </a:lnTo>
                    <a:cubicBezTo>
                      <a:pt x="6251" y="924"/>
                      <a:pt x="6266" y="687"/>
                      <a:pt x="6299" y="450"/>
                    </a:cubicBezTo>
                    <a:close/>
                    <a:moveTo>
                      <a:pt x="6267" y="406"/>
                    </a:moveTo>
                    <a:lnTo>
                      <a:pt x="6267" y="423"/>
                    </a:lnTo>
                    <a:cubicBezTo>
                      <a:pt x="6232" y="670"/>
                      <a:pt x="6232" y="916"/>
                      <a:pt x="6232" y="1146"/>
                    </a:cubicBezTo>
                    <a:lnTo>
                      <a:pt x="6232" y="1744"/>
                    </a:lnTo>
                    <a:cubicBezTo>
                      <a:pt x="6232" y="1932"/>
                      <a:pt x="6232" y="2138"/>
                      <a:pt x="6200" y="2360"/>
                    </a:cubicBezTo>
                    <a:lnTo>
                      <a:pt x="6200" y="2360"/>
                    </a:lnTo>
                    <a:cubicBezTo>
                      <a:pt x="5430" y="2395"/>
                      <a:pt x="4643" y="2395"/>
                      <a:pt x="3873" y="2395"/>
                    </a:cubicBezTo>
                    <a:lnTo>
                      <a:pt x="2360" y="2395"/>
                    </a:lnTo>
                    <a:cubicBezTo>
                      <a:pt x="1674" y="2395"/>
                      <a:pt x="987" y="2395"/>
                      <a:pt x="301" y="2413"/>
                    </a:cubicBezTo>
                    <a:lnTo>
                      <a:pt x="283" y="2413"/>
                    </a:lnTo>
                    <a:lnTo>
                      <a:pt x="283" y="2430"/>
                    </a:lnTo>
                    <a:lnTo>
                      <a:pt x="283" y="5194"/>
                    </a:lnTo>
                    <a:lnTo>
                      <a:pt x="6127" y="5194"/>
                    </a:lnTo>
                    <a:cubicBezTo>
                      <a:pt x="6180" y="5546"/>
                      <a:pt x="6180" y="5880"/>
                      <a:pt x="6180" y="6215"/>
                    </a:cubicBezTo>
                    <a:lnTo>
                      <a:pt x="6180" y="6795"/>
                    </a:lnTo>
                    <a:cubicBezTo>
                      <a:pt x="6180" y="7007"/>
                      <a:pt x="6180" y="7201"/>
                      <a:pt x="6197" y="7412"/>
                    </a:cubicBezTo>
                    <a:lnTo>
                      <a:pt x="6197" y="7429"/>
                    </a:lnTo>
                    <a:lnTo>
                      <a:pt x="6215" y="7412"/>
                    </a:lnTo>
                    <a:cubicBezTo>
                      <a:pt x="6321" y="7359"/>
                      <a:pt x="6408" y="7342"/>
                      <a:pt x="6479" y="7288"/>
                    </a:cubicBezTo>
                    <a:cubicBezTo>
                      <a:pt x="6936" y="6919"/>
                      <a:pt x="7412" y="6567"/>
                      <a:pt x="7852" y="6180"/>
                    </a:cubicBezTo>
                    <a:cubicBezTo>
                      <a:pt x="8767" y="5352"/>
                      <a:pt x="9647" y="4525"/>
                      <a:pt x="10598" y="3645"/>
                    </a:cubicBezTo>
                    <a:lnTo>
                      <a:pt x="10616" y="3645"/>
                    </a:lnTo>
                    <a:lnTo>
                      <a:pt x="10598" y="3627"/>
                    </a:lnTo>
                    <a:cubicBezTo>
                      <a:pt x="10457" y="3486"/>
                      <a:pt x="10334" y="3364"/>
                      <a:pt x="10210" y="3275"/>
                    </a:cubicBezTo>
                    <a:cubicBezTo>
                      <a:pt x="9877" y="3028"/>
                      <a:pt x="9541" y="2817"/>
                      <a:pt x="9225" y="2571"/>
                    </a:cubicBezTo>
                    <a:lnTo>
                      <a:pt x="6638" y="670"/>
                    </a:lnTo>
                    <a:cubicBezTo>
                      <a:pt x="6549" y="582"/>
                      <a:pt x="6443" y="512"/>
                      <a:pt x="6286" y="406"/>
                    </a:cubicBezTo>
                    <a:close/>
                    <a:moveTo>
                      <a:pt x="6074" y="46"/>
                    </a:moveTo>
                    <a:cubicBezTo>
                      <a:pt x="6273" y="163"/>
                      <a:pt x="6376" y="214"/>
                      <a:pt x="6479" y="282"/>
                    </a:cubicBezTo>
                    <a:cubicBezTo>
                      <a:pt x="7447" y="1005"/>
                      <a:pt x="8415" y="1709"/>
                      <a:pt x="9384" y="2413"/>
                    </a:cubicBezTo>
                    <a:cubicBezTo>
                      <a:pt x="9665" y="2624"/>
                      <a:pt x="9964" y="2817"/>
                      <a:pt x="10246" y="3028"/>
                    </a:cubicBezTo>
                    <a:cubicBezTo>
                      <a:pt x="10488" y="3202"/>
                      <a:pt x="10697" y="3410"/>
                      <a:pt x="10905" y="3601"/>
                    </a:cubicBezTo>
                    <a:lnTo>
                      <a:pt x="10905" y="3601"/>
                    </a:lnTo>
                    <a:cubicBezTo>
                      <a:pt x="10876" y="3633"/>
                      <a:pt x="10861" y="3665"/>
                      <a:pt x="10844" y="3697"/>
                    </a:cubicBezTo>
                    <a:cubicBezTo>
                      <a:pt x="10844" y="3716"/>
                      <a:pt x="10827" y="3733"/>
                      <a:pt x="10809" y="3751"/>
                    </a:cubicBezTo>
                    <a:cubicBezTo>
                      <a:pt x="10053" y="4455"/>
                      <a:pt x="9295" y="5176"/>
                      <a:pt x="8504" y="5863"/>
                    </a:cubicBezTo>
                    <a:cubicBezTo>
                      <a:pt x="7835" y="6443"/>
                      <a:pt x="7131" y="7007"/>
                      <a:pt x="6427" y="7570"/>
                    </a:cubicBezTo>
                    <a:cubicBezTo>
                      <a:pt x="6324" y="7638"/>
                      <a:pt x="6204" y="7691"/>
                      <a:pt x="6021" y="7790"/>
                    </a:cubicBezTo>
                    <a:lnTo>
                      <a:pt x="6021" y="7790"/>
                    </a:lnTo>
                    <a:cubicBezTo>
                      <a:pt x="6004" y="7441"/>
                      <a:pt x="5986" y="7092"/>
                      <a:pt x="5986" y="6760"/>
                    </a:cubicBezTo>
                    <a:lnTo>
                      <a:pt x="5986" y="6250"/>
                    </a:lnTo>
                    <a:lnTo>
                      <a:pt x="5986" y="5387"/>
                    </a:lnTo>
                    <a:lnTo>
                      <a:pt x="5969" y="5370"/>
                    </a:lnTo>
                    <a:lnTo>
                      <a:pt x="5458" y="5370"/>
                    </a:lnTo>
                    <a:cubicBezTo>
                      <a:pt x="4420" y="5370"/>
                      <a:pt x="3381" y="5387"/>
                      <a:pt x="2343" y="5387"/>
                    </a:cubicBezTo>
                    <a:cubicBezTo>
                      <a:pt x="1744" y="5387"/>
                      <a:pt x="1146" y="5370"/>
                      <a:pt x="547" y="5370"/>
                    </a:cubicBezTo>
                    <a:lnTo>
                      <a:pt x="266" y="5370"/>
                    </a:lnTo>
                    <a:cubicBezTo>
                      <a:pt x="212" y="5352"/>
                      <a:pt x="160" y="5335"/>
                      <a:pt x="142" y="5317"/>
                    </a:cubicBezTo>
                    <a:cubicBezTo>
                      <a:pt x="90" y="5282"/>
                      <a:pt x="54" y="5246"/>
                      <a:pt x="36" y="5176"/>
                    </a:cubicBezTo>
                    <a:cubicBezTo>
                      <a:pt x="19" y="5106"/>
                      <a:pt x="19" y="5000"/>
                      <a:pt x="19" y="4877"/>
                    </a:cubicBezTo>
                    <a:lnTo>
                      <a:pt x="19" y="3733"/>
                    </a:lnTo>
                    <a:lnTo>
                      <a:pt x="19" y="2660"/>
                    </a:lnTo>
                    <a:cubicBezTo>
                      <a:pt x="19" y="2554"/>
                      <a:pt x="19" y="2465"/>
                      <a:pt x="36" y="2395"/>
                    </a:cubicBezTo>
                    <a:cubicBezTo>
                      <a:pt x="36" y="2360"/>
                      <a:pt x="54" y="2307"/>
                      <a:pt x="54" y="2289"/>
                    </a:cubicBezTo>
                    <a:lnTo>
                      <a:pt x="107" y="2237"/>
                    </a:lnTo>
                    <a:cubicBezTo>
                      <a:pt x="125" y="2219"/>
                      <a:pt x="177" y="2219"/>
                      <a:pt x="230" y="2202"/>
                    </a:cubicBezTo>
                    <a:lnTo>
                      <a:pt x="459" y="2202"/>
                    </a:lnTo>
                    <a:cubicBezTo>
                      <a:pt x="1955" y="2202"/>
                      <a:pt x="3451" y="2219"/>
                      <a:pt x="4965" y="2219"/>
                    </a:cubicBezTo>
                    <a:lnTo>
                      <a:pt x="6039" y="2219"/>
                    </a:lnTo>
                    <a:lnTo>
                      <a:pt x="6039" y="2202"/>
                    </a:lnTo>
                    <a:cubicBezTo>
                      <a:pt x="6056" y="1523"/>
                      <a:pt x="6056" y="827"/>
                      <a:pt x="6074" y="46"/>
                    </a:cubicBezTo>
                    <a:close/>
                    <a:moveTo>
                      <a:pt x="6056" y="1"/>
                    </a:moveTo>
                    <a:lnTo>
                      <a:pt x="6056" y="19"/>
                    </a:lnTo>
                    <a:cubicBezTo>
                      <a:pt x="6039" y="811"/>
                      <a:pt x="6039" y="1515"/>
                      <a:pt x="6021" y="2202"/>
                    </a:cubicBezTo>
                    <a:lnTo>
                      <a:pt x="4965" y="2202"/>
                    </a:lnTo>
                    <a:cubicBezTo>
                      <a:pt x="3451" y="2184"/>
                      <a:pt x="1955" y="2184"/>
                      <a:pt x="459" y="2184"/>
                    </a:cubicBezTo>
                    <a:lnTo>
                      <a:pt x="195" y="2184"/>
                    </a:lnTo>
                    <a:cubicBezTo>
                      <a:pt x="142" y="2202"/>
                      <a:pt x="107" y="2202"/>
                      <a:pt x="90" y="2219"/>
                    </a:cubicBezTo>
                    <a:cubicBezTo>
                      <a:pt x="71" y="2237"/>
                      <a:pt x="54" y="2254"/>
                      <a:pt x="36" y="2289"/>
                    </a:cubicBezTo>
                    <a:cubicBezTo>
                      <a:pt x="1" y="2360"/>
                      <a:pt x="1" y="2465"/>
                      <a:pt x="1" y="2660"/>
                    </a:cubicBezTo>
                    <a:lnTo>
                      <a:pt x="1" y="3733"/>
                    </a:lnTo>
                    <a:lnTo>
                      <a:pt x="1" y="4877"/>
                    </a:lnTo>
                    <a:cubicBezTo>
                      <a:pt x="1" y="5000"/>
                      <a:pt x="1" y="5089"/>
                      <a:pt x="19" y="5159"/>
                    </a:cubicBezTo>
                    <a:cubicBezTo>
                      <a:pt x="19" y="5211"/>
                      <a:pt x="36" y="5246"/>
                      <a:pt x="71" y="5282"/>
                    </a:cubicBezTo>
                    <a:cubicBezTo>
                      <a:pt x="107" y="5335"/>
                      <a:pt x="160" y="5370"/>
                      <a:pt x="230" y="5387"/>
                    </a:cubicBezTo>
                    <a:cubicBezTo>
                      <a:pt x="301" y="5387"/>
                      <a:pt x="406" y="5405"/>
                      <a:pt x="547" y="5405"/>
                    </a:cubicBezTo>
                    <a:lnTo>
                      <a:pt x="5952" y="5405"/>
                    </a:lnTo>
                    <a:cubicBezTo>
                      <a:pt x="5969" y="5682"/>
                      <a:pt x="5969" y="5975"/>
                      <a:pt x="5969" y="6250"/>
                    </a:cubicBezTo>
                    <a:lnTo>
                      <a:pt x="5969" y="6760"/>
                    </a:lnTo>
                    <a:cubicBezTo>
                      <a:pt x="5969" y="7095"/>
                      <a:pt x="5969" y="7447"/>
                      <a:pt x="5986" y="7799"/>
                    </a:cubicBezTo>
                    <a:lnTo>
                      <a:pt x="5986" y="7816"/>
                    </a:lnTo>
                    <a:lnTo>
                      <a:pt x="6004" y="7816"/>
                    </a:lnTo>
                    <a:cubicBezTo>
                      <a:pt x="6197" y="7711"/>
                      <a:pt x="6338" y="7659"/>
                      <a:pt x="6443" y="7588"/>
                    </a:cubicBezTo>
                    <a:cubicBezTo>
                      <a:pt x="7131" y="7025"/>
                      <a:pt x="7852" y="6462"/>
                      <a:pt x="8521" y="5880"/>
                    </a:cubicBezTo>
                    <a:cubicBezTo>
                      <a:pt x="9313" y="5194"/>
                      <a:pt x="10070" y="4472"/>
                      <a:pt x="10827" y="3768"/>
                    </a:cubicBezTo>
                    <a:cubicBezTo>
                      <a:pt x="10844" y="3751"/>
                      <a:pt x="10862" y="3733"/>
                      <a:pt x="10879" y="3697"/>
                    </a:cubicBezTo>
                    <a:cubicBezTo>
                      <a:pt x="10879" y="3680"/>
                      <a:pt x="10898" y="3645"/>
                      <a:pt x="10933" y="3610"/>
                    </a:cubicBezTo>
                    <a:lnTo>
                      <a:pt x="10933" y="3592"/>
                    </a:lnTo>
                    <a:cubicBezTo>
                      <a:pt x="10722" y="3399"/>
                      <a:pt x="10492" y="3188"/>
                      <a:pt x="10264" y="3012"/>
                    </a:cubicBezTo>
                    <a:cubicBezTo>
                      <a:pt x="9982" y="2800"/>
                      <a:pt x="9682" y="2606"/>
                      <a:pt x="9384" y="2395"/>
                    </a:cubicBezTo>
                    <a:cubicBezTo>
                      <a:pt x="8415" y="1691"/>
                      <a:pt x="7464" y="970"/>
                      <a:pt x="6497" y="266"/>
                    </a:cubicBezTo>
                    <a:cubicBezTo>
                      <a:pt x="6391" y="195"/>
                      <a:pt x="6267" y="142"/>
                      <a:pt x="6074" y="19"/>
                    </a:cubicBezTo>
                    <a:lnTo>
                      <a:pt x="60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11"/>
              <p:cNvSpPr/>
              <p:nvPr/>
            </p:nvSpPr>
            <p:spPr>
              <a:xfrm>
                <a:off x="8514272" y="4918332"/>
                <a:ext cx="35617" cy="576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94" extrusionOk="0">
                    <a:moveTo>
                      <a:pt x="532" y="0"/>
                    </a:moveTo>
                    <a:cubicBezTo>
                      <a:pt x="353" y="0"/>
                      <a:pt x="175" y="18"/>
                      <a:pt x="1" y="49"/>
                    </a:cubicBezTo>
                    <a:cubicBezTo>
                      <a:pt x="134" y="144"/>
                      <a:pt x="318" y="193"/>
                      <a:pt x="543" y="193"/>
                    </a:cubicBezTo>
                    <a:cubicBezTo>
                      <a:pt x="734" y="193"/>
                      <a:pt x="955" y="158"/>
                      <a:pt x="1198" y="84"/>
                    </a:cubicBezTo>
                    <a:cubicBezTo>
                      <a:pt x="975" y="26"/>
                      <a:pt x="752" y="0"/>
                      <a:pt x="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11"/>
              <p:cNvSpPr/>
              <p:nvPr/>
            </p:nvSpPr>
            <p:spPr>
              <a:xfrm>
                <a:off x="8477645" y="4918154"/>
                <a:ext cx="24111" cy="428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44" extrusionOk="0">
                    <a:moveTo>
                      <a:pt x="367" y="1"/>
                    </a:moveTo>
                    <a:cubicBezTo>
                      <a:pt x="243" y="1"/>
                      <a:pt x="129" y="30"/>
                      <a:pt x="19" y="55"/>
                    </a:cubicBezTo>
                    <a:cubicBezTo>
                      <a:pt x="19" y="90"/>
                      <a:pt x="19" y="126"/>
                      <a:pt x="1" y="144"/>
                    </a:cubicBezTo>
                    <a:lnTo>
                      <a:pt x="810" y="144"/>
                    </a:lnTo>
                    <a:cubicBezTo>
                      <a:pt x="646" y="35"/>
                      <a:pt x="501" y="1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11"/>
              <p:cNvSpPr/>
              <p:nvPr/>
            </p:nvSpPr>
            <p:spPr>
              <a:xfrm>
                <a:off x="8726752" y="4946398"/>
                <a:ext cx="9454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35" extrusionOk="0">
                    <a:moveTo>
                      <a:pt x="159" y="1"/>
                    </a:moveTo>
                    <a:cubicBezTo>
                      <a:pt x="112" y="1"/>
                      <a:pt x="63" y="62"/>
                      <a:pt x="0" y="109"/>
                    </a:cubicBezTo>
                    <a:cubicBezTo>
                      <a:pt x="63" y="172"/>
                      <a:pt x="112" y="235"/>
                      <a:pt x="159" y="235"/>
                    </a:cubicBezTo>
                    <a:cubicBezTo>
                      <a:pt x="165" y="235"/>
                      <a:pt x="171" y="234"/>
                      <a:pt x="176" y="232"/>
                    </a:cubicBezTo>
                    <a:cubicBezTo>
                      <a:pt x="230" y="215"/>
                      <a:pt x="265" y="144"/>
                      <a:pt x="317" y="91"/>
                    </a:cubicBezTo>
                    <a:cubicBezTo>
                      <a:pt x="265" y="56"/>
                      <a:pt x="230" y="4"/>
                      <a:pt x="176" y="4"/>
                    </a:cubicBezTo>
                    <a:cubicBezTo>
                      <a:pt x="171" y="2"/>
                      <a:pt x="165" y="1"/>
                      <a:pt x="1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11"/>
              <p:cNvSpPr/>
              <p:nvPr/>
            </p:nvSpPr>
            <p:spPr>
              <a:xfrm>
                <a:off x="8448331" y="4916638"/>
                <a:ext cx="6868" cy="7908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66" extrusionOk="0">
                    <a:moveTo>
                      <a:pt x="89" y="1"/>
                    </a:moveTo>
                    <a:cubicBezTo>
                      <a:pt x="54" y="71"/>
                      <a:pt x="1" y="125"/>
                      <a:pt x="19" y="160"/>
                    </a:cubicBezTo>
                    <a:cubicBezTo>
                      <a:pt x="19" y="195"/>
                      <a:pt x="89" y="230"/>
                      <a:pt x="125" y="265"/>
                    </a:cubicBezTo>
                    <a:cubicBezTo>
                      <a:pt x="160" y="212"/>
                      <a:pt x="195" y="160"/>
                      <a:pt x="212" y="106"/>
                    </a:cubicBezTo>
                    <a:cubicBezTo>
                      <a:pt x="230" y="89"/>
                      <a:pt x="142" y="54"/>
                      <a:pt x="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11"/>
              <p:cNvSpPr/>
              <p:nvPr/>
            </p:nvSpPr>
            <p:spPr>
              <a:xfrm>
                <a:off x="8471372" y="4912446"/>
                <a:ext cx="7343" cy="630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12" extrusionOk="0">
                    <a:moveTo>
                      <a:pt x="106" y="1"/>
                    </a:moveTo>
                    <a:cubicBezTo>
                      <a:pt x="54" y="1"/>
                      <a:pt x="0" y="71"/>
                      <a:pt x="0" y="106"/>
                    </a:cubicBezTo>
                    <a:cubicBezTo>
                      <a:pt x="0" y="142"/>
                      <a:pt x="54" y="195"/>
                      <a:pt x="106" y="212"/>
                    </a:cubicBezTo>
                    <a:cubicBezTo>
                      <a:pt x="141" y="212"/>
                      <a:pt x="176" y="160"/>
                      <a:pt x="247" y="106"/>
                    </a:cubicBezTo>
                    <a:cubicBezTo>
                      <a:pt x="176" y="54"/>
                      <a:pt x="141" y="1"/>
                      <a:pt x="1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8" name="Google Shape;1838;p11"/>
            <p:cNvGrpSpPr/>
            <p:nvPr/>
          </p:nvGrpSpPr>
          <p:grpSpPr>
            <a:xfrm>
              <a:off x="4153446" y="4866929"/>
              <a:ext cx="1120435" cy="191580"/>
              <a:chOff x="4153446" y="4866929"/>
              <a:chExt cx="1120435" cy="191580"/>
            </a:xfrm>
          </p:grpSpPr>
          <p:sp>
            <p:nvSpPr>
              <p:cNvPr id="1839" name="Google Shape;1839;p11"/>
              <p:cNvSpPr/>
              <p:nvPr/>
            </p:nvSpPr>
            <p:spPr>
              <a:xfrm>
                <a:off x="4173841" y="4881051"/>
                <a:ext cx="181621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63" y="36"/>
                      <a:pt x="3380" y="71"/>
                      <a:pt x="3398" y="89"/>
                    </a:cubicBezTo>
                    <a:cubicBezTo>
                      <a:pt x="3485" y="336"/>
                      <a:pt x="3521" y="582"/>
                      <a:pt x="3556" y="829"/>
                    </a:cubicBezTo>
                    <a:cubicBezTo>
                      <a:pt x="3574" y="864"/>
                      <a:pt x="3574" y="881"/>
                      <a:pt x="3574" y="916"/>
                    </a:cubicBezTo>
                    <a:cubicBezTo>
                      <a:pt x="3609" y="1110"/>
                      <a:pt x="3626" y="1322"/>
                      <a:pt x="3661" y="1550"/>
                    </a:cubicBezTo>
                    <a:cubicBezTo>
                      <a:pt x="3802" y="1568"/>
                      <a:pt x="3943" y="1568"/>
                      <a:pt x="4084" y="1585"/>
                    </a:cubicBezTo>
                    <a:cubicBezTo>
                      <a:pt x="4067" y="1514"/>
                      <a:pt x="4067" y="1444"/>
                      <a:pt x="4049" y="1392"/>
                    </a:cubicBezTo>
                    <a:cubicBezTo>
                      <a:pt x="4049" y="1357"/>
                      <a:pt x="4032" y="1338"/>
                      <a:pt x="4032" y="1303"/>
                    </a:cubicBezTo>
                    <a:cubicBezTo>
                      <a:pt x="3997" y="1057"/>
                      <a:pt x="3961" y="793"/>
                      <a:pt x="3873" y="564"/>
                    </a:cubicBezTo>
                    <a:cubicBezTo>
                      <a:pt x="3715" y="212"/>
                      <a:pt x="3539" y="19"/>
                      <a:pt x="3345" y="1"/>
                    </a:cubicBezTo>
                    <a:close/>
                    <a:moveTo>
                      <a:pt x="0" y="2782"/>
                    </a:moveTo>
                    <a:lnTo>
                      <a:pt x="0" y="2782"/>
                    </a:lnTo>
                    <a:cubicBezTo>
                      <a:pt x="35" y="2852"/>
                      <a:pt x="71" y="2906"/>
                      <a:pt x="124" y="2976"/>
                    </a:cubicBezTo>
                    <a:cubicBezTo>
                      <a:pt x="194" y="3063"/>
                      <a:pt x="300" y="3134"/>
                      <a:pt x="406" y="3204"/>
                    </a:cubicBezTo>
                    <a:cubicBezTo>
                      <a:pt x="423" y="3169"/>
                      <a:pt x="441" y="3134"/>
                      <a:pt x="458" y="3082"/>
                    </a:cubicBezTo>
                    <a:cubicBezTo>
                      <a:pt x="317" y="2993"/>
                      <a:pt x="194" y="2923"/>
                      <a:pt x="89" y="2835"/>
                    </a:cubicBezTo>
                    <a:cubicBezTo>
                      <a:pt x="54" y="2817"/>
                      <a:pt x="35" y="2800"/>
                      <a:pt x="0" y="2782"/>
                    </a:cubicBezTo>
                    <a:close/>
                    <a:moveTo>
                      <a:pt x="564" y="2712"/>
                    </a:moveTo>
                    <a:lnTo>
                      <a:pt x="564" y="2712"/>
                    </a:lnTo>
                    <a:cubicBezTo>
                      <a:pt x="810" y="2836"/>
                      <a:pt x="863" y="3028"/>
                      <a:pt x="775" y="3275"/>
                    </a:cubicBezTo>
                    <a:cubicBezTo>
                      <a:pt x="880" y="3028"/>
                      <a:pt x="810" y="2836"/>
                      <a:pt x="564" y="2712"/>
                    </a:cubicBezTo>
                    <a:close/>
                    <a:moveTo>
                      <a:pt x="1936" y="4596"/>
                    </a:moveTo>
                    <a:cubicBezTo>
                      <a:pt x="1690" y="4772"/>
                      <a:pt x="1479" y="4965"/>
                      <a:pt x="1251" y="5105"/>
                    </a:cubicBezTo>
                    <a:cubicBezTo>
                      <a:pt x="1091" y="5211"/>
                      <a:pt x="915" y="5281"/>
                      <a:pt x="739" y="5317"/>
                    </a:cubicBezTo>
                    <a:lnTo>
                      <a:pt x="723" y="5317"/>
                    </a:lnTo>
                    <a:lnTo>
                      <a:pt x="723" y="5335"/>
                    </a:lnTo>
                    <a:lnTo>
                      <a:pt x="528" y="5335"/>
                    </a:lnTo>
                    <a:cubicBezTo>
                      <a:pt x="546" y="5440"/>
                      <a:pt x="563" y="5528"/>
                      <a:pt x="617" y="5598"/>
                    </a:cubicBezTo>
                    <a:cubicBezTo>
                      <a:pt x="723" y="5739"/>
                      <a:pt x="863" y="5809"/>
                      <a:pt x="1056" y="5809"/>
                    </a:cubicBezTo>
                    <a:cubicBezTo>
                      <a:pt x="1110" y="5809"/>
                      <a:pt x="1162" y="5809"/>
                      <a:pt x="1215" y="5793"/>
                    </a:cubicBezTo>
                    <a:cubicBezTo>
                      <a:pt x="1391" y="5757"/>
                      <a:pt x="1567" y="5669"/>
                      <a:pt x="1708" y="5581"/>
                    </a:cubicBezTo>
                    <a:cubicBezTo>
                      <a:pt x="1919" y="5440"/>
                      <a:pt x="2131" y="5281"/>
                      <a:pt x="2324" y="5124"/>
                    </a:cubicBezTo>
                    <a:cubicBezTo>
                      <a:pt x="2183" y="4965"/>
                      <a:pt x="2060" y="4772"/>
                      <a:pt x="1936" y="4596"/>
                    </a:cubicBezTo>
                    <a:close/>
                    <a:moveTo>
                      <a:pt x="5527" y="2378"/>
                    </a:moveTo>
                    <a:cubicBezTo>
                      <a:pt x="5546" y="2395"/>
                      <a:pt x="5546" y="2413"/>
                      <a:pt x="5546" y="2430"/>
                    </a:cubicBezTo>
                    <a:cubicBezTo>
                      <a:pt x="5546" y="2571"/>
                      <a:pt x="5475" y="2711"/>
                      <a:pt x="5334" y="2852"/>
                    </a:cubicBezTo>
                    <a:cubicBezTo>
                      <a:pt x="5088" y="3063"/>
                      <a:pt x="4788" y="3223"/>
                      <a:pt x="4489" y="3380"/>
                    </a:cubicBezTo>
                    <a:cubicBezTo>
                      <a:pt x="4313" y="3469"/>
                      <a:pt x="4102" y="3504"/>
                      <a:pt x="3891" y="3556"/>
                    </a:cubicBezTo>
                    <a:cubicBezTo>
                      <a:pt x="3891" y="3768"/>
                      <a:pt x="3908" y="3962"/>
                      <a:pt x="3908" y="4155"/>
                    </a:cubicBezTo>
                    <a:cubicBezTo>
                      <a:pt x="3908" y="4314"/>
                      <a:pt x="3891" y="4455"/>
                      <a:pt x="3891" y="4596"/>
                    </a:cubicBezTo>
                    <a:cubicBezTo>
                      <a:pt x="3873" y="4965"/>
                      <a:pt x="3821" y="5317"/>
                      <a:pt x="3398" y="5457"/>
                    </a:cubicBezTo>
                    <a:lnTo>
                      <a:pt x="3380" y="5457"/>
                    </a:lnTo>
                    <a:cubicBezTo>
                      <a:pt x="3292" y="5493"/>
                      <a:pt x="3204" y="5511"/>
                      <a:pt x="3116" y="5511"/>
                    </a:cubicBezTo>
                    <a:cubicBezTo>
                      <a:pt x="2922" y="5493"/>
                      <a:pt x="2746" y="5440"/>
                      <a:pt x="2588" y="5352"/>
                    </a:cubicBezTo>
                    <a:lnTo>
                      <a:pt x="2588" y="5352"/>
                    </a:lnTo>
                    <a:cubicBezTo>
                      <a:pt x="2676" y="5457"/>
                      <a:pt x="2746" y="5546"/>
                      <a:pt x="2852" y="5652"/>
                    </a:cubicBezTo>
                    <a:cubicBezTo>
                      <a:pt x="3063" y="5845"/>
                      <a:pt x="3309" y="5969"/>
                      <a:pt x="3574" y="5969"/>
                    </a:cubicBezTo>
                    <a:cubicBezTo>
                      <a:pt x="3680" y="5969"/>
                      <a:pt x="3767" y="5950"/>
                      <a:pt x="3873" y="5933"/>
                    </a:cubicBezTo>
                    <a:cubicBezTo>
                      <a:pt x="4295" y="5793"/>
                      <a:pt x="4349" y="5422"/>
                      <a:pt x="4366" y="5070"/>
                    </a:cubicBezTo>
                    <a:cubicBezTo>
                      <a:pt x="4384" y="4736"/>
                      <a:pt x="4366" y="4401"/>
                      <a:pt x="4366" y="4032"/>
                    </a:cubicBezTo>
                    <a:cubicBezTo>
                      <a:pt x="4577" y="3962"/>
                      <a:pt x="4788" y="3944"/>
                      <a:pt x="4947" y="3856"/>
                    </a:cubicBezTo>
                    <a:cubicBezTo>
                      <a:pt x="5246" y="3697"/>
                      <a:pt x="5563" y="3539"/>
                      <a:pt x="5792" y="3310"/>
                    </a:cubicBezTo>
                    <a:cubicBezTo>
                      <a:pt x="6109" y="3028"/>
                      <a:pt x="6074" y="2694"/>
                      <a:pt x="5722" y="2483"/>
                    </a:cubicBezTo>
                    <a:cubicBezTo>
                      <a:pt x="5651" y="2448"/>
                      <a:pt x="5598" y="2413"/>
                      <a:pt x="5527" y="23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11"/>
              <p:cNvSpPr/>
              <p:nvPr/>
            </p:nvSpPr>
            <p:spPr>
              <a:xfrm>
                <a:off x="4404100" y="4881051"/>
                <a:ext cx="17849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80" y="36"/>
                      <a:pt x="3398" y="89"/>
                      <a:pt x="3415" y="125"/>
                    </a:cubicBezTo>
                    <a:cubicBezTo>
                      <a:pt x="3521" y="371"/>
                      <a:pt x="3539" y="634"/>
                      <a:pt x="3591" y="899"/>
                    </a:cubicBezTo>
                    <a:cubicBezTo>
                      <a:pt x="3591" y="951"/>
                      <a:pt x="3609" y="1005"/>
                      <a:pt x="3609" y="1057"/>
                    </a:cubicBezTo>
                    <a:lnTo>
                      <a:pt x="3662" y="1533"/>
                    </a:lnTo>
                    <a:cubicBezTo>
                      <a:pt x="3802" y="1568"/>
                      <a:pt x="3943" y="1585"/>
                      <a:pt x="4084" y="1603"/>
                    </a:cubicBezTo>
                    <a:lnTo>
                      <a:pt x="4084" y="1533"/>
                    </a:lnTo>
                    <a:cubicBezTo>
                      <a:pt x="4067" y="1462"/>
                      <a:pt x="4067" y="1409"/>
                      <a:pt x="4049" y="1357"/>
                    </a:cubicBezTo>
                    <a:cubicBezTo>
                      <a:pt x="4014" y="1110"/>
                      <a:pt x="3978" y="829"/>
                      <a:pt x="3873" y="599"/>
                    </a:cubicBezTo>
                    <a:cubicBezTo>
                      <a:pt x="3715" y="230"/>
                      <a:pt x="3556" y="19"/>
                      <a:pt x="3345" y="1"/>
                    </a:cubicBezTo>
                    <a:close/>
                    <a:moveTo>
                      <a:pt x="0" y="2800"/>
                    </a:moveTo>
                    <a:lnTo>
                      <a:pt x="0" y="2800"/>
                    </a:lnTo>
                    <a:cubicBezTo>
                      <a:pt x="89" y="2958"/>
                      <a:pt x="211" y="3099"/>
                      <a:pt x="387" y="3204"/>
                    </a:cubicBezTo>
                    <a:cubicBezTo>
                      <a:pt x="387" y="3223"/>
                      <a:pt x="406" y="3223"/>
                      <a:pt x="406" y="3223"/>
                    </a:cubicBezTo>
                    <a:cubicBezTo>
                      <a:pt x="423" y="3169"/>
                      <a:pt x="441" y="3117"/>
                      <a:pt x="476" y="3063"/>
                    </a:cubicBezTo>
                    <a:cubicBezTo>
                      <a:pt x="300" y="2976"/>
                      <a:pt x="141" y="2887"/>
                      <a:pt x="0" y="2800"/>
                    </a:cubicBezTo>
                    <a:close/>
                    <a:moveTo>
                      <a:pt x="1937" y="4612"/>
                    </a:moveTo>
                    <a:cubicBezTo>
                      <a:pt x="1620" y="4824"/>
                      <a:pt x="1373" y="5053"/>
                      <a:pt x="1075" y="5211"/>
                    </a:cubicBezTo>
                    <a:lnTo>
                      <a:pt x="1056" y="5211"/>
                    </a:lnTo>
                    <a:cubicBezTo>
                      <a:pt x="899" y="5300"/>
                      <a:pt x="740" y="5352"/>
                      <a:pt x="599" y="5352"/>
                    </a:cubicBezTo>
                    <a:lnTo>
                      <a:pt x="547" y="5352"/>
                    </a:lnTo>
                    <a:cubicBezTo>
                      <a:pt x="564" y="5493"/>
                      <a:pt x="634" y="5598"/>
                      <a:pt x="704" y="5669"/>
                    </a:cubicBezTo>
                    <a:cubicBezTo>
                      <a:pt x="793" y="5774"/>
                      <a:pt x="916" y="5809"/>
                      <a:pt x="1056" y="5809"/>
                    </a:cubicBezTo>
                    <a:cubicBezTo>
                      <a:pt x="1197" y="5809"/>
                      <a:pt x="1373" y="5774"/>
                      <a:pt x="1549" y="5669"/>
                    </a:cubicBezTo>
                    <a:cubicBezTo>
                      <a:pt x="1814" y="5528"/>
                      <a:pt x="2060" y="5335"/>
                      <a:pt x="2342" y="5124"/>
                    </a:cubicBezTo>
                    <a:cubicBezTo>
                      <a:pt x="2201" y="4983"/>
                      <a:pt x="2077" y="4788"/>
                      <a:pt x="1937" y="4612"/>
                    </a:cubicBezTo>
                    <a:close/>
                    <a:moveTo>
                      <a:pt x="5492" y="2307"/>
                    </a:moveTo>
                    <a:cubicBezTo>
                      <a:pt x="5511" y="2342"/>
                      <a:pt x="5511" y="2395"/>
                      <a:pt x="5511" y="2448"/>
                    </a:cubicBezTo>
                    <a:lnTo>
                      <a:pt x="5511" y="2483"/>
                    </a:lnTo>
                    <a:cubicBezTo>
                      <a:pt x="5511" y="2852"/>
                      <a:pt x="5175" y="3063"/>
                      <a:pt x="4877" y="3223"/>
                    </a:cubicBezTo>
                    <a:cubicBezTo>
                      <a:pt x="4577" y="3363"/>
                      <a:pt x="4243" y="3451"/>
                      <a:pt x="3891" y="3575"/>
                    </a:cubicBezTo>
                    <a:cubicBezTo>
                      <a:pt x="3891" y="3786"/>
                      <a:pt x="3908" y="3979"/>
                      <a:pt x="3908" y="4190"/>
                    </a:cubicBezTo>
                    <a:cubicBezTo>
                      <a:pt x="3908" y="4331"/>
                      <a:pt x="3891" y="4472"/>
                      <a:pt x="3891" y="4631"/>
                    </a:cubicBezTo>
                    <a:cubicBezTo>
                      <a:pt x="3891" y="4983"/>
                      <a:pt x="3802" y="5317"/>
                      <a:pt x="3433" y="5457"/>
                    </a:cubicBezTo>
                    <a:lnTo>
                      <a:pt x="3415" y="5457"/>
                    </a:lnTo>
                    <a:cubicBezTo>
                      <a:pt x="3310" y="5493"/>
                      <a:pt x="3222" y="5511"/>
                      <a:pt x="3117" y="5511"/>
                    </a:cubicBezTo>
                    <a:cubicBezTo>
                      <a:pt x="2941" y="5511"/>
                      <a:pt x="2765" y="5440"/>
                      <a:pt x="2605" y="5335"/>
                    </a:cubicBezTo>
                    <a:lnTo>
                      <a:pt x="2605" y="5335"/>
                    </a:lnTo>
                    <a:cubicBezTo>
                      <a:pt x="2694" y="5476"/>
                      <a:pt x="2800" y="5598"/>
                      <a:pt x="2905" y="5687"/>
                    </a:cubicBezTo>
                    <a:cubicBezTo>
                      <a:pt x="3117" y="5863"/>
                      <a:pt x="3345" y="5969"/>
                      <a:pt x="3591" y="5969"/>
                    </a:cubicBezTo>
                    <a:cubicBezTo>
                      <a:pt x="3697" y="5969"/>
                      <a:pt x="3785" y="5950"/>
                      <a:pt x="3891" y="5915"/>
                    </a:cubicBezTo>
                    <a:cubicBezTo>
                      <a:pt x="4278" y="5774"/>
                      <a:pt x="4349" y="5440"/>
                      <a:pt x="4366" y="5105"/>
                    </a:cubicBezTo>
                    <a:cubicBezTo>
                      <a:pt x="4384" y="4753"/>
                      <a:pt x="4366" y="4384"/>
                      <a:pt x="4366" y="4049"/>
                    </a:cubicBezTo>
                    <a:cubicBezTo>
                      <a:pt x="4718" y="3927"/>
                      <a:pt x="5053" y="3838"/>
                      <a:pt x="5335" y="3680"/>
                    </a:cubicBezTo>
                    <a:cubicBezTo>
                      <a:pt x="5668" y="3521"/>
                      <a:pt x="6003" y="3310"/>
                      <a:pt x="5985" y="2906"/>
                    </a:cubicBezTo>
                    <a:cubicBezTo>
                      <a:pt x="5968" y="2589"/>
                      <a:pt x="5757" y="2413"/>
                      <a:pt x="5492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11"/>
              <p:cNvSpPr/>
              <p:nvPr/>
            </p:nvSpPr>
            <p:spPr>
              <a:xfrm>
                <a:off x="4634894" y="4881051"/>
                <a:ext cx="17846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3" h="5969" extrusionOk="0">
                    <a:moveTo>
                      <a:pt x="3169" y="442"/>
                    </a:moveTo>
                    <a:cubicBezTo>
                      <a:pt x="3256" y="759"/>
                      <a:pt x="3256" y="1111"/>
                      <a:pt x="3256" y="1444"/>
                    </a:cubicBezTo>
                    <a:cubicBezTo>
                      <a:pt x="3256" y="1092"/>
                      <a:pt x="3256" y="759"/>
                      <a:pt x="3169" y="442"/>
                    </a:cubicBezTo>
                    <a:close/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62" y="36"/>
                      <a:pt x="3380" y="71"/>
                      <a:pt x="3380" y="106"/>
                    </a:cubicBezTo>
                    <a:cubicBezTo>
                      <a:pt x="3503" y="353"/>
                      <a:pt x="3521" y="653"/>
                      <a:pt x="3573" y="916"/>
                    </a:cubicBezTo>
                    <a:cubicBezTo>
                      <a:pt x="3592" y="1057"/>
                      <a:pt x="3608" y="1181"/>
                      <a:pt x="3627" y="1303"/>
                    </a:cubicBezTo>
                    <a:cubicBezTo>
                      <a:pt x="3627" y="1392"/>
                      <a:pt x="3644" y="1462"/>
                      <a:pt x="3644" y="1533"/>
                    </a:cubicBezTo>
                    <a:cubicBezTo>
                      <a:pt x="3785" y="1568"/>
                      <a:pt x="3925" y="1585"/>
                      <a:pt x="4066" y="1603"/>
                    </a:cubicBezTo>
                    <a:cubicBezTo>
                      <a:pt x="4066" y="1533"/>
                      <a:pt x="4049" y="1462"/>
                      <a:pt x="4049" y="1392"/>
                    </a:cubicBezTo>
                    <a:cubicBezTo>
                      <a:pt x="3996" y="1110"/>
                      <a:pt x="3961" y="829"/>
                      <a:pt x="3855" y="582"/>
                    </a:cubicBezTo>
                    <a:cubicBezTo>
                      <a:pt x="3697" y="212"/>
                      <a:pt x="3538" y="19"/>
                      <a:pt x="3345" y="1"/>
                    </a:cubicBezTo>
                    <a:close/>
                    <a:moveTo>
                      <a:pt x="1" y="2800"/>
                    </a:moveTo>
                    <a:lnTo>
                      <a:pt x="1" y="2800"/>
                    </a:lnTo>
                    <a:cubicBezTo>
                      <a:pt x="53" y="2958"/>
                      <a:pt x="194" y="3082"/>
                      <a:pt x="353" y="3187"/>
                    </a:cubicBezTo>
                    <a:cubicBezTo>
                      <a:pt x="370" y="3204"/>
                      <a:pt x="388" y="3204"/>
                      <a:pt x="405" y="3223"/>
                    </a:cubicBezTo>
                    <a:cubicBezTo>
                      <a:pt x="405" y="3169"/>
                      <a:pt x="423" y="3117"/>
                      <a:pt x="458" y="3063"/>
                    </a:cubicBezTo>
                    <a:cubicBezTo>
                      <a:pt x="282" y="2958"/>
                      <a:pt x="123" y="2887"/>
                      <a:pt x="1" y="2800"/>
                    </a:cubicBezTo>
                    <a:close/>
                    <a:moveTo>
                      <a:pt x="1919" y="4596"/>
                    </a:moveTo>
                    <a:cubicBezTo>
                      <a:pt x="1672" y="4772"/>
                      <a:pt x="1461" y="4965"/>
                      <a:pt x="1233" y="5105"/>
                    </a:cubicBezTo>
                    <a:cubicBezTo>
                      <a:pt x="1233" y="5124"/>
                      <a:pt x="1215" y="5124"/>
                      <a:pt x="1215" y="5124"/>
                    </a:cubicBezTo>
                    <a:lnTo>
                      <a:pt x="1198" y="5124"/>
                    </a:lnTo>
                    <a:cubicBezTo>
                      <a:pt x="1022" y="5246"/>
                      <a:pt x="827" y="5352"/>
                      <a:pt x="634" y="5352"/>
                    </a:cubicBezTo>
                    <a:lnTo>
                      <a:pt x="616" y="5352"/>
                    </a:lnTo>
                    <a:cubicBezTo>
                      <a:pt x="581" y="5352"/>
                      <a:pt x="546" y="5335"/>
                      <a:pt x="494" y="5335"/>
                    </a:cubicBezTo>
                    <a:cubicBezTo>
                      <a:pt x="529" y="5476"/>
                      <a:pt x="599" y="5617"/>
                      <a:pt x="757" y="5722"/>
                    </a:cubicBezTo>
                    <a:cubicBezTo>
                      <a:pt x="775" y="5722"/>
                      <a:pt x="775" y="5739"/>
                      <a:pt x="792" y="5739"/>
                    </a:cubicBezTo>
                    <a:cubicBezTo>
                      <a:pt x="898" y="5793"/>
                      <a:pt x="1003" y="5809"/>
                      <a:pt x="1092" y="5809"/>
                    </a:cubicBezTo>
                    <a:cubicBezTo>
                      <a:pt x="1303" y="5809"/>
                      <a:pt x="1514" y="5704"/>
                      <a:pt x="1707" y="5581"/>
                    </a:cubicBezTo>
                    <a:cubicBezTo>
                      <a:pt x="1902" y="5440"/>
                      <a:pt x="2113" y="5281"/>
                      <a:pt x="2324" y="5124"/>
                    </a:cubicBezTo>
                    <a:cubicBezTo>
                      <a:pt x="2165" y="4965"/>
                      <a:pt x="2043" y="4772"/>
                      <a:pt x="1919" y="4596"/>
                    </a:cubicBezTo>
                    <a:close/>
                    <a:moveTo>
                      <a:pt x="5474" y="2307"/>
                    </a:moveTo>
                    <a:lnTo>
                      <a:pt x="5474" y="2307"/>
                    </a:lnTo>
                    <a:cubicBezTo>
                      <a:pt x="5493" y="2342"/>
                      <a:pt x="5493" y="2378"/>
                      <a:pt x="5493" y="2413"/>
                    </a:cubicBezTo>
                    <a:lnTo>
                      <a:pt x="5493" y="2483"/>
                    </a:lnTo>
                    <a:cubicBezTo>
                      <a:pt x="5493" y="2887"/>
                      <a:pt x="5122" y="3099"/>
                      <a:pt x="4770" y="3258"/>
                    </a:cubicBezTo>
                    <a:cubicBezTo>
                      <a:pt x="4507" y="3380"/>
                      <a:pt x="4225" y="3451"/>
                      <a:pt x="3890" y="3575"/>
                    </a:cubicBezTo>
                    <a:lnTo>
                      <a:pt x="3890" y="4173"/>
                    </a:lnTo>
                    <a:cubicBezTo>
                      <a:pt x="3890" y="4314"/>
                      <a:pt x="3890" y="4455"/>
                      <a:pt x="3873" y="4612"/>
                    </a:cubicBezTo>
                    <a:cubicBezTo>
                      <a:pt x="3873" y="4948"/>
                      <a:pt x="3820" y="5300"/>
                      <a:pt x="3432" y="5440"/>
                    </a:cubicBezTo>
                    <a:cubicBezTo>
                      <a:pt x="3327" y="5493"/>
                      <a:pt x="3204" y="5511"/>
                      <a:pt x="3099" y="5511"/>
                    </a:cubicBezTo>
                    <a:cubicBezTo>
                      <a:pt x="2923" y="5511"/>
                      <a:pt x="2747" y="5440"/>
                      <a:pt x="2588" y="5352"/>
                    </a:cubicBezTo>
                    <a:lnTo>
                      <a:pt x="2588" y="5352"/>
                    </a:lnTo>
                    <a:cubicBezTo>
                      <a:pt x="2658" y="5440"/>
                      <a:pt x="2747" y="5546"/>
                      <a:pt x="2834" y="5633"/>
                    </a:cubicBezTo>
                    <a:cubicBezTo>
                      <a:pt x="3045" y="5845"/>
                      <a:pt x="3292" y="5969"/>
                      <a:pt x="3573" y="5969"/>
                    </a:cubicBezTo>
                    <a:cubicBezTo>
                      <a:pt x="3679" y="5969"/>
                      <a:pt x="3785" y="5950"/>
                      <a:pt x="3908" y="5915"/>
                    </a:cubicBezTo>
                    <a:cubicBezTo>
                      <a:pt x="4277" y="5757"/>
                      <a:pt x="4348" y="5422"/>
                      <a:pt x="4348" y="5070"/>
                    </a:cubicBezTo>
                    <a:cubicBezTo>
                      <a:pt x="4366" y="4718"/>
                      <a:pt x="4348" y="4384"/>
                      <a:pt x="4348" y="4032"/>
                    </a:cubicBezTo>
                    <a:cubicBezTo>
                      <a:pt x="4683" y="3927"/>
                      <a:pt x="4981" y="3856"/>
                      <a:pt x="5246" y="3732"/>
                    </a:cubicBezTo>
                    <a:cubicBezTo>
                      <a:pt x="5598" y="3556"/>
                      <a:pt x="6002" y="3345"/>
                      <a:pt x="5967" y="2887"/>
                    </a:cubicBezTo>
                    <a:cubicBezTo>
                      <a:pt x="5950" y="2571"/>
                      <a:pt x="5739" y="2413"/>
                      <a:pt x="5474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11"/>
              <p:cNvSpPr/>
              <p:nvPr/>
            </p:nvSpPr>
            <p:spPr>
              <a:xfrm>
                <a:off x="4865153" y="4881051"/>
                <a:ext cx="181621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69" extrusionOk="0">
                    <a:moveTo>
                      <a:pt x="3345" y="1"/>
                    </a:moveTo>
                    <a:cubicBezTo>
                      <a:pt x="3362" y="54"/>
                      <a:pt x="3397" y="89"/>
                      <a:pt x="3416" y="141"/>
                    </a:cubicBezTo>
                    <a:cubicBezTo>
                      <a:pt x="3503" y="388"/>
                      <a:pt x="3521" y="653"/>
                      <a:pt x="3573" y="916"/>
                    </a:cubicBezTo>
                    <a:cubicBezTo>
                      <a:pt x="3609" y="1110"/>
                      <a:pt x="3627" y="1322"/>
                      <a:pt x="3662" y="1550"/>
                    </a:cubicBezTo>
                    <a:lnTo>
                      <a:pt x="3679" y="1550"/>
                    </a:lnTo>
                    <a:cubicBezTo>
                      <a:pt x="3820" y="1568"/>
                      <a:pt x="3944" y="1568"/>
                      <a:pt x="4085" y="1585"/>
                    </a:cubicBezTo>
                    <a:cubicBezTo>
                      <a:pt x="4066" y="1514"/>
                      <a:pt x="4049" y="1444"/>
                      <a:pt x="4049" y="1374"/>
                    </a:cubicBezTo>
                    <a:cubicBezTo>
                      <a:pt x="3996" y="1127"/>
                      <a:pt x="3979" y="864"/>
                      <a:pt x="3873" y="617"/>
                    </a:cubicBezTo>
                    <a:cubicBezTo>
                      <a:pt x="3714" y="230"/>
                      <a:pt x="3557" y="19"/>
                      <a:pt x="3345" y="1"/>
                    </a:cubicBezTo>
                    <a:close/>
                    <a:moveTo>
                      <a:pt x="1" y="2782"/>
                    </a:moveTo>
                    <a:cubicBezTo>
                      <a:pt x="36" y="2852"/>
                      <a:pt x="71" y="2906"/>
                      <a:pt x="123" y="2976"/>
                    </a:cubicBezTo>
                    <a:cubicBezTo>
                      <a:pt x="194" y="3063"/>
                      <a:pt x="299" y="3134"/>
                      <a:pt x="405" y="3204"/>
                    </a:cubicBezTo>
                    <a:cubicBezTo>
                      <a:pt x="423" y="3169"/>
                      <a:pt x="440" y="3134"/>
                      <a:pt x="458" y="3082"/>
                    </a:cubicBezTo>
                    <a:cubicBezTo>
                      <a:pt x="318" y="2993"/>
                      <a:pt x="194" y="2923"/>
                      <a:pt x="71" y="2835"/>
                    </a:cubicBezTo>
                    <a:cubicBezTo>
                      <a:pt x="53" y="2817"/>
                      <a:pt x="36" y="2800"/>
                      <a:pt x="1" y="2782"/>
                    </a:cubicBezTo>
                    <a:close/>
                    <a:moveTo>
                      <a:pt x="968" y="4824"/>
                    </a:moveTo>
                    <a:cubicBezTo>
                      <a:pt x="961" y="4831"/>
                      <a:pt x="954" y="4838"/>
                      <a:pt x="947" y="4844"/>
                    </a:cubicBezTo>
                    <a:lnTo>
                      <a:pt x="947" y="4844"/>
                    </a:lnTo>
                    <a:cubicBezTo>
                      <a:pt x="960" y="4837"/>
                      <a:pt x="973" y="4831"/>
                      <a:pt x="987" y="4824"/>
                    </a:cubicBezTo>
                    <a:close/>
                    <a:moveTo>
                      <a:pt x="947" y="4844"/>
                    </a:moveTo>
                    <a:lnTo>
                      <a:pt x="947" y="4844"/>
                    </a:lnTo>
                    <a:cubicBezTo>
                      <a:pt x="895" y="4873"/>
                      <a:pt x="849" y="4901"/>
                      <a:pt x="792" y="4929"/>
                    </a:cubicBezTo>
                    <a:cubicBezTo>
                      <a:pt x="853" y="4915"/>
                      <a:pt x="901" y="4886"/>
                      <a:pt x="947" y="4844"/>
                    </a:cubicBezTo>
                    <a:close/>
                    <a:moveTo>
                      <a:pt x="1919" y="4596"/>
                    </a:moveTo>
                    <a:cubicBezTo>
                      <a:pt x="1691" y="4772"/>
                      <a:pt x="1479" y="4965"/>
                      <a:pt x="1250" y="5105"/>
                    </a:cubicBezTo>
                    <a:cubicBezTo>
                      <a:pt x="1092" y="5194"/>
                      <a:pt x="916" y="5281"/>
                      <a:pt x="740" y="5317"/>
                    </a:cubicBezTo>
                    <a:cubicBezTo>
                      <a:pt x="687" y="5335"/>
                      <a:pt x="634" y="5335"/>
                      <a:pt x="581" y="5335"/>
                    </a:cubicBezTo>
                    <a:lnTo>
                      <a:pt x="529" y="5335"/>
                    </a:lnTo>
                    <a:cubicBezTo>
                      <a:pt x="546" y="5581"/>
                      <a:pt x="687" y="5739"/>
                      <a:pt x="898" y="5793"/>
                    </a:cubicBezTo>
                    <a:cubicBezTo>
                      <a:pt x="951" y="5793"/>
                      <a:pt x="1003" y="5809"/>
                      <a:pt x="1057" y="5809"/>
                    </a:cubicBezTo>
                    <a:cubicBezTo>
                      <a:pt x="1109" y="5809"/>
                      <a:pt x="1144" y="5809"/>
                      <a:pt x="1198" y="5793"/>
                    </a:cubicBezTo>
                    <a:cubicBezTo>
                      <a:pt x="1374" y="5757"/>
                      <a:pt x="1567" y="5669"/>
                      <a:pt x="1708" y="5581"/>
                    </a:cubicBezTo>
                    <a:cubicBezTo>
                      <a:pt x="1919" y="5440"/>
                      <a:pt x="2113" y="5281"/>
                      <a:pt x="2324" y="5124"/>
                    </a:cubicBezTo>
                    <a:cubicBezTo>
                      <a:pt x="2165" y="4965"/>
                      <a:pt x="2060" y="4772"/>
                      <a:pt x="1919" y="4596"/>
                    </a:cubicBezTo>
                    <a:close/>
                    <a:moveTo>
                      <a:pt x="5528" y="2378"/>
                    </a:moveTo>
                    <a:lnTo>
                      <a:pt x="5528" y="2430"/>
                    </a:lnTo>
                    <a:cubicBezTo>
                      <a:pt x="5528" y="2571"/>
                      <a:pt x="5458" y="2711"/>
                      <a:pt x="5317" y="2852"/>
                    </a:cubicBezTo>
                    <a:cubicBezTo>
                      <a:pt x="5087" y="3063"/>
                      <a:pt x="4770" y="3223"/>
                      <a:pt x="4472" y="3380"/>
                    </a:cubicBezTo>
                    <a:cubicBezTo>
                      <a:pt x="4313" y="3469"/>
                      <a:pt x="4101" y="3504"/>
                      <a:pt x="3890" y="3556"/>
                    </a:cubicBezTo>
                    <a:lnTo>
                      <a:pt x="3890" y="4173"/>
                    </a:lnTo>
                    <a:lnTo>
                      <a:pt x="3890" y="4596"/>
                    </a:lnTo>
                    <a:cubicBezTo>
                      <a:pt x="3873" y="4965"/>
                      <a:pt x="3820" y="5317"/>
                      <a:pt x="3397" y="5457"/>
                    </a:cubicBezTo>
                    <a:lnTo>
                      <a:pt x="3380" y="5457"/>
                    </a:lnTo>
                    <a:cubicBezTo>
                      <a:pt x="3292" y="5493"/>
                      <a:pt x="3186" y="5511"/>
                      <a:pt x="3099" y="5511"/>
                    </a:cubicBezTo>
                    <a:cubicBezTo>
                      <a:pt x="2923" y="5493"/>
                      <a:pt x="2747" y="5440"/>
                      <a:pt x="2588" y="5352"/>
                    </a:cubicBezTo>
                    <a:lnTo>
                      <a:pt x="2588" y="5352"/>
                    </a:lnTo>
                    <a:cubicBezTo>
                      <a:pt x="2676" y="5457"/>
                      <a:pt x="2747" y="5546"/>
                      <a:pt x="2834" y="5652"/>
                    </a:cubicBezTo>
                    <a:cubicBezTo>
                      <a:pt x="3045" y="5845"/>
                      <a:pt x="3292" y="5969"/>
                      <a:pt x="3573" y="5969"/>
                    </a:cubicBezTo>
                    <a:cubicBezTo>
                      <a:pt x="3662" y="5969"/>
                      <a:pt x="3768" y="5950"/>
                      <a:pt x="3873" y="5933"/>
                    </a:cubicBezTo>
                    <a:cubicBezTo>
                      <a:pt x="4278" y="5793"/>
                      <a:pt x="4348" y="5422"/>
                      <a:pt x="4348" y="5070"/>
                    </a:cubicBezTo>
                    <a:cubicBezTo>
                      <a:pt x="4366" y="4736"/>
                      <a:pt x="4366" y="4384"/>
                      <a:pt x="4366" y="4032"/>
                    </a:cubicBezTo>
                    <a:cubicBezTo>
                      <a:pt x="4559" y="3962"/>
                      <a:pt x="4770" y="3944"/>
                      <a:pt x="4946" y="3856"/>
                    </a:cubicBezTo>
                    <a:cubicBezTo>
                      <a:pt x="5246" y="3697"/>
                      <a:pt x="5545" y="3539"/>
                      <a:pt x="5791" y="3310"/>
                    </a:cubicBezTo>
                    <a:cubicBezTo>
                      <a:pt x="6108" y="3028"/>
                      <a:pt x="6073" y="2694"/>
                      <a:pt x="5704" y="2483"/>
                    </a:cubicBezTo>
                    <a:cubicBezTo>
                      <a:pt x="5651" y="2448"/>
                      <a:pt x="5598" y="2413"/>
                      <a:pt x="5528" y="23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11"/>
              <p:cNvSpPr/>
              <p:nvPr/>
            </p:nvSpPr>
            <p:spPr>
              <a:xfrm>
                <a:off x="5095411" y="4881051"/>
                <a:ext cx="17846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3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81" y="71"/>
                      <a:pt x="3416" y="141"/>
                      <a:pt x="3451" y="230"/>
                    </a:cubicBezTo>
                    <a:cubicBezTo>
                      <a:pt x="3521" y="458"/>
                      <a:pt x="3538" y="705"/>
                      <a:pt x="3574" y="951"/>
                    </a:cubicBezTo>
                    <a:cubicBezTo>
                      <a:pt x="3609" y="1145"/>
                      <a:pt x="3627" y="1338"/>
                      <a:pt x="3662" y="1533"/>
                    </a:cubicBezTo>
                    <a:cubicBezTo>
                      <a:pt x="3714" y="1550"/>
                      <a:pt x="3785" y="1550"/>
                      <a:pt x="3838" y="1568"/>
                    </a:cubicBezTo>
                    <a:cubicBezTo>
                      <a:pt x="3926" y="1585"/>
                      <a:pt x="3996" y="1585"/>
                      <a:pt x="4085" y="1603"/>
                    </a:cubicBezTo>
                    <a:cubicBezTo>
                      <a:pt x="4066" y="1533"/>
                      <a:pt x="4066" y="1479"/>
                      <a:pt x="4050" y="1409"/>
                    </a:cubicBezTo>
                    <a:cubicBezTo>
                      <a:pt x="4014" y="1181"/>
                      <a:pt x="3996" y="916"/>
                      <a:pt x="3909" y="705"/>
                    </a:cubicBezTo>
                    <a:cubicBezTo>
                      <a:pt x="3750" y="247"/>
                      <a:pt x="3574" y="19"/>
                      <a:pt x="3345" y="1"/>
                    </a:cubicBezTo>
                    <a:close/>
                    <a:moveTo>
                      <a:pt x="4" y="2362"/>
                    </a:moveTo>
                    <a:lnTo>
                      <a:pt x="4" y="2362"/>
                    </a:lnTo>
                    <a:cubicBezTo>
                      <a:pt x="109" y="2449"/>
                      <a:pt x="230" y="2519"/>
                      <a:pt x="335" y="2589"/>
                    </a:cubicBezTo>
                    <a:cubicBezTo>
                      <a:pt x="635" y="2747"/>
                      <a:pt x="775" y="2835"/>
                      <a:pt x="811" y="2958"/>
                    </a:cubicBezTo>
                    <a:cubicBezTo>
                      <a:pt x="775" y="2835"/>
                      <a:pt x="635" y="2747"/>
                      <a:pt x="353" y="2589"/>
                    </a:cubicBezTo>
                    <a:cubicBezTo>
                      <a:pt x="230" y="2519"/>
                      <a:pt x="109" y="2449"/>
                      <a:pt x="4" y="2362"/>
                    </a:cubicBezTo>
                    <a:close/>
                    <a:moveTo>
                      <a:pt x="1" y="2800"/>
                    </a:moveTo>
                    <a:lnTo>
                      <a:pt x="1" y="2800"/>
                    </a:lnTo>
                    <a:cubicBezTo>
                      <a:pt x="71" y="2958"/>
                      <a:pt x="212" y="3099"/>
                      <a:pt x="388" y="3204"/>
                    </a:cubicBezTo>
                    <a:cubicBezTo>
                      <a:pt x="388" y="3223"/>
                      <a:pt x="388" y="3223"/>
                      <a:pt x="405" y="3223"/>
                    </a:cubicBezTo>
                    <a:lnTo>
                      <a:pt x="459" y="3063"/>
                    </a:lnTo>
                    <a:cubicBezTo>
                      <a:pt x="299" y="2976"/>
                      <a:pt x="142" y="2887"/>
                      <a:pt x="1" y="2800"/>
                    </a:cubicBezTo>
                    <a:close/>
                    <a:moveTo>
                      <a:pt x="1919" y="4596"/>
                    </a:moveTo>
                    <a:cubicBezTo>
                      <a:pt x="1761" y="4736"/>
                      <a:pt x="1585" y="4877"/>
                      <a:pt x="1409" y="5000"/>
                    </a:cubicBezTo>
                    <a:cubicBezTo>
                      <a:pt x="1215" y="5124"/>
                      <a:pt x="1022" y="5246"/>
                      <a:pt x="811" y="5317"/>
                    </a:cubicBezTo>
                    <a:cubicBezTo>
                      <a:pt x="740" y="5335"/>
                      <a:pt x="652" y="5335"/>
                      <a:pt x="581" y="5335"/>
                    </a:cubicBezTo>
                    <a:lnTo>
                      <a:pt x="529" y="5335"/>
                    </a:lnTo>
                    <a:cubicBezTo>
                      <a:pt x="581" y="5633"/>
                      <a:pt x="775" y="5809"/>
                      <a:pt x="1057" y="5809"/>
                    </a:cubicBezTo>
                    <a:cubicBezTo>
                      <a:pt x="1127" y="5809"/>
                      <a:pt x="1215" y="5809"/>
                      <a:pt x="1285" y="5774"/>
                    </a:cubicBezTo>
                    <a:cubicBezTo>
                      <a:pt x="1496" y="5722"/>
                      <a:pt x="1691" y="5581"/>
                      <a:pt x="1884" y="5476"/>
                    </a:cubicBezTo>
                    <a:cubicBezTo>
                      <a:pt x="2043" y="5370"/>
                      <a:pt x="2184" y="5229"/>
                      <a:pt x="2324" y="5124"/>
                    </a:cubicBezTo>
                    <a:cubicBezTo>
                      <a:pt x="2184" y="4965"/>
                      <a:pt x="2060" y="4788"/>
                      <a:pt x="1919" y="4596"/>
                    </a:cubicBezTo>
                    <a:close/>
                    <a:moveTo>
                      <a:pt x="5493" y="2307"/>
                    </a:moveTo>
                    <a:cubicBezTo>
                      <a:pt x="5493" y="2342"/>
                      <a:pt x="5510" y="2395"/>
                      <a:pt x="5510" y="2430"/>
                    </a:cubicBezTo>
                    <a:lnTo>
                      <a:pt x="5510" y="2483"/>
                    </a:lnTo>
                    <a:cubicBezTo>
                      <a:pt x="5510" y="2852"/>
                      <a:pt x="5176" y="3063"/>
                      <a:pt x="4876" y="3204"/>
                    </a:cubicBezTo>
                    <a:cubicBezTo>
                      <a:pt x="4559" y="3363"/>
                      <a:pt x="4242" y="3451"/>
                      <a:pt x="3890" y="3575"/>
                    </a:cubicBezTo>
                    <a:lnTo>
                      <a:pt x="3890" y="4190"/>
                    </a:lnTo>
                    <a:lnTo>
                      <a:pt x="3890" y="4631"/>
                    </a:lnTo>
                    <a:cubicBezTo>
                      <a:pt x="3873" y="4983"/>
                      <a:pt x="3803" y="5300"/>
                      <a:pt x="3433" y="5440"/>
                    </a:cubicBezTo>
                    <a:lnTo>
                      <a:pt x="3416" y="5440"/>
                    </a:lnTo>
                    <a:lnTo>
                      <a:pt x="3416" y="5457"/>
                    </a:lnTo>
                    <a:cubicBezTo>
                      <a:pt x="3310" y="5493"/>
                      <a:pt x="3205" y="5511"/>
                      <a:pt x="3116" y="5511"/>
                    </a:cubicBezTo>
                    <a:lnTo>
                      <a:pt x="3099" y="5511"/>
                    </a:lnTo>
                    <a:cubicBezTo>
                      <a:pt x="2923" y="5511"/>
                      <a:pt x="2764" y="5440"/>
                      <a:pt x="2606" y="5352"/>
                    </a:cubicBezTo>
                    <a:lnTo>
                      <a:pt x="2606" y="5352"/>
                    </a:lnTo>
                    <a:cubicBezTo>
                      <a:pt x="2693" y="5476"/>
                      <a:pt x="2799" y="5598"/>
                      <a:pt x="2905" y="5687"/>
                    </a:cubicBezTo>
                    <a:cubicBezTo>
                      <a:pt x="3099" y="5863"/>
                      <a:pt x="3327" y="5969"/>
                      <a:pt x="3574" y="5969"/>
                    </a:cubicBezTo>
                    <a:cubicBezTo>
                      <a:pt x="3679" y="5969"/>
                      <a:pt x="3785" y="5950"/>
                      <a:pt x="3890" y="5915"/>
                    </a:cubicBezTo>
                    <a:cubicBezTo>
                      <a:pt x="4278" y="5774"/>
                      <a:pt x="4348" y="5440"/>
                      <a:pt x="4348" y="5088"/>
                    </a:cubicBezTo>
                    <a:cubicBezTo>
                      <a:pt x="4366" y="4753"/>
                      <a:pt x="4366" y="4420"/>
                      <a:pt x="4366" y="4049"/>
                    </a:cubicBezTo>
                    <a:cubicBezTo>
                      <a:pt x="4718" y="3927"/>
                      <a:pt x="5035" y="3838"/>
                      <a:pt x="5334" y="3680"/>
                    </a:cubicBezTo>
                    <a:cubicBezTo>
                      <a:pt x="5651" y="3521"/>
                      <a:pt x="6003" y="3310"/>
                      <a:pt x="5986" y="2906"/>
                    </a:cubicBezTo>
                    <a:cubicBezTo>
                      <a:pt x="5967" y="2589"/>
                      <a:pt x="5739" y="2413"/>
                      <a:pt x="5493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11"/>
              <p:cNvSpPr/>
              <p:nvPr/>
            </p:nvSpPr>
            <p:spPr>
              <a:xfrm>
                <a:off x="5078138" y="4867167"/>
                <a:ext cx="181650" cy="177429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5968" extrusionOk="0">
                    <a:moveTo>
                      <a:pt x="3380" y="275"/>
                    </a:moveTo>
                    <a:cubicBezTo>
                      <a:pt x="3962" y="908"/>
                      <a:pt x="3802" y="1665"/>
                      <a:pt x="3873" y="2369"/>
                    </a:cubicBezTo>
                    <a:cubicBezTo>
                      <a:pt x="3997" y="2387"/>
                      <a:pt x="4138" y="2387"/>
                      <a:pt x="4278" y="2387"/>
                    </a:cubicBezTo>
                    <a:cubicBezTo>
                      <a:pt x="4471" y="2387"/>
                      <a:pt x="4666" y="2387"/>
                      <a:pt x="4859" y="2404"/>
                    </a:cubicBezTo>
                    <a:cubicBezTo>
                      <a:pt x="4929" y="2422"/>
                      <a:pt x="4983" y="2422"/>
                      <a:pt x="5053" y="2439"/>
                    </a:cubicBezTo>
                    <a:cubicBezTo>
                      <a:pt x="5088" y="2457"/>
                      <a:pt x="5123" y="2457"/>
                      <a:pt x="5159" y="2474"/>
                    </a:cubicBezTo>
                    <a:lnTo>
                      <a:pt x="5316" y="2528"/>
                    </a:lnTo>
                    <a:lnTo>
                      <a:pt x="5316" y="2545"/>
                    </a:lnTo>
                    <a:cubicBezTo>
                      <a:pt x="5370" y="2563"/>
                      <a:pt x="5405" y="2580"/>
                      <a:pt x="5457" y="2615"/>
                    </a:cubicBezTo>
                    <a:cubicBezTo>
                      <a:pt x="5511" y="2633"/>
                      <a:pt x="5563" y="2686"/>
                      <a:pt x="5616" y="2739"/>
                    </a:cubicBezTo>
                    <a:lnTo>
                      <a:pt x="5739" y="2862"/>
                    </a:lnTo>
                    <a:cubicBezTo>
                      <a:pt x="5651" y="3161"/>
                      <a:pt x="5422" y="3302"/>
                      <a:pt x="5194" y="3408"/>
                    </a:cubicBezTo>
                    <a:cubicBezTo>
                      <a:pt x="5018" y="3478"/>
                      <a:pt x="4823" y="3530"/>
                      <a:pt x="4647" y="3584"/>
                    </a:cubicBezTo>
                    <a:cubicBezTo>
                      <a:pt x="4067" y="3742"/>
                      <a:pt x="4084" y="3742"/>
                      <a:pt x="4102" y="4340"/>
                    </a:cubicBezTo>
                    <a:cubicBezTo>
                      <a:pt x="4138" y="4640"/>
                      <a:pt x="4138" y="4939"/>
                      <a:pt x="4084" y="5239"/>
                    </a:cubicBezTo>
                    <a:cubicBezTo>
                      <a:pt x="4057" y="5493"/>
                      <a:pt x="3939" y="5605"/>
                      <a:pt x="3737" y="5605"/>
                    </a:cubicBezTo>
                    <a:cubicBezTo>
                      <a:pt x="3673" y="5605"/>
                      <a:pt x="3601" y="5594"/>
                      <a:pt x="3521" y="5572"/>
                    </a:cubicBezTo>
                    <a:cubicBezTo>
                      <a:pt x="3239" y="5485"/>
                      <a:pt x="3063" y="5274"/>
                      <a:pt x="2922" y="5027"/>
                    </a:cubicBezTo>
                    <a:cubicBezTo>
                      <a:pt x="2835" y="4833"/>
                      <a:pt x="2765" y="4657"/>
                      <a:pt x="2641" y="4411"/>
                    </a:cubicBezTo>
                    <a:cubicBezTo>
                      <a:pt x="2483" y="4551"/>
                      <a:pt x="2394" y="4640"/>
                      <a:pt x="2289" y="4727"/>
                    </a:cubicBezTo>
                    <a:cubicBezTo>
                      <a:pt x="1990" y="4957"/>
                      <a:pt x="1725" y="5220"/>
                      <a:pt x="1392" y="5396"/>
                    </a:cubicBezTo>
                    <a:cubicBezTo>
                      <a:pt x="1318" y="5435"/>
                      <a:pt x="1252" y="5454"/>
                      <a:pt x="1194" y="5454"/>
                    </a:cubicBezTo>
                    <a:cubicBezTo>
                      <a:pt x="1045" y="5454"/>
                      <a:pt x="961" y="5327"/>
                      <a:pt x="986" y="5098"/>
                    </a:cubicBezTo>
                    <a:cubicBezTo>
                      <a:pt x="1040" y="4746"/>
                      <a:pt x="1127" y="4375"/>
                      <a:pt x="1251" y="4023"/>
                    </a:cubicBezTo>
                    <a:cubicBezTo>
                      <a:pt x="1479" y="3373"/>
                      <a:pt x="1479" y="3390"/>
                      <a:pt x="916" y="3056"/>
                    </a:cubicBezTo>
                    <a:cubicBezTo>
                      <a:pt x="669" y="2897"/>
                      <a:pt x="335" y="2756"/>
                      <a:pt x="441" y="2387"/>
                    </a:cubicBezTo>
                    <a:cubicBezTo>
                      <a:pt x="547" y="2070"/>
                      <a:pt x="880" y="2087"/>
                      <a:pt x="1162" y="2070"/>
                    </a:cubicBezTo>
                    <a:lnTo>
                      <a:pt x="1655" y="2070"/>
                    </a:lnTo>
                    <a:cubicBezTo>
                      <a:pt x="1831" y="2087"/>
                      <a:pt x="1990" y="2105"/>
                      <a:pt x="2183" y="2122"/>
                    </a:cubicBezTo>
                    <a:cubicBezTo>
                      <a:pt x="2359" y="1366"/>
                      <a:pt x="2765" y="768"/>
                      <a:pt x="3380" y="275"/>
                    </a:cubicBezTo>
                    <a:close/>
                    <a:moveTo>
                      <a:pt x="3432" y="0"/>
                    </a:moveTo>
                    <a:cubicBezTo>
                      <a:pt x="3242" y="0"/>
                      <a:pt x="3024" y="151"/>
                      <a:pt x="2765" y="451"/>
                    </a:cubicBezTo>
                    <a:cubicBezTo>
                      <a:pt x="2429" y="855"/>
                      <a:pt x="2166" y="1313"/>
                      <a:pt x="1849" y="1770"/>
                    </a:cubicBezTo>
                    <a:cubicBezTo>
                      <a:pt x="1755" y="1770"/>
                      <a:pt x="1638" y="1763"/>
                      <a:pt x="1518" y="1763"/>
                    </a:cubicBezTo>
                    <a:cubicBezTo>
                      <a:pt x="1458" y="1763"/>
                      <a:pt x="1397" y="1765"/>
                      <a:pt x="1338" y="1770"/>
                    </a:cubicBezTo>
                    <a:cubicBezTo>
                      <a:pt x="1127" y="1789"/>
                      <a:pt x="916" y="1789"/>
                      <a:pt x="723" y="1841"/>
                    </a:cubicBezTo>
                    <a:cubicBezTo>
                      <a:pt x="423" y="1894"/>
                      <a:pt x="141" y="2017"/>
                      <a:pt x="71" y="2369"/>
                    </a:cubicBezTo>
                    <a:cubicBezTo>
                      <a:pt x="0" y="2739"/>
                      <a:pt x="195" y="3002"/>
                      <a:pt x="493" y="3214"/>
                    </a:cubicBezTo>
                    <a:cubicBezTo>
                      <a:pt x="652" y="3319"/>
                      <a:pt x="845" y="3425"/>
                      <a:pt x="1040" y="3530"/>
                    </a:cubicBezTo>
                    <a:cubicBezTo>
                      <a:pt x="951" y="3795"/>
                      <a:pt x="845" y="4042"/>
                      <a:pt x="775" y="4288"/>
                    </a:cubicBezTo>
                    <a:cubicBezTo>
                      <a:pt x="704" y="4605"/>
                      <a:pt x="634" y="4922"/>
                      <a:pt x="634" y="5220"/>
                    </a:cubicBezTo>
                    <a:cubicBezTo>
                      <a:pt x="634" y="5591"/>
                      <a:pt x="845" y="5802"/>
                      <a:pt x="1162" y="5802"/>
                    </a:cubicBezTo>
                    <a:cubicBezTo>
                      <a:pt x="1233" y="5802"/>
                      <a:pt x="1321" y="5802"/>
                      <a:pt x="1392" y="5784"/>
                    </a:cubicBezTo>
                    <a:cubicBezTo>
                      <a:pt x="1603" y="5713"/>
                      <a:pt x="1796" y="5591"/>
                      <a:pt x="1990" y="5467"/>
                    </a:cubicBezTo>
                    <a:cubicBezTo>
                      <a:pt x="2166" y="5344"/>
                      <a:pt x="2342" y="5203"/>
                      <a:pt x="2500" y="5063"/>
                    </a:cubicBezTo>
                    <a:cubicBezTo>
                      <a:pt x="2694" y="5291"/>
                      <a:pt x="2817" y="5520"/>
                      <a:pt x="3011" y="5696"/>
                    </a:cubicBezTo>
                    <a:cubicBezTo>
                      <a:pt x="3211" y="5858"/>
                      <a:pt x="3436" y="5967"/>
                      <a:pt x="3688" y="5967"/>
                    </a:cubicBezTo>
                    <a:cubicBezTo>
                      <a:pt x="3792" y="5967"/>
                      <a:pt x="3901" y="5949"/>
                      <a:pt x="4014" y="5907"/>
                    </a:cubicBezTo>
                    <a:cubicBezTo>
                      <a:pt x="4384" y="5767"/>
                      <a:pt x="4454" y="5450"/>
                      <a:pt x="4471" y="5098"/>
                    </a:cubicBezTo>
                    <a:cubicBezTo>
                      <a:pt x="4490" y="4763"/>
                      <a:pt x="4471" y="4429"/>
                      <a:pt x="4471" y="4042"/>
                    </a:cubicBezTo>
                    <a:cubicBezTo>
                      <a:pt x="4823" y="3918"/>
                      <a:pt x="5140" y="3830"/>
                      <a:pt x="5457" y="3671"/>
                    </a:cubicBezTo>
                    <a:cubicBezTo>
                      <a:pt x="5757" y="3514"/>
                      <a:pt x="6109" y="3302"/>
                      <a:pt x="6091" y="2897"/>
                    </a:cubicBezTo>
                    <a:cubicBezTo>
                      <a:pt x="6074" y="2474"/>
                      <a:pt x="5668" y="2298"/>
                      <a:pt x="5316" y="2193"/>
                    </a:cubicBezTo>
                    <a:cubicBezTo>
                      <a:pt x="5035" y="2122"/>
                      <a:pt x="4736" y="2087"/>
                      <a:pt x="4419" y="2035"/>
                    </a:cubicBezTo>
                    <a:cubicBezTo>
                      <a:pt x="4366" y="2017"/>
                      <a:pt x="4295" y="2017"/>
                      <a:pt x="4243" y="2000"/>
                    </a:cubicBezTo>
                    <a:cubicBezTo>
                      <a:pt x="4208" y="1805"/>
                      <a:pt x="4190" y="1612"/>
                      <a:pt x="4155" y="1418"/>
                    </a:cubicBezTo>
                    <a:cubicBezTo>
                      <a:pt x="4119" y="1172"/>
                      <a:pt x="4102" y="925"/>
                      <a:pt x="4032" y="697"/>
                    </a:cubicBezTo>
                    <a:cubicBezTo>
                      <a:pt x="3857" y="230"/>
                      <a:pt x="3666" y="0"/>
                      <a:pt x="34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11"/>
              <p:cNvSpPr/>
              <p:nvPr/>
            </p:nvSpPr>
            <p:spPr>
              <a:xfrm>
                <a:off x="5088098" y="4875313"/>
                <a:ext cx="160661" cy="158491"/>
              </a:xfrm>
              <a:custGeom>
                <a:avLst/>
                <a:gdLst/>
                <a:ahLst/>
                <a:cxnLst/>
                <a:rect l="l" t="t" r="r" b="b"/>
                <a:pathLst>
                  <a:path w="5404" h="5331" extrusionOk="0">
                    <a:moveTo>
                      <a:pt x="3045" y="1"/>
                    </a:moveTo>
                    <a:cubicBezTo>
                      <a:pt x="2430" y="494"/>
                      <a:pt x="2024" y="1092"/>
                      <a:pt x="1848" y="1848"/>
                    </a:cubicBezTo>
                    <a:cubicBezTo>
                      <a:pt x="1655" y="1831"/>
                      <a:pt x="1496" y="1813"/>
                      <a:pt x="1320" y="1796"/>
                    </a:cubicBezTo>
                    <a:cubicBezTo>
                      <a:pt x="1162" y="1796"/>
                      <a:pt x="986" y="1796"/>
                      <a:pt x="827" y="1813"/>
                    </a:cubicBezTo>
                    <a:cubicBezTo>
                      <a:pt x="545" y="1831"/>
                      <a:pt x="193" y="1796"/>
                      <a:pt x="106" y="2113"/>
                    </a:cubicBezTo>
                    <a:cubicBezTo>
                      <a:pt x="0" y="2482"/>
                      <a:pt x="334" y="2623"/>
                      <a:pt x="599" y="2782"/>
                    </a:cubicBezTo>
                    <a:cubicBezTo>
                      <a:pt x="1144" y="3116"/>
                      <a:pt x="1144" y="3099"/>
                      <a:pt x="916" y="3749"/>
                    </a:cubicBezTo>
                    <a:cubicBezTo>
                      <a:pt x="792" y="4101"/>
                      <a:pt x="686" y="4472"/>
                      <a:pt x="651" y="4824"/>
                    </a:cubicBezTo>
                    <a:cubicBezTo>
                      <a:pt x="626" y="5053"/>
                      <a:pt x="720" y="5180"/>
                      <a:pt x="867" y="5180"/>
                    </a:cubicBezTo>
                    <a:cubicBezTo>
                      <a:pt x="924" y="5180"/>
                      <a:pt x="988" y="5161"/>
                      <a:pt x="1057" y="5122"/>
                    </a:cubicBezTo>
                    <a:cubicBezTo>
                      <a:pt x="1390" y="4946"/>
                      <a:pt x="1655" y="4683"/>
                      <a:pt x="1954" y="4453"/>
                    </a:cubicBezTo>
                    <a:cubicBezTo>
                      <a:pt x="2059" y="4366"/>
                      <a:pt x="2148" y="4277"/>
                      <a:pt x="2306" y="4137"/>
                    </a:cubicBezTo>
                    <a:cubicBezTo>
                      <a:pt x="2430" y="4383"/>
                      <a:pt x="2500" y="4559"/>
                      <a:pt x="2587" y="4735"/>
                    </a:cubicBezTo>
                    <a:cubicBezTo>
                      <a:pt x="2728" y="5000"/>
                      <a:pt x="2887" y="5211"/>
                      <a:pt x="3186" y="5298"/>
                    </a:cubicBezTo>
                    <a:cubicBezTo>
                      <a:pt x="3266" y="5320"/>
                      <a:pt x="3338" y="5331"/>
                      <a:pt x="3402" y="5331"/>
                    </a:cubicBezTo>
                    <a:cubicBezTo>
                      <a:pt x="3605" y="5331"/>
                      <a:pt x="3727" y="5219"/>
                      <a:pt x="3767" y="4965"/>
                    </a:cubicBezTo>
                    <a:cubicBezTo>
                      <a:pt x="3803" y="4665"/>
                      <a:pt x="3803" y="4366"/>
                      <a:pt x="3784" y="4066"/>
                    </a:cubicBezTo>
                    <a:cubicBezTo>
                      <a:pt x="3749" y="3468"/>
                      <a:pt x="3732" y="3468"/>
                      <a:pt x="4312" y="3310"/>
                    </a:cubicBezTo>
                    <a:cubicBezTo>
                      <a:pt x="4488" y="3256"/>
                      <a:pt x="4683" y="3204"/>
                      <a:pt x="4859" y="3134"/>
                    </a:cubicBezTo>
                    <a:cubicBezTo>
                      <a:pt x="5087" y="3028"/>
                      <a:pt x="5316" y="2887"/>
                      <a:pt x="5404" y="2588"/>
                    </a:cubicBezTo>
                    <a:cubicBezTo>
                      <a:pt x="4894" y="1989"/>
                      <a:pt x="4190" y="2130"/>
                      <a:pt x="3538" y="2095"/>
                    </a:cubicBezTo>
                    <a:cubicBezTo>
                      <a:pt x="3467" y="1391"/>
                      <a:pt x="3627" y="634"/>
                      <a:pt x="30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11"/>
              <p:cNvSpPr/>
              <p:nvPr/>
            </p:nvSpPr>
            <p:spPr>
              <a:xfrm>
                <a:off x="4844728" y="4867018"/>
                <a:ext cx="187923" cy="177637"/>
              </a:xfrm>
              <a:custGeom>
                <a:avLst/>
                <a:gdLst/>
                <a:ahLst/>
                <a:cxnLst/>
                <a:rect l="l" t="t" r="r" b="b"/>
                <a:pathLst>
                  <a:path w="6321" h="5975" extrusionOk="0">
                    <a:moveTo>
                      <a:pt x="3486" y="297"/>
                    </a:moveTo>
                    <a:cubicBezTo>
                      <a:pt x="4103" y="895"/>
                      <a:pt x="3873" y="1670"/>
                      <a:pt x="3979" y="2392"/>
                    </a:cubicBezTo>
                    <a:lnTo>
                      <a:pt x="4225" y="2392"/>
                    </a:lnTo>
                    <a:cubicBezTo>
                      <a:pt x="4319" y="2392"/>
                      <a:pt x="4413" y="2384"/>
                      <a:pt x="4507" y="2384"/>
                    </a:cubicBezTo>
                    <a:cubicBezTo>
                      <a:pt x="4554" y="2384"/>
                      <a:pt x="4601" y="2386"/>
                      <a:pt x="4648" y="2392"/>
                    </a:cubicBezTo>
                    <a:cubicBezTo>
                      <a:pt x="4701" y="2392"/>
                      <a:pt x="4753" y="2392"/>
                      <a:pt x="4807" y="2409"/>
                    </a:cubicBezTo>
                    <a:lnTo>
                      <a:pt x="4894" y="2409"/>
                    </a:lnTo>
                    <a:cubicBezTo>
                      <a:pt x="4965" y="2409"/>
                      <a:pt x="5053" y="2427"/>
                      <a:pt x="5124" y="2444"/>
                    </a:cubicBezTo>
                    <a:cubicBezTo>
                      <a:pt x="5159" y="2462"/>
                      <a:pt x="5176" y="2462"/>
                      <a:pt x="5211" y="2479"/>
                    </a:cubicBezTo>
                    <a:cubicBezTo>
                      <a:pt x="5317" y="2498"/>
                      <a:pt x="5422" y="2550"/>
                      <a:pt x="5528" y="2603"/>
                    </a:cubicBezTo>
                    <a:cubicBezTo>
                      <a:pt x="5581" y="2620"/>
                      <a:pt x="5633" y="2674"/>
                      <a:pt x="5687" y="2709"/>
                    </a:cubicBezTo>
                    <a:cubicBezTo>
                      <a:pt x="5739" y="2744"/>
                      <a:pt x="5793" y="2796"/>
                      <a:pt x="5845" y="2850"/>
                    </a:cubicBezTo>
                    <a:cubicBezTo>
                      <a:pt x="5739" y="3183"/>
                      <a:pt x="5511" y="3307"/>
                      <a:pt x="5264" y="3430"/>
                    </a:cubicBezTo>
                    <a:cubicBezTo>
                      <a:pt x="5124" y="3500"/>
                      <a:pt x="4948" y="3535"/>
                      <a:pt x="4788" y="3571"/>
                    </a:cubicBezTo>
                    <a:cubicBezTo>
                      <a:pt x="4173" y="3747"/>
                      <a:pt x="4173" y="3747"/>
                      <a:pt x="4208" y="4363"/>
                    </a:cubicBezTo>
                    <a:cubicBezTo>
                      <a:pt x="4244" y="4662"/>
                      <a:pt x="4244" y="4962"/>
                      <a:pt x="4190" y="5260"/>
                    </a:cubicBezTo>
                    <a:cubicBezTo>
                      <a:pt x="4149" y="5510"/>
                      <a:pt x="4031" y="5618"/>
                      <a:pt x="3836" y="5618"/>
                    </a:cubicBezTo>
                    <a:cubicBezTo>
                      <a:pt x="3783" y="5618"/>
                      <a:pt x="3725" y="5611"/>
                      <a:pt x="3662" y="5596"/>
                    </a:cubicBezTo>
                    <a:cubicBezTo>
                      <a:pt x="3345" y="5507"/>
                      <a:pt x="3169" y="5279"/>
                      <a:pt x="3028" y="4997"/>
                    </a:cubicBezTo>
                    <a:cubicBezTo>
                      <a:pt x="2923" y="4821"/>
                      <a:pt x="2852" y="4645"/>
                      <a:pt x="2730" y="4399"/>
                    </a:cubicBezTo>
                    <a:cubicBezTo>
                      <a:pt x="2571" y="4556"/>
                      <a:pt x="2483" y="4662"/>
                      <a:pt x="2378" y="4751"/>
                    </a:cubicBezTo>
                    <a:cubicBezTo>
                      <a:pt x="2237" y="4856"/>
                      <a:pt x="2078" y="4979"/>
                      <a:pt x="1937" y="5103"/>
                    </a:cubicBezTo>
                    <a:cubicBezTo>
                      <a:pt x="1850" y="5173"/>
                      <a:pt x="1761" y="5244"/>
                      <a:pt x="1655" y="5296"/>
                    </a:cubicBezTo>
                    <a:cubicBezTo>
                      <a:pt x="1603" y="5349"/>
                      <a:pt x="1550" y="5384"/>
                      <a:pt x="1479" y="5401"/>
                    </a:cubicBezTo>
                    <a:cubicBezTo>
                      <a:pt x="1409" y="5442"/>
                      <a:pt x="1344" y="5460"/>
                      <a:pt x="1288" y="5460"/>
                    </a:cubicBezTo>
                    <a:cubicBezTo>
                      <a:pt x="1149" y="5460"/>
                      <a:pt x="1067" y="5344"/>
                      <a:pt x="1092" y="5155"/>
                    </a:cubicBezTo>
                    <a:cubicBezTo>
                      <a:pt x="1110" y="4838"/>
                      <a:pt x="1216" y="4521"/>
                      <a:pt x="1286" y="4223"/>
                    </a:cubicBezTo>
                    <a:cubicBezTo>
                      <a:pt x="1338" y="4064"/>
                      <a:pt x="1392" y="3906"/>
                      <a:pt x="1462" y="3747"/>
                    </a:cubicBezTo>
                    <a:cubicBezTo>
                      <a:pt x="1568" y="3500"/>
                      <a:pt x="1479" y="3307"/>
                      <a:pt x="1251" y="3183"/>
                    </a:cubicBezTo>
                    <a:cubicBezTo>
                      <a:pt x="1075" y="3078"/>
                      <a:pt x="881" y="2990"/>
                      <a:pt x="740" y="2850"/>
                    </a:cubicBezTo>
                    <a:cubicBezTo>
                      <a:pt x="617" y="2761"/>
                      <a:pt x="512" y="2550"/>
                      <a:pt x="547" y="2427"/>
                    </a:cubicBezTo>
                    <a:cubicBezTo>
                      <a:pt x="582" y="2322"/>
                      <a:pt x="758" y="2146"/>
                      <a:pt x="899" y="2146"/>
                    </a:cubicBezTo>
                    <a:cubicBezTo>
                      <a:pt x="1123" y="2128"/>
                      <a:pt x="1348" y="2123"/>
                      <a:pt x="1579" y="2123"/>
                    </a:cubicBezTo>
                    <a:cubicBezTo>
                      <a:pt x="1802" y="2123"/>
                      <a:pt x="2031" y="2127"/>
                      <a:pt x="2272" y="2127"/>
                    </a:cubicBezTo>
                    <a:cubicBezTo>
                      <a:pt x="2465" y="1406"/>
                      <a:pt x="2835" y="773"/>
                      <a:pt x="3486" y="297"/>
                    </a:cubicBezTo>
                    <a:close/>
                    <a:moveTo>
                      <a:pt x="3524" y="1"/>
                    </a:moveTo>
                    <a:cubicBezTo>
                      <a:pt x="3348" y="1"/>
                      <a:pt x="3151" y="134"/>
                      <a:pt x="2923" y="402"/>
                    </a:cubicBezTo>
                    <a:cubicBezTo>
                      <a:pt x="2571" y="808"/>
                      <a:pt x="2307" y="1265"/>
                      <a:pt x="1955" y="1775"/>
                    </a:cubicBezTo>
                    <a:cubicBezTo>
                      <a:pt x="1849" y="1775"/>
                      <a:pt x="1712" y="1768"/>
                      <a:pt x="1570" y="1768"/>
                    </a:cubicBezTo>
                    <a:cubicBezTo>
                      <a:pt x="1499" y="1768"/>
                      <a:pt x="1427" y="1770"/>
                      <a:pt x="1357" y="1775"/>
                    </a:cubicBezTo>
                    <a:cubicBezTo>
                      <a:pt x="1110" y="1794"/>
                      <a:pt x="864" y="1810"/>
                      <a:pt x="634" y="1899"/>
                    </a:cubicBezTo>
                    <a:cubicBezTo>
                      <a:pt x="125" y="2075"/>
                      <a:pt x="1" y="2550"/>
                      <a:pt x="336" y="2972"/>
                    </a:cubicBezTo>
                    <a:cubicBezTo>
                      <a:pt x="441" y="3113"/>
                      <a:pt x="617" y="3202"/>
                      <a:pt x="758" y="3307"/>
                    </a:cubicBezTo>
                    <a:cubicBezTo>
                      <a:pt x="881" y="3395"/>
                      <a:pt x="1005" y="3465"/>
                      <a:pt x="1145" y="3554"/>
                    </a:cubicBezTo>
                    <a:cubicBezTo>
                      <a:pt x="1040" y="3817"/>
                      <a:pt x="951" y="4028"/>
                      <a:pt x="881" y="4275"/>
                    </a:cubicBezTo>
                    <a:cubicBezTo>
                      <a:pt x="810" y="4592"/>
                      <a:pt x="740" y="4927"/>
                      <a:pt x="740" y="5260"/>
                    </a:cubicBezTo>
                    <a:cubicBezTo>
                      <a:pt x="740" y="5542"/>
                      <a:pt x="881" y="5736"/>
                      <a:pt x="1127" y="5789"/>
                    </a:cubicBezTo>
                    <a:cubicBezTo>
                      <a:pt x="1172" y="5798"/>
                      <a:pt x="1216" y="5802"/>
                      <a:pt x="1264" y="5802"/>
                    </a:cubicBezTo>
                    <a:cubicBezTo>
                      <a:pt x="1312" y="5802"/>
                      <a:pt x="1365" y="5798"/>
                      <a:pt x="1427" y="5789"/>
                    </a:cubicBezTo>
                    <a:cubicBezTo>
                      <a:pt x="1603" y="5753"/>
                      <a:pt x="1779" y="5666"/>
                      <a:pt x="1937" y="5577"/>
                    </a:cubicBezTo>
                    <a:cubicBezTo>
                      <a:pt x="2166" y="5437"/>
                      <a:pt x="2378" y="5244"/>
                      <a:pt x="2606" y="5068"/>
                    </a:cubicBezTo>
                    <a:cubicBezTo>
                      <a:pt x="2765" y="5260"/>
                      <a:pt x="2887" y="5472"/>
                      <a:pt x="3063" y="5648"/>
                    </a:cubicBezTo>
                    <a:cubicBezTo>
                      <a:pt x="3274" y="5846"/>
                      <a:pt x="3515" y="5975"/>
                      <a:pt x="3793" y="5975"/>
                    </a:cubicBezTo>
                    <a:cubicBezTo>
                      <a:pt x="3886" y="5975"/>
                      <a:pt x="3983" y="5960"/>
                      <a:pt x="4084" y="5929"/>
                    </a:cubicBezTo>
                    <a:cubicBezTo>
                      <a:pt x="4507" y="5789"/>
                      <a:pt x="4560" y="5437"/>
                      <a:pt x="4577" y="5068"/>
                    </a:cubicBezTo>
                    <a:cubicBezTo>
                      <a:pt x="4596" y="4732"/>
                      <a:pt x="4577" y="4399"/>
                      <a:pt x="4577" y="4028"/>
                    </a:cubicBezTo>
                    <a:cubicBezTo>
                      <a:pt x="4788" y="3976"/>
                      <a:pt x="5000" y="3941"/>
                      <a:pt x="5159" y="3852"/>
                    </a:cubicBezTo>
                    <a:cubicBezTo>
                      <a:pt x="5457" y="3695"/>
                      <a:pt x="5774" y="3535"/>
                      <a:pt x="6004" y="3324"/>
                    </a:cubicBezTo>
                    <a:cubicBezTo>
                      <a:pt x="6321" y="3026"/>
                      <a:pt x="6285" y="2691"/>
                      <a:pt x="5933" y="2479"/>
                    </a:cubicBezTo>
                    <a:cubicBezTo>
                      <a:pt x="5617" y="2286"/>
                      <a:pt x="5246" y="2198"/>
                      <a:pt x="4894" y="2092"/>
                    </a:cubicBezTo>
                    <a:cubicBezTo>
                      <a:pt x="4718" y="2040"/>
                      <a:pt x="4542" y="2040"/>
                      <a:pt x="4366" y="2022"/>
                    </a:cubicBezTo>
                    <a:lnTo>
                      <a:pt x="4349" y="2022"/>
                    </a:lnTo>
                    <a:cubicBezTo>
                      <a:pt x="4314" y="1794"/>
                      <a:pt x="4296" y="1582"/>
                      <a:pt x="4260" y="1388"/>
                    </a:cubicBezTo>
                    <a:cubicBezTo>
                      <a:pt x="4208" y="1125"/>
                      <a:pt x="4190" y="860"/>
                      <a:pt x="4103" y="613"/>
                    </a:cubicBezTo>
                    <a:cubicBezTo>
                      <a:pt x="3928" y="205"/>
                      <a:pt x="3742" y="1"/>
                      <a:pt x="3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11"/>
              <p:cNvSpPr/>
              <p:nvPr/>
            </p:nvSpPr>
            <p:spPr>
              <a:xfrm>
                <a:off x="4859920" y="4875819"/>
                <a:ext cx="158580" cy="158193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5321" extrusionOk="0">
                    <a:moveTo>
                      <a:pt x="2975" y="1"/>
                    </a:moveTo>
                    <a:cubicBezTo>
                      <a:pt x="2324" y="477"/>
                      <a:pt x="1954" y="1110"/>
                      <a:pt x="1761" y="1831"/>
                    </a:cubicBezTo>
                    <a:cubicBezTo>
                      <a:pt x="1520" y="1831"/>
                      <a:pt x="1291" y="1827"/>
                      <a:pt x="1068" y="1827"/>
                    </a:cubicBezTo>
                    <a:cubicBezTo>
                      <a:pt x="837" y="1827"/>
                      <a:pt x="612" y="1832"/>
                      <a:pt x="388" y="1850"/>
                    </a:cubicBezTo>
                    <a:cubicBezTo>
                      <a:pt x="247" y="1850"/>
                      <a:pt x="53" y="2007"/>
                      <a:pt x="36" y="2131"/>
                    </a:cubicBezTo>
                    <a:cubicBezTo>
                      <a:pt x="1" y="2254"/>
                      <a:pt x="106" y="2465"/>
                      <a:pt x="229" y="2554"/>
                    </a:cubicBezTo>
                    <a:cubicBezTo>
                      <a:pt x="370" y="2694"/>
                      <a:pt x="564" y="2782"/>
                      <a:pt x="740" y="2887"/>
                    </a:cubicBezTo>
                    <a:cubicBezTo>
                      <a:pt x="968" y="3011"/>
                      <a:pt x="1057" y="3204"/>
                      <a:pt x="951" y="3451"/>
                    </a:cubicBezTo>
                    <a:cubicBezTo>
                      <a:pt x="881" y="3610"/>
                      <a:pt x="810" y="3768"/>
                      <a:pt x="775" y="3927"/>
                    </a:cubicBezTo>
                    <a:cubicBezTo>
                      <a:pt x="705" y="4225"/>
                      <a:pt x="599" y="4542"/>
                      <a:pt x="581" y="4842"/>
                    </a:cubicBezTo>
                    <a:cubicBezTo>
                      <a:pt x="556" y="5044"/>
                      <a:pt x="639" y="5164"/>
                      <a:pt x="779" y="5164"/>
                    </a:cubicBezTo>
                    <a:cubicBezTo>
                      <a:pt x="834" y="5164"/>
                      <a:pt x="898" y="5145"/>
                      <a:pt x="968" y="5105"/>
                    </a:cubicBezTo>
                    <a:cubicBezTo>
                      <a:pt x="1285" y="4929"/>
                      <a:pt x="1567" y="4683"/>
                      <a:pt x="1867" y="4455"/>
                    </a:cubicBezTo>
                    <a:cubicBezTo>
                      <a:pt x="1972" y="4366"/>
                      <a:pt x="2060" y="4260"/>
                      <a:pt x="2219" y="4103"/>
                    </a:cubicBezTo>
                    <a:cubicBezTo>
                      <a:pt x="2341" y="4349"/>
                      <a:pt x="2412" y="4525"/>
                      <a:pt x="2517" y="4701"/>
                    </a:cubicBezTo>
                    <a:cubicBezTo>
                      <a:pt x="2658" y="4983"/>
                      <a:pt x="2834" y="5211"/>
                      <a:pt x="3151" y="5300"/>
                    </a:cubicBezTo>
                    <a:cubicBezTo>
                      <a:pt x="3210" y="5314"/>
                      <a:pt x="3265" y="5321"/>
                      <a:pt x="3316" y="5321"/>
                    </a:cubicBezTo>
                    <a:cubicBezTo>
                      <a:pt x="3521" y="5321"/>
                      <a:pt x="3651" y="5205"/>
                      <a:pt x="3679" y="4964"/>
                    </a:cubicBezTo>
                    <a:cubicBezTo>
                      <a:pt x="3714" y="4666"/>
                      <a:pt x="3714" y="4366"/>
                      <a:pt x="3697" y="4067"/>
                    </a:cubicBezTo>
                    <a:cubicBezTo>
                      <a:pt x="3662" y="3451"/>
                      <a:pt x="3662" y="3451"/>
                      <a:pt x="4277" y="3275"/>
                    </a:cubicBezTo>
                    <a:cubicBezTo>
                      <a:pt x="4437" y="3239"/>
                      <a:pt x="4613" y="3204"/>
                      <a:pt x="4753" y="3134"/>
                    </a:cubicBezTo>
                    <a:cubicBezTo>
                      <a:pt x="5000" y="3011"/>
                      <a:pt x="5228" y="2887"/>
                      <a:pt x="5334" y="2554"/>
                    </a:cubicBezTo>
                    <a:cubicBezTo>
                      <a:pt x="4935" y="2141"/>
                      <a:pt x="4456" y="2091"/>
                      <a:pt x="3958" y="2091"/>
                    </a:cubicBezTo>
                    <a:cubicBezTo>
                      <a:pt x="3796" y="2091"/>
                      <a:pt x="3632" y="2096"/>
                      <a:pt x="3468" y="2096"/>
                    </a:cubicBezTo>
                    <a:cubicBezTo>
                      <a:pt x="3362" y="1374"/>
                      <a:pt x="3592" y="599"/>
                      <a:pt x="2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11"/>
              <p:cNvSpPr/>
              <p:nvPr/>
            </p:nvSpPr>
            <p:spPr>
              <a:xfrm>
                <a:off x="4617621" y="4866929"/>
                <a:ext cx="181621" cy="177815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81" extrusionOk="0">
                    <a:moveTo>
                      <a:pt x="3380" y="300"/>
                    </a:moveTo>
                    <a:cubicBezTo>
                      <a:pt x="3978" y="898"/>
                      <a:pt x="3785" y="1673"/>
                      <a:pt x="3873" y="2395"/>
                    </a:cubicBezTo>
                    <a:cubicBezTo>
                      <a:pt x="4011" y="2391"/>
                      <a:pt x="4136" y="2388"/>
                      <a:pt x="4251" y="2388"/>
                    </a:cubicBezTo>
                    <a:cubicBezTo>
                      <a:pt x="4617" y="2388"/>
                      <a:pt x="4869" y="2412"/>
                      <a:pt x="5070" y="2465"/>
                    </a:cubicBezTo>
                    <a:cubicBezTo>
                      <a:pt x="5088" y="2465"/>
                      <a:pt x="5123" y="2482"/>
                      <a:pt x="5140" y="2482"/>
                    </a:cubicBezTo>
                    <a:cubicBezTo>
                      <a:pt x="5281" y="2536"/>
                      <a:pt x="5386" y="2588"/>
                      <a:pt x="5492" y="2677"/>
                    </a:cubicBezTo>
                    <a:cubicBezTo>
                      <a:pt x="5527" y="2694"/>
                      <a:pt x="5546" y="2712"/>
                      <a:pt x="5562" y="2729"/>
                    </a:cubicBezTo>
                    <a:cubicBezTo>
                      <a:pt x="5598" y="2747"/>
                      <a:pt x="5616" y="2764"/>
                      <a:pt x="5633" y="2782"/>
                    </a:cubicBezTo>
                    <a:cubicBezTo>
                      <a:pt x="5668" y="2799"/>
                      <a:pt x="5686" y="2834"/>
                      <a:pt x="5703" y="2853"/>
                    </a:cubicBezTo>
                    <a:cubicBezTo>
                      <a:pt x="5686" y="3151"/>
                      <a:pt x="5457" y="3292"/>
                      <a:pt x="5210" y="3398"/>
                    </a:cubicBezTo>
                    <a:cubicBezTo>
                      <a:pt x="4999" y="3503"/>
                      <a:pt x="4753" y="3538"/>
                      <a:pt x="4525" y="3609"/>
                    </a:cubicBezTo>
                    <a:cubicBezTo>
                      <a:pt x="4084" y="3750"/>
                      <a:pt x="4067" y="3785"/>
                      <a:pt x="4102" y="4243"/>
                    </a:cubicBezTo>
                    <a:cubicBezTo>
                      <a:pt x="4119" y="4559"/>
                      <a:pt x="4119" y="4895"/>
                      <a:pt x="4102" y="5193"/>
                    </a:cubicBezTo>
                    <a:cubicBezTo>
                      <a:pt x="4064" y="5468"/>
                      <a:pt x="3929" y="5628"/>
                      <a:pt x="3734" y="5628"/>
                    </a:cubicBezTo>
                    <a:cubicBezTo>
                      <a:pt x="3655" y="5628"/>
                      <a:pt x="3565" y="5601"/>
                      <a:pt x="3468" y="5545"/>
                    </a:cubicBezTo>
                    <a:cubicBezTo>
                      <a:pt x="3239" y="5423"/>
                      <a:pt x="3063" y="5176"/>
                      <a:pt x="2905" y="4965"/>
                    </a:cubicBezTo>
                    <a:cubicBezTo>
                      <a:pt x="2781" y="4824"/>
                      <a:pt x="2746" y="4648"/>
                      <a:pt x="2640" y="4419"/>
                    </a:cubicBezTo>
                    <a:cubicBezTo>
                      <a:pt x="2500" y="4542"/>
                      <a:pt x="2394" y="4630"/>
                      <a:pt x="2307" y="4700"/>
                    </a:cubicBezTo>
                    <a:cubicBezTo>
                      <a:pt x="2077" y="4895"/>
                      <a:pt x="1884" y="5123"/>
                      <a:pt x="1638" y="5282"/>
                    </a:cubicBezTo>
                    <a:lnTo>
                      <a:pt x="1532" y="5334"/>
                    </a:lnTo>
                    <a:lnTo>
                      <a:pt x="1479" y="5334"/>
                    </a:lnTo>
                    <a:cubicBezTo>
                      <a:pt x="1427" y="5352"/>
                      <a:pt x="1356" y="5369"/>
                      <a:pt x="1303" y="5369"/>
                    </a:cubicBezTo>
                    <a:cubicBezTo>
                      <a:pt x="1215" y="5387"/>
                      <a:pt x="1145" y="5387"/>
                      <a:pt x="1075" y="5404"/>
                    </a:cubicBezTo>
                    <a:cubicBezTo>
                      <a:pt x="1039" y="5211"/>
                      <a:pt x="969" y="5017"/>
                      <a:pt x="1004" y="4824"/>
                    </a:cubicBezTo>
                    <a:cubicBezTo>
                      <a:pt x="1056" y="4542"/>
                      <a:pt x="1162" y="4261"/>
                      <a:pt x="1267" y="3961"/>
                    </a:cubicBezTo>
                    <a:cubicBezTo>
                      <a:pt x="1462" y="3398"/>
                      <a:pt x="1462" y="3381"/>
                      <a:pt x="969" y="3081"/>
                    </a:cubicBezTo>
                    <a:cubicBezTo>
                      <a:pt x="704" y="2923"/>
                      <a:pt x="352" y="2817"/>
                      <a:pt x="423" y="2447"/>
                    </a:cubicBezTo>
                    <a:cubicBezTo>
                      <a:pt x="511" y="2060"/>
                      <a:pt x="915" y="2095"/>
                      <a:pt x="1215" y="2078"/>
                    </a:cubicBezTo>
                    <a:lnTo>
                      <a:pt x="2166" y="2078"/>
                    </a:lnTo>
                    <a:cubicBezTo>
                      <a:pt x="2359" y="1426"/>
                      <a:pt x="2711" y="776"/>
                      <a:pt x="3380" y="300"/>
                    </a:cubicBezTo>
                    <a:close/>
                    <a:moveTo>
                      <a:pt x="3408" y="0"/>
                    </a:moveTo>
                    <a:cubicBezTo>
                      <a:pt x="3234" y="0"/>
                      <a:pt x="3040" y="134"/>
                      <a:pt x="2816" y="405"/>
                    </a:cubicBezTo>
                    <a:cubicBezTo>
                      <a:pt x="2464" y="811"/>
                      <a:pt x="2183" y="1268"/>
                      <a:pt x="1866" y="1743"/>
                    </a:cubicBezTo>
                    <a:cubicBezTo>
                      <a:pt x="1514" y="1778"/>
                      <a:pt x="1110" y="1797"/>
                      <a:pt x="704" y="1849"/>
                    </a:cubicBezTo>
                    <a:cubicBezTo>
                      <a:pt x="387" y="1884"/>
                      <a:pt x="106" y="2043"/>
                      <a:pt x="54" y="2395"/>
                    </a:cubicBezTo>
                    <a:cubicBezTo>
                      <a:pt x="0" y="2747"/>
                      <a:pt x="176" y="3010"/>
                      <a:pt x="458" y="3186"/>
                    </a:cubicBezTo>
                    <a:cubicBezTo>
                      <a:pt x="617" y="3310"/>
                      <a:pt x="810" y="3398"/>
                      <a:pt x="1039" y="3538"/>
                    </a:cubicBezTo>
                    <a:cubicBezTo>
                      <a:pt x="986" y="3662"/>
                      <a:pt x="969" y="3750"/>
                      <a:pt x="934" y="3838"/>
                    </a:cubicBezTo>
                    <a:cubicBezTo>
                      <a:pt x="828" y="4155"/>
                      <a:pt x="704" y="4472"/>
                      <a:pt x="634" y="4806"/>
                    </a:cubicBezTo>
                    <a:cubicBezTo>
                      <a:pt x="582" y="5123"/>
                      <a:pt x="511" y="5510"/>
                      <a:pt x="863" y="5721"/>
                    </a:cubicBezTo>
                    <a:cubicBezTo>
                      <a:pt x="880" y="5721"/>
                      <a:pt x="899" y="5739"/>
                      <a:pt x="899" y="5739"/>
                    </a:cubicBezTo>
                    <a:cubicBezTo>
                      <a:pt x="1000" y="5796"/>
                      <a:pt x="1102" y="5820"/>
                      <a:pt x="1202" y="5820"/>
                    </a:cubicBezTo>
                    <a:cubicBezTo>
                      <a:pt x="1415" y="5820"/>
                      <a:pt x="1622" y="5712"/>
                      <a:pt x="1814" y="5580"/>
                    </a:cubicBezTo>
                    <a:cubicBezTo>
                      <a:pt x="2042" y="5440"/>
                      <a:pt x="2253" y="5247"/>
                      <a:pt x="2500" y="5071"/>
                    </a:cubicBezTo>
                    <a:cubicBezTo>
                      <a:pt x="2640" y="5263"/>
                      <a:pt x="2764" y="5475"/>
                      <a:pt x="2940" y="5634"/>
                    </a:cubicBezTo>
                    <a:cubicBezTo>
                      <a:pt x="3154" y="5848"/>
                      <a:pt x="3405" y="5981"/>
                      <a:pt x="3679" y="5981"/>
                    </a:cubicBezTo>
                    <a:cubicBezTo>
                      <a:pt x="3787" y="5981"/>
                      <a:pt x="3899" y="5960"/>
                      <a:pt x="4013" y="5915"/>
                    </a:cubicBezTo>
                    <a:cubicBezTo>
                      <a:pt x="4401" y="5775"/>
                      <a:pt x="4454" y="5423"/>
                      <a:pt x="4454" y="5087"/>
                    </a:cubicBezTo>
                    <a:cubicBezTo>
                      <a:pt x="4471" y="4735"/>
                      <a:pt x="4471" y="4383"/>
                      <a:pt x="4471" y="4050"/>
                    </a:cubicBezTo>
                    <a:cubicBezTo>
                      <a:pt x="4806" y="3926"/>
                      <a:pt x="5088" y="3855"/>
                      <a:pt x="5351" y="3733"/>
                    </a:cubicBezTo>
                    <a:cubicBezTo>
                      <a:pt x="5703" y="3557"/>
                      <a:pt x="6109" y="3346"/>
                      <a:pt x="6074" y="2888"/>
                    </a:cubicBezTo>
                    <a:cubicBezTo>
                      <a:pt x="6038" y="2430"/>
                      <a:pt x="5616" y="2289"/>
                      <a:pt x="5229" y="2184"/>
                    </a:cubicBezTo>
                    <a:cubicBezTo>
                      <a:pt x="4912" y="2095"/>
                      <a:pt x="4577" y="2078"/>
                      <a:pt x="4225" y="2008"/>
                    </a:cubicBezTo>
                    <a:cubicBezTo>
                      <a:pt x="4225" y="1937"/>
                      <a:pt x="4208" y="1867"/>
                      <a:pt x="4208" y="1778"/>
                    </a:cubicBezTo>
                    <a:cubicBezTo>
                      <a:pt x="4189" y="1656"/>
                      <a:pt x="4173" y="1532"/>
                      <a:pt x="4154" y="1391"/>
                    </a:cubicBezTo>
                    <a:cubicBezTo>
                      <a:pt x="4102" y="1128"/>
                      <a:pt x="4084" y="828"/>
                      <a:pt x="3961" y="581"/>
                    </a:cubicBezTo>
                    <a:cubicBezTo>
                      <a:pt x="3797" y="196"/>
                      <a:pt x="3617" y="0"/>
                      <a:pt x="3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11"/>
              <p:cNvSpPr/>
              <p:nvPr/>
            </p:nvSpPr>
            <p:spPr>
              <a:xfrm>
                <a:off x="4628085" y="4875819"/>
                <a:ext cx="159115" cy="158461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5330" extrusionOk="0">
                    <a:moveTo>
                      <a:pt x="3028" y="1"/>
                    </a:moveTo>
                    <a:cubicBezTo>
                      <a:pt x="2359" y="477"/>
                      <a:pt x="2007" y="1127"/>
                      <a:pt x="1814" y="1779"/>
                    </a:cubicBezTo>
                    <a:cubicBezTo>
                      <a:pt x="1462" y="1779"/>
                      <a:pt x="1162" y="1779"/>
                      <a:pt x="863" y="1796"/>
                    </a:cubicBezTo>
                    <a:cubicBezTo>
                      <a:pt x="815" y="1796"/>
                      <a:pt x="764" y="1795"/>
                      <a:pt x="713" y="1795"/>
                    </a:cubicBezTo>
                    <a:cubicBezTo>
                      <a:pt x="434" y="1795"/>
                      <a:pt x="146" y="1820"/>
                      <a:pt x="71" y="2148"/>
                    </a:cubicBezTo>
                    <a:cubicBezTo>
                      <a:pt x="0" y="2500"/>
                      <a:pt x="352" y="2624"/>
                      <a:pt x="599" y="2782"/>
                    </a:cubicBezTo>
                    <a:cubicBezTo>
                      <a:pt x="1110" y="3082"/>
                      <a:pt x="1110" y="3099"/>
                      <a:pt x="915" y="3680"/>
                    </a:cubicBezTo>
                    <a:cubicBezTo>
                      <a:pt x="810" y="3962"/>
                      <a:pt x="704" y="4243"/>
                      <a:pt x="652" y="4525"/>
                    </a:cubicBezTo>
                    <a:cubicBezTo>
                      <a:pt x="617" y="4718"/>
                      <a:pt x="687" y="4912"/>
                      <a:pt x="723" y="5105"/>
                    </a:cubicBezTo>
                    <a:cubicBezTo>
                      <a:pt x="899" y="5070"/>
                      <a:pt x="1127" y="5070"/>
                      <a:pt x="1286" y="4983"/>
                    </a:cubicBezTo>
                    <a:cubicBezTo>
                      <a:pt x="1532" y="4824"/>
                      <a:pt x="1725" y="4596"/>
                      <a:pt x="1955" y="4401"/>
                    </a:cubicBezTo>
                    <a:cubicBezTo>
                      <a:pt x="2042" y="4331"/>
                      <a:pt x="2148" y="4243"/>
                      <a:pt x="2288" y="4120"/>
                    </a:cubicBezTo>
                    <a:cubicBezTo>
                      <a:pt x="2394" y="4349"/>
                      <a:pt x="2429" y="4525"/>
                      <a:pt x="2553" y="4666"/>
                    </a:cubicBezTo>
                    <a:cubicBezTo>
                      <a:pt x="2711" y="4877"/>
                      <a:pt x="2887" y="5124"/>
                      <a:pt x="3116" y="5246"/>
                    </a:cubicBezTo>
                    <a:cubicBezTo>
                      <a:pt x="3213" y="5302"/>
                      <a:pt x="3303" y="5329"/>
                      <a:pt x="3382" y="5329"/>
                    </a:cubicBezTo>
                    <a:cubicBezTo>
                      <a:pt x="3577" y="5329"/>
                      <a:pt x="3712" y="5169"/>
                      <a:pt x="3750" y="4894"/>
                    </a:cubicBezTo>
                    <a:cubicBezTo>
                      <a:pt x="3785" y="4577"/>
                      <a:pt x="3767" y="4260"/>
                      <a:pt x="3750" y="3944"/>
                    </a:cubicBezTo>
                    <a:cubicBezTo>
                      <a:pt x="3715" y="3486"/>
                      <a:pt x="3732" y="3451"/>
                      <a:pt x="4173" y="3328"/>
                    </a:cubicBezTo>
                    <a:cubicBezTo>
                      <a:pt x="4401" y="3239"/>
                      <a:pt x="4647" y="3204"/>
                      <a:pt x="4858" y="3099"/>
                    </a:cubicBezTo>
                    <a:cubicBezTo>
                      <a:pt x="5088" y="2993"/>
                      <a:pt x="5334" y="2852"/>
                      <a:pt x="5351" y="2554"/>
                    </a:cubicBezTo>
                    <a:cubicBezTo>
                      <a:pt x="4959" y="2192"/>
                      <a:pt x="4735" y="2088"/>
                      <a:pt x="3959" y="2088"/>
                    </a:cubicBezTo>
                    <a:cubicBezTo>
                      <a:pt x="3829" y="2088"/>
                      <a:pt x="3684" y="2091"/>
                      <a:pt x="3521" y="2096"/>
                    </a:cubicBezTo>
                    <a:cubicBezTo>
                      <a:pt x="3433" y="1374"/>
                      <a:pt x="3626" y="599"/>
                      <a:pt x="3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11"/>
              <p:cNvSpPr/>
              <p:nvPr/>
            </p:nvSpPr>
            <p:spPr>
              <a:xfrm>
                <a:off x="4386856" y="4867078"/>
                <a:ext cx="182126" cy="177696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977" extrusionOk="0">
                    <a:moveTo>
                      <a:pt x="3380" y="278"/>
                    </a:moveTo>
                    <a:cubicBezTo>
                      <a:pt x="3608" y="524"/>
                      <a:pt x="3732" y="787"/>
                      <a:pt x="3784" y="1052"/>
                    </a:cubicBezTo>
                    <a:cubicBezTo>
                      <a:pt x="3784" y="1087"/>
                      <a:pt x="3802" y="1123"/>
                      <a:pt x="3802" y="1175"/>
                    </a:cubicBezTo>
                    <a:cubicBezTo>
                      <a:pt x="3819" y="1210"/>
                      <a:pt x="3819" y="1245"/>
                      <a:pt x="3819" y="1299"/>
                    </a:cubicBezTo>
                    <a:cubicBezTo>
                      <a:pt x="3837" y="1386"/>
                      <a:pt x="3837" y="1475"/>
                      <a:pt x="3837" y="1580"/>
                    </a:cubicBezTo>
                    <a:cubicBezTo>
                      <a:pt x="3854" y="1844"/>
                      <a:pt x="3854" y="2125"/>
                      <a:pt x="3890" y="2390"/>
                    </a:cubicBezTo>
                    <a:cubicBezTo>
                      <a:pt x="4048" y="2386"/>
                      <a:pt x="4206" y="2379"/>
                      <a:pt x="4362" y="2379"/>
                    </a:cubicBezTo>
                    <a:cubicBezTo>
                      <a:pt x="4867" y="2379"/>
                      <a:pt x="5352" y="2444"/>
                      <a:pt x="5755" y="2848"/>
                    </a:cubicBezTo>
                    <a:cubicBezTo>
                      <a:pt x="5598" y="3270"/>
                      <a:pt x="5246" y="3411"/>
                      <a:pt x="4894" y="3517"/>
                    </a:cubicBezTo>
                    <a:cubicBezTo>
                      <a:pt x="4101" y="3763"/>
                      <a:pt x="4119" y="3763"/>
                      <a:pt x="4136" y="4608"/>
                    </a:cubicBezTo>
                    <a:cubicBezTo>
                      <a:pt x="4136" y="4801"/>
                      <a:pt x="4136" y="5012"/>
                      <a:pt x="4101" y="5223"/>
                    </a:cubicBezTo>
                    <a:cubicBezTo>
                      <a:pt x="4061" y="5489"/>
                      <a:pt x="3931" y="5614"/>
                      <a:pt x="3726" y="5614"/>
                    </a:cubicBezTo>
                    <a:cubicBezTo>
                      <a:pt x="3659" y="5614"/>
                      <a:pt x="3584" y="5601"/>
                      <a:pt x="3502" y="5575"/>
                    </a:cubicBezTo>
                    <a:cubicBezTo>
                      <a:pt x="3185" y="5470"/>
                      <a:pt x="3028" y="5223"/>
                      <a:pt x="2887" y="4942"/>
                    </a:cubicBezTo>
                    <a:cubicBezTo>
                      <a:pt x="2816" y="4784"/>
                      <a:pt x="2746" y="4625"/>
                      <a:pt x="2622" y="4378"/>
                    </a:cubicBezTo>
                    <a:cubicBezTo>
                      <a:pt x="2464" y="4573"/>
                      <a:pt x="2359" y="4695"/>
                      <a:pt x="2235" y="4801"/>
                    </a:cubicBezTo>
                    <a:cubicBezTo>
                      <a:pt x="1988" y="4995"/>
                      <a:pt x="1760" y="5223"/>
                      <a:pt x="1479" y="5364"/>
                    </a:cubicBezTo>
                    <a:cubicBezTo>
                      <a:pt x="1375" y="5423"/>
                      <a:pt x="1285" y="5457"/>
                      <a:pt x="1207" y="5457"/>
                    </a:cubicBezTo>
                    <a:cubicBezTo>
                      <a:pt x="1191" y="5457"/>
                      <a:pt x="1176" y="5456"/>
                      <a:pt x="1162" y="5453"/>
                    </a:cubicBezTo>
                    <a:lnTo>
                      <a:pt x="1144" y="5453"/>
                    </a:lnTo>
                    <a:cubicBezTo>
                      <a:pt x="1127" y="5435"/>
                      <a:pt x="1108" y="5435"/>
                      <a:pt x="1091" y="5418"/>
                    </a:cubicBezTo>
                    <a:cubicBezTo>
                      <a:pt x="1056" y="5399"/>
                      <a:pt x="1038" y="5382"/>
                      <a:pt x="1021" y="5329"/>
                    </a:cubicBezTo>
                    <a:cubicBezTo>
                      <a:pt x="1003" y="5312"/>
                      <a:pt x="1003" y="5294"/>
                      <a:pt x="1003" y="5258"/>
                    </a:cubicBezTo>
                    <a:cubicBezTo>
                      <a:pt x="986" y="5206"/>
                      <a:pt x="967" y="5118"/>
                      <a:pt x="986" y="5030"/>
                    </a:cubicBezTo>
                    <a:cubicBezTo>
                      <a:pt x="1038" y="4695"/>
                      <a:pt x="1144" y="4361"/>
                      <a:pt x="1249" y="4045"/>
                    </a:cubicBezTo>
                    <a:cubicBezTo>
                      <a:pt x="1479" y="3376"/>
                      <a:pt x="1496" y="3376"/>
                      <a:pt x="897" y="3041"/>
                    </a:cubicBezTo>
                    <a:cubicBezTo>
                      <a:pt x="669" y="2900"/>
                      <a:pt x="352" y="2759"/>
                      <a:pt x="439" y="2425"/>
                    </a:cubicBezTo>
                    <a:cubicBezTo>
                      <a:pt x="528" y="2090"/>
                      <a:pt x="862" y="2090"/>
                      <a:pt x="1144" y="2090"/>
                    </a:cubicBezTo>
                    <a:cubicBezTo>
                      <a:pt x="1479" y="2073"/>
                      <a:pt x="1796" y="2073"/>
                      <a:pt x="2200" y="2073"/>
                    </a:cubicBezTo>
                    <a:cubicBezTo>
                      <a:pt x="2359" y="1351"/>
                      <a:pt x="2781" y="771"/>
                      <a:pt x="3380" y="278"/>
                    </a:cubicBezTo>
                    <a:close/>
                    <a:moveTo>
                      <a:pt x="3425" y="0"/>
                    </a:moveTo>
                    <a:cubicBezTo>
                      <a:pt x="3247" y="0"/>
                      <a:pt x="3048" y="138"/>
                      <a:pt x="2816" y="419"/>
                    </a:cubicBezTo>
                    <a:cubicBezTo>
                      <a:pt x="2464" y="823"/>
                      <a:pt x="2183" y="1299"/>
                      <a:pt x="1866" y="1738"/>
                    </a:cubicBezTo>
                    <a:cubicBezTo>
                      <a:pt x="1514" y="1773"/>
                      <a:pt x="1127" y="1792"/>
                      <a:pt x="739" y="1844"/>
                    </a:cubicBezTo>
                    <a:cubicBezTo>
                      <a:pt x="423" y="1879"/>
                      <a:pt x="141" y="2020"/>
                      <a:pt x="70" y="2355"/>
                    </a:cubicBezTo>
                    <a:cubicBezTo>
                      <a:pt x="0" y="2742"/>
                      <a:pt x="193" y="3005"/>
                      <a:pt x="493" y="3200"/>
                    </a:cubicBezTo>
                    <a:cubicBezTo>
                      <a:pt x="669" y="3322"/>
                      <a:pt x="845" y="3428"/>
                      <a:pt x="1056" y="3533"/>
                    </a:cubicBezTo>
                    <a:cubicBezTo>
                      <a:pt x="967" y="3763"/>
                      <a:pt x="880" y="3974"/>
                      <a:pt x="827" y="4185"/>
                    </a:cubicBezTo>
                    <a:cubicBezTo>
                      <a:pt x="739" y="4449"/>
                      <a:pt x="651" y="4730"/>
                      <a:pt x="634" y="4995"/>
                    </a:cubicBezTo>
                    <a:cubicBezTo>
                      <a:pt x="615" y="5312"/>
                      <a:pt x="686" y="5540"/>
                      <a:pt x="810" y="5681"/>
                    </a:cubicBezTo>
                    <a:cubicBezTo>
                      <a:pt x="909" y="5771"/>
                      <a:pt x="1036" y="5820"/>
                      <a:pt x="1183" y="5820"/>
                    </a:cubicBezTo>
                    <a:cubicBezTo>
                      <a:pt x="1324" y="5820"/>
                      <a:pt x="1483" y="5776"/>
                      <a:pt x="1655" y="5681"/>
                    </a:cubicBezTo>
                    <a:cubicBezTo>
                      <a:pt x="1953" y="5523"/>
                      <a:pt x="2200" y="5294"/>
                      <a:pt x="2517" y="5082"/>
                    </a:cubicBezTo>
                    <a:cubicBezTo>
                      <a:pt x="2693" y="5294"/>
                      <a:pt x="2833" y="5523"/>
                      <a:pt x="3028" y="5681"/>
                    </a:cubicBezTo>
                    <a:cubicBezTo>
                      <a:pt x="3220" y="5861"/>
                      <a:pt x="3452" y="5976"/>
                      <a:pt x="3713" y="5976"/>
                    </a:cubicBezTo>
                    <a:cubicBezTo>
                      <a:pt x="3809" y="5976"/>
                      <a:pt x="3910" y="5961"/>
                      <a:pt x="4013" y="5927"/>
                    </a:cubicBezTo>
                    <a:cubicBezTo>
                      <a:pt x="4382" y="5787"/>
                      <a:pt x="4471" y="5453"/>
                      <a:pt x="4471" y="5101"/>
                    </a:cubicBezTo>
                    <a:cubicBezTo>
                      <a:pt x="4488" y="4749"/>
                      <a:pt x="4471" y="4397"/>
                      <a:pt x="4471" y="4045"/>
                    </a:cubicBezTo>
                    <a:cubicBezTo>
                      <a:pt x="4823" y="3921"/>
                      <a:pt x="5157" y="3833"/>
                      <a:pt x="5457" y="3693"/>
                    </a:cubicBezTo>
                    <a:cubicBezTo>
                      <a:pt x="5774" y="3533"/>
                      <a:pt x="6126" y="3305"/>
                      <a:pt x="6091" y="2918"/>
                    </a:cubicBezTo>
                    <a:cubicBezTo>
                      <a:pt x="6072" y="2477"/>
                      <a:pt x="5685" y="2320"/>
                      <a:pt x="5316" y="2196"/>
                    </a:cubicBezTo>
                    <a:cubicBezTo>
                      <a:pt x="4981" y="2108"/>
                      <a:pt x="4629" y="2073"/>
                      <a:pt x="4242" y="2003"/>
                    </a:cubicBezTo>
                    <a:lnTo>
                      <a:pt x="4189" y="1527"/>
                    </a:lnTo>
                    <a:cubicBezTo>
                      <a:pt x="4189" y="1475"/>
                      <a:pt x="4171" y="1421"/>
                      <a:pt x="4171" y="1369"/>
                    </a:cubicBezTo>
                    <a:cubicBezTo>
                      <a:pt x="4119" y="1104"/>
                      <a:pt x="4101" y="841"/>
                      <a:pt x="3995" y="595"/>
                    </a:cubicBezTo>
                    <a:cubicBezTo>
                      <a:pt x="3822" y="200"/>
                      <a:pt x="3639" y="0"/>
                      <a:pt x="3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11"/>
              <p:cNvSpPr/>
              <p:nvPr/>
            </p:nvSpPr>
            <p:spPr>
              <a:xfrm>
                <a:off x="4397321" y="4875313"/>
                <a:ext cx="160661" cy="158699"/>
              </a:xfrm>
              <a:custGeom>
                <a:avLst/>
                <a:gdLst/>
                <a:ahLst/>
                <a:cxnLst/>
                <a:rect l="l" t="t" r="r" b="b"/>
                <a:pathLst>
                  <a:path w="5404" h="5338" extrusionOk="0">
                    <a:moveTo>
                      <a:pt x="3028" y="1"/>
                    </a:moveTo>
                    <a:cubicBezTo>
                      <a:pt x="2429" y="510"/>
                      <a:pt x="2007" y="1074"/>
                      <a:pt x="1848" y="1796"/>
                    </a:cubicBezTo>
                    <a:cubicBezTo>
                      <a:pt x="1460" y="1796"/>
                      <a:pt x="1127" y="1796"/>
                      <a:pt x="792" y="1813"/>
                    </a:cubicBezTo>
                    <a:cubicBezTo>
                      <a:pt x="510" y="1813"/>
                      <a:pt x="176" y="1813"/>
                      <a:pt x="87" y="2148"/>
                    </a:cubicBezTo>
                    <a:cubicBezTo>
                      <a:pt x="0" y="2482"/>
                      <a:pt x="317" y="2623"/>
                      <a:pt x="545" y="2764"/>
                    </a:cubicBezTo>
                    <a:cubicBezTo>
                      <a:pt x="1144" y="3099"/>
                      <a:pt x="1127" y="3099"/>
                      <a:pt x="897" y="3768"/>
                    </a:cubicBezTo>
                    <a:cubicBezTo>
                      <a:pt x="792" y="4084"/>
                      <a:pt x="686" y="4418"/>
                      <a:pt x="634" y="4753"/>
                    </a:cubicBezTo>
                    <a:cubicBezTo>
                      <a:pt x="597" y="5032"/>
                      <a:pt x="678" y="5177"/>
                      <a:pt x="847" y="5177"/>
                    </a:cubicBezTo>
                    <a:cubicBezTo>
                      <a:pt x="923" y="5177"/>
                      <a:pt x="1017" y="5148"/>
                      <a:pt x="1127" y="5087"/>
                    </a:cubicBezTo>
                    <a:cubicBezTo>
                      <a:pt x="1408" y="4946"/>
                      <a:pt x="1636" y="4718"/>
                      <a:pt x="1883" y="4524"/>
                    </a:cubicBezTo>
                    <a:cubicBezTo>
                      <a:pt x="2007" y="4418"/>
                      <a:pt x="2094" y="4296"/>
                      <a:pt x="2270" y="4101"/>
                    </a:cubicBezTo>
                    <a:cubicBezTo>
                      <a:pt x="2394" y="4348"/>
                      <a:pt x="2464" y="4507"/>
                      <a:pt x="2535" y="4665"/>
                    </a:cubicBezTo>
                    <a:cubicBezTo>
                      <a:pt x="2676" y="4946"/>
                      <a:pt x="2833" y="5193"/>
                      <a:pt x="3150" y="5298"/>
                    </a:cubicBezTo>
                    <a:cubicBezTo>
                      <a:pt x="3232" y="5324"/>
                      <a:pt x="3307" y="5337"/>
                      <a:pt x="3374" y="5337"/>
                    </a:cubicBezTo>
                    <a:cubicBezTo>
                      <a:pt x="3579" y="5337"/>
                      <a:pt x="3709" y="5212"/>
                      <a:pt x="3749" y="4946"/>
                    </a:cubicBezTo>
                    <a:cubicBezTo>
                      <a:pt x="3784" y="4735"/>
                      <a:pt x="3784" y="4524"/>
                      <a:pt x="3784" y="4331"/>
                    </a:cubicBezTo>
                    <a:cubicBezTo>
                      <a:pt x="3767" y="3486"/>
                      <a:pt x="3749" y="3486"/>
                      <a:pt x="4542" y="3240"/>
                    </a:cubicBezTo>
                    <a:cubicBezTo>
                      <a:pt x="4911" y="3134"/>
                      <a:pt x="5246" y="2993"/>
                      <a:pt x="5403" y="2571"/>
                    </a:cubicBezTo>
                    <a:cubicBezTo>
                      <a:pt x="5000" y="2167"/>
                      <a:pt x="4515" y="2102"/>
                      <a:pt x="4002" y="2102"/>
                    </a:cubicBezTo>
                    <a:cubicBezTo>
                      <a:pt x="3844" y="2102"/>
                      <a:pt x="3683" y="2109"/>
                      <a:pt x="3521" y="2113"/>
                    </a:cubicBezTo>
                    <a:cubicBezTo>
                      <a:pt x="3432" y="1409"/>
                      <a:pt x="3626" y="634"/>
                      <a:pt x="3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11"/>
              <p:cNvSpPr/>
              <p:nvPr/>
            </p:nvSpPr>
            <p:spPr>
              <a:xfrm>
                <a:off x="4153446" y="4867108"/>
                <a:ext cx="187864" cy="177548"/>
              </a:xfrm>
              <a:custGeom>
                <a:avLst/>
                <a:gdLst/>
                <a:ahLst/>
                <a:cxnLst/>
                <a:rect l="l" t="t" r="r" b="b"/>
                <a:pathLst>
                  <a:path w="6319" h="5972" extrusionOk="0">
                    <a:moveTo>
                      <a:pt x="3503" y="294"/>
                    </a:moveTo>
                    <a:cubicBezTo>
                      <a:pt x="3538" y="329"/>
                      <a:pt x="3573" y="364"/>
                      <a:pt x="3591" y="399"/>
                    </a:cubicBezTo>
                    <a:cubicBezTo>
                      <a:pt x="3608" y="418"/>
                      <a:pt x="3626" y="453"/>
                      <a:pt x="3643" y="470"/>
                    </a:cubicBezTo>
                    <a:cubicBezTo>
                      <a:pt x="3662" y="505"/>
                      <a:pt x="3679" y="540"/>
                      <a:pt x="3697" y="558"/>
                    </a:cubicBezTo>
                    <a:cubicBezTo>
                      <a:pt x="4031" y="1139"/>
                      <a:pt x="3890" y="1791"/>
                      <a:pt x="3995" y="2389"/>
                    </a:cubicBezTo>
                    <a:cubicBezTo>
                      <a:pt x="4153" y="2385"/>
                      <a:pt x="4311" y="2378"/>
                      <a:pt x="4468" y="2378"/>
                    </a:cubicBezTo>
                    <a:cubicBezTo>
                      <a:pt x="4962" y="2378"/>
                      <a:pt x="5444" y="2441"/>
                      <a:pt x="5844" y="2828"/>
                    </a:cubicBezTo>
                    <a:cubicBezTo>
                      <a:pt x="5756" y="3180"/>
                      <a:pt x="5492" y="3321"/>
                      <a:pt x="5228" y="3445"/>
                    </a:cubicBezTo>
                    <a:cubicBezTo>
                      <a:pt x="4999" y="3532"/>
                      <a:pt x="4753" y="3586"/>
                      <a:pt x="4523" y="3656"/>
                    </a:cubicBezTo>
                    <a:cubicBezTo>
                      <a:pt x="4260" y="3727"/>
                      <a:pt x="4171" y="3868"/>
                      <a:pt x="4190" y="4149"/>
                    </a:cubicBezTo>
                    <a:cubicBezTo>
                      <a:pt x="4225" y="4466"/>
                      <a:pt x="4242" y="4783"/>
                      <a:pt x="4225" y="5100"/>
                    </a:cubicBezTo>
                    <a:cubicBezTo>
                      <a:pt x="4190" y="5436"/>
                      <a:pt x="4032" y="5627"/>
                      <a:pt x="3808" y="5627"/>
                    </a:cubicBezTo>
                    <a:cubicBezTo>
                      <a:pt x="3692" y="5627"/>
                      <a:pt x="3559" y="5576"/>
                      <a:pt x="3415" y="5469"/>
                    </a:cubicBezTo>
                    <a:cubicBezTo>
                      <a:pt x="3239" y="5328"/>
                      <a:pt x="3115" y="5100"/>
                      <a:pt x="2974" y="4905"/>
                    </a:cubicBezTo>
                    <a:cubicBezTo>
                      <a:pt x="2887" y="4765"/>
                      <a:pt x="2834" y="4607"/>
                      <a:pt x="2728" y="4413"/>
                    </a:cubicBezTo>
                    <a:cubicBezTo>
                      <a:pt x="2465" y="4677"/>
                      <a:pt x="2253" y="4905"/>
                      <a:pt x="2007" y="5100"/>
                    </a:cubicBezTo>
                    <a:cubicBezTo>
                      <a:pt x="1813" y="5262"/>
                      <a:pt x="1589" y="5438"/>
                      <a:pt x="1294" y="5438"/>
                    </a:cubicBezTo>
                    <a:cubicBezTo>
                      <a:pt x="1268" y="5438"/>
                      <a:pt x="1241" y="5436"/>
                      <a:pt x="1214" y="5434"/>
                    </a:cubicBezTo>
                    <a:cubicBezTo>
                      <a:pt x="1179" y="5417"/>
                      <a:pt x="1162" y="5381"/>
                      <a:pt x="1144" y="5363"/>
                    </a:cubicBezTo>
                    <a:cubicBezTo>
                      <a:pt x="1127" y="5328"/>
                      <a:pt x="1109" y="5293"/>
                      <a:pt x="1109" y="5257"/>
                    </a:cubicBezTo>
                    <a:cubicBezTo>
                      <a:pt x="1092" y="5241"/>
                      <a:pt x="1092" y="5222"/>
                      <a:pt x="1092" y="5205"/>
                    </a:cubicBezTo>
                    <a:cubicBezTo>
                      <a:pt x="1073" y="5187"/>
                      <a:pt x="1073" y="5152"/>
                      <a:pt x="1073" y="5135"/>
                    </a:cubicBezTo>
                    <a:cubicBezTo>
                      <a:pt x="1056" y="4994"/>
                      <a:pt x="1109" y="4835"/>
                      <a:pt x="1144" y="4694"/>
                    </a:cubicBezTo>
                    <a:cubicBezTo>
                      <a:pt x="1232" y="4377"/>
                      <a:pt x="1338" y="4061"/>
                      <a:pt x="1461" y="3744"/>
                    </a:cubicBezTo>
                    <a:cubicBezTo>
                      <a:pt x="1549" y="3497"/>
                      <a:pt x="1496" y="3304"/>
                      <a:pt x="1249" y="3180"/>
                    </a:cubicBezTo>
                    <a:cubicBezTo>
                      <a:pt x="1073" y="3075"/>
                      <a:pt x="880" y="2987"/>
                      <a:pt x="740" y="2847"/>
                    </a:cubicBezTo>
                    <a:cubicBezTo>
                      <a:pt x="634" y="2758"/>
                      <a:pt x="528" y="2547"/>
                      <a:pt x="545" y="2424"/>
                    </a:cubicBezTo>
                    <a:cubicBezTo>
                      <a:pt x="580" y="2319"/>
                      <a:pt x="775" y="2143"/>
                      <a:pt x="897" y="2143"/>
                    </a:cubicBezTo>
                    <a:cubicBezTo>
                      <a:pt x="1122" y="2125"/>
                      <a:pt x="1352" y="2120"/>
                      <a:pt x="1585" y="2120"/>
                    </a:cubicBezTo>
                    <a:cubicBezTo>
                      <a:pt x="1810" y="2120"/>
                      <a:pt x="2038" y="2124"/>
                      <a:pt x="2270" y="2124"/>
                    </a:cubicBezTo>
                    <a:cubicBezTo>
                      <a:pt x="2482" y="1403"/>
                      <a:pt x="2834" y="770"/>
                      <a:pt x="3503" y="294"/>
                    </a:cubicBezTo>
                    <a:close/>
                    <a:moveTo>
                      <a:pt x="3528" y="0"/>
                    </a:moveTo>
                    <a:cubicBezTo>
                      <a:pt x="3353" y="0"/>
                      <a:pt x="3156" y="133"/>
                      <a:pt x="2922" y="399"/>
                    </a:cubicBezTo>
                    <a:cubicBezTo>
                      <a:pt x="2570" y="805"/>
                      <a:pt x="2306" y="1262"/>
                      <a:pt x="1953" y="1772"/>
                    </a:cubicBezTo>
                    <a:cubicBezTo>
                      <a:pt x="1848" y="1772"/>
                      <a:pt x="1719" y="1765"/>
                      <a:pt x="1577" y="1765"/>
                    </a:cubicBezTo>
                    <a:cubicBezTo>
                      <a:pt x="1506" y="1765"/>
                      <a:pt x="1432" y="1767"/>
                      <a:pt x="1355" y="1772"/>
                    </a:cubicBezTo>
                    <a:cubicBezTo>
                      <a:pt x="1109" y="1791"/>
                      <a:pt x="862" y="1807"/>
                      <a:pt x="634" y="1896"/>
                    </a:cubicBezTo>
                    <a:cubicBezTo>
                      <a:pt x="141" y="2072"/>
                      <a:pt x="0" y="2547"/>
                      <a:pt x="334" y="2969"/>
                    </a:cubicBezTo>
                    <a:cubicBezTo>
                      <a:pt x="440" y="3110"/>
                      <a:pt x="616" y="3199"/>
                      <a:pt x="775" y="3304"/>
                    </a:cubicBezTo>
                    <a:cubicBezTo>
                      <a:pt x="880" y="3392"/>
                      <a:pt x="1003" y="3462"/>
                      <a:pt x="1144" y="3551"/>
                    </a:cubicBezTo>
                    <a:cubicBezTo>
                      <a:pt x="1056" y="3814"/>
                      <a:pt x="951" y="4025"/>
                      <a:pt x="897" y="4272"/>
                    </a:cubicBezTo>
                    <a:cubicBezTo>
                      <a:pt x="827" y="4589"/>
                      <a:pt x="740" y="4924"/>
                      <a:pt x="740" y="5257"/>
                    </a:cubicBezTo>
                    <a:cubicBezTo>
                      <a:pt x="740" y="5398"/>
                      <a:pt x="775" y="5504"/>
                      <a:pt x="845" y="5593"/>
                    </a:cubicBezTo>
                    <a:cubicBezTo>
                      <a:pt x="928" y="5730"/>
                      <a:pt x="1074" y="5803"/>
                      <a:pt x="1260" y="5803"/>
                    </a:cubicBezTo>
                    <a:cubicBezTo>
                      <a:pt x="1312" y="5803"/>
                      <a:pt x="1368" y="5797"/>
                      <a:pt x="1425" y="5786"/>
                    </a:cubicBezTo>
                    <a:cubicBezTo>
                      <a:pt x="1601" y="5750"/>
                      <a:pt x="1777" y="5680"/>
                      <a:pt x="1937" y="5574"/>
                    </a:cubicBezTo>
                    <a:cubicBezTo>
                      <a:pt x="2165" y="5434"/>
                      <a:pt x="2376" y="5241"/>
                      <a:pt x="2622" y="5065"/>
                    </a:cubicBezTo>
                    <a:cubicBezTo>
                      <a:pt x="2763" y="5257"/>
                      <a:pt x="2887" y="5469"/>
                      <a:pt x="3063" y="5645"/>
                    </a:cubicBezTo>
                    <a:cubicBezTo>
                      <a:pt x="3274" y="5843"/>
                      <a:pt x="3525" y="5972"/>
                      <a:pt x="3800" y="5972"/>
                    </a:cubicBezTo>
                    <a:cubicBezTo>
                      <a:pt x="3892" y="5972"/>
                      <a:pt x="3987" y="5957"/>
                      <a:pt x="4084" y="5926"/>
                    </a:cubicBezTo>
                    <a:cubicBezTo>
                      <a:pt x="4507" y="5786"/>
                      <a:pt x="4559" y="5434"/>
                      <a:pt x="4577" y="5065"/>
                    </a:cubicBezTo>
                    <a:cubicBezTo>
                      <a:pt x="4594" y="4729"/>
                      <a:pt x="4577" y="4396"/>
                      <a:pt x="4577" y="4025"/>
                    </a:cubicBezTo>
                    <a:cubicBezTo>
                      <a:pt x="4788" y="3973"/>
                      <a:pt x="4999" y="3938"/>
                      <a:pt x="5175" y="3849"/>
                    </a:cubicBezTo>
                    <a:cubicBezTo>
                      <a:pt x="5474" y="3692"/>
                      <a:pt x="5774" y="3532"/>
                      <a:pt x="6020" y="3321"/>
                    </a:cubicBezTo>
                    <a:cubicBezTo>
                      <a:pt x="6319" y="3023"/>
                      <a:pt x="6302" y="2688"/>
                      <a:pt x="5932" y="2476"/>
                    </a:cubicBezTo>
                    <a:cubicBezTo>
                      <a:pt x="5615" y="2283"/>
                      <a:pt x="5246" y="2195"/>
                      <a:pt x="4894" y="2089"/>
                    </a:cubicBezTo>
                    <a:cubicBezTo>
                      <a:pt x="4718" y="2037"/>
                      <a:pt x="4542" y="2054"/>
                      <a:pt x="4347" y="2019"/>
                    </a:cubicBezTo>
                    <a:cubicBezTo>
                      <a:pt x="4312" y="1791"/>
                      <a:pt x="4295" y="1579"/>
                      <a:pt x="4260" y="1385"/>
                    </a:cubicBezTo>
                    <a:cubicBezTo>
                      <a:pt x="4260" y="1350"/>
                      <a:pt x="4260" y="1333"/>
                      <a:pt x="4242" y="1298"/>
                    </a:cubicBezTo>
                    <a:cubicBezTo>
                      <a:pt x="4207" y="1051"/>
                      <a:pt x="4171" y="805"/>
                      <a:pt x="4084" y="558"/>
                    </a:cubicBezTo>
                    <a:cubicBezTo>
                      <a:pt x="3912" y="186"/>
                      <a:pt x="3735" y="0"/>
                      <a:pt x="35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11"/>
              <p:cNvSpPr/>
              <p:nvPr/>
            </p:nvSpPr>
            <p:spPr>
              <a:xfrm>
                <a:off x="4169143" y="4875819"/>
                <a:ext cx="158074" cy="158610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5335" extrusionOk="0">
                    <a:moveTo>
                      <a:pt x="2975" y="1"/>
                    </a:moveTo>
                    <a:cubicBezTo>
                      <a:pt x="2306" y="477"/>
                      <a:pt x="1954" y="1110"/>
                      <a:pt x="1742" y="1831"/>
                    </a:cubicBezTo>
                    <a:cubicBezTo>
                      <a:pt x="1510" y="1831"/>
                      <a:pt x="1282" y="1827"/>
                      <a:pt x="1057" y="1827"/>
                    </a:cubicBezTo>
                    <a:cubicBezTo>
                      <a:pt x="824" y="1827"/>
                      <a:pt x="594" y="1832"/>
                      <a:pt x="369" y="1850"/>
                    </a:cubicBezTo>
                    <a:cubicBezTo>
                      <a:pt x="247" y="1850"/>
                      <a:pt x="52" y="2007"/>
                      <a:pt x="17" y="2131"/>
                    </a:cubicBezTo>
                    <a:cubicBezTo>
                      <a:pt x="0" y="2254"/>
                      <a:pt x="106" y="2465"/>
                      <a:pt x="212" y="2554"/>
                    </a:cubicBezTo>
                    <a:cubicBezTo>
                      <a:pt x="352" y="2694"/>
                      <a:pt x="545" y="2782"/>
                      <a:pt x="721" y="2887"/>
                    </a:cubicBezTo>
                    <a:cubicBezTo>
                      <a:pt x="968" y="3011"/>
                      <a:pt x="1038" y="3204"/>
                      <a:pt x="933" y="3451"/>
                    </a:cubicBezTo>
                    <a:cubicBezTo>
                      <a:pt x="810" y="3768"/>
                      <a:pt x="704" y="4084"/>
                      <a:pt x="616" y="4401"/>
                    </a:cubicBezTo>
                    <a:cubicBezTo>
                      <a:pt x="545" y="4648"/>
                      <a:pt x="475" y="4912"/>
                      <a:pt x="686" y="5141"/>
                    </a:cubicBezTo>
                    <a:cubicBezTo>
                      <a:pt x="713" y="5143"/>
                      <a:pt x="740" y="5145"/>
                      <a:pt x="766" y="5145"/>
                    </a:cubicBezTo>
                    <a:cubicBezTo>
                      <a:pt x="1061" y="5145"/>
                      <a:pt x="1285" y="4969"/>
                      <a:pt x="1479" y="4807"/>
                    </a:cubicBezTo>
                    <a:cubicBezTo>
                      <a:pt x="1725" y="4612"/>
                      <a:pt x="1937" y="4384"/>
                      <a:pt x="2218" y="4120"/>
                    </a:cubicBezTo>
                    <a:cubicBezTo>
                      <a:pt x="2306" y="4314"/>
                      <a:pt x="2359" y="4472"/>
                      <a:pt x="2446" y="4612"/>
                    </a:cubicBezTo>
                    <a:cubicBezTo>
                      <a:pt x="2587" y="4807"/>
                      <a:pt x="2711" y="5035"/>
                      <a:pt x="2887" y="5176"/>
                    </a:cubicBezTo>
                    <a:cubicBezTo>
                      <a:pt x="3031" y="5283"/>
                      <a:pt x="3164" y="5334"/>
                      <a:pt x="3280" y="5334"/>
                    </a:cubicBezTo>
                    <a:cubicBezTo>
                      <a:pt x="3504" y="5334"/>
                      <a:pt x="3662" y="5143"/>
                      <a:pt x="3697" y="4807"/>
                    </a:cubicBezTo>
                    <a:cubicBezTo>
                      <a:pt x="3714" y="4490"/>
                      <a:pt x="3697" y="4155"/>
                      <a:pt x="3662" y="3856"/>
                    </a:cubicBezTo>
                    <a:cubicBezTo>
                      <a:pt x="3643" y="3575"/>
                      <a:pt x="3732" y="3434"/>
                      <a:pt x="3995" y="3363"/>
                    </a:cubicBezTo>
                    <a:cubicBezTo>
                      <a:pt x="4225" y="3293"/>
                      <a:pt x="4471" y="3239"/>
                      <a:pt x="4700" y="3152"/>
                    </a:cubicBezTo>
                    <a:cubicBezTo>
                      <a:pt x="4964" y="3028"/>
                      <a:pt x="5228" y="2906"/>
                      <a:pt x="5316" y="2535"/>
                    </a:cubicBezTo>
                    <a:cubicBezTo>
                      <a:pt x="4916" y="2148"/>
                      <a:pt x="4434" y="2085"/>
                      <a:pt x="3940" y="2085"/>
                    </a:cubicBezTo>
                    <a:cubicBezTo>
                      <a:pt x="3783" y="2085"/>
                      <a:pt x="3625" y="2092"/>
                      <a:pt x="3467" y="2096"/>
                    </a:cubicBezTo>
                    <a:cubicBezTo>
                      <a:pt x="3345" y="1392"/>
                      <a:pt x="3556" y="634"/>
                      <a:pt x="2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11"/>
              <p:cNvSpPr/>
              <p:nvPr/>
            </p:nvSpPr>
            <p:spPr>
              <a:xfrm>
                <a:off x="4296299" y="4938103"/>
                <a:ext cx="8949" cy="160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6" y="18"/>
                      <a:pt x="194" y="18"/>
                      <a:pt x="300" y="53"/>
                    </a:cubicBezTo>
                    <a:cubicBezTo>
                      <a:pt x="194" y="18"/>
                      <a:pt x="106" y="18"/>
                      <a:pt x="0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11"/>
              <p:cNvSpPr/>
              <p:nvPr/>
            </p:nvSpPr>
            <p:spPr>
              <a:xfrm>
                <a:off x="4272217" y="4938103"/>
                <a:ext cx="24111" cy="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" extrusionOk="0">
                    <a:moveTo>
                      <a:pt x="493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512" y="1"/>
                    </a:lnTo>
                    <a:lnTo>
                      <a:pt x="810" y="1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11"/>
              <p:cNvSpPr/>
              <p:nvPr/>
            </p:nvSpPr>
            <p:spPr>
              <a:xfrm>
                <a:off x="4313572" y="4942295"/>
                <a:ext cx="5768" cy="2646"/>
              </a:xfrm>
              <a:custGeom>
                <a:avLst/>
                <a:gdLst/>
                <a:ahLst/>
                <a:cxnLst/>
                <a:rect l="l" t="t" r="r" b="b"/>
                <a:pathLst>
                  <a:path w="194" h="8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3" y="18"/>
                      <a:pt x="123" y="53"/>
                      <a:pt x="194" y="88"/>
                    </a:cubicBezTo>
                    <a:cubicBezTo>
                      <a:pt x="123" y="53"/>
                      <a:pt x="71" y="18"/>
                      <a:pt x="1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11"/>
              <p:cNvSpPr/>
              <p:nvPr/>
            </p:nvSpPr>
            <p:spPr>
              <a:xfrm>
                <a:off x="4193730" y="4975801"/>
                <a:ext cx="94214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1867" extrusionOk="0">
                    <a:moveTo>
                      <a:pt x="3168" y="0"/>
                    </a:moveTo>
                    <a:cubicBezTo>
                      <a:pt x="2976" y="36"/>
                      <a:pt x="2870" y="141"/>
                      <a:pt x="2852" y="282"/>
                    </a:cubicBezTo>
                    <a:cubicBezTo>
                      <a:pt x="2870" y="141"/>
                      <a:pt x="2976" y="52"/>
                      <a:pt x="3168" y="0"/>
                    </a:cubicBezTo>
                    <a:close/>
                    <a:moveTo>
                      <a:pt x="1373" y="757"/>
                    </a:moveTo>
                    <a:cubicBezTo>
                      <a:pt x="1479" y="951"/>
                      <a:pt x="1532" y="1109"/>
                      <a:pt x="1619" y="1249"/>
                    </a:cubicBezTo>
                    <a:cubicBezTo>
                      <a:pt x="1532" y="1109"/>
                      <a:pt x="1479" y="951"/>
                      <a:pt x="1391" y="757"/>
                    </a:cubicBezTo>
                    <a:close/>
                    <a:moveTo>
                      <a:pt x="511" y="1550"/>
                    </a:moveTo>
                    <a:cubicBezTo>
                      <a:pt x="370" y="1672"/>
                      <a:pt x="194" y="1761"/>
                      <a:pt x="0" y="1778"/>
                    </a:cubicBezTo>
                    <a:cubicBezTo>
                      <a:pt x="194" y="1778"/>
                      <a:pt x="370" y="1672"/>
                      <a:pt x="511" y="1550"/>
                    </a:cubicBezTo>
                    <a:close/>
                    <a:moveTo>
                      <a:pt x="2870" y="1444"/>
                    </a:moveTo>
                    <a:cubicBezTo>
                      <a:pt x="2852" y="1637"/>
                      <a:pt x="2781" y="1778"/>
                      <a:pt x="2694" y="1866"/>
                    </a:cubicBezTo>
                    <a:cubicBezTo>
                      <a:pt x="2799" y="1778"/>
                      <a:pt x="2852" y="1637"/>
                      <a:pt x="2870" y="1444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11"/>
              <p:cNvSpPr/>
              <p:nvPr/>
            </p:nvSpPr>
            <p:spPr>
              <a:xfrm>
                <a:off x="4178568" y="5033863"/>
                <a:ext cx="11000" cy="5797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95" extrusionOk="0">
                    <a:moveTo>
                      <a:pt x="0" y="1"/>
                    </a:moveTo>
                    <a:cubicBezTo>
                      <a:pt x="88" y="124"/>
                      <a:pt x="211" y="177"/>
                      <a:pt x="369" y="195"/>
                    </a:cubicBezTo>
                    <a:lnTo>
                      <a:pt x="369" y="195"/>
                    </a:lnTo>
                    <a:cubicBezTo>
                      <a:pt x="211" y="177"/>
                      <a:pt x="88" y="124"/>
                      <a:pt x="0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11"/>
              <p:cNvSpPr/>
              <p:nvPr/>
            </p:nvSpPr>
            <p:spPr>
              <a:xfrm>
                <a:off x="4189538" y="5039631"/>
                <a:ext cx="1605" cy="3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11"/>
              <p:cNvSpPr/>
              <p:nvPr/>
            </p:nvSpPr>
            <p:spPr>
              <a:xfrm>
                <a:off x="4244509" y="5034904"/>
                <a:ext cx="6303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7" extrusionOk="0">
                    <a:moveTo>
                      <a:pt x="17" y="19"/>
                    </a:moveTo>
                    <a:cubicBezTo>
                      <a:pt x="87" y="71"/>
                      <a:pt x="141" y="125"/>
                      <a:pt x="211" y="177"/>
                    </a:cubicBezTo>
                    <a:lnTo>
                      <a:pt x="211" y="177"/>
                    </a:lnTo>
                    <a:cubicBezTo>
                      <a:pt x="141" y="125"/>
                      <a:pt x="87" y="71"/>
                      <a:pt x="17" y="19"/>
                    </a:cubicBezTo>
                    <a:close/>
                    <a:moveTo>
                      <a:pt x="0" y="1"/>
                    </a:moveTo>
                    <a:lnTo>
                      <a:pt x="17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11"/>
              <p:cNvSpPr/>
              <p:nvPr/>
            </p:nvSpPr>
            <p:spPr>
              <a:xfrm>
                <a:off x="4191114" y="5039096"/>
                <a:ext cx="83779" cy="5797"/>
              </a:xfrm>
              <a:custGeom>
                <a:avLst/>
                <a:gdLst/>
                <a:ahLst/>
                <a:cxnLst/>
                <a:rect l="l" t="t" r="r" b="b"/>
                <a:pathLst>
                  <a:path w="2818" h="195" extrusionOk="0">
                    <a:moveTo>
                      <a:pt x="2535" y="195"/>
                    </a:moveTo>
                    <a:lnTo>
                      <a:pt x="2535" y="195"/>
                    </a:lnTo>
                    <a:lnTo>
                      <a:pt x="2535" y="195"/>
                    </a:lnTo>
                    <a:lnTo>
                      <a:pt x="2535" y="195"/>
                    </a:lnTo>
                    <a:close/>
                    <a:moveTo>
                      <a:pt x="2817" y="141"/>
                    </a:moveTo>
                    <a:lnTo>
                      <a:pt x="2799" y="141"/>
                    </a:lnTo>
                    <a:lnTo>
                      <a:pt x="2817" y="141"/>
                    </a:lnTo>
                    <a:close/>
                    <a:moveTo>
                      <a:pt x="2007" y="36"/>
                    </a:moveTo>
                    <a:lnTo>
                      <a:pt x="2007" y="36"/>
                    </a:lnTo>
                    <a:cubicBezTo>
                      <a:pt x="2165" y="124"/>
                      <a:pt x="2341" y="177"/>
                      <a:pt x="2535" y="195"/>
                    </a:cubicBezTo>
                    <a:cubicBezTo>
                      <a:pt x="2341" y="177"/>
                      <a:pt x="2165" y="124"/>
                      <a:pt x="2007" y="36"/>
                    </a:cubicBezTo>
                    <a:close/>
                    <a:moveTo>
                      <a:pt x="1" y="19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1" y="19"/>
                    </a:lnTo>
                    <a:close/>
                    <a:moveTo>
                      <a:pt x="142" y="1"/>
                    </a:moveTo>
                    <a:lnTo>
                      <a:pt x="142" y="19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11"/>
              <p:cNvSpPr/>
              <p:nvPr/>
            </p:nvSpPr>
            <p:spPr>
              <a:xfrm>
                <a:off x="4178568" y="4905667"/>
                <a:ext cx="160156" cy="139226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4683" extrusionOk="0">
                    <a:moveTo>
                      <a:pt x="3397" y="1"/>
                    </a:moveTo>
                    <a:cubicBezTo>
                      <a:pt x="3291" y="177"/>
                      <a:pt x="3204" y="370"/>
                      <a:pt x="3098" y="564"/>
                    </a:cubicBezTo>
                    <a:cubicBezTo>
                      <a:pt x="3115" y="740"/>
                      <a:pt x="3115" y="916"/>
                      <a:pt x="3150" y="1092"/>
                    </a:cubicBezTo>
                    <a:lnTo>
                      <a:pt x="3960" y="1092"/>
                    </a:lnTo>
                    <a:cubicBezTo>
                      <a:pt x="4066" y="1109"/>
                      <a:pt x="4154" y="1109"/>
                      <a:pt x="4260" y="1144"/>
                    </a:cubicBezTo>
                    <a:cubicBezTo>
                      <a:pt x="4347" y="1162"/>
                      <a:pt x="4436" y="1179"/>
                      <a:pt x="4542" y="1233"/>
                    </a:cubicBezTo>
                    <a:cubicBezTo>
                      <a:pt x="4612" y="1250"/>
                      <a:pt x="4664" y="1285"/>
                      <a:pt x="4735" y="1320"/>
                    </a:cubicBezTo>
                    <a:cubicBezTo>
                      <a:pt x="4823" y="1374"/>
                      <a:pt x="4911" y="1444"/>
                      <a:pt x="4999" y="1531"/>
                    </a:cubicBezTo>
                    <a:cubicBezTo>
                      <a:pt x="4981" y="1620"/>
                      <a:pt x="4946" y="1690"/>
                      <a:pt x="4911" y="1761"/>
                    </a:cubicBezTo>
                    <a:cubicBezTo>
                      <a:pt x="4788" y="1954"/>
                      <a:pt x="4577" y="2059"/>
                      <a:pt x="4383" y="2148"/>
                    </a:cubicBezTo>
                    <a:cubicBezTo>
                      <a:pt x="4154" y="2235"/>
                      <a:pt x="3925" y="2289"/>
                      <a:pt x="3697" y="2341"/>
                    </a:cubicBezTo>
                    <a:cubicBezTo>
                      <a:pt x="3697" y="2341"/>
                      <a:pt x="3678" y="2341"/>
                      <a:pt x="3678" y="2359"/>
                    </a:cubicBezTo>
                    <a:cubicBezTo>
                      <a:pt x="3486" y="2411"/>
                      <a:pt x="3380" y="2500"/>
                      <a:pt x="3362" y="2641"/>
                    </a:cubicBezTo>
                    <a:cubicBezTo>
                      <a:pt x="3345" y="2711"/>
                      <a:pt x="3345" y="2764"/>
                      <a:pt x="3345" y="2852"/>
                    </a:cubicBezTo>
                    <a:cubicBezTo>
                      <a:pt x="3380" y="3080"/>
                      <a:pt x="3397" y="3327"/>
                      <a:pt x="3380" y="3573"/>
                    </a:cubicBezTo>
                    <a:lnTo>
                      <a:pt x="3380" y="3803"/>
                    </a:lnTo>
                    <a:cubicBezTo>
                      <a:pt x="3362" y="3996"/>
                      <a:pt x="3310" y="4137"/>
                      <a:pt x="3204" y="4225"/>
                    </a:cubicBezTo>
                    <a:cubicBezTo>
                      <a:pt x="3150" y="4296"/>
                      <a:pt x="3063" y="4331"/>
                      <a:pt x="2957" y="4331"/>
                    </a:cubicBezTo>
                    <a:cubicBezTo>
                      <a:pt x="2852" y="4331"/>
                      <a:pt x="2711" y="4277"/>
                      <a:pt x="2570" y="4172"/>
                    </a:cubicBezTo>
                    <a:cubicBezTo>
                      <a:pt x="2500" y="4120"/>
                      <a:pt x="2446" y="4049"/>
                      <a:pt x="2376" y="3979"/>
                    </a:cubicBezTo>
                    <a:cubicBezTo>
                      <a:pt x="2289" y="3855"/>
                      <a:pt x="2218" y="3714"/>
                      <a:pt x="2129" y="3608"/>
                    </a:cubicBezTo>
                    <a:cubicBezTo>
                      <a:pt x="2042" y="3468"/>
                      <a:pt x="1989" y="3310"/>
                      <a:pt x="1883" y="3116"/>
                    </a:cubicBezTo>
                    <a:cubicBezTo>
                      <a:pt x="1777" y="3221"/>
                      <a:pt x="1690" y="3310"/>
                      <a:pt x="1584" y="3397"/>
                    </a:cubicBezTo>
                    <a:cubicBezTo>
                      <a:pt x="1531" y="3468"/>
                      <a:pt x="1479" y="3521"/>
                      <a:pt x="1425" y="3573"/>
                    </a:cubicBezTo>
                    <a:cubicBezTo>
                      <a:pt x="1338" y="3644"/>
                      <a:pt x="1249" y="3732"/>
                      <a:pt x="1162" y="3803"/>
                    </a:cubicBezTo>
                    <a:cubicBezTo>
                      <a:pt x="1127" y="3838"/>
                      <a:pt x="1073" y="3873"/>
                      <a:pt x="1021" y="3908"/>
                    </a:cubicBezTo>
                    <a:cubicBezTo>
                      <a:pt x="880" y="4031"/>
                      <a:pt x="704" y="4137"/>
                      <a:pt x="510" y="4137"/>
                    </a:cubicBezTo>
                    <a:cubicBezTo>
                      <a:pt x="475" y="4155"/>
                      <a:pt x="458" y="4155"/>
                      <a:pt x="440" y="4155"/>
                    </a:cubicBezTo>
                    <a:cubicBezTo>
                      <a:pt x="423" y="4155"/>
                      <a:pt x="387" y="4155"/>
                      <a:pt x="369" y="4137"/>
                    </a:cubicBezTo>
                    <a:cubicBezTo>
                      <a:pt x="334" y="4101"/>
                      <a:pt x="299" y="4066"/>
                      <a:pt x="282" y="4031"/>
                    </a:cubicBezTo>
                    <a:cubicBezTo>
                      <a:pt x="193" y="4120"/>
                      <a:pt x="88" y="4207"/>
                      <a:pt x="0" y="4296"/>
                    </a:cubicBezTo>
                    <a:lnTo>
                      <a:pt x="0" y="4313"/>
                    </a:lnTo>
                    <a:cubicBezTo>
                      <a:pt x="88" y="4436"/>
                      <a:pt x="211" y="4489"/>
                      <a:pt x="369" y="4507"/>
                    </a:cubicBezTo>
                    <a:lnTo>
                      <a:pt x="564" y="4507"/>
                    </a:lnTo>
                    <a:lnTo>
                      <a:pt x="564" y="4489"/>
                    </a:lnTo>
                    <a:lnTo>
                      <a:pt x="580" y="4489"/>
                    </a:lnTo>
                    <a:cubicBezTo>
                      <a:pt x="756" y="4453"/>
                      <a:pt x="932" y="4383"/>
                      <a:pt x="1092" y="4277"/>
                    </a:cubicBezTo>
                    <a:cubicBezTo>
                      <a:pt x="1320" y="4137"/>
                      <a:pt x="1531" y="3944"/>
                      <a:pt x="1777" y="3768"/>
                    </a:cubicBezTo>
                    <a:cubicBezTo>
                      <a:pt x="1918" y="3960"/>
                      <a:pt x="2042" y="4172"/>
                      <a:pt x="2218" y="4348"/>
                    </a:cubicBezTo>
                    <a:lnTo>
                      <a:pt x="2235" y="4348"/>
                    </a:lnTo>
                    <a:lnTo>
                      <a:pt x="2235" y="4366"/>
                    </a:lnTo>
                    <a:cubicBezTo>
                      <a:pt x="2305" y="4418"/>
                      <a:pt x="2359" y="4472"/>
                      <a:pt x="2429" y="4524"/>
                    </a:cubicBezTo>
                    <a:cubicBezTo>
                      <a:pt x="2587" y="4612"/>
                      <a:pt x="2763" y="4665"/>
                      <a:pt x="2957" y="4683"/>
                    </a:cubicBezTo>
                    <a:cubicBezTo>
                      <a:pt x="3045" y="4683"/>
                      <a:pt x="3133" y="4665"/>
                      <a:pt x="3221" y="4629"/>
                    </a:cubicBezTo>
                    <a:lnTo>
                      <a:pt x="3239" y="4629"/>
                    </a:lnTo>
                    <a:cubicBezTo>
                      <a:pt x="3662" y="4489"/>
                      <a:pt x="3714" y="4137"/>
                      <a:pt x="3732" y="3768"/>
                    </a:cubicBezTo>
                    <a:cubicBezTo>
                      <a:pt x="3732" y="3627"/>
                      <a:pt x="3749" y="3486"/>
                      <a:pt x="3749" y="3327"/>
                    </a:cubicBezTo>
                    <a:cubicBezTo>
                      <a:pt x="3749" y="3134"/>
                      <a:pt x="3732" y="2940"/>
                      <a:pt x="3732" y="2728"/>
                    </a:cubicBezTo>
                    <a:cubicBezTo>
                      <a:pt x="3943" y="2676"/>
                      <a:pt x="4154" y="2641"/>
                      <a:pt x="4330" y="2552"/>
                    </a:cubicBezTo>
                    <a:cubicBezTo>
                      <a:pt x="4629" y="2395"/>
                      <a:pt x="4929" y="2235"/>
                      <a:pt x="5175" y="2024"/>
                    </a:cubicBezTo>
                    <a:cubicBezTo>
                      <a:pt x="5316" y="1883"/>
                      <a:pt x="5387" y="1743"/>
                      <a:pt x="5387" y="1602"/>
                    </a:cubicBezTo>
                    <a:cubicBezTo>
                      <a:pt x="5387" y="1444"/>
                      <a:pt x="5281" y="1285"/>
                      <a:pt x="5087" y="1179"/>
                    </a:cubicBezTo>
                    <a:cubicBezTo>
                      <a:pt x="4770" y="986"/>
                      <a:pt x="4401" y="898"/>
                      <a:pt x="4049" y="792"/>
                    </a:cubicBezTo>
                    <a:cubicBezTo>
                      <a:pt x="3873" y="740"/>
                      <a:pt x="3697" y="757"/>
                      <a:pt x="3502" y="722"/>
                    </a:cubicBezTo>
                    <a:cubicBezTo>
                      <a:pt x="3467" y="494"/>
                      <a:pt x="3450" y="282"/>
                      <a:pt x="3415" y="88"/>
                    </a:cubicBezTo>
                    <a:cubicBezTo>
                      <a:pt x="3415" y="53"/>
                      <a:pt x="3415" y="36"/>
                      <a:pt x="3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11"/>
              <p:cNvSpPr/>
              <p:nvPr/>
            </p:nvSpPr>
            <p:spPr>
              <a:xfrm>
                <a:off x="4186922" y="4922405"/>
                <a:ext cx="140296" cy="112023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3768" extrusionOk="0">
                    <a:moveTo>
                      <a:pt x="2817" y="1"/>
                    </a:moveTo>
                    <a:cubicBezTo>
                      <a:pt x="2536" y="616"/>
                      <a:pt x="2324" y="1268"/>
                      <a:pt x="1813" y="1796"/>
                    </a:cubicBezTo>
                    <a:cubicBezTo>
                      <a:pt x="1233" y="2377"/>
                      <a:pt x="616" y="2923"/>
                      <a:pt x="1" y="3468"/>
                    </a:cubicBezTo>
                    <a:cubicBezTo>
                      <a:pt x="18" y="3503"/>
                      <a:pt x="53" y="3538"/>
                      <a:pt x="88" y="3574"/>
                    </a:cubicBezTo>
                    <a:cubicBezTo>
                      <a:pt x="106" y="3592"/>
                      <a:pt x="142" y="3592"/>
                      <a:pt x="159" y="3592"/>
                    </a:cubicBezTo>
                    <a:cubicBezTo>
                      <a:pt x="177" y="3592"/>
                      <a:pt x="194" y="3592"/>
                      <a:pt x="229" y="3574"/>
                    </a:cubicBezTo>
                    <a:cubicBezTo>
                      <a:pt x="423" y="3557"/>
                      <a:pt x="599" y="3468"/>
                      <a:pt x="740" y="3345"/>
                    </a:cubicBezTo>
                    <a:cubicBezTo>
                      <a:pt x="792" y="3310"/>
                      <a:pt x="846" y="3275"/>
                      <a:pt x="881" y="3240"/>
                    </a:cubicBezTo>
                    <a:cubicBezTo>
                      <a:pt x="968" y="3169"/>
                      <a:pt x="1057" y="3081"/>
                      <a:pt x="1144" y="3010"/>
                    </a:cubicBezTo>
                    <a:cubicBezTo>
                      <a:pt x="1198" y="2958"/>
                      <a:pt x="1250" y="2905"/>
                      <a:pt x="1303" y="2834"/>
                    </a:cubicBezTo>
                    <a:cubicBezTo>
                      <a:pt x="1409" y="2747"/>
                      <a:pt x="1496" y="2658"/>
                      <a:pt x="1602" y="2553"/>
                    </a:cubicBezTo>
                    <a:lnTo>
                      <a:pt x="1620" y="2553"/>
                    </a:lnTo>
                    <a:cubicBezTo>
                      <a:pt x="1708" y="2747"/>
                      <a:pt x="1761" y="2905"/>
                      <a:pt x="1848" y="3045"/>
                    </a:cubicBezTo>
                    <a:cubicBezTo>
                      <a:pt x="1937" y="3151"/>
                      <a:pt x="2008" y="3292"/>
                      <a:pt x="2095" y="3416"/>
                    </a:cubicBezTo>
                    <a:cubicBezTo>
                      <a:pt x="2165" y="3486"/>
                      <a:pt x="2219" y="3557"/>
                      <a:pt x="2289" y="3609"/>
                    </a:cubicBezTo>
                    <a:cubicBezTo>
                      <a:pt x="2430" y="3714"/>
                      <a:pt x="2571" y="3768"/>
                      <a:pt x="2676" y="3768"/>
                    </a:cubicBezTo>
                    <a:cubicBezTo>
                      <a:pt x="2782" y="3768"/>
                      <a:pt x="2869" y="3733"/>
                      <a:pt x="2923" y="3662"/>
                    </a:cubicBezTo>
                    <a:cubicBezTo>
                      <a:pt x="3010" y="3574"/>
                      <a:pt x="3081" y="3433"/>
                      <a:pt x="3099" y="3240"/>
                    </a:cubicBezTo>
                    <a:lnTo>
                      <a:pt x="3099" y="3010"/>
                    </a:lnTo>
                    <a:cubicBezTo>
                      <a:pt x="3116" y="2764"/>
                      <a:pt x="3099" y="2517"/>
                      <a:pt x="3064" y="2289"/>
                    </a:cubicBezTo>
                    <a:cubicBezTo>
                      <a:pt x="3064" y="2201"/>
                      <a:pt x="3064" y="2148"/>
                      <a:pt x="3081" y="2078"/>
                    </a:cubicBezTo>
                    <a:cubicBezTo>
                      <a:pt x="3099" y="1937"/>
                      <a:pt x="3205" y="1832"/>
                      <a:pt x="3397" y="1796"/>
                    </a:cubicBezTo>
                    <a:cubicBezTo>
                      <a:pt x="3397" y="1778"/>
                      <a:pt x="3416" y="1778"/>
                      <a:pt x="3416" y="1778"/>
                    </a:cubicBezTo>
                    <a:cubicBezTo>
                      <a:pt x="3644" y="1726"/>
                      <a:pt x="3873" y="1672"/>
                      <a:pt x="4102" y="1585"/>
                    </a:cubicBezTo>
                    <a:cubicBezTo>
                      <a:pt x="4296" y="1496"/>
                      <a:pt x="4507" y="1391"/>
                      <a:pt x="4630" y="1198"/>
                    </a:cubicBezTo>
                    <a:cubicBezTo>
                      <a:pt x="4665" y="1127"/>
                      <a:pt x="4700" y="1057"/>
                      <a:pt x="4718" y="968"/>
                    </a:cubicBezTo>
                    <a:cubicBezTo>
                      <a:pt x="4630" y="881"/>
                      <a:pt x="4542" y="811"/>
                      <a:pt x="4454" y="757"/>
                    </a:cubicBezTo>
                    <a:cubicBezTo>
                      <a:pt x="4383" y="722"/>
                      <a:pt x="4313" y="687"/>
                      <a:pt x="4261" y="670"/>
                    </a:cubicBezTo>
                    <a:cubicBezTo>
                      <a:pt x="4155" y="616"/>
                      <a:pt x="4066" y="599"/>
                      <a:pt x="3979" y="581"/>
                    </a:cubicBezTo>
                    <a:cubicBezTo>
                      <a:pt x="3873" y="546"/>
                      <a:pt x="3785" y="546"/>
                      <a:pt x="3679" y="529"/>
                    </a:cubicBezTo>
                    <a:lnTo>
                      <a:pt x="2869" y="529"/>
                    </a:lnTo>
                    <a:cubicBezTo>
                      <a:pt x="2834" y="353"/>
                      <a:pt x="2834" y="177"/>
                      <a:pt x="2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11"/>
              <p:cNvSpPr/>
              <p:nvPr/>
            </p:nvSpPr>
            <p:spPr>
              <a:xfrm>
                <a:off x="4453273" y="4932395"/>
                <a:ext cx="104709" cy="77417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2604" extrusionOk="0">
                    <a:moveTo>
                      <a:pt x="1621" y="1"/>
                    </a:moveTo>
                    <a:cubicBezTo>
                      <a:pt x="1639" y="70"/>
                      <a:pt x="1639" y="123"/>
                      <a:pt x="1639" y="193"/>
                    </a:cubicBezTo>
                    <a:lnTo>
                      <a:pt x="1656" y="193"/>
                    </a:lnTo>
                    <a:cubicBezTo>
                      <a:pt x="1639" y="123"/>
                      <a:pt x="1639" y="70"/>
                      <a:pt x="1621" y="1"/>
                    </a:cubicBezTo>
                    <a:close/>
                    <a:moveTo>
                      <a:pt x="3521" y="651"/>
                    </a:moveTo>
                    <a:lnTo>
                      <a:pt x="3521" y="651"/>
                    </a:lnTo>
                    <a:cubicBezTo>
                      <a:pt x="3363" y="1073"/>
                      <a:pt x="3011" y="1214"/>
                      <a:pt x="2660" y="1320"/>
                    </a:cubicBezTo>
                    <a:cubicBezTo>
                      <a:pt x="3028" y="1214"/>
                      <a:pt x="3363" y="1073"/>
                      <a:pt x="3521" y="651"/>
                    </a:cubicBezTo>
                    <a:close/>
                    <a:moveTo>
                      <a:pt x="388" y="2181"/>
                    </a:moveTo>
                    <a:cubicBezTo>
                      <a:pt x="212" y="2376"/>
                      <a:pt x="125" y="2498"/>
                      <a:pt x="1" y="2604"/>
                    </a:cubicBezTo>
                    <a:cubicBezTo>
                      <a:pt x="125" y="2498"/>
                      <a:pt x="230" y="2376"/>
                      <a:pt x="388" y="2181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11"/>
              <p:cNvSpPr/>
              <p:nvPr/>
            </p:nvSpPr>
            <p:spPr>
              <a:xfrm>
                <a:off x="4411413" y="5035944"/>
                <a:ext cx="8949" cy="4222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42" extrusionOk="0">
                    <a:moveTo>
                      <a:pt x="1" y="1"/>
                    </a:moveTo>
                    <a:cubicBezTo>
                      <a:pt x="71" y="71"/>
                      <a:pt x="177" y="125"/>
                      <a:pt x="301" y="142"/>
                    </a:cubicBezTo>
                    <a:lnTo>
                      <a:pt x="301" y="142"/>
                    </a:lnTo>
                    <a:cubicBezTo>
                      <a:pt x="177" y="125"/>
                      <a:pt x="71" y="71"/>
                      <a:pt x="1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11"/>
              <p:cNvSpPr/>
              <p:nvPr/>
            </p:nvSpPr>
            <p:spPr>
              <a:xfrm>
                <a:off x="4420332" y="5035944"/>
                <a:ext cx="15727" cy="422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42" extrusionOk="0">
                    <a:moveTo>
                      <a:pt x="1" y="142"/>
                    </a:moveTo>
                    <a:lnTo>
                      <a:pt x="1" y="142"/>
                    </a:lnTo>
                    <a:lnTo>
                      <a:pt x="53" y="142"/>
                    </a:lnTo>
                    <a:lnTo>
                      <a:pt x="1" y="142"/>
                    </a:lnTo>
                    <a:close/>
                    <a:moveTo>
                      <a:pt x="529" y="1"/>
                    </a:moveTo>
                    <a:lnTo>
                      <a:pt x="510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11"/>
              <p:cNvSpPr/>
              <p:nvPr/>
            </p:nvSpPr>
            <p:spPr>
              <a:xfrm>
                <a:off x="4477354" y="5036509"/>
                <a:ext cx="4222" cy="3151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06" extrusionOk="0">
                    <a:moveTo>
                      <a:pt x="1" y="0"/>
                    </a:moveTo>
                    <a:cubicBezTo>
                      <a:pt x="36" y="35"/>
                      <a:pt x="89" y="88"/>
                      <a:pt x="141" y="106"/>
                    </a:cubicBezTo>
                    <a:lnTo>
                      <a:pt x="141" y="106"/>
                    </a:lnTo>
                    <a:cubicBezTo>
                      <a:pt x="89" y="88"/>
                      <a:pt x="36" y="35"/>
                      <a:pt x="1" y="0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11"/>
              <p:cNvSpPr/>
              <p:nvPr/>
            </p:nvSpPr>
            <p:spPr>
              <a:xfrm>
                <a:off x="4421878" y="5039631"/>
                <a:ext cx="84314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77" extrusionOk="0">
                    <a:moveTo>
                      <a:pt x="2519" y="177"/>
                    </a:moveTo>
                    <a:lnTo>
                      <a:pt x="2519" y="177"/>
                    </a:lnTo>
                    <a:lnTo>
                      <a:pt x="2519" y="177"/>
                    </a:lnTo>
                    <a:lnTo>
                      <a:pt x="2519" y="177"/>
                    </a:lnTo>
                    <a:close/>
                    <a:moveTo>
                      <a:pt x="2835" y="123"/>
                    </a:moveTo>
                    <a:lnTo>
                      <a:pt x="2817" y="123"/>
                    </a:lnTo>
                    <a:lnTo>
                      <a:pt x="2835" y="123"/>
                    </a:lnTo>
                    <a:close/>
                    <a:moveTo>
                      <a:pt x="1" y="18"/>
                    </a:moveTo>
                    <a:lnTo>
                      <a:pt x="1" y="18"/>
                    </a:lnTo>
                    <a:lnTo>
                      <a:pt x="1" y="18"/>
                    </a:lnTo>
                    <a:lnTo>
                      <a:pt x="1" y="18"/>
                    </a:lnTo>
                    <a:close/>
                    <a:moveTo>
                      <a:pt x="2007" y="1"/>
                    </a:moveTo>
                    <a:lnTo>
                      <a:pt x="2007" y="1"/>
                    </a:lnTo>
                    <a:cubicBezTo>
                      <a:pt x="2167" y="106"/>
                      <a:pt x="2343" y="177"/>
                      <a:pt x="2519" y="177"/>
                    </a:cubicBezTo>
                    <a:cubicBezTo>
                      <a:pt x="2343" y="177"/>
                      <a:pt x="2167" y="106"/>
                      <a:pt x="2007" y="1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11"/>
              <p:cNvSpPr/>
              <p:nvPr/>
            </p:nvSpPr>
            <p:spPr>
              <a:xfrm>
                <a:off x="4410908" y="4912446"/>
                <a:ext cx="157034" cy="132447"/>
              </a:xfrm>
              <a:custGeom>
                <a:avLst/>
                <a:gdLst/>
                <a:ahLst/>
                <a:cxnLst/>
                <a:rect l="l" t="t" r="r" b="b"/>
                <a:pathLst>
                  <a:path w="5282" h="4455" extrusionOk="0">
                    <a:moveTo>
                      <a:pt x="3380" y="1"/>
                    </a:moveTo>
                    <a:cubicBezTo>
                      <a:pt x="3257" y="212"/>
                      <a:pt x="3151" y="442"/>
                      <a:pt x="3045" y="670"/>
                    </a:cubicBezTo>
                    <a:cubicBezTo>
                      <a:pt x="3064" y="740"/>
                      <a:pt x="3064" y="794"/>
                      <a:pt x="3081" y="864"/>
                    </a:cubicBezTo>
                    <a:lnTo>
                      <a:pt x="3803" y="864"/>
                    </a:lnTo>
                    <a:cubicBezTo>
                      <a:pt x="4225" y="881"/>
                      <a:pt x="4613" y="987"/>
                      <a:pt x="4946" y="1322"/>
                    </a:cubicBezTo>
                    <a:cubicBezTo>
                      <a:pt x="4789" y="1744"/>
                      <a:pt x="4437" y="1885"/>
                      <a:pt x="4085" y="1991"/>
                    </a:cubicBezTo>
                    <a:cubicBezTo>
                      <a:pt x="3749" y="2096"/>
                      <a:pt x="3556" y="2167"/>
                      <a:pt x="3433" y="2272"/>
                    </a:cubicBezTo>
                    <a:cubicBezTo>
                      <a:pt x="3310" y="2395"/>
                      <a:pt x="3310" y="2606"/>
                      <a:pt x="3327" y="3082"/>
                    </a:cubicBezTo>
                    <a:lnTo>
                      <a:pt x="3327" y="3275"/>
                    </a:lnTo>
                    <a:cubicBezTo>
                      <a:pt x="3327" y="3416"/>
                      <a:pt x="3327" y="3556"/>
                      <a:pt x="3292" y="3697"/>
                    </a:cubicBezTo>
                    <a:cubicBezTo>
                      <a:pt x="3257" y="3962"/>
                      <a:pt x="3134" y="4085"/>
                      <a:pt x="2923" y="4085"/>
                    </a:cubicBezTo>
                    <a:lnTo>
                      <a:pt x="2869" y="4085"/>
                    </a:lnTo>
                    <a:cubicBezTo>
                      <a:pt x="2817" y="4068"/>
                      <a:pt x="2747" y="4068"/>
                      <a:pt x="2693" y="4049"/>
                    </a:cubicBezTo>
                    <a:cubicBezTo>
                      <a:pt x="2376" y="3944"/>
                      <a:pt x="2219" y="3697"/>
                      <a:pt x="2078" y="3416"/>
                    </a:cubicBezTo>
                    <a:lnTo>
                      <a:pt x="2078" y="3399"/>
                    </a:lnTo>
                    <a:cubicBezTo>
                      <a:pt x="2007" y="3258"/>
                      <a:pt x="1937" y="3117"/>
                      <a:pt x="1848" y="2923"/>
                    </a:cubicBezTo>
                    <a:cubicBezTo>
                      <a:pt x="1848" y="2906"/>
                      <a:pt x="1831" y="2888"/>
                      <a:pt x="1813" y="2852"/>
                    </a:cubicBezTo>
                    <a:cubicBezTo>
                      <a:pt x="1655" y="3047"/>
                      <a:pt x="1550" y="3169"/>
                      <a:pt x="1426" y="3275"/>
                    </a:cubicBezTo>
                    <a:cubicBezTo>
                      <a:pt x="1179" y="3469"/>
                      <a:pt x="951" y="3680"/>
                      <a:pt x="687" y="3838"/>
                    </a:cubicBezTo>
                    <a:lnTo>
                      <a:pt x="670" y="3838"/>
                    </a:lnTo>
                    <a:cubicBezTo>
                      <a:pt x="651" y="3856"/>
                      <a:pt x="634" y="3856"/>
                      <a:pt x="616" y="3856"/>
                    </a:cubicBezTo>
                    <a:lnTo>
                      <a:pt x="616" y="3873"/>
                    </a:lnTo>
                    <a:lnTo>
                      <a:pt x="581" y="3873"/>
                    </a:lnTo>
                    <a:cubicBezTo>
                      <a:pt x="511" y="3909"/>
                      <a:pt x="440" y="3927"/>
                      <a:pt x="388" y="3927"/>
                    </a:cubicBezTo>
                    <a:cubicBezTo>
                      <a:pt x="353" y="3927"/>
                      <a:pt x="318" y="3927"/>
                      <a:pt x="282" y="3909"/>
                    </a:cubicBezTo>
                    <a:cubicBezTo>
                      <a:pt x="194" y="3979"/>
                      <a:pt x="88" y="4068"/>
                      <a:pt x="1" y="4155"/>
                    </a:cubicBezTo>
                    <a:lnTo>
                      <a:pt x="18" y="4155"/>
                    </a:lnTo>
                    <a:cubicBezTo>
                      <a:pt x="88" y="4225"/>
                      <a:pt x="194" y="4279"/>
                      <a:pt x="318" y="4296"/>
                    </a:cubicBezTo>
                    <a:lnTo>
                      <a:pt x="370" y="4296"/>
                    </a:lnTo>
                    <a:cubicBezTo>
                      <a:pt x="511" y="4296"/>
                      <a:pt x="670" y="4244"/>
                      <a:pt x="827" y="4155"/>
                    </a:cubicBezTo>
                    <a:lnTo>
                      <a:pt x="846" y="4155"/>
                    </a:lnTo>
                    <a:cubicBezTo>
                      <a:pt x="1144" y="3997"/>
                      <a:pt x="1391" y="3768"/>
                      <a:pt x="1708" y="3556"/>
                    </a:cubicBezTo>
                    <a:cubicBezTo>
                      <a:pt x="1884" y="3768"/>
                      <a:pt x="2024" y="3997"/>
                      <a:pt x="2219" y="4155"/>
                    </a:cubicBezTo>
                    <a:cubicBezTo>
                      <a:pt x="2219" y="4173"/>
                      <a:pt x="2219" y="4173"/>
                      <a:pt x="2236" y="4173"/>
                    </a:cubicBezTo>
                    <a:cubicBezTo>
                      <a:pt x="2271" y="4208"/>
                      <a:pt x="2324" y="4261"/>
                      <a:pt x="2376" y="4279"/>
                    </a:cubicBezTo>
                    <a:cubicBezTo>
                      <a:pt x="2536" y="4384"/>
                      <a:pt x="2712" y="4455"/>
                      <a:pt x="2888" y="4455"/>
                    </a:cubicBezTo>
                    <a:cubicBezTo>
                      <a:pt x="2993" y="4455"/>
                      <a:pt x="3081" y="4437"/>
                      <a:pt x="3186" y="4401"/>
                    </a:cubicBezTo>
                    <a:lnTo>
                      <a:pt x="3204" y="4401"/>
                    </a:lnTo>
                    <a:cubicBezTo>
                      <a:pt x="3573" y="4261"/>
                      <a:pt x="3662" y="3927"/>
                      <a:pt x="3662" y="3575"/>
                    </a:cubicBezTo>
                    <a:cubicBezTo>
                      <a:pt x="3662" y="3416"/>
                      <a:pt x="3679" y="3275"/>
                      <a:pt x="3679" y="3134"/>
                    </a:cubicBezTo>
                    <a:cubicBezTo>
                      <a:pt x="3679" y="2923"/>
                      <a:pt x="3662" y="2730"/>
                      <a:pt x="3662" y="2519"/>
                    </a:cubicBezTo>
                    <a:cubicBezTo>
                      <a:pt x="4014" y="2395"/>
                      <a:pt x="4348" y="2307"/>
                      <a:pt x="4648" y="2167"/>
                    </a:cubicBezTo>
                    <a:cubicBezTo>
                      <a:pt x="4946" y="2007"/>
                      <a:pt x="5282" y="1796"/>
                      <a:pt x="5282" y="1427"/>
                    </a:cubicBezTo>
                    <a:lnTo>
                      <a:pt x="5282" y="1392"/>
                    </a:lnTo>
                    <a:cubicBezTo>
                      <a:pt x="5263" y="951"/>
                      <a:pt x="4876" y="794"/>
                      <a:pt x="4507" y="670"/>
                    </a:cubicBezTo>
                    <a:cubicBezTo>
                      <a:pt x="4172" y="582"/>
                      <a:pt x="3820" y="547"/>
                      <a:pt x="3433" y="477"/>
                    </a:cubicBezTo>
                    <a:lnTo>
                      <a:pt x="33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11"/>
              <p:cNvSpPr/>
              <p:nvPr/>
            </p:nvSpPr>
            <p:spPr>
              <a:xfrm>
                <a:off x="4419292" y="4932335"/>
                <a:ext cx="138690" cy="101558"/>
              </a:xfrm>
              <a:custGeom>
                <a:avLst/>
                <a:gdLst/>
                <a:ahLst/>
                <a:cxnLst/>
                <a:rect l="l" t="t" r="r" b="b"/>
                <a:pathLst>
                  <a:path w="4665" h="3416" extrusionOk="0">
                    <a:moveTo>
                      <a:pt x="2763" y="1"/>
                    </a:moveTo>
                    <a:cubicBezTo>
                      <a:pt x="2552" y="512"/>
                      <a:pt x="2324" y="1022"/>
                      <a:pt x="1918" y="1462"/>
                    </a:cubicBezTo>
                    <a:cubicBezTo>
                      <a:pt x="1303" y="2078"/>
                      <a:pt x="634" y="2641"/>
                      <a:pt x="0" y="3240"/>
                    </a:cubicBezTo>
                    <a:cubicBezTo>
                      <a:pt x="36" y="3258"/>
                      <a:pt x="71" y="3258"/>
                      <a:pt x="106" y="3258"/>
                    </a:cubicBezTo>
                    <a:cubicBezTo>
                      <a:pt x="158" y="3258"/>
                      <a:pt x="229" y="3240"/>
                      <a:pt x="299" y="3204"/>
                    </a:cubicBezTo>
                    <a:lnTo>
                      <a:pt x="334" y="3204"/>
                    </a:lnTo>
                    <a:lnTo>
                      <a:pt x="334" y="3187"/>
                    </a:lnTo>
                    <a:cubicBezTo>
                      <a:pt x="352" y="3187"/>
                      <a:pt x="369" y="3187"/>
                      <a:pt x="388" y="3169"/>
                    </a:cubicBezTo>
                    <a:lnTo>
                      <a:pt x="405" y="3169"/>
                    </a:lnTo>
                    <a:cubicBezTo>
                      <a:pt x="669" y="3011"/>
                      <a:pt x="897" y="2800"/>
                      <a:pt x="1144" y="2606"/>
                    </a:cubicBezTo>
                    <a:cubicBezTo>
                      <a:pt x="1268" y="2500"/>
                      <a:pt x="1355" y="2378"/>
                      <a:pt x="1531" y="2183"/>
                    </a:cubicBezTo>
                    <a:cubicBezTo>
                      <a:pt x="1549" y="2219"/>
                      <a:pt x="1566" y="2237"/>
                      <a:pt x="1566" y="2254"/>
                    </a:cubicBezTo>
                    <a:cubicBezTo>
                      <a:pt x="1655" y="2448"/>
                      <a:pt x="1725" y="2589"/>
                      <a:pt x="1796" y="2730"/>
                    </a:cubicBezTo>
                    <a:lnTo>
                      <a:pt x="1796" y="2747"/>
                    </a:lnTo>
                    <a:cubicBezTo>
                      <a:pt x="1937" y="3028"/>
                      <a:pt x="2094" y="3275"/>
                      <a:pt x="2411" y="3380"/>
                    </a:cubicBezTo>
                    <a:cubicBezTo>
                      <a:pt x="2465" y="3399"/>
                      <a:pt x="2535" y="3399"/>
                      <a:pt x="2587" y="3416"/>
                    </a:cubicBezTo>
                    <a:lnTo>
                      <a:pt x="2641" y="3416"/>
                    </a:lnTo>
                    <a:cubicBezTo>
                      <a:pt x="2852" y="3416"/>
                      <a:pt x="2975" y="3293"/>
                      <a:pt x="3010" y="3028"/>
                    </a:cubicBezTo>
                    <a:cubicBezTo>
                      <a:pt x="3045" y="2887"/>
                      <a:pt x="3045" y="2747"/>
                      <a:pt x="3045" y="2606"/>
                    </a:cubicBezTo>
                    <a:lnTo>
                      <a:pt x="3045" y="2413"/>
                    </a:lnTo>
                    <a:cubicBezTo>
                      <a:pt x="3028" y="1937"/>
                      <a:pt x="3028" y="1726"/>
                      <a:pt x="3151" y="1603"/>
                    </a:cubicBezTo>
                    <a:cubicBezTo>
                      <a:pt x="3274" y="1498"/>
                      <a:pt x="3467" y="1427"/>
                      <a:pt x="3803" y="1322"/>
                    </a:cubicBezTo>
                    <a:cubicBezTo>
                      <a:pt x="4172" y="1216"/>
                      <a:pt x="4507" y="1075"/>
                      <a:pt x="4664" y="653"/>
                    </a:cubicBezTo>
                    <a:cubicBezTo>
                      <a:pt x="4331" y="318"/>
                      <a:pt x="3943" y="212"/>
                      <a:pt x="3521" y="195"/>
                    </a:cubicBezTo>
                    <a:lnTo>
                      <a:pt x="2782" y="195"/>
                    </a:lnTo>
                    <a:cubicBezTo>
                      <a:pt x="2782" y="125"/>
                      <a:pt x="2782" y="71"/>
                      <a:pt x="27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11"/>
              <p:cNvSpPr/>
              <p:nvPr/>
            </p:nvSpPr>
            <p:spPr>
              <a:xfrm>
                <a:off x="4768322" y="4940214"/>
                <a:ext cx="2141" cy="53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8" extrusionOk="0">
                    <a:moveTo>
                      <a:pt x="1" y="0"/>
                    </a:moveTo>
                    <a:cubicBezTo>
                      <a:pt x="36" y="0"/>
                      <a:pt x="54" y="17"/>
                      <a:pt x="71" y="17"/>
                    </a:cubicBezTo>
                    <a:cubicBezTo>
                      <a:pt x="54" y="0"/>
                      <a:pt x="19" y="0"/>
                      <a:pt x="1" y="0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11"/>
              <p:cNvSpPr/>
              <p:nvPr/>
            </p:nvSpPr>
            <p:spPr>
              <a:xfrm>
                <a:off x="4662602" y="4943841"/>
                <a:ext cx="124598" cy="81668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2747" extrusionOk="0">
                    <a:moveTo>
                      <a:pt x="3857" y="1"/>
                    </a:moveTo>
                    <a:lnTo>
                      <a:pt x="3857" y="1"/>
                    </a:lnTo>
                    <a:cubicBezTo>
                      <a:pt x="3962" y="71"/>
                      <a:pt x="4068" y="160"/>
                      <a:pt x="4190" y="266"/>
                    </a:cubicBezTo>
                    <a:cubicBezTo>
                      <a:pt x="4173" y="247"/>
                      <a:pt x="4155" y="212"/>
                      <a:pt x="4120" y="195"/>
                    </a:cubicBezTo>
                    <a:cubicBezTo>
                      <a:pt x="4103" y="177"/>
                      <a:pt x="4085" y="160"/>
                      <a:pt x="4049" y="142"/>
                    </a:cubicBezTo>
                    <a:cubicBezTo>
                      <a:pt x="4033" y="125"/>
                      <a:pt x="4014" y="107"/>
                      <a:pt x="3979" y="90"/>
                    </a:cubicBezTo>
                    <a:cubicBezTo>
                      <a:pt x="3944" y="54"/>
                      <a:pt x="3892" y="19"/>
                      <a:pt x="3857" y="1"/>
                    </a:cubicBezTo>
                    <a:close/>
                    <a:moveTo>
                      <a:pt x="2589" y="1656"/>
                    </a:moveTo>
                    <a:cubicBezTo>
                      <a:pt x="2606" y="1973"/>
                      <a:pt x="2606" y="2308"/>
                      <a:pt x="2589" y="2606"/>
                    </a:cubicBezTo>
                    <a:cubicBezTo>
                      <a:pt x="2624" y="2289"/>
                      <a:pt x="2606" y="1973"/>
                      <a:pt x="2589" y="1656"/>
                    </a:cubicBezTo>
                    <a:close/>
                    <a:moveTo>
                      <a:pt x="318" y="2554"/>
                    </a:moveTo>
                    <a:lnTo>
                      <a:pt x="318" y="2554"/>
                    </a:lnTo>
                    <a:cubicBezTo>
                      <a:pt x="247" y="2606"/>
                      <a:pt x="177" y="2641"/>
                      <a:pt x="125" y="2695"/>
                    </a:cubicBezTo>
                    <a:cubicBezTo>
                      <a:pt x="177" y="2660"/>
                      <a:pt x="247" y="2606"/>
                      <a:pt x="318" y="2554"/>
                    </a:cubicBezTo>
                    <a:close/>
                    <a:moveTo>
                      <a:pt x="125" y="2695"/>
                    </a:moveTo>
                    <a:lnTo>
                      <a:pt x="125" y="2695"/>
                    </a:lnTo>
                    <a:cubicBezTo>
                      <a:pt x="90" y="2712"/>
                      <a:pt x="36" y="2730"/>
                      <a:pt x="1" y="2747"/>
                    </a:cubicBezTo>
                    <a:lnTo>
                      <a:pt x="19" y="2747"/>
                    </a:lnTo>
                    <a:lnTo>
                      <a:pt x="125" y="2695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11"/>
              <p:cNvSpPr/>
              <p:nvPr/>
            </p:nvSpPr>
            <p:spPr>
              <a:xfrm>
                <a:off x="4644318" y="4919789"/>
                <a:ext cx="153882" cy="125104"/>
              </a:xfrm>
              <a:custGeom>
                <a:avLst/>
                <a:gdLst/>
                <a:ahLst/>
                <a:cxnLst/>
                <a:rect l="l" t="t" r="r" b="b"/>
                <a:pathLst>
                  <a:path w="5176" h="4208" extrusionOk="0">
                    <a:moveTo>
                      <a:pt x="3310" y="0"/>
                    </a:moveTo>
                    <a:cubicBezTo>
                      <a:pt x="3204" y="211"/>
                      <a:pt x="3115" y="406"/>
                      <a:pt x="3028" y="617"/>
                    </a:cubicBezTo>
                    <a:lnTo>
                      <a:pt x="3362" y="617"/>
                    </a:lnTo>
                    <a:cubicBezTo>
                      <a:pt x="3732" y="617"/>
                      <a:pt x="3979" y="634"/>
                      <a:pt x="4172" y="687"/>
                    </a:cubicBezTo>
                    <a:cubicBezTo>
                      <a:pt x="4190" y="687"/>
                      <a:pt x="4225" y="687"/>
                      <a:pt x="4242" y="704"/>
                    </a:cubicBezTo>
                    <a:cubicBezTo>
                      <a:pt x="4260" y="704"/>
                      <a:pt x="4260" y="704"/>
                      <a:pt x="4277" y="723"/>
                    </a:cubicBezTo>
                    <a:cubicBezTo>
                      <a:pt x="4348" y="740"/>
                      <a:pt x="4401" y="775"/>
                      <a:pt x="4472" y="810"/>
                    </a:cubicBezTo>
                    <a:cubicBezTo>
                      <a:pt x="4507" y="828"/>
                      <a:pt x="4559" y="863"/>
                      <a:pt x="4594" y="899"/>
                    </a:cubicBezTo>
                    <a:cubicBezTo>
                      <a:pt x="4629" y="916"/>
                      <a:pt x="4648" y="934"/>
                      <a:pt x="4664" y="951"/>
                    </a:cubicBezTo>
                    <a:cubicBezTo>
                      <a:pt x="4700" y="969"/>
                      <a:pt x="4718" y="986"/>
                      <a:pt x="4735" y="1004"/>
                    </a:cubicBezTo>
                    <a:cubicBezTo>
                      <a:pt x="4770" y="1021"/>
                      <a:pt x="4788" y="1056"/>
                      <a:pt x="4805" y="1075"/>
                    </a:cubicBezTo>
                    <a:cubicBezTo>
                      <a:pt x="4805" y="1215"/>
                      <a:pt x="4735" y="1338"/>
                      <a:pt x="4648" y="1408"/>
                    </a:cubicBezTo>
                    <a:cubicBezTo>
                      <a:pt x="4559" y="1497"/>
                      <a:pt x="4436" y="1568"/>
                      <a:pt x="4312" y="1620"/>
                    </a:cubicBezTo>
                    <a:cubicBezTo>
                      <a:pt x="4101" y="1725"/>
                      <a:pt x="3855" y="1760"/>
                      <a:pt x="3627" y="1849"/>
                    </a:cubicBezTo>
                    <a:cubicBezTo>
                      <a:pt x="3380" y="1920"/>
                      <a:pt x="3256" y="1955"/>
                      <a:pt x="3221" y="2077"/>
                    </a:cubicBezTo>
                    <a:cubicBezTo>
                      <a:pt x="3186" y="2148"/>
                      <a:pt x="3186" y="2272"/>
                      <a:pt x="3204" y="2465"/>
                    </a:cubicBezTo>
                    <a:cubicBezTo>
                      <a:pt x="3221" y="2781"/>
                      <a:pt x="3221" y="3117"/>
                      <a:pt x="3204" y="3415"/>
                    </a:cubicBezTo>
                    <a:cubicBezTo>
                      <a:pt x="3186" y="3504"/>
                      <a:pt x="3169" y="3574"/>
                      <a:pt x="3134" y="3626"/>
                    </a:cubicBezTo>
                    <a:cubicBezTo>
                      <a:pt x="3080" y="3767"/>
                      <a:pt x="2975" y="3856"/>
                      <a:pt x="2834" y="3856"/>
                    </a:cubicBezTo>
                    <a:cubicBezTo>
                      <a:pt x="2747" y="3856"/>
                      <a:pt x="2658" y="3821"/>
                      <a:pt x="2570" y="3767"/>
                    </a:cubicBezTo>
                    <a:lnTo>
                      <a:pt x="2552" y="3767"/>
                    </a:lnTo>
                    <a:cubicBezTo>
                      <a:pt x="2482" y="3732"/>
                      <a:pt x="2430" y="3680"/>
                      <a:pt x="2376" y="3626"/>
                    </a:cubicBezTo>
                    <a:cubicBezTo>
                      <a:pt x="2235" y="3504"/>
                      <a:pt x="2113" y="3328"/>
                      <a:pt x="2007" y="3187"/>
                    </a:cubicBezTo>
                    <a:cubicBezTo>
                      <a:pt x="1972" y="3152"/>
                      <a:pt x="1954" y="3117"/>
                      <a:pt x="1937" y="3098"/>
                    </a:cubicBezTo>
                    <a:cubicBezTo>
                      <a:pt x="1902" y="3028"/>
                      <a:pt x="1866" y="2957"/>
                      <a:pt x="1848" y="2870"/>
                    </a:cubicBezTo>
                    <a:cubicBezTo>
                      <a:pt x="1813" y="2800"/>
                      <a:pt x="1778" y="2729"/>
                      <a:pt x="1742" y="2641"/>
                    </a:cubicBezTo>
                    <a:cubicBezTo>
                      <a:pt x="1602" y="2764"/>
                      <a:pt x="1496" y="2852"/>
                      <a:pt x="1409" y="2922"/>
                    </a:cubicBezTo>
                    <a:cubicBezTo>
                      <a:pt x="1355" y="2976"/>
                      <a:pt x="1303" y="3011"/>
                      <a:pt x="1250" y="3063"/>
                    </a:cubicBezTo>
                    <a:cubicBezTo>
                      <a:pt x="1144" y="3169"/>
                      <a:pt x="1038" y="3274"/>
                      <a:pt x="933" y="3363"/>
                    </a:cubicBezTo>
                    <a:cubicBezTo>
                      <a:pt x="862" y="3415"/>
                      <a:pt x="792" y="3469"/>
                      <a:pt x="740" y="3504"/>
                    </a:cubicBezTo>
                    <a:lnTo>
                      <a:pt x="634" y="3556"/>
                    </a:lnTo>
                    <a:lnTo>
                      <a:pt x="616" y="3556"/>
                    </a:lnTo>
                    <a:cubicBezTo>
                      <a:pt x="545" y="3574"/>
                      <a:pt x="475" y="3591"/>
                      <a:pt x="405" y="3591"/>
                    </a:cubicBezTo>
                    <a:cubicBezTo>
                      <a:pt x="264" y="3715"/>
                      <a:pt x="141" y="3838"/>
                      <a:pt x="1" y="3961"/>
                    </a:cubicBezTo>
                    <a:lnTo>
                      <a:pt x="17" y="3961"/>
                    </a:lnTo>
                    <a:cubicBezTo>
                      <a:pt x="71" y="3997"/>
                      <a:pt x="123" y="4014"/>
                      <a:pt x="177" y="4032"/>
                    </a:cubicBezTo>
                    <a:cubicBezTo>
                      <a:pt x="229" y="4032"/>
                      <a:pt x="264" y="4049"/>
                      <a:pt x="299" y="4049"/>
                    </a:cubicBezTo>
                    <a:lnTo>
                      <a:pt x="317" y="4049"/>
                    </a:lnTo>
                    <a:cubicBezTo>
                      <a:pt x="510" y="4049"/>
                      <a:pt x="705" y="3943"/>
                      <a:pt x="881" y="3821"/>
                    </a:cubicBezTo>
                    <a:lnTo>
                      <a:pt x="898" y="3821"/>
                    </a:lnTo>
                    <a:cubicBezTo>
                      <a:pt x="898" y="3821"/>
                      <a:pt x="916" y="3821"/>
                      <a:pt x="916" y="3802"/>
                    </a:cubicBezTo>
                    <a:cubicBezTo>
                      <a:pt x="1144" y="3662"/>
                      <a:pt x="1355" y="3469"/>
                      <a:pt x="1602" y="3293"/>
                    </a:cubicBezTo>
                    <a:cubicBezTo>
                      <a:pt x="1742" y="3485"/>
                      <a:pt x="1866" y="3697"/>
                      <a:pt x="2042" y="3856"/>
                    </a:cubicBezTo>
                    <a:cubicBezTo>
                      <a:pt x="2042" y="3873"/>
                      <a:pt x="2042" y="3873"/>
                      <a:pt x="2059" y="3873"/>
                    </a:cubicBezTo>
                    <a:cubicBezTo>
                      <a:pt x="2130" y="3943"/>
                      <a:pt x="2200" y="3997"/>
                      <a:pt x="2271" y="4049"/>
                    </a:cubicBezTo>
                    <a:cubicBezTo>
                      <a:pt x="2430" y="4137"/>
                      <a:pt x="2606" y="4208"/>
                      <a:pt x="2782" y="4208"/>
                    </a:cubicBezTo>
                    <a:cubicBezTo>
                      <a:pt x="2887" y="4208"/>
                      <a:pt x="3010" y="4190"/>
                      <a:pt x="3115" y="4137"/>
                    </a:cubicBezTo>
                    <a:cubicBezTo>
                      <a:pt x="3503" y="3997"/>
                      <a:pt x="3556" y="3645"/>
                      <a:pt x="3556" y="3309"/>
                    </a:cubicBezTo>
                    <a:cubicBezTo>
                      <a:pt x="3573" y="3152"/>
                      <a:pt x="3573" y="3011"/>
                      <a:pt x="3573" y="2870"/>
                    </a:cubicBezTo>
                    <a:lnTo>
                      <a:pt x="3573" y="2272"/>
                    </a:lnTo>
                    <a:cubicBezTo>
                      <a:pt x="3908" y="2148"/>
                      <a:pt x="4190" y="2077"/>
                      <a:pt x="4453" y="1955"/>
                    </a:cubicBezTo>
                    <a:cubicBezTo>
                      <a:pt x="4805" y="1796"/>
                      <a:pt x="5176" y="1584"/>
                      <a:pt x="5176" y="1180"/>
                    </a:cubicBezTo>
                    <a:lnTo>
                      <a:pt x="5176" y="1110"/>
                    </a:lnTo>
                    <a:cubicBezTo>
                      <a:pt x="5140" y="652"/>
                      <a:pt x="4718" y="511"/>
                      <a:pt x="4331" y="406"/>
                    </a:cubicBezTo>
                    <a:cubicBezTo>
                      <a:pt x="4014" y="317"/>
                      <a:pt x="3679" y="300"/>
                      <a:pt x="3327" y="230"/>
                    </a:cubicBezTo>
                    <a:cubicBezTo>
                      <a:pt x="3327" y="159"/>
                      <a:pt x="3310" y="89"/>
                      <a:pt x="3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11"/>
              <p:cNvSpPr/>
              <p:nvPr/>
            </p:nvSpPr>
            <p:spPr>
              <a:xfrm>
                <a:off x="4656329" y="4938103"/>
                <a:ext cx="130871" cy="9632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3240" extrusionOk="0">
                    <a:moveTo>
                      <a:pt x="2624" y="1"/>
                    </a:moveTo>
                    <a:cubicBezTo>
                      <a:pt x="2430" y="440"/>
                      <a:pt x="2219" y="898"/>
                      <a:pt x="1850" y="1268"/>
                    </a:cubicBezTo>
                    <a:cubicBezTo>
                      <a:pt x="1268" y="1867"/>
                      <a:pt x="634" y="2412"/>
                      <a:pt x="1" y="2975"/>
                    </a:cubicBezTo>
                    <a:cubicBezTo>
                      <a:pt x="71" y="2975"/>
                      <a:pt x="141" y="2958"/>
                      <a:pt x="212" y="2940"/>
                    </a:cubicBezTo>
                    <a:cubicBezTo>
                      <a:pt x="247" y="2923"/>
                      <a:pt x="301" y="2905"/>
                      <a:pt x="336" y="2888"/>
                    </a:cubicBezTo>
                    <a:cubicBezTo>
                      <a:pt x="388" y="2834"/>
                      <a:pt x="458" y="2799"/>
                      <a:pt x="529" y="2747"/>
                    </a:cubicBezTo>
                    <a:cubicBezTo>
                      <a:pt x="634" y="2658"/>
                      <a:pt x="740" y="2553"/>
                      <a:pt x="846" y="2447"/>
                    </a:cubicBezTo>
                    <a:cubicBezTo>
                      <a:pt x="899" y="2395"/>
                      <a:pt x="951" y="2360"/>
                      <a:pt x="1005" y="2306"/>
                    </a:cubicBezTo>
                    <a:cubicBezTo>
                      <a:pt x="1092" y="2236"/>
                      <a:pt x="1198" y="2148"/>
                      <a:pt x="1338" y="2025"/>
                    </a:cubicBezTo>
                    <a:cubicBezTo>
                      <a:pt x="1374" y="2113"/>
                      <a:pt x="1409" y="2184"/>
                      <a:pt x="1444" y="2254"/>
                    </a:cubicBezTo>
                    <a:cubicBezTo>
                      <a:pt x="1462" y="2341"/>
                      <a:pt x="1498" y="2412"/>
                      <a:pt x="1533" y="2482"/>
                    </a:cubicBezTo>
                    <a:cubicBezTo>
                      <a:pt x="1550" y="2501"/>
                      <a:pt x="1568" y="2536"/>
                      <a:pt x="1603" y="2571"/>
                    </a:cubicBezTo>
                    <a:cubicBezTo>
                      <a:pt x="1709" y="2712"/>
                      <a:pt x="1831" y="2888"/>
                      <a:pt x="1972" y="3010"/>
                    </a:cubicBezTo>
                    <a:cubicBezTo>
                      <a:pt x="2026" y="3064"/>
                      <a:pt x="2078" y="3116"/>
                      <a:pt x="2148" y="3151"/>
                    </a:cubicBezTo>
                    <a:lnTo>
                      <a:pt x="2166" y="3151"/>
                    </a:lnTo>
                    <a:cubicBezTo>
                      <a:pt x="2254" y="3205"/>
                      <a:pt x="2343" y="3240"/>
                      <a:pt x="2430" y="3240"/>
                    </a:cubicBezTo>
                    <a:cubicBezTo>
                      <a:pt x="2571" y="3240"/>
                      <a:pt x="2676" y="3151"/>
                      <a:pt x="2730" y="3010"/>
                    </a:cubicBezTo>
                    <a:cubicBezTo>
                      <a:pt x="2765" y="2958"/>
                      <a:pt x="2782" y="2888"/>
                      <a:pt x="2800" y="2799"/>
                    </a:cubicBezTo>
                    <a:cubicBezTo>
                      <a:pt x="2835" y="2482"/>
                      <a:pt x="2817" y="2165"/>
                      <a:pt x="2800" y="1849"/>
                    </a:cubicBezTo>
                    <a:cubicBezTo>
                      <a:pt x="2782" y="1656"/>
                      <a:pt x="2782" y="1532"/>
                      <a:pt x="2817" y="1461"/>
                    </a:cubicBezTo>
                    <a:cubicBezTo>
                      <a:pt x="2852" y="1339"/>
                      <a:pt x="2976" y="1304"/>
                      <a:pt x="3223" y="1233"/>
                    </a:cubicBezTo>
                    <a:cubicBezTo>
                      <a:pt x="3451" y="1144"/>
                      <a:pt x="3697" y="1109"/>
                      <a:pt x="3908" y="1004"/>
                    </a:cubicBezTo>
                    <a:cubicBezTo>
                      <a:pt x="4032" y="952"/>
                      <a:pt x="4155" y="881"/>
                      <a:pt x="4244" y="792"/>
                    </a:cubicBezTo>
                    <a:cubicBezTo>
                      <a:pt x="4331" y="722"/>
                      <a:pt x="4401" y="599"/>
                      <a:pt x="4401" y="459"/>
                    </a:cubicBezTo>
                    <a:cubicBezTo>
                      <a:pt x="4279" y="353"/>
                      <a:pt x="4173" y="264"/>
                      <a:pt x="4068" y="194"/>
                    </a:cubicBezTo>
                    <a:cubicBezTo>
                      <a:pt x="3997" y="159"/>
                      <a:pt x="3944" y="124"/>
                      <a:pt x="3873" y="107"/>
                    </a:cubicBezTo>
                    <a:cubicBezTo>
                      <a:pt x="3856" y="88"/>
                      <a:pt x="3856" y="88"/>
                      <a:pt x="3838" y="88"/>
                    </a:cubicBezTo>
                    <a:cubicBezTo>
                      <a:pt x="3821" y="88"/>
                      <a:pt x="3803" y="71"/>
                      <a:pt x="3768" y="71"/>
                    </a:cubicBezTo>
                    <a:cubicBezTo>
                      <a:pt x="3575" y="18"/>
                      <a:pt x="3328" y="1"/>
                      <a:pt x="29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11"/>
              <p:cNvSpPr/>
              <p:nvPr/>
            </p:nvSpPr>
            <p:spPr>
              <a:xfrm>
                <a:off x="4878234" y="5034904"/>
                <a:ext cx="63860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77" extrusionOk="0">
                    <a:moveTo>
                      <a:pt x="0" y="142"/>
                    </a:moveTo>
                    <a:cubicBezTo>
                      <a:pt x="18" y="160"/>
                      <a:pt x="54" y="160"/>
                      <a:pt x="89" y="160"/>
                    </a:cubicBezTo>
                    <a:lnTo>
                      <a:pt x="89" y="160"/>
                    </a:lnTo>
                    <a:cubicBezTo>
                      <a:pt x="54" y="160"/>
                      <a:pt x="18" y="160"/>
                      <a:pt x="0" y="142"/>
                    </a:cubicBezTo>
                    <a:close/>
                    <a:moveTo>
                      <a:pt x="1936" y="19"/>
                    </a:moveTo>
                    <a:lnTo>
                      <a:pt x="2148" y="177"/>
                    </a:lnTo>
                    <a:lnTo>
                      <a:pt x="2148" y="177"/>
                    </a:lnTo>
                    <a:lnTo>
                      <a:pt x="1936" y="19"/>
                    </a:lnTo>
                    <a:close/>
                    <a:moveTo>
                      <a:pt x="1936" y="1"/>
                    </a:moveTo>
                    <a:lnTo>
                      <a:pt x="1936" y="1"/>
                    </a:lnTo>
                    <a:lnTo>
                      <a:pt x="1936" y="1"/>
                    </a:lnTo>
                    <a:close/>
                    <a:moveTo>
                      <a:pt x="1936" y="1"/>
                    </a:moveTo>
                    <a:lnTo>
                      <a:pt x="1936" y="1"/>
                    </a:ln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11"/>
              <p:cNvSpPr/>
              <p:nvPr/>
            </p:nvSpPr>
            <p:spPr>
              <a:xfrm>
                <a:off x="4938437" y="4996730"/>
                <a:ext cx="32465" cy="36657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233" extrusionOk="0">
                    <a:moveTo>
                      <a:pt x="1056" y="0"/>
                    </a:moveTo>
                    <a:lnTo>
                      <a:pt x="1056" y="0"/>
                    </a:lnTo>
                    <a:cubicBezTo>
                      <a:pt x="1073" y="299"/>
                      <a:pt x="1073" y="599"/>
                      <a:pt x="1038" y="897"/>
                    </a:cubicBezTo>
                    <a:cubicBezTo>
                      <a:pt x="1092" y="599"/>
                      <a:pt x="1092" y="299"/>
                      <a:pt x="1056" y="0"/>
                    </a:cubicBezTo>
                    <a:close/>
                    <a:moveTo>
                      <a:pt x="0" y="863"/>
                    </a:moveTo>
                    <a:cubicBezTo>
                      <a:pt x="123" y="1038"/>
                      <a:pt x="282" y="1179"/>
                      <a:pt x="510" y="1233"/>
                    </a:cubicBezTo>
                    <a:cubicBezTo>
                      <a:pt x="282" y="1162"/>
                      <a:pt x="123" y="1038"/>
                      <a:pt x="0" y="863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11"/>
              <p:cNvSpPr/>
              <p:nvPr/>
            </p:nvSpPr>
            <p:spPr>
              <a:xfrm>
                <a:off x="4878234" y="4927103"/>
                <a:ext cx="151266" cy="117790"/>
              </a:xfrm>
              <a:custGeom>
                <a:avLst/>
                <a:gdLst/>
                <a:ahLst/>
                <a:cxnLst/>
                <a:rect l="l" t="t" r="r" b="b"/>
                <a:pathLst>
                  <a:path w="5088" h="3962" extrusionOk="0">
                    <a:moveTo>
                      <a:pt x="3239" y="1"/>
                    </a:moveTo>
                    <a:lnTo>
                      <a:pt x="3081" y="371"/>
                    </a:lnTo>
                    <a:lnTo>
                      <a:pt x="3450" y="371"/>
                    </a:lnTo>
                    <a:cubicBezTo>
                      <a:pt x="3821" y="371"/>
                      <a:pt x="4173" y="423"/>
                      <a:pt x="4471" y="634"/>
                    </a:cubicBezTo>
                    <a:lnTo>
                      <a:pt x="4490" y="634"/>
                    </a:lnTo>
                    <a:cubicBezTo>
                      <a:pt x="4577" y="688"/>
                      <a:pt x="4647" y="758"/>
                      <a:pt x="4718" y="829"/>
                    </a:cubicBezTo>
                    <a:cubicBezTo>
                      <a:pt x="4630" y="1092"/>
                      <a:pt x="4471" y="1216"/>
                      <a:pt x="4295" y="1322"/>
                    </a:cubicBezTo>
                    <a:cubicBezTo>
                      <a:pt x="4243" y="1357"/>
                      <a:pt x="4190" y="1374"/>
                      <a:pt x="4137" y="1409"/>
                    </a:cubicBezTo>
                    <a:cubicBezTo>
                      <a:pt x="4119" y="1409"/>
                      <a:pt x="4102" y="1427"/>
                      <a:pt x="4084" y="1427"/>
                    </a:cubicBezTo>
                    <a:cubicBezTo>
                      <a:pt x="3961" y="1479"/>
                      <a:pt x="3821" y="1514"/>
                      <a:pt x="3680" y="1550"/>
                    </a:cubicBezTo>
                    <a:lnTo>
                      <a:pt x="3661" y="1550"/>
                    </a:lnTo>
                    <a:cubicBezTo>
                      <a:pt x="3645" y="1550"/>
                      <a:pt x="3626" y="1568"/>
                      <a:pt x="3609" y="1568"/>
                    </a:cubicBezTo>
                    <a:cubicBezTo>
                      <a:pt x="3046" y="1726"/>
                      <a:pt x="3046" y="1744"/>
                      <a:pt x="3081" y="2342"/>
                    </a:cubicBezTo>
                    <a:cubicBezTo>
                      <a:pt x="3117" y="2641"/>
                      <a:pt x="3117" y="2941"/>
                      <a:pt x="3063" y="3239"/>
                    </a:cubicBezTo>
                    <a:cubicBezTo>
                      <a:pt x="3028" y="3486"/>
                      <a:pt x="2905" y="3592"/>
                      <a:pt x="2711" y="3592"/>
                    </a:cubicBezTo>
                    <a:cubicBezTo>
                      <a:pt x="2659" y="3592"/>
                      <a:pt x="2605" y="3575"/>
                      <a:pt x="2535" y="3575"/>
                    </a:cubicBezTo>
                    <a:cubicBezTo>
                      <a:pt x="2307" y="3521"/>
                      <a:pt x="2148" y="3380"/>
                      <a:pt x="2025" y="3204"/>
                    </a:cubicBezTo>
                    <a:cubicBezTo>
                      <a:pt x="1972" y="3134"/>
                      <a:pt x="1936" y="3063"/>
                      <a:pt x="1901" y="2976"/>
                    </a:cubicBezTo>
                    <a:cubicBezTo>
                      <a:pt x="1849" y="2906"/>
                      <a:pt x="1814" y="2835"/>
                      <a:pt x="1779" y="2765"/>
                    </a:cubicBezTo>
                    <a:cubicBezTo>
                      <a:pt x="1779" y="2747"/>
                      <a:pt x="1760" y="2730"/>
                      <a:pt x="1760" y="2711"/>
                    </a:cubicBezTo>
                    <a:cubicBezTo>
                      <a:pt x="1708" y="2606"/>
                      <a:pt x="1673" y="2500"/>
                      <a:pt x="1603" y="2378"/>
                    </a:cubicBezTo>
                    <a:cubicBezTo>
                      <a:pt x="1444" y="2535"/>
                      <a:pt x="1356" y="2641"/>
                      <a:pt x="1251" y="2730"/>
                    </a:cubicBezTo>
                    <a:cubicBezTo>
                      <a:pt x="1197" y="2765"/>
                      <a:pt x="1162" y="2800"/>
                      <a:pt x="1110" y="2835"/>
                    </a:cubicBezTo>
                    <a:cubicBezTo>
                      <a:pt x="986" y="2941"/>
                      <a:pt x="863" y="3028"/>
                      <a:pt x="739" y="3117"/>
                    </a:cubicBezTo>
                    <a:cubicBezTo>
                      <a:pt x="687" y="3169"/>
                      <a:pt x="617" y="3223"/>
                      <a:pt x="547" y="3275"/>
                    </a:cubicBezTo>
                    <a:cubicBezTo>
                      <a:pt x="352" y="3434"/>
                      <a:pt x="176" y="3610"/>
                      <a:pt x="0" y="3768"/>
                    </a:cubicBezTo>
                    <a:cubicBezTo>
                      <a:pt x="18" y="3786"/>
                      <a:pt x="54" y="3786"/>
                      <a:pt x="89" y="3786"/>
                    </a:cubicBezTo>
                    <a:lnTo>
                      <a:pt x="141" y="3786"/>
                    </a:lnTo>
                    <a:cubicBezTo>
                      <a:pt x="194" y="3786"/>
                      <a:pt x="247" y="3786"/>
                      <a:pt x="300" y="3768"/>
                    </a:cubicBezTo>
                    <a:cubicBezTo>
                      <a:pt x="476" y="3732"/>
                      <a:pt x="652" y="3645"/>
                      <a:pt x="810" y="3556"/>
                    </a:cubicBezTo>
                    <a:cubicBezTo>
                      <a:pt x="1039" y="3416"/>
                      <a:pt x="1251" y="3223"/>
                      <a:pt x="1479" y="3047"/>
                    </a:cubicBezTo>
                    <a:cubicBezTo>
                      <a:pt x="1638" y="3239"/>
                      <a:pt x="1760" y="3451"/>
                      <a:pt x="1936" y="3627"/>
                    </a:cubicBezTo>
                    <a:lnTo>
                      <a:pt x="1936" y="3645"/>
                    </a:lnTo>
                    <a:lnTo>
                      <a:pt x="2148" y="3803"/>
                    </a:lnTo>
                    <a:cubicBezTo>
                      <a:pt x="2307" y="3891"/>
                      <a:pt x="2483" y="3944"/>
                      <a:pt x="2659" y="3962"/>
                    </a:cubicBezTo>
                    <a:cubicBezTo>
                      <a:pt x="2746" y="3962"/>
                      <a:pt x="2852" y="3944"/>
                      <a:pt x="2940" y="3908"/>
                    </a:cubicBezTo>
                    <a:lnTo>
                      <a:pt x="2957" y="3908"/>
                    </a:lnTo>
                    <a:cubicBezTo>
                      <a:pt x="3380" y="3768"/>
                      <a:pt x="3433" y="3416"/>
                      <a:pt x="3450" y="3047"/>
                    </a:cubicBezTo>
                    <a:lnTo>
                      <a:pt x="3450" y="2624"/>
                    </a:lnTo>
                    <a:lnTo>
                      <a:pt x="3450" y="2007"/>
                    </a:lnTo>
                    <a:cubicBezTo>
                      <a:pt x="3661" y="1955"/>
                      <a:pt x="3873" y="1920"/>
                      <a:pt x="4032" y="1831"/>
                    </a:cubicBezTo>
                    <a:cubicBezTo>
                      <a:pt x="4330" y="1674"/>
                      <a:pt x="4647" y="1514"/>
                      <a:pt x="4877" y="1303"/>
                    </a:cubicBezTo>
                    <a:cubicBezTo>
                      <a:pt x="5018" y="1162"/>
                      <a:pt x="5088" y="1022"/>
                      <a:pt x="5088" y="881"/>
                    </a:cubicBezTo>
                    <a:cubicBezTo>
                      <a:pt x="5088" y="723"/>
                      <a:pt x="4999" y="564"/>
                      <a:pt x="4806" y="458"/>
                    </a:cubicBezTo>
                    <a:cubicBezTo>
                      <a:pt x="4490" y="265"/>
                      <a:pt x="4119" y="177"/>
                      <a:pt x="3767" y="71"/>
                    </a:cubicBezTo>
                    <a:cubicBezTo>
                      <a:pt x="3591" y="19"/>
                      <a:pt x="3415" y="19"/>
                      <a:pt x="3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11"/>
              <p:cNvSpPr/>
              <p:nvPr/>
            </p:nvSpPr>
            <p:spPr>
              <a:xfrm>
                <a:off x="4894466" y="4938103"/>
                <a:ext cx="124034" cy="9579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3222" extrusionOk="0">
                    <a:moveTo>
                      <a:pt x="2535" y="1"/>
                    </a:moveTo>
                    <a:cubicBezTo>
                      <a:pt x="2341" y="440"/>
                      <a:pt x="2130" y="898"/>
                      <a:pt x="1761" y="1268"/>
                    </a:cubicBezTo>
                    <a:cubicBezTo>
                      <a:pt x="1198" y="1832"/>
                      <a:pt x="599" y="2360"/>
                      <a:pt x="17" y="2888"/>
                    </a:cubicBezTo>
                    <a:cubicBezTo>
                      <a:pt x="1" y="2888"/>
                      <a:pt x="1" y="2905"/>
                      <a:pt x="1" y="2905"/>
                    </a:cubicBezTo>
                    <a:cubicBezTo>
                      <a:pt x="71" y="2853"/>
                      <a:pt x="141" y="2799"/>
                      <a:pt x="193" y="2747"/>
                    </a:cubicBezTo>
                    <a:cubicBezTo>
                      <a:pt x="317" y="2658"/>
                      <a:pt x="440" y="2571"/>
                      <a:pt x="564" y="2465"/>
                    </a:cubicBezTo>
                    <a:cubicBezTo>
                      <a:pt x="616" y="2430"/>
                      <a:pt x="651" y="2395"/>
                      <a:pt x="705" y="2360"/>
                    </a:cubicBezTo>
                    <a:cubicBezTo>
                      <a:pt x="810" y="2271"/>
                      <a:pt x="898" y="2165"/>
                      <a:pt x="1057" y="2008"/>
                    </a:cubicBezTo>
                    <a:cubicBezTo>
                      <a:pt x="1127" y="2130"/>
                      <a:pt x="1162" y="2236"/>
                      <a:pt x="1214" y="2341"/>
                    </a:cubicBezTo>
                    <a:cubicBezTo>
                      <a:pt x="1214" y="2360"/>
                      <a:pt x="1233" y="2377"/>
                      <a:pt x="1233" y="2395"/>
                    </a:cubicBezTo>
                    <a:cubicBezTo>
                      <a:pt x="1268" y="2465"/>
                      <a:pt x="1303" y="2536"/>
                      <a:pt x="1355" y="2606"/>
                    </a:cubicBezTo>
                    <a:cubicBezTo>
                      <a:pt x="1390" y="2693"/>
                      <a:pt x="1426" y="2764"/>
                      <a:pt x="1479" y="2834"/>
                    </a:cubicBezTo>
                    <a:cubicBezTo>
                      <a:pt x="1602" y="3010"/>
                      <a:pt x="1761" y="3134"/>
                      <a:pt x="1989" y="3205"/>
                    </a:cubicBezTo>
                    <a:cubicBezTo>
                      <a:pt x="2059" y="3205"/>
                      <a:pt x="2113" y="3222"/>
                      <a:pt x="2165" y="3222"/>
                    </a:cubicBezTo>
                    <a:cubicBezTo>
                      <a:pt x="2359" y="3222"/>
                      <a:pt x="2482" y="3116"/>
                      <a:pt x="2517" y="2869"/>
                    </a:cubicBezTo>
                    <a:cubicBezTo>
                      <a:pt x="2552" y="2571"/>
                      <a:pt x="2552" y="2271"/>
                      <a:pt x="2535" y="1972"/>
                    </a:cubicBezTo>
                    <a:cubicBezTo>
                      <a:pt x="2500" y="1374"/>
                      <a:pt x="2500" y="1356"/>
                      <a:pt x="3063" y="1198"/>
                    </a:cubicBezTo>
                    <a:cubicBezTo>
                      <a:pt x="3080" y="1198"/>
                      <a:pt x="3099" y="1180"/>
                      <a:pt x="3115" y="1180"/>
                    </a:cubicBezTo>
                    <a:lnTo>
                      <a:pt x="3134" y="1180"/>
                    </a:lnTo>
                    <a:cubicBezTo>
                      <a:pt x="3275" y="1144"/>
                      <a:pt x="3415" y="1109"/>
                      <a:pt x="3538" y="1057"/>
                    </a:cubicBezTo>
                    <a:cubicBezTo>
                      <a:pt x="3556" y="1057"/>
                      <a:pt x="3573" y="1039"/>
                      <a:pt x="3591" y="1039"/>
                    </a:cubicBezTo>
                    <a:cubicBezTo>
                      <a:pt x="3644" y="1004"/>
                      <a:pt x="3697" y="987"/>
                      <a:pt x="3749" y="952"/>
                    </a:cubicBezTo>
                    <a:cubicBezTo>
                      <a:pt x="3925" y="846"/>
                      <a:pt x="4084" y="722"/>
                      <a:pt x="4172" y="459"/>
                    </a:cubicBezTo>
                    <a:cubicBezTo>
                      <a:pt x="4101" y="388"/>
                      <a:pt x="4031" y="318"/>
                      <a:pt x="3944" y="264"/>
                    </a:cubicBezTo>
                    <a:lnTo>
                      <a:pt x="3925" y="264"/>
                    </a:lnTo>
                    <a:cubicBezTo>
                      <a:pt x="3627" y="53"/>
                      <a:pt x="3275" y="1"/>
                      <a:pt x="29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11"/>
              <p:cNvSpPr/>
              <p:nvPr/>
            </p:nvSpPr>
            <p:spPr>
              <a:xfrm>
                <a:off x="5217869" y="4938103"/>
                <a:ext cx="7373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7" extrusionOk="0">
                    <a:moveTo>
                      <a:pt x="1" y="1"/>
                    </a:moveTo>
                    <a:cubicBezTo>
                      <a:pt x="75" y="15"/>
                      <a:pt x="138" y="18"/>
                      <a:pt x="209" y="29"/>
                    </a:cubicBezTo>
                    <a:lnTo>
                      <a:pt x="209" y="29"/>
                    </a:lnTo>
                    <a:cubicBezTo>
                      <a:pt x="194" y="24"/>
                      <a:pt x="179" y="18"/>
                      <a:pt x="159" y="18"/>
                    </a:cubicBezTo>
                    <a:cubicBezTo>
                      <a:pt x="107" y="18"/>
                      <a:pt x="53" y="1"/>
                      <a:pt x="1" y="1"/>
                    </a:cubicBezTo>
                    <a:close/>
                    <a:moveTo>
                      <a:pt x="209" y="29"/>
                    </a:moveTo>
                    <a:cubicBezTo>
                      <a:pt x="221" y="33"/>
                      <a:pt x="233" y="36"/>
                      <a:pt x="247" y="36"/>
                    </a:cubicBezTo>
                    <a:cubicBezTo>
                      <a:pt x="234" y="34"/>
                      <a:pt x="222" y="31"/>
                      <a:pt x="209" y="29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11"/>
              <p:cNvSpPr/>
              <p:nvPr/>
            </p:nvSpPr>
            <p:spPr>
              <a:xfrm>
                <a:off x="5157309" y="4999585"/>
                <a:ext cx="10376" cy="2125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715" extrusionOk="0">
                    <a:moveTo>
                      <a:pt x="0" y="0"/>
                    </a:moveTo>
                    <a:cubicBezTo>
                      <a:pt x="103" y="226"/>
                      <a:pt x="173" y="400"/>
                      <a:pt x="259" y="573"/>
                    </a:cubicBezTo>
                    <a:cubicBezTo>
                      <a:pt x="295" y="625"/>
                      <a:pt x="330" y="679"/>
                      <a:pt x="348" y="714"/>
                    </a:cubicBezTo>
                    <a:cubicBezTo>
                      <a:pt x="330" y="661"/>
                      <a:pt x="295" y="625"/>
                      <a:pt x="259" y="555"/>
                    </a:cubicBezTo>
                    <a:cubicBezTo>
                      <a:pt x="173" y="399"/>
                      <a:pt x="103" y="226"/>
                      <a:pt x="0" y="0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11"/>
              <p:cNvSpPr/>
              <p:nvPr/>
            </p:nvSpPr>
            <p:spPr>
              <a:xfrm>
                <a:off x="5112684" y="4927638"/>
                <a:ext cx="146539" cy="117255"/>
              </a:xfrm>
              <a:custGeom>
                <a:avLst/>
                <a:gdLst/>
                <a:ahLst/>
                <a:cxnLst/>
                <a:rect l="l" t="t" r="r" b="b"/>
                <a:pathLst>
                  <a:path w="4929" h="3944" extrusionOk="0">
                    <a:moveTo>
                      <a:pt x="3257" y="1"/>
                    </a:moveTo>
                    <a:cubicBezTo>
                      <a:pt x="3204" y="107"/>
                      <a:pt x="3169" y="229"/>
                      <a:pt x="3116" y="353"/>
                    </a:cubicBezTo>
                    <a:lnTo>
                      <a:pt x="3539" y="353"/>
                    </a:lnTo>
                    <a:cubicBezTo>
                      <a:pt x="3591" y="353"/>
                      <a:pt x="3645" y="370"/>
                      <a:pt x="3697" y="370"/>
                    </a:cubicBezTo>
                    <a:cubicBezTo>
                      <a:pt x="3732" y="370"/>
                      <a:pt x="3750" y="388"/>
                      <a:pt x="3785" y="388"/>
                    </a:cubicBezTo>
                    <a:cubicBezTo>
                      <a:pt x="3908" y="405"/>
                      <a:pt x="4032" y="440"/>
                      <a:pt x="4154" y="494"/>
                    </a:cubicBezTo>
                    <a:lnTo>
                      <a:pt x="4154" y="511"/>
                    </a:lnTo>
                    <a:lnTo>
                      <a:pt x="4173" y="511"/>
                    </a:lnTo>
                    <a:cubicBezTo>
                      <a:pt x="4190" y="511"/>
                      <a:pt x="4225" y="529"/>
                      <a:pt x="4260" y="546"/>
                    </a:cubicBezTo>
                    <a:cubicBezTo>
                      <a:pt x="4260" y="564"/>
                      <a:pt x="4278" y="564"/>
                      <a:pt x="4278" y="564"/>
                    </a:cubicBezTo>
                    <a:lnTo>
                      <a:pt x="4295" y="581"/>
                    </a:lnTo>
                    <a:cubicBezTo>
                      <a:pt x="4330" y="599"/>
                      <a:pt x="4384" y="635"/>
                      <a:pt x="4436" y="687"/>
                    </a:cubicBezTo>
                    <a:lnTo>
                      <a:pt x="4454" y="705"/>
                    </a:lnTo>
                    <a:lnTo>
                      <a:pt x="4560" y="811"/>
                    </a:lnTo>
                    <a:lnTo>
                      <a:pt x="4577" y="828"/>
                    </a:lnTo>
                    <a:cubicBezTo>
                      <a:pt x="4489" y="1109"/>
                      <a:pt x="4295" y="1233"/>
                      <a:pt x="4084" y="1339"/>
                    </a:cubicBezTo>
                    <a:cubicBezTo>
                      <a:pt x="4067" y="1356"/>
                      <a:pt x="4049" y="1356"/>
                      <a:pt x="4032" y="1374"/>
                    </a:cubicBezTo>
                    <a:cubicBezTo>
                      <a:pt x="4013" y="1374"/>
                      <a:pt x="4013" y="1374"/>
                      <a:pt x="3997" y="1391"/>
                    </a:cubicBezTo>
                    <a:cubicBezTo>
                      <a:pt x="3856" y="1444"/>
                      <a:pt x="3697" y="1480"/>
                      <a:pt x="3539" y="1532"/>
                    </a:cubicBezTo>
                    <a:cubicBezTo>
                      <a:pt x="3521" y="1532"/>
                      <a:pt x="3504" y="1532"/>
                      <a:pt x="3485" y="1550"/>
                    </a:cubicBezTo>
                    <a:cubicBezTo>
                      <a:pt x="3469" y="1550"/>
                      <a:pt x="3433" y="1550"/>
                      <a:pt x="3398" y="1567"/>
                    </a:cubicBezTo>
                    <a:cubicBezTo>
                      <a:pt x="2905" y="1708"/>
                      <a:pt x="2922" y="1743"/>
                      <a:pt x="2957" y="2306"/>
                    </a:cubicBezTo>
                    <a:cubicBezTo>
                      <a:pt x="2976" y="2606"/>
                      <a:pt x="2976" y="2905"/>
                      <a:pt x="2940" y="3205"/>
                    </a:cubicBezTo>
                    <a:cubicBezTo>
                      <a:pt x="2905" y="3451"/>
                      <a:pt x="2781" y="3574"/>
                      <a:pt x="2570" y="3574"/>
                    </a:cubicBezTo>
                    <a:lnTo>
                      <a:pt x="2518" y="3574"/>
                    </a:lnTo>
                    <a:cubicBezTo>
                      <a:pt x="2464" y="3557"/>
                      <a:pt x="2412" y="3557"/>
                      <a:pt x="2359" y="3538"/>
                    </a:cubicBezTo>
                    <a:cubicBezTo>
                      <a:pt x="2324" y="3521"/>
                      <a:pt x="2288" y="3521"/>
                      <a:pt x="2253" y="3503"/>
                    </a:cubicBezTo>
                    <a:cubicBezTo>
                      <a:pt x="2077" y="3416"/>
                      <a:pt x="1955" y="3292"/>
                      <a:pt x="1849" y="3134"/>
                    </a:cubicBezTo>
                    <a:cubicBezTo>
                      <a:pt x="1831" y="3099"/>
                      <a:pt x="1796" y="3045"/>
                      <a:pt x="1760" y="2993"/>
                    </a:cubicBezTo>
                    <a:cubicBezTo>
                      <a:pt x="1673" y="2817"/>
                      <a:pt x="1603" y="2641"/>
                      <a:pt x="1497" y="2412"/>
                    </a:cubicBezTo>
                    <a:cubicBezTo>
                      <a:pt x="1004" y="2869"/>
                      <a:pt x="493" y="3310"/>
                      <a:pt x="0" y="3768"/>
                    </a:cubicBezTo>
                    <a:cubicBezTo>
                      <a:pt x="71" y="3768"/>
                      <a:pt x="159" y="3768"/>
                      <a:pt x="230" y="3750"/>
                    </a:cubicBezTo>
                    <a:cubicBezTo>
                      <a:pt x="441" y="3679"/>
                      <a:pt x="634" y="3557"/>
                      <a:pt x="828" y="3433"/>
                    </a:cubicBezTo>
                    <a:cubicBezTo>
                      <a:pt x="1004" y="3310"/>
                      <a:pt x="1180" y="3169"/>
                      <a:pt x="1338" y="3029"/>
                    </a:cubicBezTo>
                    <a:cubicBezTo>
                      <a:pt x="1532" y="3257"/>
                      <a:pt x="1655" y="3486"/>
                      <a:pt x="1849" y="3662"/>
                    </a:cubicBezTo>
                    <a:lnTo>
                      <a:pt x="1866" y="3662"/>
                    </a:lnTo>
                    <a:lnTo>
                      <a:pt x="1866" y="3679"/>
                    </a:lnTo>
                    <a:lnTo>
                      <a:pt x="1884" y="3679"/>
                    </a:lnTo>
                    <a:cubicBezTo>
                      <a:pt x="1936" y="3714"/>
                      <a:pt x="1972" y="3750"/>
                      <a:pt x="2025" y="3785"/>
                    </a:cubicBezTo>
                    <a:cubicBezTo>
                      <a:pt x="2183" y="3873"/>
                      <a:pt x="2342" y="3944"/>
                      <a:pt x="2518" y="3944"/>
                    </a:cubicBezTo>
                    <a:lnTo>
                      <a:pt x="2535" y="3944"/>
                    </a:lnTo>
                    <a:cubicBezTo>
                      <a:pt x="2624" y="3944"/>
                      <a:pt x="2729" y="3926"/>
                      <a:pt x="2835" y="3890"/>
                    </a:cubicBezTo>
                    <a:lnTo>
                      <a:pt x="2835" y="3873"/>
                    </a:lnTo>
                    <a:lnTo>
                      <a:pt x="2852" y="3873"/>
                    </a:lnTo>
                    <a:cubicBezTo>
                      <a:pt x="3222" y="3733"/>
                      <a:pt x="3292" y="3416"/>
                      <a:pt x="3309" y="3064"/>
                    </a:cubicBezTo>
                    <a:lnTo>
                      <a:pt x="3309" y="2623"/>
                    </a:lnTo>
                    <a:lnTo>
                      <a:pt x="3309" y="2008"/>
                    </a:lnTo>
                    <a:cubicBezTo>
                      <a:pt x="3661" y="1884"/>
                      <a:pt x="3978" y="1796"/>
                      <a:pt x="4295" y="1637"/>
                    </a:cubicBezTo>
                    <a:cubicBezTo>
                      <a:pt x="4595" y="1496"/>
                      <a:pt x="4929" y="1285"/>
                      <a:pt x="4929" y="916"/>
                    </a:cubicBezTo>
                    <a:lnTo>
                      <a:pt x="4929" y="863"/>
                    </a:lnTo>
                    <a:cubicBezTo>
                      <a:pt x="4912" y="440"/>
                      <a:pt x="4506" y="264"/>
                      <a:pt x="4154" y="159"/>
                    </a:cubicBezTo>
                    <a:cubicBezTo>
                      <a:pt x="3873" y="88"/>
                      <a:pt x="3574" y="53"/>
                      <a:pt x="3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11"/>
              <p:cNvSpPr/>
              <p:nvPr/>
            </p:nvSpPr>
            <p:spPr>
              <a:xfrm>
                <a:off x="5157190" y="4938103"/>
                <a:ext cx="91568" cy="9579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222" extrusionOk="0">
                    <a:moveTo>
                      <a:pt x="1619" y="1"/>
                    </a:moveTo>
                    <a:cubicBezTo>
                      <a:pt x="1408" y="440"/>
                      <a:pt x="1197" y="898"/>
                      <a:pt x="845" y="1268"/>
                    </a:cubicBezTo>
                    <a:lnTo>
                      <a:pt x="0" y="2060"/>
                    </a:lnTo>
                    <a:cubicBezTo>
                      <a:pt x="106" y="2289"/>
                      <a:pt x="176" y="2465"/>
                      <a:pt x="263" y="2623"/>
                    </a:cubicBezTo>
                    <a:cubicBezTo>
                      <a:pt x="299" y="2693"/>
                      <a:pt x="334" y="2729"/>
                      <a:pt x="352" y="2782"/>
                    </a:cubicBezTo>
                    <a:cubicBezTo>
                      <a:pt x="458" y="2940"/>
                      <a:pt x="580" y="3064"/>
                      <a:pt x="756" y="3151"/>
                    </a:cubicBezTo>
                    <a:cubicBezTo>
                      <a:pt x="791" y="3169"/>
                      <a:pt x="827" y="3169"/>
                      <a:pt x="862" y="3186"/>
                    </a:cubicBezTo>
                    <a:cubicBezTo>
                      <a:pt x="915" y="3205"/>
                      <a:pt x="967" y="3205"/>
                      <a:pt x="1021" y="3222"/>
                    </a:cubicBezTo>
                    <a:lnTo>
                      <a:pt x="1073" y="3222"/>
                    </a:lnTo>
                    <a:cubicBezTo>
                      <a:pt x="1284" y="3222"/>
                      <a:pt x="1408" y="3099"/>
                      <a:pt x="1443" y="2853"/>
                    </a:cubicBezTo>
                    <a:cubicBezTo>
                      <a:pt x="1479" y="2553"/>
                      <a:pt x="1479" y="2254"/>
                      <a:pt x="1460" y="1954"/>
                    </a:cubicBezTo>
                    <a:cubicBezTo>
                      <a:pt x="1425" y="1391"/>
                      <a:pt x="1408" y="1356"/>
                      <a:pt x="1901" y="1215"/>
                    </a:cubicBezTo>
                    <a:cubicBezTo>
                      <a:pt x="1936" y="1198"/>
                      <a:pt x="1972" y="1198"/>
                      <a:pt x="1988" y="1198"/>
                    </a:cubicBezTo>
                    <a:cubicBezTo>
                      <a:pt x="2007" y="1180"/>
                      <a:pt x="2024" y="1180"/>
                      <a:pt x="2042" y="1180"/>
                    </a:cubicBezTo>
                    <a:cubicBezTo>
                      <a:pt x="2200" y="1128"/>
                      <a:pt x="2359" y="1092"/>
                      <a:pt x="2500" y="1039"/>
                    </a:cubicBezTo>
                    <a:cubicBezTo>
                      <a:pt x="2516" y="1022"/>
                      <a:pt x="2516" y="1022"/>
                      <a:pt x="2535" y="1022"/>
                    </a:cubicBezTo>
                    <a:cubicBezTo>
                      <a:pt x="2552" y="1004"/>
                      <a:pt x="2570" y="1004"/>
                      <a:pt x="2587" y="987"/>
                    </a:cubicBezTo>
                    <a:cubicBezTo>
                      <a:pt x="2798" y="881"/>
                      <a:pt x="2992" y="757"/>
                      <a:pt x="3080" y="476"/>
                    </a:cubicBezTo>
                    <a:lnTo>
                      <a:pt x="3063" y="459"/>
                    </a:lnTo>
                    <a:lnTo>
                      <a:pt x="2957" y="353"/>
                    </a:lnTo>
                    <a:lnTo>
                      <a:pt x="2939" y="335"/>
                    </a:lnTo>
                    <a:cubicBezTo>
                      <a:pt x="2887" y="283"/>
                      <a:pt x="2833" y="247"/>
                      <a:pt x="2798" y="229"/>
                    </a:cubicBezTo>
                    <a:lnTo>
                      <a:pt x="2781" y="212"/>
                    </a:lnTo>
                    <a:cubicBezTo>
                      <a:pt x="2781" y="212"/>
                      <a:pt x="2763" y="212"/>
                      <a:pt x="2763" y="194"/>
                    </a:cubicBezTo>
                    <a:cubicBezTo>
                      <a:pt x="2728" y="177"/>
                      <a:pt x="2693" y="159"/>
                      <a:pt x="2676" y="159"/>
                    </a:cubicBezTo>
                    <a:lnTo>
                      <a:pt x="2657" y="159"/>
                    </a:lnTo>
                    <a:lnTo>
                      <a:pt x="2657" y="142"/>
                    </a:lnTo>
                    <a:cubicBezTo>
                      <a:pt x="2535" y="88"/>
                      <a:pt x="2411" y="53"/>
                      <a:pt x="2288" y="36"/>
                    </a:cubicBezTo>
                    <a:cubicBezTo>
                      <a:pt x="2200" y="18"/>
                      <a:pt x="2129" y="18"/>
                      <a:pt x="20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11"/>
              <p:cNvSpPr/>
              <p:nvPr/>
            </p:nvSpPr>
            <p:spPr>
              <a:xfrm>
                <a:off x="4193730" y="4905132"/>
                <a:ext cx="70698" cy="48163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1620" extrusionOk="0">
                    <a:moveTo>
                      <a:pt x="2025" y="0"/>
                    </a:moveTo>
                    <a:cubicBezTo>
                      <a:pt x="1901" y="0"/>
                      <a:pt x="1779" y="36"/>
                      <a:pt x="1673" y="106"/>
                    </a:cubicBezTo>
                    <a:cubicBezTo>
                      <a:pt x="1427" y="300"/>
                      <a:pt x="1479" y="652"/>
                      <a:pt x="1321" y="899"/>
                    </a:cubicBezTo>
                    <a:cubicBezTo>
                      <a:pt x="1021" y="1392"/>
                      <a:pt x="265" y="899"/>
                      <a:pt x="35" y="1514"/>
                    </a:cubicBezTo>
                    <a:cubicBezTo>
                      <a:pt x="0" y="1585"/>
                      <a:pt x="54" y="1620"/>
                      <a:pt x="106" y="1620"/>
                    </a:cubicBezTo>
                    <a:cubicBezTo>
                      <a:pt x="124" y="1620"/>
                      <a:pt x="159" y="1603"/>
                      <a:pt x="176" y="1585"/>
                    </a:cubicBezTo>
                    <a:cubicBezTo>
                      <a:pt x="246" y="1479"/>
                      <a:pt x="335" y="1444"/>
                      <a:pt x="441" y="1444"/>
                    </a:cubicBezTo>
                    <a:cubicBezTo>
                      <a:pt x="634" y="1444"/>
                      <a:pt x="863" y="1549"/>
                      <a:pt x="1021" y="1568"/>
                    </a:cubicBezTo>
                    <a:lnTo>
                      <a:pt x="1110" y="1568"/>
                    </a:lnTo>
                    <a:cubicBezTo>
                      <a:pt x="1286" y="1568"/>
                      <a:pt x="1443" y="1514"/>
                      <a:pt x="1584" y="1392"/>
                    </a:cubicBezTo>
                    <a:cubicBezTo>
                      <a:pt x="1919" y="1110"/>
                      <a:pt x="1884" y="371"/>
                      <a:pt x="2271" y="212"/>
                    </a:cubicBezTo>
                    <a:cubicBezTo>
                      <a:pt x="2359" y="176"/>
                      <a:pt x="2377" y="54"/>
                      <a:pt x="2271" y="36"/>
                    </a:cubicBezTo>
                    <a:cubicBezTo>
                      <a:pt x="2201" y="19"/>
                      <a:pt x="2112" y="0"/>
                      <a:pt x="20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11"/>
              <p:cNvSpPr/>
              <p:nvPr/>
            </p:nvSpPr>
            <p:spPr>
              <a:xfrm>
                <a:off x="4425565" y="4922405"/>
                <a:ext cx="46587" cy="31454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058" extrusionOk="0">
                    <a:moveTo>
                      <a:pt x="1355" y="1"/>
                    </a:moveTo>
                    <a:cubicBezTo>
                      <a:pt x="1338" y="1"/>
                      <a:pt x="1320" y="1"/>
                      <a:pt x="1303" y="18"/>
                    </a:cubicBezTo>
                    <a:cubicBezTo>
                      <a:pt x="1198" y="123"/>
                      <a:pt x="1179" y="264"/>
                      <a:pt x="1109" y="388"/>
                    </a:cubicBezTo>
                    <a:cubicBezTo>
                      <a:pt x="1074" y="494"/>
                      <a:pt x="1003" y="599"/>
                      <a:pt x="898" y="652"/>
                    </a:cubicBezTo>
                    <a:cubicBezTo>
                      <a:pt x="862" y="652"/>
                      <a:pt x="846" y="670"/>
                      <a:pt x="810" y="670"/>
                    </a:cubicBezTo>
                    <a:cubicBezTo>
                      <a:pt x="740" y="670"/>
                      <a:pt x="670" y="635"/>
                      <a:pt x="599" y="616"/>
                    </a:cubicBezTo>
                    <a:cubicBezTo>
                      <a:pt x="564" y="599"/>
                      <a:pt x="529" y="599"/>
                      <a:pt x="494" y="599"/>
                    </a:cubicBezTo>
                    <a:cubicBezTo>
                      <a:pt x="282" y="599"/>
                      <a:pt x="141" y="757"/>
                      <a:pt x="36" y="933"/>
                    </a:cubicBezTo>
                    <a:cubicBezTo>
                      <a:pt x="1" y="987"/>
                      <a:pt x="53" y="1057"/>
                      <a:pt x="106" y="1057"/>
                    </a:cubicBezTo>
                    <a:cubicBezTo>
                      <a:pt x="123" y="1057"/>
                      <a:pt x="141" y="1039"/>
                      <a:pt x="158" y="1022"/>
                    </a:cubicBezTo>
                    <a:cubicBezTo>
                      <a:pt x="247" y="916"/>
                      <a:pt x="317" y="828"/>
                      <a:pt x="440" y="828"/>
                    </a:cubicBezTo>
                    <a:cubicBezTo>
                      <a:pt x="475" y="828"/>
                      <a:pt x="529" y="846"/>
                      <a:pt x="581" y="863"/>
                    </a:cubicBezTo>
                    <a:cubicBezTo>
                      <a:pt x="651" y="881"/>
                      <a:pt x="705" y="916"/>
                      <a:pt x="775" y="933"/>
                    </a:cubicBezTo>
                    <a:lnTo>
                      <a:pt x="846" y="933"/>
                    </a:lnTo>
                    <a:cubicBezTo>
                      <a:pt x="951" y="933"/>
                      <a:pt x="1074" y="898"/>
                      <a:pt x="1162" y="828"/>
                    </a:cubicBezTo>
                    <a:cubicBezTo>
                      <a:pt x="1391" y="670"/>
                      <a:pt x="1567" y="299"/>
                      <a:pt x="1426" y="36"/>
                    </a:cubicBezTo>
                    <a:cubicBezTo>
                      <a:pt x="1426" y="1"/>
                      <a:pt x="1391" y="1"/>
                      <a:pt x="13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11"/>
              <p:cNvSpPr/>
              <p:nvPr/>
            </p:nvSpPr>
            <p:spPr>
              <a:xfrm>
                <a:off x="4679905" y="4893627"/>
                <a:ext cx="40314" cy="46082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50" extrusionOk="0">
                    <a:moveTo>
                      <a:pt x="1233" y="0"/>
                    </a:moveTo>
                    <a:cubicBezTo>
                      <a:pt x="1233" y="0"/>
                      <a:pt x="1214" y="0"/>
                      <a:pt x="1197" y="18"/>
                    </a:cubicBezTo>
                    <a:cubicBezTo>
                      <a:pt x="740" y="265"/>
                      <a:pt x="0" y="828"/>
                      <a:pt x="229" y="1462"/>
                    </a:cubicBezTo>
                    <a:cubicBezTo>
                      <a:pt x="264" y="1514"/>
                      <a:pt x="317" y="1549"/>
                      <a:pt x="369" y="1549"/>
                    </a:cubicBezTo>
                    <a:cubicBezTo>
                      <a:pt x="388" y="1549"/>
                      <a:pt x="423" y="1532"/>
                      <a:pt x="440" y="1514"/>
                    </a:cubicBezTo>
                    <a:cubicBezTo>
                      <a:pt x="616" y="1321"/>
                      <a:pt x="669" y="1056"/>
                      <a:pt x="792" y="828"/>
                    </a:cubicBezTo>
                    <a:cubicBezTo>
                      <a:pt x="916" y="582"/>
                      <a:pt x="1074" y="317"/>
                      <a:pt x="1303" y="141"/>
                    </a:cubicBezTo>
                    <a:cubicBezTo>
                      <a:pt x="1355" y="89"/>
                      <a:pt x="1303" y="0"/>
                      <a:pt x="12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11"/>
              <p:cNvSpPr/>
              <p:nvPr/>
            </p:nvSpPr>
            <p:spPr>
              <a:xfrm>
                <a:off x="4912750" y="4895708"/>
                <a:ext cx="30949" cy="45576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533" extrusionOk="0">
                    <a:moveTo>
                      <a:pt x="935" y="0"/>
                    </a:moveTo>
                    <a:cubicBezTo>
                      <a:pt x="916" y="0"/>
                      <a:pt x="899" y="0"/>
                      <a:pt x="881" y="19"/>
                    </a:cubicBezTo>
                    <a:cubicBezTo>
                      <a:pt x="583" y="160"/>
                      <a:pt x="353" y="371"/>
                      <a:pt x="195" y="688"/>
                    </a:cubicBezTo>
                    <a:cubicBezTo>
                      <a:pt x="90" y="934"/>
                      <a:pt x="1" y="1286"/>
                      <a:pt x="177" y="1514"/>
                    </a:cubicBezTo>
                    <a:cubicBezTo>
                      <a:pt x="195" y="1533"/>
                      <a:pt x="230" y="1533"/>
                      <a:pt x="247" y="1533"/>
                    </a:cubicBezTo>
                    <a:cubicBezTo>
                      <a:pt x="283" y="1533"/>
                      <a:pt x="318" y="1533"/>
                      <a:pt x="336" y="1514"/>
                    </a:cubicBezTo>
                    <a:cubicBezTo>
                      <a:pt x="477" y="1357"/>
                      <a:pt x="512" y="1092"/>
                      <a:pt x="583" y="881"/>
                    </a:cubicBezTo>
                    <a:cubicBezTo>
                      <a:pt x="653" y="634"/>
                      <a:pt x="811" y="353"/>
                      <a:pt x="987" y="141"/>
                    </a:cubicBezTo>
                    <a:cubicBezTo>
                      <a:pt x="1040" y="89"/>
                      <a:pt x="987" y="0"/>
                      <a:pt x="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11"/>
              <p:cNvSpPr/>
              <p:nvPr/>
            </p:nvSpPr>
            <p:spPr>
              <a:xfrm>
                <a:off x="5129958" y="4895708"/>
                <a:ext cx="46587" cy="49768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674" extrusionOk="0">
                    <a:moveTo>
                      <a:pt x="1374" y="0"/>
                    </a:moveTo>
                    <a:cubicBezTo>
                      <a:pt x="951" y="247"/>
                      <a:pt x="1" y="1233"/>
                      <a:pt x="722" y="1638"/>
                    </a:cubicBezTo>
                    <a:cubicBezTo>
                      <a:pt x="740" y="1655"/>
                      <a:pt x="792" y="1673"/>
                      <a:pt x="827" y="1673"/>
                    </a:cubicBezTo>
                    <a:cubicBezTo>
                      <a:pt x="863" y="1673"/>
                      <a:pt x="898" y="1655"/>
                      <a:pt x="916" y="1638"/>
                    </a:cubicBezTo>
                    <a:cubicBezTo>
                      <a:pt x="986" y="1603"/>
                      <a:pt x="1003" y="1568"/>
                      <a:pt x="1022" y="1479"/>
                    </a:cubicBezTo>
                    <a:cubicBezTo>
                      <a:pt x="1022" y="1338"/>
                      <a:pt x="968" y="1233"/>
                      <a:pt x="1022" y="1075"/>
                    </a:cubicBezTo>
                    <a:cubicBezTo>
                      <a:pt x="1127" y="723"/>
                      <a:pt x="1320" y="441"/>
                      <a:pt x="1515" y="160"/>
                    </a:cubicBezTo>
                    <a:cubicBezTo>
                      <a:pt x="1567" y="71"/>
                      <a:pt x="1496" y="0"/>
                      <a:pt x="14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8" name="Google Shape;1888;p11"/>
            <p:cNvGrpSpPr/>
            <p:nvPr/>
          </p:nvGrpSpPr>
          <p:grpSpPr>
            <a:xfrm>
              <a:off x="341019" y="119375"/>
              <a:ext cx="8495139" cy="4693683"/>
              <a:chOff x="341019" y="119375"/>
              <a:chExt cx="8495139" cy="4693683"/>
            </a:xfrm>
          </p:grpSpPr>
          <p:grpSp>
            <p:nvGrpSpPr>
              <p:cNvPr id="1889" name="Google Shape;1889;p11"/>
              <p:cNvGrpSpPr/>
              <p:nvPr/>
            </p:nvGrpSpPr>
            <p:grpSpPr>
              <a:xfrm>
                <a:off x="341019" y="428627"/>
                <a:ext cx="8495139" cy="4384432"/>
                <a:chOff x="341019" y="428627"/>
                <a:chExt cx="8495139" cy="4384432"/>
              </a:xfrm>
            </p:grpSpPr>
            <p:sp>
              <p:nvSpPr>
                <p:cNvPr id="1890" name="Google Shape;1890;p11"/>
                <p:cNvSpPr/>
                <p:nvPr/>
              </p:nvSpPr>
              <p:spPr>
                <a:xfrm>
                  <a:off x="623098" y="537498"/>
                  <a:ext cx="83214" cy="6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9" h="2307" extrusionOk="0">
                      <a:moveTo>
                        <a:pt x="1479" y="0"/>
                      </a:moveTo>
                      <a:cubicBezTo>
                        <a:pt x="686" y="0"/>
                        <a:pt x="0" y="511"/>
                        <a:pt x="0" y="1056"/>
                      </a:cubicBezTo>
                      <a:lnTo>
                        <a:pt x="0" y="1092"/>
                      </a:lnTo>
                      <a:cubicBezTo>
                        <a:pt x="36" y="1708"/>
                        <a:pt x="792" y="2307"/>
                        <a:pt x="1585" y="2307"/>
                      </a:cubicBezTo>
                      <a:cubicBezTo>
                        <a:pt x="2341" y="2307"/>
                        <a:pt x="2799" y="1866"/>
                        <a:pt x="2799" y="1127"/>
                      </a:cubicBezTo>
                      <a:lnTo>
                        <a:pt x="2799" y="1075"/>
                      </a:lnTo>
                      <a:cubicBezTo>
                        <a:pt x="2782" y="458"/>
                        <a:pt x="2235" y="18"/>
                        <a:pt x="1479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11"/>
                <p:cNvSpPr/>
                <p:nvPr/>
              </p:nvSpPr>
              <p:spPr>
                <a:xfrm>
                  <a:off x="8505918" y="4586456"/>
                  <a:ext cx="68587" cy="57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" h="1937" extrusionOk="0">
                      <a:moveTo>
                        <a:pt x="1004" y="0"/>
                      </a:moveTo>
                      <a:cubicBezTo>
                        <a:pt x="441" y="17"/>
                        <a:pt x="0" y="404"/>
                        <a:pt x="0" y="827"/>
                      </a:cubicBezTo>
                      <a:lnTo>
                        <a:pt x="0" y="862"/>
                      </a:lnTo>
                      <a:cubicBezTo>
                        <a:pt x="18" y="1373"/>
                        <a:pt x="687" y="1936"/>
                        <a:pt x="1267" y="1936"/>
                      </a:cubicBezTo>
                      <a:lnTo>
                        <a:pt x="1321" y="1936"/>
                      </a:lnTo>
                      <a:cubicBezTo>
                        <a:pt x="1866" y="1901"/>
                        <a:pt x="2307" y="1479"/>
                        <a:pt x="2307" y="986"/>
                      </a:cubicBezTo>
                      <a:lnTo>
                        <a:pt x="2307" y="915"/>
                      </a:lnTo>
                      <a:cubicBezTo>
                        <a:pt x="2271" y="439"/>
                        <a:pt x="1673" y="0"/>
                        <a:pt x="1056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11"/>
                <p:cNvSpPr/>
                <p:nvPr/>
              </p:nvSpPr>
              <p:spPr>
                <a:xfrm>
                  <a:off x="446710" y="486214"/>
                  <a:ext cx="8215172" cy="4326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26" h="145538" extrusionOk="0">
                      <a:moveTo>
                        <a:pt x="4701" y="34308"/>
                      </a:moveTo>
                      <a:cubicBezTo>
                        <a:pt x="4701" y="35435"/>
                        <a:pt x="4683" y="36561"/>
                        <a:pt x="4683" y="37705"/>
                      </a:cubicBezTo>
                      <a:cubicBezTo>
                        <a:pt x="4596" y="49428"/>
                        <a:pt x="4666" y="61151"/>
                        <a:pt x="4666" y="72874"/>
                      </a:cubicBezTo>
                      <a:lnTo>
                        <a:pt x="4666" y="108978"/>
                      </a:lnTo>
                      <a:lnTo>
                        <a:pt x="4666" y="117532"/>
                      </a:lnTo>
                      <a:lnTo>
                        <a:pt x="4701" y="117532"/>
                      </a:lnTo>
                      <a:lnTo>
                        <a:pt x="4701" y="34308"/>
                      </a:lnTo>
                      <a:close/>
                      <a:moveTo>
                        <a:pt x="1568" y="0"/>
                      </a:moveTo>
                      <a:cubicBezTo>
                        <a:pt x="1057" y="18"/>
                        <a:pt x="547" y="71"/>
                        <a:pt x="1" y="124"/>
                      </a:cubicBezTo>
                      <a:lnTo>
                        <a:pt x="1" y="145309"/>
                      </a:lnTo>
                      <a:cubicBezTo>
                        <a:pt x="318" y="145361"/>
                        <a:pt x="599" y="145450"/>
                        <a:pt x="899" y="145450"/>
                      </a:cubicBezTo>
                      <a:cubicBezTo>
                        <a:pt x="4718" y="145485"/>
                        <a:pt x="8556" y="145520"/>
                        <a:pt x="12393" y="145520"/>
                      </a:cubicBezTo>
                      <a:cubicBezTo>
                        <a:pt x="81977" y="145520"/>
                        <a:pt x="151559" y="145537"/>
                        <a:pt x="221124" y="145537"/>
                      </a:cubicBezTo>
                      <a:lnTo>
                        <a:pt x="224468" y="145537"/>
                      </a:lnTo>
                      <a:cubicBezTo>
                        <a:pt x="240787" y="145537"/>
                        <a:pt x="257104" y="145520"/>
                        <a:pt x="273422" y="145502"/>
                      </a:cubicBezTo>
                      <a:cubicBezTo>
                        <a:pt x="276326" y="145502"/>
                        <a:pt x="276027" y="145467"/>
                        <a:pt x="276009" y="143601"/>
                      </a:cubicBezTo>
                      <a:lnTo>
                        <a:pt x="275006" y="143601"/>
                      </a:lnTo>
                      <a:cubicBezTo>
                        <a:pt x="258671" y="143619"/>
                        <a:pt x="242336" y="143636"/>
                        <a:pt x="226001" y="143636"/>
                      </a:cubicBezTo>
                      <a:lnTo>
                        <a:pt x="222691" y="143636"/>
                      </a:lnTo>
                      <a:cubicBezTo>
                        <a:pt x="153126" y="143636"/>
                        <a:pt x="83542" y="143636"/>
                        <a:pt x="13960" y="143619"/>
                      </a:cubicBezTo>
                      <a:cubicBezTo>
                        <a:pt x="10123" y="143619"/>
                        <a:pt x="6286" y="143584"/>
                        <a:pt x="2465" y="143549"/>
                      </a:cubicBezTo>
                      <a:cubicBezTo>
                        <a:pt x="2183" y="143549"/>
                        <a:pt x="1885" y="143460"/>
                        <a:pt x="1568" y="143408"/>
                      </a:cubicBezTo>
                      <a:lnTo>
                        <a:pt x="156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11"/>
                <p:cNvSpPr/>
                <p:nvPr/>
              </p:nvSpPr>
              <p:spPr>
                <a:xfrm>
                  <a:off x="8750328" y="831082"/>
                  <a:ext cx="38738" cy="159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3776" extrusionOk="0">
                      <a:moveTo>
                        <a:pt x="686" y="1"/>
                      </a:moveTo>
                      <a:cubicBezTo>
                        <a:pt x="0" y="529"/>
                        <a:pt x="211" y="1144"/>
                        <a:pt x="211" y="1672"/>
                      </a:cubicBezTo>
                      <a:cubicBezTo>
                        <a:pt x="193" y="18606"/>
                        <a:pt x="193" y="35540"/>
                        <a:pt x="176" y="52473"/>
                      </a:cubicBezTo>
                      <a:cubicBezTo>
                        <a:pt x="176" y="52755"/>
                        <a:pt x="158" y="53036"/>
                        <a:pt x="228" y="53301"/>
                      </a:cubicBezTo>
                      <a:cubicBezTo>
                        <a:pt x="263" y="53459"/>
                        <a:pt x="458" y="53618"/>
                        <a:pt x="580" y="53776"/>
                      </a:cubicBezTo>
                      <a:cubicBezTo>
                        <a:pt x="721" y="53759"/>
                        <a:pt x="880" y="53759"/>
                        <a:pt x="1021" y="53759"/>
                      </a:cubicBezTo>
                      <a:cubicBezTo>
                        <a:pt x="1108" y="53336"/>
                        <a:pt x="1249" y="52896"/>
                        <a:pt x="1249" y="52473"/>
                      </a:cubicBezTo>
                      <a:cubicBezTo>
                        <a:pt x="1268" y="37107"/>
                        <a:pt x="1268" y="21739"/>
                        <a:pt x="1268" y="6355"/>
                      </a:cubicBezTo>
                      <a:cubicBezTo>
                        <a:pt x="1268" y="4648"/>
                        <a:pt x="1232" y="2923"/>
                        <a:pt x="1197" y="1198"/>
                      </a:cubicBezTo>
                      <a:cubicBezTo>
                        <a:pt x="1197" y="792"/>
                        <a:pt x="1303" y="353"/>
                        <a:pt x="68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11"/>
                <p:cNvSpPr/>
                <p:nvPr/>
              </p:nvSpPr>
              <p:spPr>
                <a:xfrm>
                  <a:off x="341019" y="721705"/>
                  <a:ext cx="36657" cy="1079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36315" extrusionOk="0">
                      <a:moveTo>
                        <a:pt x="370" y="0"/>
                      </a:moveTo>
                      <a:cubicBezTo>
                        <a:pt x="265" y="265"/>
                        <a:pt x="89" y="528"/>
                        <a:pt x="54" y="810"/>
                      </a:cubicBezTo>
                      <a:cubicBezTo>
                        <a:pt x="0" y="1356"/>
                        <a:pt x="0" y="1901"/>
                        <a:pt x="0" y="2465"/>
                      </a:cubicBezTo>
                      <a:lnTo>
                        <a:pt x="106" y="35100"/>
                      </a:lnTo>
                      <a:cubicBezTo>
                        <a:pt x="106" y="35329"/>
                        <a:pt x="70" y="35576"/>
                        <a:pt x="141" y="35804"/>
                      </a:cubicBezTo>
                      <a:cubicBezTo>
                        <a:pt x="176" y="35980"/>
                        <a:pt x="352" y="36120"/>
                        <a:pt x="476" y="36315"/>
                      </a:cubicBezTo>
                      <a:cubicBezTo>
                        <a:pt x="1232" y="35944"/>
                        <a:pt x="951" y="35416"/>
                        <a:pt x="951" y="34994"/>
                      </a:cubicBezTo>
                      <a:cubicBezTo>
                        <a:pt x="986" y="24151"/>
                        <a:pt x="1004" y="13308"/>
                        <a:pt x="1004" y="2465"/>
                      </a:cubicBezTo>
                      <a:cubicBezTo>
                        <a:pt x="1004" y="1884"/>
                        <a:pt x="1021" y="1286"/>
                        <a:pt x="986" y="704"/>
                      </a:cubicBezTo>
                      <a:cubicBezTo>
                        <a:pt x="969" y="458"/>
                        <a:pt x="793" y="230"/>
                        <a:pt x="68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11"/>
                <p:cNvSpPr/>
                <p:nvPr/>
              </p:nvSpPr>
              <p:spPr>
                <a:xfrm>
                  <a:off x="8744026" y="4461888"/>
                  <a:ext cx="43465" cy="344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1584" extrusionOk="0">
                      <a:moveTo>
                        <a:pt x="546" y="1"/>
                      </a:moveTo>
                      <a:cubicBezTo>
                        <a:pt x="459" y="299"/>
                        <a:pt x="318" y="564"/>
                        <a:pt x="299" y="827"/>
                      </a:cubicBezTo>
                      <a:cubicBezTo>
                        <a:pt x="1" y="5739"/>
                        <a:pt x="212" y="10914"/>
                        <a:pt x="722" y="11583"/>
                      </a:cubicBezTo>
                      <a:cubicBezTo>
                        <a:pt x="1285" y="10896"/>
                        <a:pt x="1461" y="7218"/>
                        <a:pt x="1198" y="951"/>
                      </a:cubicBezTo>
                      <a:cubicBezTo>
                        <a:pt x="1180" y="634"/>
                        <a:pt x="1339" y="229"/>
                        <a:pt x="5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11"/>
                <p:cNvSpPr/>
                <p:nvPr/>
              </p:nvSpPr>
              <p:spPr>
                <a:xfrm>
                  <a:off x="348868" y="485708"/>
                  <a:ext cx="31930" cy="16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" h="5580" extrusionOk="0">
                      <a:moveTo>
                        <a:pt x="423" y="0"/>
                      </a:moveTo>
                      <a:cubicBezTo>
                        <a:pt x="212" y="334"/>
                        <a:pt x="36" y="493"/>
                        <a:pt x="36" y="651"/>
                      </a:cubicBezTo>
                      <a:cubicBezTo>
                        <a:pt x="18" y="2129"/>
                        <a:pt x="1" y="3626"/>
                        <a:pt x="36" y="5105"/>
                      </a:cubicBezTo>
                      <a:cubicBezTo>
                        <a:pt x="36" y="5263"/>
                        <a:pt x="212" y="5422"/>
                        <a:pt x="318" y="5580"/>
                      </a:cubicBezTo>
                      <a:cubicBezTo>
                        <a:pt x="475" y="5580"/>
                        <a:pt x="634" y="5563"/>
                        <a:pt x="792" y="5563"/>
                      </a:cubicBezTo>
                      <a:cubicBezTo>
                        <a:pt x="1074" y="3960"/>
                        <a:pt x="898" y="2324"/>
                        <a:pt x="881" y="721"/>
                      </a:cubicBezTo>
                      <a:cubicBezTo>
                        <a:pt x="881" y="528"/>
                        <a:pt x="651" y="352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11"/>
                <p:cNvSpPr/>
                <p:nvPr/>
              </p:nvSpPr>
              <p:spPr>
                <a:xfrm>
                  <a:off x="8741409" y="516063"/>
                  <a:ext cx="45576" cy="160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3" h="5404" extrusionOk="0">
                      <a:moveTo>
                        <a:pt x="951" y="0"/>
                      </a:moveTo>
                      <a:cubicBezTo>
                        <a:pt x="828" y="17"/>
                        <a:pt x="687" y="35"/>
                        <a:pt x="563" y="52"/>
                      </a:cubicBezTo>
                      <a:cubicBezTo>
                        <a:pt x="0" y="915"/>
                        <a:pt x="317" y="1848"/>
                        <a:pt x="282" y="2746"/>
                      </a:cubicBezTo>
                      <a:cubicBezTo>
                        <a:pt x="211" y="4894"/>
                        <a:pt x="247" y="4894"/>
                        <a:pt x="880" y="5403"/>
                      </a:cubicBezTo>
                      <a:cubicBezTo>
                        <a:pt x="1356" y="4664"/>
                        <a:pt x="1532" y="2676"/>
                        <a:pt x="1286" y="704"/>
                      </a:cubicBezTo>
                      <a:cubicBezTo>
                        <a:pt x="1251" y="458"/>
                        <a:pt x="1075" y="247"/>
                        <a:pt x="95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11"/>
                <p:cNvSpPr/>
                <p:nvPr/>
              </p:nvSpPr>
              <p:spPr>
                <a:xfrm>
                  <a:off x="524156" y="456900"/>
                  <a:ext cx="8138766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756" h="143672" extrusionOk="0">
                      <a:moveTo>
                        <a:pt x="5553" y="139219"/>
                      </a:moveTo>
                      <a:cubicBezTo>
                        <a:pt x="5920" y="139219"/>
                        <a:pt x="6243" y="139359"/>
                        <a:pt x="6356" y="139658"/>
                      </a:cubicBezTo>
                      <a:cubicBezTo>
                        <a:pt x="6479" y="139975"/>
                        <a:pt x="6408" y="140433"/>
                        <a:pt x="6197" y="140714"/>
                      </a:cubicBezTo>
                      <a:cubicBezTo>
                        <a:pt x="6076" y="140888"/>
                        <a:pt x="5882" y="140959"/>
                        <a:pt x="5666" y="140959"/>
                      </a:cubicBezTo>
                      <a:cubicBezTo>
                        <a:pt x="5443" y="140959"/>
                        <a:pt x="5197" y="140884"/>
                        <a:pt x="4983" y="140768"/>
                      </a:cubicBezTo>
                      <a:cubicBezTo>
                        <a:pt x="4596" y="140574"/>
                        <a:pt x="4244" y="140327"/>
                        <a:pt x="3627" y="139958"/>
                      </a:cubicBezTo>
                      <a:cubicBezTo>
                        <a:pt x="4279" y="139658"/>
                        <a:pt x="4666" y="139430"/>
                        <a:pt x="5089" y="139289"/>
                      </a:cubicBezTo>
                      <a:cubicBezTo>
                        <a:pt x="5243" y="139243"/>
                        <a:pt x="5402" y="139219"/>
                        <a:pt x="5553" y="139219"/>
                      </a:cubicBezTo>
                      <a:close/>
                      <a:moveTo>
                        <a:pt x="177" y="119434"/>
                      </a:moveTo>
                      <a:lnTo>
                        <a:pt x="177" y="143672"/>
                      </a:lnTo>
                      <a:lnTo>
                        <a:pt x="16864" y="143672"/>
                      </a:lnTo>
                      <a:cubicBezTo>
                        <a:pt x="16988" y="143390"/>
                        <a:pt x="16918" y="143038"/>
                        <a:pt x="16495" y="142915"/>
                      </a:cubicBezTo>
                      <a:cubicBezTo>
                        <a:pt x="14576" y="142247"/>
                        <a:pt x="13414" y="141120"/>
                        <a:pt x="11865" y="140099"/>
                      </a:cubicBezTo>
                      <a:cubicBezTo>
                        <a:pt x="10210" y="138989"/>
                        <a:pt x="8098" y="138374"/>
                        <a:pt x="6479" y="137212"/>
                      </a:cubicBezTo>
                      <a:cubicBezTo>
                        <a:pt x="3909" y="135363"/>
                        <a:pt x="2853" y="132899"/>
                        <a:pt x="2167" y="130364"/>
                      </a:cubicBezTo>
                      <a:cubicBezTo>
                        <a:pt x="2132" y="129414"/>
                        <a:pt x="2096" y="128481"/>
                        <a:pt x="2096" y="127566"/>
                      </a:cubicBezTo>
                      <a:cubicBezTo>
                        <a:pt x="2078" y="124855"/>
                        <a:pt x="2078" y="122145"/>
                        <a:pt x="2061" y="119434"/>
                      </a:cubicBezTo>
                      <a:close/>
                      <a:moveTo>
                        <a:pt x="301" y="0"/>
                      </a:moveTo>
                      <a:cubicBezTo>
                        <a:pt x="266" y="141"/>
                        <a:pt x="230" y="476"/>
                        <a:pt x="212" y="986"/>
                      </a:cubicBezTo>
                      <a:cubicBezTo>
                        <a:pt x="1" y="5475"/>
                        <a:pt x="90" y="22831"/>
                        <a:pt x="406" y="23693"/>
                      </a:cubicBezTo>
                      <a:lnTo>
                        <a:pt x="2219" y="23693"/>
                      </a:lnTo>
                      <a:cubicBezTo>
                        <a:pt x="2237" y="23236"/>
                        <a:pt x="2237" y="22796"/>
                        <a:pt x="2237" y="22356"/>
                      </a:cubicBezTo>
                      <a:lnTo>
                        <a:pt x="2237" y="21106"/>
                      </a:lnTo>
                      <a:cubicBezTo>
                        <a:pt x="2272" y="18008"/>
                        <a:pt x="2289" y="14927"/>
                        <a:pt x="2308" y="11848"/>
                      </a:cubicBezTo>
                      <a:cubicBezTo>
                        <a:pt x="2324" y="8590"/>
                        <a:pt x="1251" y="4155"/>
                        <a:pt x="2730" y="1092"/>
                      </a:cubicBezTo>
                      <a:cubicBezTo>
                        <a:pt x="2747" y="1057"/>
                        <a:pt x="2765" y="1004"/>
                        <a:pt x="2782" y="969"/>
                      </a:cubicBezTo>
                      <a:cubicBezTo>
                        <a:pt x="6497" y="951"/>
                        <a:pt x="10193" y="951"/>
                        <a:pt x="13907" y="951"/>
                      </a:cubicBezTo>
                      <a:lnTo>
                        <a:pt x="260589" y="951"/>
                      </a:lnTo>
                      <a:cubicBezTo>
                        <a:pt x="261962" y="1497"/>
                        <a:pt x="263300" y="2042"/>
                        <a:pt x="264691" y="2589"/>
                      </a:cubicBezTo>
                      <a:cubicBezTo>
                        <a:pt x="265642" y="2941"/>
                        <a:pt x="266574" y="3204"/>
                        <a:pt x="267472" y="3469"/>
                      </a:cubicBezTo>
                      <a:cubicBezTo>
                        <a:pt x="267595" y="3222"/>
                        <a:pt x="267860" y="3011"/>
                        <a:pt x="268229" y="2870"/>
                      </a:cubicBezTo>
                      <a:cubicBezTo>
                        <a:pt x="268365" y="2824"/>
                        <a:pt x="268500" y="2800"/>
                        <a:pt x="268636" y="2800"/>
                      </a:cubicBezTo>
                      <a:cubicBezTo>
                        <a:pt x="269168" y="2800"/>
                        <a:pt x="269707" y="3158"/>
                        <a:pt x="270324" y="3873"/>
                      </a:cubicBezTo>
                      <a:cubicBezTo>
                        <a:pt x="270200" y="4084"/>
                        <a:pt x="270059" y="4260"/>
                        <a:pt x="269918" y="4419"/>
                      </a:cubicBezTo>
                      <a:cubicBezTo>
                        <a:pt x="270517" y="4718"/>
                        <a:pt x="271080" y="5088"/>
                        <a:pt x="271608" y="5598"/>
                      </a:cubicBezTo>
                      <a:cubicBezTo>
                        <a:pt x="271697" y="5668"/>
                        <a:pt x="271820" y="5739"/>
                        <a:pt x="271943" y="5774"/>
                      </a:cubicBezTo>
                      <a:cubicBezTo>
                        <a:pt x="271714" y="7130"/>
                        <a:pt x="271627" y="8503"/>
                        <a:pt x="271838" y="10034"/>
                      </a:cubicBezTo>
                      <a:cubicBezTo>
                        <a:pt x="271979" y="11179"/>
                        <a:pt x="272049" y="12305"/>
                        <a:pt x="272066" y="13432"/>
                      </a:cubicBezTo>
                      <a:cubicBezTo>
                        <a:pt x="272066" y="14047"/>
                        <a:pt x="272066" y="14646"/>
                        <a:pt x="272101" y="15244"/>
                      </a:cubicBezTo>
                      <a:cubicBezTo>
                        <a:pt x="272119" y="16706"/>
                        <a:pt x="272136" y="18149"/>
                        <a:pt x="272242" y="19610"/>
                      </a:cubicBezTo>
                      <a:cubicBezTo>
                        <a:pt x="271099" y="28499"/>
                        <a:pt x="271960" y="37740"/>
                        <a:pt x="271979" y="46630"/>
                      </a:cubicBezTo>
                      <a:cubicBezTo>
                        <a:pt x="271979" y="57332"/>
                        <a:pt x="271996" y="68052"/>
                        <a:pt x="271996" y="78772"/>
                      </a:cubicBezTo>
                      <a:cubicBezTo>
                        <a:pt x="272031" y="100194"/>
                        <a:pt x="271644" y="121633"/>
                        <a:pt x="271960" y="143073"/>
                      </a:cubicBezTo>
                      <a:cubicBezTo>
                        <a:pt x="271979" y="143355"/>
                        <a:pt x="272136" y="143549"/>
                        <a:pt x="272366" y="143672"/>
                      </a:cubicBezTo>
                      <a:lnTo>
                        <a:pt x="273756" y="143672"/>
                      </a:lnTo>
                      <a:lnTo>
                        <a:pt x="27375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11"/>
                <p:cNvSpPr/>
                <p:nvPr/>
              </p:nvSpPr>
              <p:spPr>
                <a:xfrm>
                  <a:off x="493326" y="428627"/>
                  <a:ext cx="8214102" cy="4327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90" h="145574" extrusionOk="0">
                      <a:moveTo>
                        <a:pt x="274793" y="951"/>
                      </a:moveTo>
                      <a:lnTo>
                        <a:pt x="274793" y="144623"/>
                      </a:lnTo>
                      <a:lnTo>
                        <a:pt x="1214" y="144623"/>
                      </a:lnTo>
                      <a:lnTo>
                        <a:pt x="1214" y="120385"/>
                      </a:lnTo>
                      <a:lnTo>
                        <a:pt x="3133" y="120385"/>
                      </a:lnTo>
                      <a:lnTo>
                        <a:pt x="3133" y="119469"/>
                      </a:lnTo>
                      <a:lnTo>
                        <a:pt x="1390" y="119469"/>
                      </a:lnTo>
                      <a:cubicBezTo>
                        <a:pt x="1056" y="118606"/>
                        <a:pt x="932" y="28165"/>
                        <a:pt x="1232" y="25560"/>
                      </a:cubicBezTo>
                      <a:cubicBezTo>
                        <a:pt x="1338" y="25543"/>
                        <a:pt x="2007" y="25524"/>
                        <a:pt x="3133" y="25508"/>
                      </a:cubicBezTo>
                      <a:lnTo>
                        <a:pt x="3256" y="25508"/>
                      </a:lnTo>
                      <a:lnTo>
                        <a:pt x="3256" y="24644"/>
                      </a:lnTo>
                      <a:lnTo>
                        <a:pt x="1443" y="24644"/>
                      </a:lnTo>
                      <a:cubicBezTo>
                        <a:pt x="1127" y="23782"/>
                        <a:pt x="1038" y="6426"/>
                        <a:pt x="1249" y="1937"/>
                      </a:cubicBezTo>
                      <a:cubicBezTo>
                        <a:pt x="1267" y="1427"/>
                        <a:pt x="1303" y="1092"/>
                        <a:pt x="1338" y="951"/>
                      </a:cubicBezTo>
                      <a:close/>
                      <a:moveTo>
                        <a:pt x="16511" y="1"/>
                      </a:moveTo>
                      <a:cubicBezTo>
                        <a:pt x="11599" y="1"/>
                        <a:pt x="6689" y="19"/>
                        <a:pt x="1796" y="36"/>
                      </a:cubicBezTo>
                      <a:cubicBezTo>
                        <a:pt x="1214" y="36"/>
                        <a:pt x="615" y="106"/>
                        <a:pt x="0" y="160"/>
                      </a:cubicBezTo>
                      <a:lnTo>
                        <a:pt x="0" y="145345"/>
                      </a:lnTo>
                      <a:cubicBezTo>
                        <a:pt x="317" y="145397"/>
                        <a:pt x="615" y="145486"/>
                        <a:pt x="897" y="145486"/>
                      </a:cubicBezTo>
                      <a:cubicBezTo>
                        <a:pt x="4718" y="145521"/>
                        <a:pt x="8555" y="145556"/>
                        <a:pt x="12392" y="145556"/>
                      </a:cubicBezTo>
                      <a:cubicBezTo>
                        <a:pt x="81974" y="145573"/>
                        <a:pt x="151558" y="145573"/>
                        <a:pt x="221123" y="145573"/>
                      </a:cubicBezTo>
                      <a:cubicBezTo>
                        <a:pt x="238567" y="145573"/>
                        <a:pt x="255993" y="145573"/>
                        <a:pt x="273438" y="145538"/>
                      </a:cubicBezTo>
                      <a:lnTo>
                        <a:pt x="274441" y="145538"/>
                      </a:lnTo>
                      <a:cubicBezTo>
                        <a:pt x="276290" y="145503"/>
                        <a:pt x="276008" y="145239"/>
                        <a:pt x="276008" y="143531"/>
                      </a:cubicBezTo>
                      <a:cubicBezTo>
                        <a:pt x="276025" y="105686"/>
                        <a:pt x="276025" y="67841"/>
                        <a:pt x="276025" y="29995"/>
                      </a:cubicBezTo>
                      <a:lnTo>
                        <a:pt x="276025" y="1568"/>
                      </a:lnTo>
                      <a:cubicBezTo>
                        <a:pt x="276025" y="142"/>
                        <a:pt x="275902" y="54"/>
                        <a:pt x="274018" y="36"/>
                      </a:cubicBezTo>
                      <a:cubicBezTo>
                        <a:pt x="271361" y="19"/>
                        <a:pt x="268702" y="1"/>
                        <a:pt x="2660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11"/>
                <p:cNvSpPr/>
                <p:nvPr/>
              </p:nvSpPr>
              <p:spPr>
                <a:xfrm>
                  <a:off x="561349" y="485144"/>
                  <a:ext cx="8060249" cy="42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115" h="142722" extrusionOk="0">
                      <a:moveTo>
                        <a:pt x="3556" y="1761"/>
                      </a:moveTo>
                      <a:cubicBezTo>
                        <a:pt x="4312" y="1779"/>
                        <a:pt x="4859" y="2219"/>
                        <a:pt x="4876" y="2836"/>
                      </a:cubicBezTo>
                      <a:cubicBezTo>
                        <a:pt x="4911" y="3592"/>
                        <a:pt x="4436" y="4068"/>
                        <a:pt x="3662" y="4068"/>
                      </a:cubicBezTo>
                      <a:cubicBezTo>
                        <a:pt x="2869" y="4068"/>
                        <a:pt x="2113" y="3469"/>
                        <a:pt x="2077" y="2853"/>
                      </a:cubicBezTo>
                      <a:cubicBezTo>
                        <a:pt x="2042" y="2289"/>
                        <a:pt x="2763" y="1761"/>
                        <a:pt x="3556" y="1761"/>
                      </a:cubicBezTo>
                      <a:close/>
                      <a:moveTo>
                        <a:pt x="268297" y="137950"/>
                      </a:moveTo>
                      <a:cubicBezTo>
                        <a:pt x="268907" y="137950"/>
                        <a:pt x="269497" y="138392"/>
                        <a:pt x="269531" y="138867"/>
                      </a:cubicBezTo>
                      <a:cubicBezTo>
                        <a:pt x="269566" y="139396"/>
                        <a:pt x="269125" y="139853"/>
                        <a:pt x="268545" y="139888"/>
                      </a:cubicBezTo>
                      <a:cubicBezTo>
                        <a:pt x="268528" y="139889"/>
                        <a:pt x="268510" y="139890"/>
                        <a:pt x="268493" y="139890"/>
                      </a:cubicBezTo>
                      <a:cubicBezTo>
                        <a:pt x="267906" y="139890"/>
                        <a:pt x="267242" y="139327"/>
                        <a:pt x="267224" y="138814"/>
                      </a:cubicBezTo>
                      <a:cubicBezTo>
                        <a:pt x="267207" y="138356"/>
                        <a:pt x="267665" y="137969"/>
                        <a:pt x="268228" y="137952"/>
                      </a:cubicBezTo>
                      <a:cubicBezTo>
                        <a:pt x="268251" y="137951"/>
                        <a:pt x="268274" y="137950"/>
                        <a:pt x="268297" y="137950"/>
                      </a:cubicBezTo>
                      <a:close/>
                      <a:moveTo>
                        <a:pt x="12656" y="1"/>
                      </a:moveTo>
                      <a:cubicBezTo>
                        <a:pt x="8942" y="1"/>
                        <a:pt x="5246" y="1"/>
                        <a:pt x="1531" y="19"/>
                      </a:cubicBezTo>
                      <a:cubicBezTo>
                        <a:pt x="1514" y="54"/>
                        <a:pt x="1496" y="107"/>
                        <a:pt x="1479" y="142"/>
                      </a:cubicBezTo>
                      <a:cubicBezTo>
                        <a:pt x="0" y="3205"/>
                        <a:pt x="1073" y="7640"/>
                        <a:pt x="1057" y="10898"/>
                      </a:cubicBezTo>
                      <a:cubicBezTo>
                        <a:pt x="1038" y="13977"/>
                        <a:pt x="1021" y="17058"/>
                        <a:pt x="986" y="20156"/>
                      </a:cubicBezTo>
                      <a:lnTo>
                        <a:pt x="986" y="21406"/>
                      </a:lnTo>
                      <a:cubicBezTo>
                        <a:pt x="986" y="21846"/>
                        <a:pt x="986" y="22286"/>
                        <a:pt x="968" y="22743"/>
                      </a:cubicBezTo>
                      <a:lnTo>
                        <a:pt x="968" y="23607"/>
                      </a:lnTo>
                      <a:cubicBezTo>
                        <a:pt x="933" y="27179"/>
                        <a:pt x="881" y="30753"/>
                        <a:pt x="845" y="34344"/>
                      </a:cubicBezTo>
                      <a:lnTo>
                        <a:pt x="845" y="118484"/>
                      </a:lnTo>
                      <a:lnTo>
                        <a:pt x="810" y="118484"/>
                      </a:lnTo>
                      <a:cubicBezTo>
                        <a:pt x="827" y="121195"/>
                        <a:pt x="827" y="123905"/>
                        <a:pt x="845" y="126616"/>
                      </a:cubicBezTo>
                      <a:cubicBezTo>
                        <a:pt x="845" y="127531"/>
                        <a:pt x="881" y="128464"/>
                        <a:pt x="916" y="129414"/>
                      </a:cubicBezTo>
                      <a:cubicBezTo>
                        <a:pt x="1602" y="131949"/>
                        <a:pt x="2658" y="134413"/>
                        <a:pt x="5228" y="136262"/>
                      </a:cubicBezTo>
                      <a:cubicBezTo>
                        <a:pt x="6847" y="137424"/>
                        <a:pt x="8959" y="138039"/>
                        <a:pt x="10614" y="139149"/>
                      </a:cubicBezTo>
                      <a:cubicBezTo>
                        <a:pt x="12163" y="140170"/>
                        <a:pt x="13325" y="141297"/>
                        <a:pt x="15244" y="141965"/>
                      </a:cubicBezTo>
                      <a:cubicBezTo>
                        <a:pt x="15667" y="142088"/>
                        <a:pt x="15737" y="142440"/>
                        <a:pt x="15613" y="142722"/>
                      </a:cubicBezTo>
                      <a:lnTo>
                        <a:pt x="271115" y="142722"/>
                      </a:lnTo>
                      <a:cubicBezTo>
                        <a:pt x="270885" y="142599"/>
                        <a:pt x="270728" y="142405"/>
                        <a:pt x="270709" y="142123"/>
                      </a:cubicBezTo>
                      <a:cubicBezTo>
                        <a:pt x="270393" y="120683"/>
                        <a:pt x="270780" y="99244"/>
                        <a:pt x="270745" y="77822"/>
                      </a:cubicBezTo>
                      <a:cubicBezTo>
                        <a:pt x="270745" y="67102"/>
                        <a:pt x="270728" y="56382"/>
                        <a:pt x="270728" y="45680"/>
                      </a:cubicBezTo>
                      <a:cubicBezTo>
                        <a:pt x="270709" y="36790"/>
                        <a:pt x="269848" y="27549"/>
                        <a:pt x="270991" y="18660"/>
                      </a:cubicBezTo>
                      <a:cubicBezTo>
                        <a:pt x="270885" y="17199"/>
                        <a:pt x="270868" y="15756"/>
                        <a:pt x="270850" y="14294"/>
                      </a:cubicBezTo>
                      <a:cubicBezTo>
                        <a:pt x="270815" y="13696"/>
                        <a:pt x="270815" y="13097"/>
                        <a:pt x="270815" y="12482"/>
                      </a:cubicBezTo>
                      <a:cubicBezTo>
                        <a:pt x="270798" y="11355"/>
                        <a:pt x="270728" y="10229"/>
                        <a:pt x="270587" y="9084"/>
                      </a:cubicBezTo>
                      <a:cubicBezTo>
                        <a:pt x="270376" y="7553"/>
                        <a:pt x="270463" y="6180"/>
                        <a:pt x="270692" y="4824"/>
                      </a:cubicBezTo>
                      <a:cubicBezTo>
                        <a:pt x="270569" y="4789"/>
                        <a:pt x="270446" y="4718"/>
                        <a:pt x="270357" y="4648"/>
                      </a:cubicBezTo>
                      <a:cubicBezTo>
                        <a:pt x="269829" y="4138"/>
                        <a:pt x="269266" y="3768"/>
                        <a:pt x="268667" y="3469"/>
                      </a:cubicBezTo>
                      <a:cubicBezTo>
                        <a:pt x="268281" y="3899"/>
                        <a:pt x="267870" y="4119"/>
                        <a:pt x="267437" y="4119"/>
                      </a:cubicBezTo>
                      <a:cubicBezTo>
                        <a:pt x="267338" y="4119"/>
                        <a:pt x="267238" y="4108"/>
                        <a:pt x="267137" y="4085"/>
                      </a:cubicBezTo>
                      <a:cubicBezTo>
                        <a:pt x="266450" y="3944"/>
                        <a:pt x="266151" y="3557"/>
                        <a:pt x="266116" y="3047"/>
                      </a:cubicBezTo>
                      <a:cubicBezTo>
                        <a:pt x="266116" y="2871"/>
                        <a:pt x="266151" y="2695"/>
                        <a:pt x="266221" y="2519"/>
                      </a:cubicBezTo>
                      <a:cubicBezTo>
                        <a:pt x="265323" y="2254"/>
                        <a:pt x="264391" y="1991"/>
                        <a:pt x="263440" y="1639"/>
                      </a:cubicBezTo>
                      <a:cubicBezTo>
                        <a:pt x="262049" y="1092"/>
                        <a:pt x="260711" y="547"/>
                        <a:pt x="2593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11"/>
                <p:cNvSpPr/>
                <p:nvPr/>
              </p:nvSpPr>
              <p:spPr>
                <a:xfrm>
                  <a:off x="8796886" y="775070"/>
                  <a:ext cx="39273" cy="159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1" h="53759" extrusionOk="0">
                      <a:moveTo>
                        <a:pt x="687" y="1"/>
                      </a:moveTo>
                      <a:cubicBezTo>
                        <a:pt x="0" y="512"/>
                        <a:pt x="211" y="1127"/>
                        <a:pt x="211" y="1674"/>
                      </a:cubicBezTo>
                      <a:cubicBezTo>
                        <a:pt x="194" y="18607"/>
                        <a:pt x="194" y="35541"/>
                        <a:pt x="176" y="52474"/>
                      </a:cubicBezTo>
                      <a:cubicBezTo>
                        <a:pt x="176" y="52738"/>
                        <a:pt x="159" y="53019"/>
                        <a:pt x="230" y="53284"/>
                      </a:cubicBezTo>
                      <a:cubicBezTo>
                        <a:pt x="265" y="53460"/>
                        <a:pt x="458" y="53601"/>
                        <a:pt x="582" y="53759"/>
                      </a:cubicBezTo>
                      <a:cubicBezTo>
                        <a:pt x="722" y="53759"/>
                        <a:pt x="880" y="53742"/>
                        <a:pt x="1039" y="53742"/>
                      </a:cubicBezTo>
                      <a:cubicBezTo>
                        <a:pt x="1110" y="53319"/>
                        <a:pt x="1251" y="52878"/>
                        <a:pt x="1251" y="52456"/>
                      </a:cubicBezTo>
                      <a:cubicBezTo>
                        <a:pt x="1267" y="37090"/>
                        <a:pt x="1267" y="21722"/>
                        <a:pt x="1267" y="6356"/>
                      </a:cubicBezTo>
                      <a:cubicBezTo>
                        <a:pt x="1267" y="4631"/>
                        <a:pt x="1232" y="2906"/>
                        <a:pt x="1215" y="1181"/>
                      </a:cubicBezTo>
                      <a:cubicBezTo>
                        <a:pt x="1197" y="793"/>
                        <a:pt x="1321" y="336"/>
                        <a:pt x="6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11"/>
                <p:cNvSpPr/>
                <p:nvPr/>
              </p:nvSpPr>
              <p:spPr>
                <a:xfrm>
                  <a:off x="387606" y="665188"/>
                  <a:ext cx="36657" cy="1079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36315" extrusionOk="0">
                      <a:moveTo>
                        <a:pt x="369" y="0"/>
                      </a:moveTo>
                      <a:cubicBezTo>
                        <a:pt x="264" y="265"/>
                        <a:pt x="88" y="547"/>
                        <a:pt x="52" y="810"/>
                      </a:cubicBezTo>
                      <a:cubicBezTo>
                        <a:pt x="0" y="1356"/>
                        <a:pt x="17" y="1920"/>
                        <a:pt x="17" y="2465"/>
                      </a:cubicBezTo>
                      <a:cubicBezTo>
                        <a:pt x="36" y="13343"/>
                        <a:pt x="71" y="24221"/>
                        <a:pt x="106" y="35099"/>
                      </a:cubicBezTo>
                      <a:cubicBezTo>
                        <a:pt x="106" y="35346"/>
                        <a:pt x="71" y="35575"/>
                        <a:pt x="141" y="35804"/>
                      </a:cubicBezTo>
                      <a:cubicBezTo>
                        <a:pt x="176" y="35980"/>
                        <a:pt x="352" y="36120"/>
                        <a:pt x="475" y="36315"/>
                      </a:cubicBezTo>
                      <a:cubicBezTo>
                        <a:pt x="1233" y="35944"/>
                        <a:pt x="951" y="35416"/>
                        <a:pt x="951" y="34994"/>
                      </a:cubicBezTo>
                      <a:cubicBezTo>
                        <a:pt x="986" y="24151"/>
                        <a:pt x="1003" y="13308"/>
                        <a:pt x="1021" y="2465"/>
                      </a:cubicBezTo>
                      <a:cubicBezTo>
                        <a:pt x="1021" y="1884"/>
                        <a:pt x="1038" y="1286"/>
                        <a:pt x="986" y="704"/>
                      </a:cubicBezTo>
                      <a:cubicBezTo>
                        <a:pt x="968" y="476"/>
                        <a:pt x="792" y="230"/>
                        <a:pt x="6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11"/>
                <p:cNvSpPr/>
                <p:nvPr/>
              </p:nvSpPr>
              <p:spPr>
                <a:xfrm>
                  <a:off x="8791148" y="4405876"/>
                  <a:ext cx="42930" cy="343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" h="11567" extrusionOk="0">
                      <a:moveTo>
                        <a:pt x="528" y="1"/>
                      </a:moveTo>
                      <a:cubicBezTo>
                        <a:pt x="440" y="282"/>
                        <a:pt x="299" y="547"/>
                        <a:pt x="282" y="829"/>
                      </a:cubicBezTo>
                      <a:cubicBezTo>
                        <a:pt x="0" y="5722"/>
                        <a:pt x="211" y="10897"/>
                        <a:pt x="721" y="11566"/>
                      </a:cubicBezTo>
                      <a:cubicBezTo>
                        <a:pt x="1284" y="10879"/>
                        <a:pt x="1444" y="7201"/>
                        <a:pt x="1179" y="951"/>
                      </a:cubicBezTo>
                      <a:cubicBezTo>
                        <a:pt x="1162" y="617"/>
                        <a:pt x="1320" y="212"/>
                        <a:pt x="5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11"/>
                <p:cNvSpPr/>
                <p:nvPr/>
              </p:nvSpPr>
              <p:spPr>
                <a:xfrm>
                  <a:off x="395961" y="429192"/>
                  <a:ext cx="31454" cy="16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" h="5580" extrusionOk="0">
                      <a:moveTo>
                        <a:pt x="405" y="0"/>
                      </a:moveTo>
                      <a:cubicBezTo>
                        <a:pt x="194" y="334"/>
                        <a:pt x="18" y="493"/>
                        <a:pt x="18" y="651"/>
                      </a:cubicBezTo>
                      <a:cubicBezTo>
                        <a:pt x="1" y="2148"/>
                        <a:pt x="1" y="3626"/>
                        <a:pt x="18" y="5105"/>
                      </a:cubicBezTo>
                      <a:cubicBezTo>
                        <a:pt x="18" y="5263"/>
                        <a:pt x="212" y="5422"/>
                        <a:pt x="300" y="5579"/>
                      </a:cubicBezTo>
                      <a:cubicBezTo>
                        <a:pt x="459" y="5579"/>
                        <a:pt x="616" y="5563"/>
                        <a:pt x="775" y="5563"/>
                      </a:cubicBezTo>
                      <a:cubicBezTo>
                        <a:pt x="1057" y="3960"/>
                        <a:pt x="881" y="2341"/>
                        <a:pt x="881" y="721"/>
                      </a:cubicBezTo>
                      <a:cubicBezTo>
                        <a:pt x="881" y="528"/>
                        <a:pt x="652" y="352"/>
                        <a:pt x="4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11"/>
                <p:cNvSpPr/>
                <p:nvPr/>
              </p:nvSpPr>
              <p:spPr>
                <a:xfrm>
                  <a:off x="8787996" y="460051"/>
                  <a:ext cx="45546" cy="160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" h="5387" extrusionOk="0">
                      <a:moveTo>
                        <a:pt x="951" y="0"/>
                      </a:moveTo>
                      <a:cubicBezTo>
                        <a:pt x="827" y="18"/>
                        <a:pt x="705" y="35"/>
                        <a:pt x="564" y="54"/>
                      </a:cubicBezTo>
                      <a:cubicBezTo>
                        <a:pt x="1" y="898"/>
                        <a:pt x="317" y="1849"/>
                        <a:pt x="282" y="2729"/>
                      </a:cubicBezTo>
                      <a:cubicBezTo>
                        <a:pt x="212" y="4877"/>
                        <a:pt x="247" y="4877"/>
                        <a:pt x="881" y="5386"/>
                      </a:cubicBezTo>
                      <a:cubicBezTo>
                        <a:pt x="1355" y="4647"/>
                        <a:pt x="1531" y="2659"/>
                        <a:pt x="1285" y="687"/>
                      </a:cubicBezTo>
                      <a:cubicBezTo>
                        <a:pt x="1250" y="458"/>
                        <a:pt x="1074" y="230"/>
                        <a:pt x="9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11"/>
                <p:cNvSpPr/>
                <p:nvPr/>
              </p:nvSpPr>
              <p:spPr>
                <a:xfrm>
                  <a:off x="8472947" y="540144"/>
                  <a:ext cx="87971" cy="6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9" h="2270" extrusionOk="0">
                      <a:moveTo>
                        <a:pt x="1270" y="0"/>
                      </a:moveTo>
                      <a:cubicBezTo>
                        <a:pt x="1134" y="0"/>
                        <a:pt x="999" y="24"/>
                        <a:pt x="863" y="70"/>
                      </a:cubicBezTo>
                      <a:cubicBezTo>
                        <a:pt x="494" y="211"/>
                        <a:pt x="229" y="422"/>
                        <a:pt x="106" y="669"/>
                      </a:cubicBezTo>
                      <a:cubicBezTo>
                        <a:pt x="36" y="845"/>
                        <a:pt x="1" y="1021"/>
                        <a:pt x="1" y="1197"/>
                      </a:cubicBezTo>
                      <a:cubicBezTo>
                        <a:pt x="36" y="1707"/>
                        <a:pt x="335" y="2094"/>
                        <a:pt x="1022" y="2235"/>
                      </a:cubicBezTo>
                      <a:cubicBezTo>
                        <a:pt x="1123" y="2258"/>
                        <a:pt x="1223" y="2269"/>
                        <a:pt x="1322" y="2269"/>
                      </a:cubicBezTo>
                      <a:cubicBezTo>
                        <a:pt x="1755" y="2269"/>
                        <a:pt x="2166" y="2049"/>
                        <a:pt x="2552" y="1619"/>
                      </a:cubicBezTo>
                      <a:cubicBezTo>
                        <a:pt x="2693" y="1460"/>
                        <a:pt x="2834" y="1284"/>
                        <a:pt x="2958" y="1073"/>
                      </a:cubicBezTo>
                      <a:cubicBezTo>
                        <a:pt x="2341" y="358"/>
                        <a:pt x="1802" y="0"/>
                        <a:pt x="12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11"/>
                <p:cNvSpPr/>
                <p:nvPr/>
              </p:nvSpPr>
              <p:spPr>
                <a:xfrm>
                  <a:off x="622057" y="537498"/>
                  <a:ext cx="85295" cy="6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9" h="2307" extrusionOk="0">
                      <a:moveTo>
                        <a:pt x="1514" y="0"/>
                      </a:moveTo>
                      <a:cubicBezTo>
                        <a:pt x="721" y="0"/>
                        <a:pt x="0" y="528"/>
                        <a:pt x="35" y="1092"/>
                      </a:cubicBezTo>
                      <a:cubicBezTo>
                        <a:pt x="71" y="1708"/>
                        <a:pt x="827" y="2307"/>
                        <a:pt x="1620" y="2307"/>
                      </a:cubicBezTo>
                      <a:cubicBezTo>
                        <a:pt x="2394" y="2307"/>
                        <a:pt x="2869" y="1831"/>
                        <a:pt x="2834" y="1075"/>
                      </a:cubicBezTo>
                      <a:cubicBezTo>
                        <a:pt x="2817" y="458"/>
                        <a:pt x="2270" y="18"/>
                        <a:pt x="15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11"/>
                <p:cNvSpPr/>
                <p:nvPr/>
              </p:nvSpPr>
              <p:spPr>
                <a:xfrm>
                  <a:off x="631987" y="4595881"/>
                  <a:ext cx="84790" cy="51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2" h="1740" extrusionOk="0">
                      <a:moveTo>
                        <a:pt x="1926" y="0"/>
                      </a:moveTo>
                      <a:cubicBezTo>
                        <a:pt x="1775" y="0"/>
                        <a:pt x="1616" y="24"/>
                        <a:pt x="1462" y="70"/>
                      </a:cubicBezTo>
                      <a:cubicBezTo>
                        <a:pt x="1039" y="211"/>
                        <a:pt x="652" y="439"/>
                        <a:pt x="0" y="739"/>
                      </a:cubicBezTo>
                      <a:cubicBezTo>
                        <a:pt x="617" y="1108"/>
                        <a:pt x="969" y="1355"/>
                        <a:pt x="1356" y="1549"/>
                      </a:cubicBezTo>
                      <a:cubicBezTo>
                        <a:pt x="1570" y="1665"/>
                        <a:pt x="1816" y="1740"/>
                        <a:pt x="2039" y="1740"/>
                      </a:cubicBezTo>
                      <a:cubicBezTo>
                        <a:pt x="2255" y="1740"/>
                        <a:pt x="2449" y="1669"/>
                        <a:pt x="2570" y="1495"/>
                      </a:cubicBezTo>
                      <a:cubicBezTo>
                        <a:pt x="2800" y="1214"/>
                        <a:pt x="2852" y="756"/>
                        <a:pt x="2729" y="439"/>
                      </a:cubicBezTo>
                      <a:cubicBezTo>
                        <a:pt x="2616" y="140"/>
                        <a:pt x="2293" y="0"/>
                        <a:pt x="192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11"/>
                <p:cNvSpPr/>
                <p:nvPr/>
              </p:nvSpPr>
              <p:spPr>
                <a:xfrm>
                  <a:off x="8505413" y="4586397"/>
                  <a:ext cx="70133" cy="5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" h="1940" extrusionOk="0">
                      <a:moveTo>
                        <a:pt x="1090" y="0"/>
                      </a:moveTo>
                      <a:cubicBezTo>
                        <a:pt x="1067" y="0"/>
                        <a:pt x="1044" y="1"/>
                        <a:pt x="1021" y="2"/>
                      </a:cubicBezTo>
                      <a:cubicBezTo>
                        <a:pt x="458" y="19"/>
                        <a:pt x="0" y="406"/>
                        <a:pt x="17" y="864"/>
                      </a:cubicBezTo>
                      <a:cubicBezTo>
                        <a:pt x="35" y="1377"/>
                        <a:pt x="699" y="1940"/>
                        <a:pt x="1286" y="1940"/>
                      </a:cubicBezTo>
                      <a:cubicBezTo>
                        <a:pt x="1303" y="1940"/>
                        <a:pt x="1321" y="1939"/>
                        <a:pt x="1338" y="1938"/>
                      </a:cubicBezTo>
                      <a:cubicBezTo>
                        <a:pt x="1918" y="1903"/>
                        <a:pt x="2359" y="1446"/>
                        <a:pt x="2324" y="917"/>
                      </a:cubicBezTo>
                      <a:cubicBezTo>
                        <a:pt x="2290" y="442"/>
                        <a:pt x="1700" y="0"/>
                        <a:pt x="10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11"/>
                <p:cNvSpPr/>
                <p:nvPr/>
              </p:nvSpPr>
              <p:spPr>
                <a:xfrm>
                  <a:off x="521035" y="1186950"/>
                  <a:ext cx="69093" cy="279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93963" extrusionOk="0">
                      <a:moveTo>
                        <a:pt x="2201" y="1"/>
                      </a:moveTo>
                      <a:cubicBezTo>
                        <a:pt x="1075" y="17"/>
                        <a:pt x="406" y="36"/>
                        <a:pt x="300" y="53"/>
                      </a:cubicBezTo>
                      <a:cubicBezTo>
                        <a:pt x="0" y="2658"/>
                        <a:pt x="124" y="93099"/>
                        <a:pt x="458" y="93962"/>
                      </a:cubicBezTo>
                      <a:lnTo>
                        <a:pt x="2166" y="93962"/>
                      </a:lnTo>
                      <a:lnTo>
                        <a:pt x="2166" y="85408"/>
                      </a:lnTo>
                      <a:lnTo>
                        <a:pt x="2166" y="49304"/>
                      </a:lnTo>
                      <a:cubicBezTo>
                        <a:pt x="2166" y="37581"/>
                        <a:pt x="2096" y="25858"/>
                        <a:pt x="2183" y="14135"/>
                      </a:cubicBezTo>
                      <a:cubicBezTo>
                        <a:pt x="2183" y="12991"/>
                        <a:pt x="2201" y="11865"/>
                        <a:pt x="2201" y="10738"/>
                      </a:cubicBezTo>
                      <a:cubicBezTo>
                        <a:pt x="2237" y="7147"/>
                        <a:pt x="2289" y="3573"/>
                        <a:pt x="232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11"/>
                <p:cNvSpPr/>
                <p:nvPr/>
              </p:nvSpPr>
              <p:spPr>
                <a:xfrm>
                  <a:off x="526802" y="456900"/>
                  <a:ext cx="500326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143672" extrusionOk="0">
                      <a:moveTo>
                        <a:pt x="212" y="0"/>
                      </a:moveTo>
                      <a:cubicBezTo>
                        <a:pt x="177" y="141"/>
                        <a:pt x="141" y="476"/>
                        <a:pt x="123" y="986"/>
                      </a:cubicBezTo>
                      <a:cubicBezTo>
                        <a:pt x="36" y="2641"/>
                        <a:pt x="1" y="6074"/>
                        <a:pt x="1" y="9770"/>
                      </a:cubicBezTo>
                      <a:cubicBezTo>
                        <a:pt x="1" y="16054"/>
                        <a:pt x="123" y="23148"/>
                        <a:pt x="317" y="23693"/>
                      </a:cubicBezTo>
                      <a:lnTo>
                        <a:pt x="2130" y="23693"/>
                      </a:lnTo>
                      <a:cubicBezTo>
                        <a:pt x="2148" y="23236"/>
                        <a:pt x="2148" y="22796"/>
                        <a:pt x="2148" y="22356"/>
                      </a:cubicBezTo>
                      <a:lnTo>
                        <a:pt x="2148" y="21106"/>
                      </a:lnTo>
                      <a:cubicBezTo>
                        <a:pt x="2183" y="18008"/>
                        <a:pt x="2200" y="14927"/>
                        <a:pt x="2219" y="11848"/>
                      </a:cubicBezTo>
                      <a:lnTo>
                        <a:pt x="2219" y="11759"/>
                      </a:lnTo>
                      <a:cubicBezTo>
                        <a:pt x="2219" y="9858"/>
                        <a:pt x="1848" y="7553"/>
                        <a:pt x="1848" y="5370"/>
                      </a:cubicBezTo>
                      <a:cubicBezTo>
                        <a:pt x="1848" y="3838"/>
                        <a:pt x="2024" y="2342"/>
                        <a:pt x="2641" y="1092"/>
                      </a:cubicBezTo>
                      <a:cubicBezTo>
                        <a:pt x="2658" y="1057"/>
                        <a:pt x="2676" y="1004"/>
                        <a:pt x="2693" y="969"/>
                      </a:cubicBezTo>
                      <a:cubicBezTo>
                        <a:pt x="2852" y="564"/>
                        <a:pt x="2782" y="247"/>
                        <a:pt x="2552" y="0"/>
                      </a:cubicBezTo>
                      <a:close/>
                      <a:moveTo>
                        <a:pt x="5474" y="139219"/>
                      </a:moveTo>
                      <a:cubicBezTo>
                        <a:pt x="5826" y="139219"/>
                        <a:pt x="6162" y="139360"/>
                        <a:pt x="6267" y="139658"/>
                      </a:cubicBezTo>
                      <a:cubicBezTo>
                        <a:pt x="6373" y="139923"/>
                        <a:pt x="6338" y="140275"/>
                        <a:pt x="6214" y="140557"/>
                      </a:cubicBezTo>
                      <a:lnTo>
                        <a:pt x="6108" y="140714"/>
                      </a:lnTo>
                      <a:cubicBezTo>
                        <a:pt x="5985" y="140891"/>
                        <a:pt x="5791" y="140961"/>
                        <a:pt x="5580" y="140961"/>
                      </a:cubicBezTo>
                      <a:cubicBezTo>
                        <a:pt x="5457" y="140961"/>
                        <a:pt x="5333" y="140944"/>
                        <a:pt x="5211" y="140909"/>
                      </a:cubicBezTo>
                      <a:cubicBezTo>
                        <a:pt x="5105" y="140874"/>
                        <a:pt x="5000" y="140820"/>
                        <a:pt x="4894" y="140768"/>
                      </a:cubicBezTo>
                      <a:cubicBezTo>
                        <a:pt x="4789" y="140714"/>
                        <a:pt x="4665" y="140644"/>
                        <a:pt x="4559" y="140574"/>
                      </a:cubicBezTo>
                      <a:cubicBezTo>
                        <a:pt x="4277" y="140416"/>
                        <a:pt x="3979" y="140222"/>
                        <a:pt x="3538" y="139958"/>
                      </a:cubicBezTo>
                      <a:cubicBezTo>
                        <a:pt x="4120" y="139694"/>
                        <a:pt x="4489" y="139482"/>
                        <a:pt x="4859" y="139341"/>
                      </a:cubicBezTo>
                      <a:cubicBezTo>
                        <a:pt x="4911" y="139325"/>
                        <a:pt x="4946" y="139306"/>
                        <a:pt x="5000" y="139289"/>
                      </a:cubicBezTo>
                      <a:cubicBezTo>
                        <a:pt x="5070" y="139271"/>
                        <a:pt x="5157" y="139254"/>
                        <a:pt x="5228" y="139236"/>
                      </a:cubicBezTo>
                      <a:cubicBezTo>
                        <a:pt x="5298" y="139236"/>
                        <a:pt x="5387" y="139219"/>
                        <a:pt x="5474" y="139219"/>
                      </a:cubicBezTo>
                      <a:close/>
                      <a:moveTo>
                        <a:pt x="88" y="119434"/>
                      </a:moveTo>
                      <a:lnTo>
                        <a:pt x="88" y="143672"/>
                      </a:lnTo>
                      <a:lnTo>
                        <a:pt x="4805" y="143672"/>
                      </a:lnTo>
                      <a:cubicBezTo>
                        <a:pt x="5439" y="143620"/>
                        <a:pt x="6091" y="143601"/>
                        <a:pt x="6742" y="143601"/>
                      </a:cubicBezTo>
                      <a:cubicBezTo>
                        <a:pt x="7481" y="143601"/>
                        <a:pt x="8239" y="143636"/>
                        <a:pt x="8995" y="143672"/>
                      </a:cubicBezTo>
                      <a:lnTo>
                        <a:pt x="16775" y="143672"/>
                      </a:lnTo>
                      <a:cubicBezTo>
                        <a:pt x="16810" y="143584"/>
                        <a:pt x="16829" y="143496"/>
                        <a:pt x="16829" y="143425"/>
                      </a:cubicBezTo>
                      <a:cubicBezTo>
                        <a:pt x="16829" y="143214"/>
                        <a:pt x="16705" y="143003"/>
                        <a:pt x="16406" y="142915"/>
                      </a:cubicBezTo>
                      <a:cubicBezTo>
                        <a:pt x="14487" y="142247"/>
                        <a:pt x="13325" y="141120"/>
                        <a:pt x="11776" y="140099"/>
                      </a:cubicBezTo>
                      <a:cubicBezTo>
                        <a:pt x="10121" y="138989"/>
                        <a:pt x="8009" y="138374"/>
                        <a:pt x="6390" y="137212"/>
                      </a:cubicBezTo>
                      <a:cubicBezTo>
                        <a:pt x="3820" y="135363"/>
                        <a:pt x="2764" y="132899"/>
                        <a:pt x="2078" y="130364"/>
                      </a:cubicBezTo>
                      <a:cubicBezTo>
                        <a:pt x="2043" y="129414"/>
                        <a:pt x="2007" y="128481"/>
                        <a:pt x="2007" y="127566"/>
                      </a:cubicBezTo>
                      <a:cubicBezTo>
                        <a:pt x="1989" y="124855"/>
                        <a:pt x="1989" y="122145"/>
                        <a:pt x="1972" y="11943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11"/>
                <p:cNvSpPr/>
                <p:nvPr/>
              </p:nvSpPr>
              <p:spPr>
                <a:xfrm>
                  <a:off x="487529" y="440162"/>
                  <a:ext cx="538024" cy="4304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7" h="144782" extrusionOk="0">
                      <a:moveTo>
                        <a:pt x="10316" y="144235"/>
                      </a:moveTo>
                      <a:cubicBezTo>
                        <a:pt x="12693" y="144340"/>
                        <a:pt x="15087" y="144587"/>
                        <a:pt x="17305" y="144675"/>
                      </a:cubicBezTo>
                      <a:lnTo>
                        <a:pt x="17357" y="144675"/>
                      </a:lnTo>
                      <a:cubicBezTo>
                        <a:pt x="17709" y="144675"/>
                        <a:pt x="17991" y="144481"/>
                        <a:pt x="18096" y="144235"/>
                      </a:cubicBezTo>
                      <a:close/>
                      <a:moveTo>
                        <a:pt x="2202" y="0"/>
                      </a:moveTo>
                      <a:cubicBezTo>
                        <a:pt x="1110" y="0"/>
                        <a:pt x="1" y="511"/>
                        <a:pt x="423" y="1549"/>
                      </a:cubicBezTo>
                      <a:lnTo>
                        <a:pt x="477" y="1655"/>
                      </a:lnTo>
                      <a:cubicBezTo>
                        <a:pt x="1955" y="4682"/>
                        <a:pt x="881" y="9153"/>
                        <a:pt x="899" y="12411"/>
                      </a:cubicBezTo>
                      <a:cubicBezTo>
                        <a:pt x="916" y="15173"/>
                        <a:pt x="934" y="17955"/>
                        <a:pt x="951" y="20736"/>
                      </a:cubicBezTo>
                      <a:cubicBezTo>
                        <a:pt x="986" y="26598"/>
                        <a:pt x="1075" y="32459"/>
                        <a:pt x="1110" y="38321"/>
                      </a:cubicBezTo>
                      <a:cubicBezTo>
                        <a:pt x="1216" y="50361"/>
                        <a:pt x="1127" y="62402"/>
                        <a:pt x="1127" y="74423"/>
                      </a:cubicBezTo>
                      <a:lnTo>
                        <a:pt x="1127" y="109611"/>
                      </a:lnTo>
                      <a:cubicBezTo>
                        <a:pt x="1127" y="115472"/>
                        <a:pt x="1146" y="121335"/>
                        <a:pt x="1110" y="127196"/>
                      </a:cubicBezTo>
                      <a:cubicBezTo>
                        <a:pt x="1092" y="131755"/>
                        <a:pt x="458" y="136771"/>
                        <a:pt x="1303" y="141401"/>
                      </a:cubicBezTo>
                      <a:cubicBezTo>
                        <a:pt x="1181" y="142176"/>
                        <a:pt x="1040" y="142950"/>
                        <a:pt x="916" y="143742"/>
                      </a:cubicBezTo>
                      <a:cubicBezTo>
                        <a:pt x="846" y="144305"/>
                        <a:pt x="1603" y="144781"/>
                        <a:pt x="2307" y="144781"/>
                      </a:cubicBezTo>
                      <a:cubicBezTo>
                        <a:pt x="2430" y="144781"/>
                        <a:pt x="2535" y="144781"/>
                        <a:pt x="2659" y="144746"/>
                      </a:cubicBezTo>
                      <a:cubicBezTo>
                        <a:pt x="3768" y="144464"/>
                        <a:pt x="4929" y="144305"/>
                        <a:pt x="6126" y="144235"/>
                      </a:cubicBezTo>
                      <a:lnTo>
                        <a:pt x="1409" y="144235"/>
                      </a:lnTo>
                      <a:lnTo>
                        <a:pt x="1409" y="119997"/>
                      </a:lnTo>
                      <a:lnTo>
                        <a:pt x="3293" y="119997"/>
                      </a:lnTo>
                      <a:lnTo>
                        <a:pt x="3293" y="119081"/>
                      </a:lnTo>
                      <a:lnTo>
                        <a:pt x="1585" y="119081"/>
                      </a:lnTo>
                      <a:cubicBezTo>
                        <a:pt x="1251" y="118218"/>
                        <a:pt x="1127" y="27777"/>
                        <a:pt x="1427" y="25172"/>
                      </a:cubicBezTo>
                      <a:cubicBezTo>
                        <a:pt x="1533" y="25155"/>
                        <a:pt x="2202" y="25136"/>
                        <a:pt x="3328" y="25120"/>
                      </a:cubicBezTo>
                      <a:lnTo>
                        <a:pt x="3451" y="25120"/>
                      </a:lnTo>
                      <a:lnTo>
                        <a:pt x="3451" y="24256"/>
                      </a:lnTo>
                      <a:lnTo>
                        <a:pt x="1638" y="24256"/>
                      </a:lnTo>
                      <a:cubicBezTo>
                        <a:pt x="1444" y="23711"/>
                        <a:pt x="1322" y="16617"/>
                        <a:pt x="1322" y="10333"/>
                      </a:cubicBezTo>
                      <a:cubicBezTo>
                        <a:pt x="1322" y="6637"/>
                        <a:pt x="1357" y="3204"/>
                        <a:pt x="1444" y="1549"/>
                      </a:cubicBezTo>
                      <a:cubicBezTo>
                        <a:pt x="1462" y="1039"/>
                        <a:pt x="1498" y="704"/>
                        <a:pt x="1533" y="563"/>
                      </a:cubicBezTo>
                      <a:lnTo>
                        <a:pt x="3873" y="563"/>
                      </a:lnTo>
                      <a:cubicBezTo>
                        <a:pt x="3540" y="176"/>
                        <a:pt x="2871" y="0"/>
                        <a:pt x="22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11"/>
                <p:cNvSpPr/>
                <p:nvPr/>
              </p:nvSpPr>
              <p:spPr>
                <a:xfrm>
                  <a:off x="631987" y="4595851"/>
                  <a:ext cx="84285" cy="5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5" h="1743" extrusionOk="0">
                      <a:moveTo>
                        <a:pt x="1936" y="1"/>
                      </a:moveTo>
                      <a:cubicBezTo>
                        <a:pt x="1849" y="1"/>
                        <a:pt x="1760" y="18"/>
                        <a:pt x="1690" y="18"/>
                      </a:cubicBezTo>
                      <a:cubicBezTo>
                        <a:pt x="1619" y="36"/>
                        <a:pt x="1532" y="53"/>
                        <a:pt x="1462" y="71"/>
                      </a:cubicBezTo>
                      <a:cubicBezTo>
                        <a:pt x="1408" y="88"/>
                        <a:pt x="1373" y="107"/>
                        <a:pt x="1321" y="123"/>
                      </a:cubicBezTo>
                      <a:cubicBezTo>
                        <a:pt x="951" y="264"/>
                        <a:pt x="582" y="476"/>
                        <a:pt x="0" y="740"/>
                      </a:cubicBezTo>
                      <a:cubicBezTo>
                        <a:pt x="441" y="1004"/>
                        <a:pt x="739" y="1198"/>
                        <a:pt x="1021" y="1356"/>
                      </a:cubicBezTo>
                      <a:cubicBezTo>
                        <a:pt x="1127" y="1426"/>
                        <a:pt x="1251" y="1496"/>
                        <a:pt x="1356" y="1550"/>
                      </a:cubicBezTo>
                      <a:cubicBezTo>
                        <a:pt x="1462" y="1602"/>
                        <a:pt x="1567" y="1656"/>
                        <a:pt x="1673" y="1691"/>
                      </a:cubicBezTo>
                      <a:cubicBezTo>
                        <a:pt x="1795" y="1726"/>
                        <a:pt x="1919" y="1743"/>
                        <a:pt x="2042" y="1743"/>
                      </a:cubicBezTo>
                      <a:cubicBezTo>
                        <a:pt x="2253" y="1743"/>
                        <a:pt x="2447" y="1673"/>
                        <a:pt x="2570" y="1496"/>
                      </a:cubicBezTo>
                      <a:lnTo>
                        <a:pt x="2676" y="1339"/>
                      </a:lnTo>
                      <a:cubicBezTo>
                        <a:pt x="2800" y="1057"/>
                        <a:pt x="2835" y="705"/>
                        <a:pt x="2729" y="440"/>
                      </a:cubicBezTo>
                      <a:cubicBezTo>
                        <a:pt x="2624" y="142"/>
                        <a:pt x="2288" y="1"/>
                        <a:pt x="1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11"/>
                <p:cNvSpPr/>
                <p:nvPr/>
              </p:nvSpPr>
              <p:spPr>
                <a:xfrm>
                  <a:off x="8198183" y="456900"/>
                  <a:ext cx="464739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2" h="143672" extrusionOk="0">
                      <a:moveTo>
                        <a:pt x="1" y="0"/>
                      </a:moveTo>
                      <a:cubicBezTo>
                        <a:pt x="829" y="300"/>
                        <a:pt x="1655" y="617"/>
                        <a:pt x="2465" y="951"/>
                      </a:cubicBezTo>
                      <a:cubicBezTo>
                        <a:pt x="3838" y="1497"/>
                        <a:pt x="5176" y="2042"/>
                        <a:pt x="6567" y="2589"/>
                      </a:cubicBezTo>
                      <a:cubicBezTo>
                        <a:pt x="7518" y="2941"/>
                        <a:pt x="8450" y="3204"/>
                        <a:pt x="9348" y="3469"/>
                      </a:cubicBezTo>
                      <a:cubicBezTo>
                        <a:pt x="9471" y="3222"/>
                        <a:pt x="9736" y="3011"/>
                        <a:pt x="10105" y="2870"/>
                      </a:cubicBezTo>
                      <a:cubicBezTo>
                        <a:pt x="10245" y="2835"/>
                        <a:pt x="10386" y="2800"/>
                        <a:pt x="10527" y="2800"/>
                      </a:cubicBezTo>
                      <a:cubicBezTo>
                        <a:pt x="11055" y="2800"/>
                        <a:pt x="11583" y="3152"/>
                        <a:pt x="12200" y="3873"/>
                      </a:cubicBezTo>
                      <a:cubicBezTo>
                        <a:pt x="12076" y="4084"/>
                        <a:pt x="11935" y="4260"/>
                        <a:pt x="11794" y="4419"/>
                      </a:cubicBezTo>
                      <a:cubicBezTo>
                        <a:pt x="12393" y="4718"/>
                        <a:pt x="12956" y="5088"/>
                        <a:pt x="13484" y="5598"/>
                      </a:cubicBezTo>
                      <a:cubicBezTo>
                        <a:pt x="13573" y="5668"/>
                        <a:pt x="13696" y="5739"/>
                        <a:pt x="13819" y="5774"/>
                      </a:cubicBezTo>
                      <a:cubicBezTo>
                        <a:pt x="13679" y="6602"/>
                        <a:pt x="13590" y="7447"/>
                        <a:pt x="13590" y="8327"/>
                      </a:cubicBezTo>
                      <a:cubicBezTo>
                        <a:pt x="13590" y="8890"/>
                        <a:pt x="13625" y="9454"/>
                        <a:pt x="13714" y="10034"/>
                      </a:cubicBezTo>
                      <a:cubicBezTo>
                        <a:pt x="13855" y="11179"/>
                        <a:pt x="13925" y="12305"/>
                        <a:pt x="13942" y="13432"/>
                      </a:cubicBezTo>
                      <a:lnTo>
                        <a:pt x="13942" y="13889"/>
                      </a:lnTo>
                      <a:cubicBezTo>
                        <a:pt x="13942" y="14347"/>
                        <a:pt x="13960" y="14786"/>
                        <a:pt x="13977" y="15244"/>
                      </a:cubicBezTo>
                      <a:cubicBezTo>
                        <a:pt x="13995" y="16706"/>
                        <a:pt x="14012" y="18149"/>
                        <a:pt x="14118" y="19610"/>
                      </a:cubicBezTo>
                      <a:cubicBezTo>
                        <a:pt x="13660" y="23165"/>
                        <a:pt x="13520" y="26774"/>
                        <a:pt x="13520" y="30382"/>
                      </a:cubicBezTo>
                      <a:cubicBezTo>
                        <a:pt x="13520" y="35822"/>
                        <a:pt x="13836" y="41296"/>
                        <a:pt x="13855" y="46630"/>
                      </a:cubicBezTo>
                      <a:cubicBezTo>
                        <a:pt x="13855" y="57332"/>
                        <a:pt x="13872" y="68052"/>
                        <a:pt x="13872" y="78772"/>
                      </a:cubicBezTo>
                      <a:cubicBezTo>
                        <a:pt x="13872" y="79441"/>
                        <a:pt x="13890" y="80110"/>
                        <a:pt x="13890" y="80779"/>
                      </a:cubicBezTo>
                      <a:cubicBezTo>
                        <a:pt x="13890" y="95142"/>
                        <a:pt x="13714" y="109488"/>
                        <a:pt x="13714" y="123851"/>
                      </a:cubicBezTo>
                      <a:cubicBezTo>
                        <a:pt x="13714" y="130259"/>
                        <a:pt x="13749" y="136666"/>
                        <a:pt x="13836" y="143073"/>
                      </a:cubicBezTo>
                      <a:cubicBezTo>
                        <a:pt x="13855" y="143355"/>
                        <a:pt x="14012" y="143549"/>
                        <a:pt x="14242" y="143672"/>
                      </a:cubicBezTo>
                      <a:lnTo>
                        <a:pt x="15404" y="143672"/>
                      </a:lnTo>
                      <a:cubicBezTo>
                        <a:pt x="15491" y="143620"/>
                        <a:pt x="15561" y="143566"/>
                        <a:pt x="15632" y="143514"/>
                      </a:cubicBezTo>
                      <a:lnTo>
                        <a:pt x="1563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11"/>
                <p:cNvSpPr/>
                <p:nvPr/>
              </p:nvSpPr>
              <p:spPr>
                <a:xfrm>
                  <a:off x="8183526" y="437011"/>
                  <a:ext cx="510791" cy="4294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81" h="144465" extrusionOk="0">
                      <a:moveTo>
                        <a:pt x="846" y="0"/>
                      </a:moveTo>
                      <a:cubicBezTo>
                        <a:pt x="775" y="0"/>
                        <a:pt x="705" y="0"/>
                        <a:pt x="653" y="19"/>
                      </a:cubicBezTo>
                      <a:cubicBezTo>
                        <a:pt x="247" y="19"/>
                        <a:pt x="1" y="493"/>
                        <a:pt x="423" y="634"/>
                      </a:cubicBezTo>
                      <a:cubicBezTo>
                        <a:pt x="442" y="652"/>
                        <a:pt x="477" y="652"/>
                        <a:pt x="494" y="669"/>
                      </a:cubicBezTo>
                      <a:lnTo>
                        <a:pt x="16125" y="669"/>
                      </a:lnTo>
                      <a:lnTo>
                        <a:pt x="16125" y="144183"/>
                      </a:lnTo>
                      <a:cubicBezTo>
                        <a:pt x="16230" y="144059"/>
                        <a:pt x="16301" y="143918"/>
                        <a:pt x="16301" y="143742"/>
                      </a:cubicBezTo>
                      <a:cubicBezTo>
                        <a:pt x="16618" y="122302"/>
                        <a:pt x="16249" y="100863"/>
                        <a:pt x="16266" y="79441"/>
                      </a:cubicBezTo>
                      <a:cubicBezTo>
                        <a:pt x="16284" y="69037"/>
                        <a:pt x="16301" y="58617"/>
                        <a:pt x="16301" y="48214"/>
                      </a:cubicBezTo>
                      <a:cubicBezTo>
                        <a:pt x="16319" y="40962"/>
                        <a:pt x="16899" y="33445"/>
                        <a:pt x="16547" y="26087"/>
                      </a:cubicBezTo>
                      <a:cubicBezTo>
                        <a:pt x="16618" y="26000"/>
                        <a:pt x="16653" y="25911"/>
                        <a:pt x="16671" y="25806"/>
                      </a:cubicBezTo>
                      <a:cubicBezTo>
                        <a:pt x="16935" y="24116"/>
                        <a:pt x="16847" y="22444"/>
                        <a:pt x="16653" y="20771"/>
                      </a:cubicBezTo>
                      <a:cubicBezTo>
                        <a:pt x="17164" y="18307"/>
                        <a:pt x="17075" y="15667"/>
                        <a:pt x="16829" y="13221"/>
                      </a:cubicBezTo>
                      <a:cubicBezTo>
                        <a:pt x="16706" y="12129"/>
                        <a:pt x="16460" y="11055"/>
                        <a:pt x="16230" y="9982"/>
                      </a:cubicBezTo>
                      <a:cubicBezTo>
                        <a:pt x="16477" y="7464"/>
                        <a:pt x="16688" y="4894"/>
                        <a:pt x="16249" y="2430"/>
                      </a:cubicBezTo>
                      <a:cubicBezTo>
                        <a:pt x="16460" y="2096"/>
                        <a:pt x="16688" y="1761"/>
                        <a:pt x="16864" y="1409"/>
                      </a:cubicBezTo>
                      <a:cubicBezTo>
                        <a:pt x="17181" y="845"/>
                        <a:pt x="16425" y="317"/>
                        <a:pt x="15756" y="282"/>
                      </a:cubicBezTo>
                      <a:cubicBezTo>
                        <a:pt x="11813" y="106"/>
                        <a:pt x="7870" y="230"/>
                        <a:pt x="3927" y="54"/>
                      </a:cubicBezTo>
                      <a:lnTo>
                        <a:pt x="3873" y="54"/>
                      </a:lnTo>
                      <a:cubicBezTo>
                        <a:pt x="3575" y="54"/>
                        <a:pt x="3310" y="177"/>
                        <a:pt x="3117" y="336"/>
                      </a:cubicBezTo>
                      <a:cubicBezTo>
                        <a:pt x="2378" y="141"/>
                        <a:pt x="1639" y="0"/>
                        <a:pt x="846" y="0"/>
                      </a:cubicBezTo>
                      <a:close/>
                      <a:moveTo>
                        <a:pt x="14735" y="144341"/>
                      </a:moveTo>
                      <a:cubicBezTo>
                        <a:pt x="14911" y="144411"/>
                        <a:pt x="15122" y="144465"/>
                        <a:pt x="15315" y="144465"/>
                      </a:cubicBezTo>
                      <a:cubicBezTo>
                        <a:pt x="15474" y="144465"/>
                        <a:pt x="15632" y="144429"/>
                        <a:pt x="15773" y="144394"/>
                      </a:cubicBezTo>
                      <a:cubicBezTo>
                        <a:pt x="15826" y="144376"/>
                        <a:pt x="15861" y="144359"/>
                        <a:pt x="15897" y="1443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11"/>
                <p:cNvSpPr/>
                <p:nvPr/>
              </p:nvSpPr>
              <p:spPr>
                <a:xfrm>
                  <a:off x="8476099" y="540114"/>
                  <a:ext cx="84820" cy="48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3" h="1621" extrusionOk="0">
                      <a:moveTo>
                        <a:pt x="1179" y="1"/>
                      </a:moveTo>
                      <a:cubicBezTo>
                        <a:pt x="1038" y="1"/>
                        <a:pt x="897" y="36"/>
                        <a:pt x="757" y="71"/>
                      </a:cubicBezTo>
                      <a:cubicBezTo>
                        <a:pt x="388" y="212"/>
                        <a:pt x="123" y="423"/>
                        <a:pt x="0" y="670"/>
                      </a:cubicBezTo>
                      <a:cubicBezTo>
                        <a:pt x="862" y="933"/>
                        <a:pt x="1672" y="1215"/>
                        <a:pt x="2446" y="1620"/>
                      </a:cubicBezTo>
                      <a:cubicBezTo>
                        <a:pt x="2587" y="1461"/>
                        <a:pt x="2728" y="1285"/>
                        <a:pt x="2852" y="1074"/>
                      </a:cubicBezTo>
                      <a:cubicBezTo>
                        <a:pt x="2235" y="353"/>
                        <a:pt x="1707" y="1"/>
                        <a:pt x="11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11"/>
                <p:cNvSpPr/>
                <p:nvPr/>
              </p:nvSpPr>
              <p:spPr>
                <a:xfrm>
                  <a:off x="586470" y="1121514"/>
                  <a:ext cx="4222" cy="38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2940" extrusionOk="0">
                      <a:moveTo>
                        <a:pt x="0" y="1"/>
                      </a:moveTo>
                      <a:lnTo>
                        <a:pt x="0" y="12939"/>
                      </a:lnTo>
                      <a:cubicBezTo>
                        <a:pt x="36" y="9348"/>
                        <a:pt x="88" y="5774"/>
                        <a:pt x="123" y="2202"/>
                      </a:cubicBezTo>
                      <a:lnTo>
                        <a:pt x="123" y="1338"/>
                      </a:lnTo>
                      <a:cubicBezTo>
                        <a:pt x="141" y="881"/>
                        <a:pt x="141" y="441"/>
                        <a:pt x="141" y="1"/>
                      </a:cubicBezTo>
                      <a:close/>
                    </a:path>
                  </a:pathLst>
                </a:custGeom>
                <a:solidFill>
                  <a:srgbClr val="DAE7F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8" name="Google Shape;1918;p11"/>
              <p:cNvGrpSpPr/>
              <p:nvPr/>
            </p:nvGrpSpPr>
            <p:grpSpPr>
              <a:xfrm>
                <a:off x="4166205" y="129325"/>
                <a:ext cx="4498118" cy="207675"/>
                <a:chOff x="4146625" y="129325"/>
                <a:chExt cx="4498118" cy="207675"/>
              </a:xfrm>
            </p:grpSpPr>
            <p:sp>
              <p:nvSpPr>
                <p:cNvPr id="1919" name="Google Shape;1919;p11"/>
                <p:cNvSpPr/>
                <p:nvPr/>
              </p:nvSpPr>
              <p:spPr>
                <a:xfrm>
                  <a:off x="4171804" y="143578"/>
                  <a:ext cx="4472940" cy="16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73" h="5306" extrusionOk="0">
                      <a:moveTo>
                        <a:pt x="59319" y="1"/>
                      </a:moveTo>
                      <a:cubicBezTo>
                        <a:pt x="59360" y="1"/>
                        <a:pt x="59399" y="15"/>
                        <a:pt x="59440" y="27"/>
                      </a:cubicBezTo>
                      <a:cubicBezTo>
                        <a:pt x="59600" y="95"/>
                        <a:pt x="59773" y="134"/>
                        <a:pt x="59960" y="175"/>
                      </a:cubicBezTo>
                      <a:lnTo>
                        <a:pt x="59960" y="1"/>
                      </a:lnTo>
                      <a:close/>
                      <a:moveTo>
                        <a:pt x="30181" y="268"/>
                      </a:moveTo>
                      <a:cubicBezTo>
                        <a:pt x="30903" y="268"/>
                        <a:pt x="31624" y="282"/>
                        <a:pt x="32346" y="295"/>
                      </a:cubicBezTo>
                      <a:cubicBezTo>
                        <a:pt x="32385" y="295"/>
                        <a:pt x="32439" y="348"/>
                        <a:pt x="32492" y="375"/>
                      </a:cubicBezTo>
                      <a:cubicBezTo>
                        <a:pt x="32358" y="455"/>
                        <a:pt x="31891" y="482"/>
                        <a:pt x="31370" y="482"/>
                      </a:cubicBezTo>
                      <a:cubicBezTo>
                        <a:pt x="30849" y="482"/>
                        <a:pt x="30274" y="455"/>
                        <a:pt x="29954" y="375"/>
                      </a:cubicBezTo>
                      <a:cubicBezTo>
                        <a:pt x="30087" y="308"/>
                        <a:pt x="30128" y="268"/>
                        <a:pt x="30181" y="268"/>
                      </a:cubicBezTo>
                      <a:close/>
                      <a:moveTo>
                        <a:pt x="28965" y="255"/>
                      </a:moveTo>
                      <a:cubicBezTo>
                        <a:pt x="29099" y="255"/>
                        <a:pt x="29232" y="321"/>
                        <a:pt x="29380" y="455"/>
                      </a:cubicBezTo>
                      <a:cubicBezTo>
                        <a:pt x="29339" y="469"/>
                        <a:pt x="29312" y="482"/>
                        <a:pt x="29273" y="482"/>
                      </a:cubicBezTo>
                      <a:cubicBezTo>
                        <a:pt x="31423" y="496"/>
                        <a:pt x="33548" y="576"/>
                        <a:pt x="35645" y="829"/>
                      </a:cubicBezTo>
                      <a:cubicBezTo>
                        <a:pt x="35846" y="843"/>
                        <a:pt x="35953" y="989"/>
                        <a:pt x="35953" y="1137"/>
                      </a:cubicBezTo>
                      <a:cubicBezTo>
                        <a:pt x="35953" y="1270"/>
                        <a:pt x="35846" y="1417"/>
                        <a:pt x="35645" y="1444"/>
                      </a:cubicBezTo>
                      <a:cubicBezTo>
                        <a:pt x="33468" y="1698"/>
                        <a:pt x="31236" y="1778"/>
                        <a:pt x="28992" y="1778"/>
                      </a:cubicBezTo>
                      <a:cubicBezTo>
                        <a:pt x="27269" y="1778"/>
                        <a:pt x="25559" y="1737"/>
                        <a:pt x="23849" y="1684"/>
                      </a:cubicBezTo>
                      <a:cubicBezTo>
                        <a:pt x="22700" y="1657"/>
                        <a:pt x="21564" y="1631"/>
                        <a:pt x="20428" y="1631"/>
                      </a:cubicBezTo>
                      <a:lnTo>
                        <a:pt x="20161" y="1631"/>
                      </a:lnTo>
                      <a:cubicBezTo>
                        <a:pt x="17516" y="1618"/>
                        <a:pt x="14884" y="1591"/>
                        <a:pt x="12238" y="1538"/>
                      </a:cubicBezTo>
                      <a:cubicBezTo>
                        <a:pt x="9954" y="1484"/>
                        <a:pt x="7603" y="1577"/>
                        <a:pt x="5332" y="1230"/>
                      </a:cubicBezTo>
                      <a:cubicBezTo>
                        <a:pt x="5278" y="1230"/>
                        <a:pt x="5251" y="1176"/>
                        <a:pt x="5251" y="1137"/>
                      </a:cubicBezTo>
                      <a:cubicBezTo>
                        <a:pt x="5251" y="1083"/>
                        <a:pt x="5278" y="1030"/>
                        <a:pt x="5332" y="1030"/>
                      </a:cubicBezTo>
                      <a:cubicBezTo>
                        <a:pt x="5919" y="936"/>
                        <a:pt x="6507" y="882"/>
                        <a:pt x="7108" y="843"/>
                      </a:cubicBezTo>
                      <a:cubicBezTo>
                        <a:pt x="6908" y="709"/>
                        <a:pt x="6761" y="522"/>
                        <a:pt x="6614" y="321"/>
                      </a:cubicBezTo>
                      <a:cubicBezTo>
                        <a:pt x="6641" y="308"/>
                        <a:pt x="6680" y="308"/>
                        <a:pt x="6721" y="308"/>
                      </a:cubicBezTo>
                      <a:cubicBezTo>
                        <a:pt x="6962" y="308"/>
                        <a:pt x="7175" y="482"/>
                        <a:pt x="7282" y="829"/>
                      </a:cubicBezTo>
                      <a:cubicBezTo>
                        <a:pt x="7549" y="816"/>
                        <a:pt x="7829" y="802"/>
                        <a:pt x="8097" y="789"/>
                      </a:cubicBezTo>
                      <a:cubicBezTo>
                        <a:pt x="7923" y="615"/>
                        <a:pt x="7790" y="469"/>
                        <a:pt x="7642" y="335"/>
                      </a:cubicBezTo>
                      <a:cubicBezTo>
                        <a:pt x="7669" y="308"/>
                        <a:pt x="7696" y="295"/>
                        <a:pt x="7723" y="268"/>
                      </a:cubicBezTo>
                      <a:cubicBezTo>
                        <a:pt x="8057" y="348"/>
                        <a:pt x="8137" y="442"/>
                        <a:pt x="8150" y="789"/>
                      </a:cubicBezTo>
                      <a:cubicBezTo>
                        <a:pt x="8391" y="776"/>
                        <a:pt x="8645" y="763"/>
                        <a:pt x="8885" y="763"/>
                      </a:cubicBezTo>
                      <a:cubicBezTo>
                        <a:pt x="8791" y="642"/>
                        <a:pt x="8698" y="482"/>
                        <a:pt x="8631" y="295"/>
                      </a:cubicBezTo>
                      <a:lnTo>
                        <a:pt x="8631" y="295"/>
                      </a:lnTo>
                      <a:cubicBezTo>
                        <a:pt x="8912" y="389"/>
                        <a:pt x="9085" y="576"/>
                        <a:pt x="9272" y="763"/>
                      </a:cubicBezTo>
                      <a:cubicBezTo>
                        <a:pt x="10382" y="736"/>
                        <a:pt x="11490" y="749"/>
                        <a:pt x="12586" y="722"/>
                      </a:cubicBezTo>
                      <a:cubicBezTo>
                        <a:pt x="15111" y="669"/>
                        <a:pt x="17636" y="656"/>
                        <a:pt x="20161" y="642"/>
                      </a:cubicBezTo>
                      <a:cubicBezTo>
                        <a:pt x="22994" y="615"/>
                        <a:pt x="25892" y="496"/>
                        <a:pt x="28792" y="482"/>
                      </a:cubicBezTo>
                      <a:cubicBezTo>
                        <a:pt x="28725" y="469"/>
                        <a:pt x="28658" y="442"/>
                        <a:pt x="28605" y="389"/>
                      </a:cubicBezTo>
                      <a:cubicBezTo>
                        <a:pt x="28738" y="308"/>
                        <a:pt x="28858" y="255"/>
                        <a:pt x="28965" y="255"/>
                      </a:cubicBezTo>
                      <a:close/>
                      <a:moveTo>
                        <a:pt x="133829" y="3381"/>
                      </a:moveTo>
                      <a:lnTo>
                        <a:pt x="133829" y="3381"/>
                      </a:lnTo>
                      <a:cubicBezTo>
                        <a:pt x="133414" y="3421"/>
                        <a:pt x="133214" y="3622"/>
                        <a:pt x="133067" y="3916"/>
                      </a:cubicBezTo>
                      <a:cubicBezTo>
                        <a:pt x="133401" y="3902"/>
                        <a:pt x="133601" y="3702"/>
                        <a:pt x="133829" y="3381"/>
                      </a:cubicBezTo>
                      <a:close/>
                      <a:moveTo>
                        <a:pt x="132706" y="3408"/>
                      </a:moveTo>
                      <a:cubicBezTo>
                        <a:pt x="132505" y="3595"/>
                        <a:pt x="132345" y="3729"/>
                        <a:pt x="132185" y="3875"/>
                      </a:cubicBezTo>
                      <a:lnTo>
                        <a:pt x="132225" y="3955"/>
                      </a:lnTo>
                      <a:lnTo>
                        <a:pt x="132252" y="3955"/>
                      </a:lnTo>
                      <a:cubicBezTo>
                        <a:pt x="132546" y="3955"/>
                        <a:pt x="132706" y="3795"/>
                        <a:pt x="132706" y="3408"/>
                      </a:cubicBezTo>
                      <a:close/>
                      <a:moveTo>
                        <a:pt x="135485" y="3421"/>
                      </a:moveTo>
                      <a:lnTo>
                        <a:pt x="135485" y="3421"/>
                      </a:lnTo>
                      <a:cubicBezTo>
                        <a:pt x="135151" y="3501"/>
                        <a:pt x="134910" y="3675"/>
                        <a:pt x="134777" y="3982"/>
                      </a:cubicBezTo>
                      <a:cubicBezTo>
                        <a:pt x="135138" y="3955"/>
                        <a:pt x="135338" y="3729"/>
                        <a:pt x="135485" y="3421"/>
                      </a:cubicBezTo>
                      <a:close/>
                      <a:moveTo>
                        <a:pt x="134604" y="3394"/>
                      </a:moveTo>
                      <a:lnTo>
                        <a:pt x="134604" y="3394"/>
                      </a:lnTo>
                      <a:cubicBezTo>
                        <a:pt x="134203" y="3488"/>
                        <a:pt x="133962" y="3715"/>
                        <a:pt x="133841" y="4062"/>
                      </a:cubicBezTo>
                      <a:cubicBezTo>
                        <a:pt x="134216" y="3902"/>
                        <a:pt x="134443" y="3688"/>
                        <a:pt x="134604" y="3394"/>
                      </a:cubicBezTo>
                      <a:close/>
                      <a:moveTo>
                        <a:pt x="76874" y="3875"/>
                      </a:moveTo>
                      <a:cubicBezTo>
                        <a:pt x="76434" y="3875"/>
                        <a:pt x="75992" y="3889"/>
                        <a:pt x="75552" y="3889"/>
                      </a:cubicBezTo>
                      <a:cubicBezTo>
                        <a:pt x="75511" y="3889"/>
                        <a:pt x="75472" y="3942"/>
                        <a:pt x="75418" y="3982"/>
                      </a:cubicBezTo>
                      <a:cubicBezTo>
                        <a:pt x="75579" y="4062"/>
                        <a:pt x="76019" y="4103"/>
                        <a:pt x="76447" y="4103"/>
                      </a:cubicBezTo>
                      <a:cubicBezTo>
                        <a:pt x="76928" y="4103"/>
                        <a:pt x="77422" y="4049"/>
                        <a:pt x="77583" y="3955"/>
                      </a:cubicBezTo>
                      <a:cubicBezTo>
                        <a:pt x="77489" y="3929"/>
                        <a:pt x="77409" y="3875"/>
                        <a:pt x="77328" y="3875"/>
                      </a:cubicBezTo>
                      <a:close/>
                      <a:moveTo>
                        <a:pt x="79386" y="3916"/>
                      </a:moveTo>
                      <a:cubicBezTo>
                        <a:pt x="79065" y="3916"/>
                        <a:pt x="78745" y="3955"/>
                        <a:pt x="78611" y="4035"/>
                      </a:cubicBezTo>
                      <a:cubicBezTo>
                        <a:pt x="78745" y="4116"/>
                        <a:pt x="79079" y="4169"/>
                        <a:pt x="79439" y="4169"/>
                      </a:cubicBezTo>
                      <a:cubicBezTo>
                        <a:pt x="79733" y="4169"/>
                        <a:pt x="80041" y="4129"/>
                        <a:pt x="80255" y="4062"/>
                      </a:cubicBezTo>
                      <a:cubicBezTo>
                        <a:pt x="80094" y="3955"/>
                        <a:pt x="79733" y="3916"/>
                        <a:pt x="79386" y="3916"/>
                      </a:cubicBezTo>
                      <a:close/>
                      <a:moveTo>
                        <a:pt x="3969" y="1"/>
                      </a:moveTo>
                      <a:lnTo>
                        <a:pt x="3969" y="4504"/>
                      </a:lnTo>
                      <a:cubicBezTo>
                        <a:pt x="3969" y="4504"/>
                        <a:pt x="3996" y="4516"/>
                        <a:pt x="4035" y="4516"/>
                      </a:cubicBezTo>
                      <a:lnTo>
                        <a:pt x="4156" y="4516"/>
                      </a:lnTo>
                      <a:cubicBezTo>
                        <a:pt x="4209" y="4516"/>
                        <a:pt x="4276" y="4516"/>
                        <a:pt x="4356" y="4530"/>
                      </a:cubicBezTo>
                      <a:lnTo>
                        <a:pt x="5104" y="4530"/>
                      </a:lnTo>
                      <a:cubicBezTo>
                        <a:pt x="5318" y="4543"/>
                        <a:pt x="5545" y="4543"/>
                        <a:pt x="5799" y="4543"/>
                      </a:cubicBezTo>
                      <a:lnTo>
                        <a:pt x="6294" y="4543"/>
                      </a:lnTo>
                      <a:cubicBezTo>
                        <a:pt x="6507" y="4543"/>
                        <a:pt x="6748" y="4557"/>
                        <a:pt x="6988" y="4557"/>
                      </a:cubicBezTo>
                      <a:lnTo>
                        <a:pt x="8818" y="4557"/>
                      </a:lnTo>
                      <a:cubicBezTo>
                        <a:pt x="8966" y="4570"/>
                        <a:pt x="9112" y="4570"/>
                        <a:pt x="9259" y="4570"/>
                      </a:cubicBezTo>
                      <a:lnTo>
                        <a:pt x="12252" y="4570"/>
                      </a:lnTo>
                      <a:cubicBezTo>
                        <a:pt x="12867" y="4570"/>
                        <a:pt x="13494" y="4570"/>
                        <a:pt x="14149" y="4584"/>
                      </a:cubicBezTo>
                      <a:lnTo>
                        <a:pt x="29166" y="4584"/>
                      </a:lnTo>
                      <a:cubicBezTo>
                        <a:pt x="29406" y="4570"/>
                        <a:pt x="29647" y="4570"/>
                        <a:pt x="29887" y="4570"/>
                      </a:cubicBezTo>
                      <a:lnTo>
                        <a:pt x="33320" y="4570"/>
                      </a:lnTo>
                      <a:cubicBezTo>
                        <a:pt x="33468" y="4570"/>
                        <a:pt x="33601" y="4570"/>
                        <a:pt x="33748" y="4557"/>
                      </a:cubicBezTo>
                      <a:lnTo>
                        <a:pt x="35579" y="4557"/>
                      </a:lnTo>
                      <a:cubicBezTo>
                        <a:pt x="35698" y="4557"/>
                        <a:pt x="35832" y="4557"/>
                        <a:pt x="35953" y="4543"/>
                      </a:cubicBezTo>
                      <a:lnTo>
                        <a:pt x="37168" y="4543"/>
                      </a:lnTo>
                      <a:cubicBezTo>
                        <a:pt x="37222" y="4543"/>
                        <a:pt x="37275" y="4530"/>
                        <a:pt x="37328" y="4530"/>
                      </a:cubicBezTo>
                      <a:lnTo>
                        <a:pt x="38023" y="4530"/>
                      </a:lnTo>
                      <a:cubicBezTo>
                        <a:pt x="38077" y="4530"/>
                        <a:pt x="38117" y="4516"/>
                        <a:pt x="38144" y="4516"/>
                      </a:cubicBezTo>
                      <a:lnTo>
                        <a:pt x="38251" y="4516"/>
                      </a:lnTo>
                      <a:lnTo>
                        <a:pt x="38251" y="4584"/>
                      </a:lnTo>
                      <a:lnTo>
                        <a:pt x="38678" y="4584"/>
                      </a:lnTo>
                      <a:lnTo>
                        <a:pt x="38678" y="4557"/>
                      </a:lnTo>
                      <a:cubicBezTo>
                        <a:pt x="38678" y="4543"/>
                        <a:pt x="38691" y="4516"/>
                        <a:pt x="38705" y="4504"/>
                      </a:cubicBezTo>
                      <a:cubicBezTo>
                        <a:pt x="38705" y="4504"/>
                        <a:pt x="38691" y="4490"/>
                        <a:pt x="38691" y="4477"/>
                      </a:cubicBezTo>
                      <a:cubicBezTo>
                        <a:pt x="38691" y="4477"/>
                        <a:pt x="38691" y="4463"/>
                        <a:pt x="38705" y="4463"/>
                      </a:cubicBezTo>
                      <a:cubicBezTo>
                        <a:pt x="38718" y="4450"/>
                        <a:pt x="38732" y="4450"/>
                        <a:pt x="38732" y="4436"/>
                      </a:cubicBezTo>
                      <a:lnTo>
                        <a:pt x="38705" y="4436"/>
                      </a:lnTo>
                      <a:cubicBezTo>
                        <a:pt x="38652" y="4436"/>
                        <a:pt x="38625" y="4409"/>
                        <a:pt x="38625" y="4370"/>
                      </a:cubicBezTo>
                      <a:cubicBezTo>
                        <a:pt x="38625" y="4329"/>
                        <a:pt x="38652" y="4290"/>
                        <a:pt x="38705" y="4276"/>
                      </a:cubicBezTo>
                      <a:lnTo>
                        <a:pt x="38771" y="4276"/>
                      </a:lnTo>
                      <a:lnTo>
                        <a:pt x="38771" y="4543"/>
                      </a:lnTo>
                      <a:lnTo>
                        <a:pt x="58090" y="4543"/>
                      </a:lnTo>
                      <a:lnTo>
                        <a:pt x="58090" y="4463"/>
                      </a:lnTo>
                      <a:cubicBezTo>
                        <a:pt x="58090" y="4463"/>
                        <a:pt x="58090" y="4450"/>
                        <a:pt x="58077" y="4436"/>
                      </a:cubicBezTo>
                      <a:cubicBezTo>
                        <a:pt x="58090" y="4436"/>
                        <a:pt x="58090" y="4423"/>
                        <a:pt x="58090" y="4409"/>
                      </a:cubicBezTo>
                      <a:lnTo>
                        <a:pt x="58090" y="4463"/>
                      </a:lnTo>
                      <a:cubicBezTo>
                        <a:pt x="58117" y="4490"/>
                        <a:pt x="58131" y="4530"/>
                        <a:pt x="58131" y="4557"/>
                      </a:cubicBezTo>
                      <a:lnTo>
                        <a:pt x="58131" y="4584"/>
                      </a:lnTo>
                      <a:lnTo>
                        <a:pt x="59960" y="4584"/>
                      </a:lnTo>
                      <a:lnTo>
                        <a:pt x="59960" y="4530"/>
                      </a:lnTo>
                      <a:lnTo>
                        <a:pt x="59960" y="870"/>
                      </a:lnTo>
                      <a:cubicBezTo>
                        <a:pt x="59773" y="909"/>
                        <a:pt x="59600" y="963"/>
                        <a:pt x="59440" y="1016"/>
                      </a:cubicBezTo>
                      <a:lnTo>
                        <a:pt x="59440" y="1030"/>
                      </a:lnTo>
                      <a:cubicBezTo>
                        <a:pt x="59360" y="1043"/>
                        <a:pt x="59292" y="1057"/>
                        <a:pt x="59239" y="1057"/>
                      </a:cubicBezTo>
                      <a:cubicBezTo>
                        <a:pt x="58959" y="1057"/>
                        <a:pt x="58825" y="789"/>
                        <a:pt x="58825" y="535"/>
                      </a:cubicBezTo>
                      <a:lnTo>
                        <a:pt x="58825" y="522"/>
                      </a:lnTo>
                      <a:cubicBezTo>
                        <a:pt x="58825" y="282"/>
                        <a:pt x="58945" y="41"/>
                        <a:pt x="59173" y="1"/>
                      </a:cubicBezTo>
                      <a:close/>
                      <a:moveTo>
                        <a:pt x="141670" y="15"/>
                      </a:moveTo>
                      <a:cubicBezTo>
                        <a:pt x="141738" y="1190"/>
                        <a:pt x="141751" y="4329"/>
                        <a:pt x="141670" y="4864"/>
                      </a:cubicBezTo>
                      <a:lnTo>
                        <a:pt x="0" y="4864"/>
                      </a:lnTo>
                      <a:lnTo>
                        <a:pt x="0" y="5305"/>
                      </a:lnTo>
                      <a:lnTo>
                        <a:pt x="142365" y="5305"/>
                      </a:lnTo>
                      <a:cubicBezTo>
                        <a:pt x="142472" y="4677"/>
                        <a:pt x="142433" y="375"/>
                        <a:pt x="142326" y="27"/>
                      </a:cubicBezTo>
                      <a:cubicBezTo>
                        <a:pt x="142232" y="15"/>
                        <a:pt x="142125" y="15"/>
                        <a:pt x="142032" y="1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11"/>
                <p:cNvSpPr/>
                <p:nvPr/>
              </p:nvSpPr>
              <p:spPr>
                <a:xfrm>
                  <a:off x="8083049" y="326043"/>
                  <a:ext cx="557041" cy="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3" h="308" extrusionOk="0">
                      <a:moveTo>
                        <a:pt x="17369" y="1"/>
                      </a:moveTo>
                      <a:cubicBezTo>
                        <a:pt x="17288" y="1"/>
                        <a:pt x="17208" y="14"/>
                        <a:pt x="17141" y="14"/>
                      </a:cubicBezTo>
                      <a:lnTo>
                        <a:pt x="882" y="14"/>
                      </a:lnTo>
                      <a:cubicBezTo>
                        <a:pt x="695" y="14"/>
                        <a:pt x="508" y="28"/>
                        <a:pt x="321" y="40"/>
                      </a:cubicBezTo>
                      <a:cubicBezTo>
                        <a:pt x="227" y="54"/>
                        <a:pt x="147" y="108"/>
                        <a:pt x="0" y="147"/>
                      </a:cubicBezTo>
                      <a:cubicBezTo>
                        <a:pt x="214" y="281"/>
                        <a:pt x="428" y="308"/>
                        <a:pt x="615" y="308"/>
                      </a:cubicBezTo>
                      <a:lnTo>
                        <a:pt x="17342" y="308"/>
                      </a:lnTo>
                      <a:cubicBezTo>
                        <a:pt x="17408" y="308"/>
                        <a:pt x="17475" y="308"/>
                        <a:pt x="17542" y="295"/>
                      </a:cubicBezTo>
                      <a:cubicBezTo>
                        <a:pt x="17609" y="281"/>
                        <a:pt x="17662" y="201"/>
                        <a:pt x="17743" y="147"/>
                      </a:cubicBezTo>
                      <a:cubicBezTo>
                        <a:pt x="17622" y="28"/>
                        <a:pt x="17488" y="1"/>
                        <a:pt x="1736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11"/>
                <p:cNvSpPr/>
                <p:nvPr/>
              </p:nvSpPr>
              <p:spPr>
                <a:xfrm>
                  <a:off x="4256977" y="327299"/>
                  <a:ext cx="326728" cy="8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" h="268" extrusionOk="0">
                      <a:moveTo>
                        <a:pt x="227" y="0"/>
                      </a:moveTo>
                      <a:cubicBezTo>
                        <a:pt x="160" y="0"/>
                        <a:pt x="107" y="41"/>
                        <a:pt x="0" y="81"/>
                      </a:cubicBezTo>
                      <a:cubicBezTo>
                        <a:pt x="107" y="241"/>
                        <a:pt x="214" y="268"/>
                        <a:pt x="334" y="268"/>
                      </a:cubicBezTo>
                      <a:lnTo>
                        <a:pt x="428" y="268"/>
                      </a:lnTo>
                      <a:cubicBezTo>
                        <a:pt x="454" y="268"/>
                        <a:pt x="481" y="255"/>
                        <a:pt x="521" y="255"/>
                      </a:cubicBezTo>
                      <a:cubicBezTo>
                        <a:pt x="2150" y="268"/>
                        <a:pt x="3794" y="268"/>
                        <a:pt x="5424" y="268"/>
                      </a:cubicBezTo>
                      <a:lnTo>
                        <a:pt x="8684" y="268"/>
                      </a:lnTo>
                      <a:cubicBezTo>
                        <a:pt x="9071" y="268"/>
                        <a:pt x="9459" y="268"/>
                        <a:pt x="9846" y="255"/>
                      </a:cubicBezTo>
                      <a:cubicBezTo>
                        <a:pt x="10006" y="255"/>
                        <a:pt x="10167" y="214"/>
                        <a:pt x="10407" y="175"/>
                      </a:cubicBezTo>
                      <a:cubicBezTo>
                        <a:pt x="10287" y="81"/>
                        <a:pt x="10247" y="14"/>
                        <a:pt x="10193" y="14"/>
                      </a:cubicBezTo>
                      <a:cubicBezTo>
                        <a:pt x="6880" y="0"/>
                        <a:pt x="3554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11"/>
                <p:cNvSpPr/>
                <p:nvPr/>
              </p:nvSpPr>
              <p:spPr>
                <a:xfrm>
                  <a:off x="7902686" y="328555"/>
                  <a:ext cx="116193" cy="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1" h="269" extrusionOk="0">
                      <a:moveTo>
                        <a:pt x="295" y="1"/>
                      </a:moveTo>
                      <a:cubicBezTo>
                        <a:pt x="174" y="1"/>
                        <a:pt x="67" y="14"/>
                        <a:pt x="1" y="147"/>
                      </a:cubicBezTo>
                      <a:cubicBezTo>
                        <a:pt x="214" y="228"/>
                        <a:pt x="1243" y="268"/>
                        <a:pt x="2205" y="268"/>
                      </a:cubicBezTo>
                      <a:cubicBezTo>
                        <a:pt x="2659" y="268"/>
                        <a:pt x="3100" y="268"/>
                        <a:pt x="3448" y="241"/>
                      </a:cubicBezTo>
                      <a:cubicBezTo>
                        <a:pt x="3528" y="228"/>
                        <a:pt x="3621" y="188"/>
                        <a:pt x="3701" y="174"/>
                      </a:cubicBezTo>
                      <a:lnTo>
                        <a:pt x="3701" y="41"/>
                      </a:lnTo>
                      <a:cubicBezTo>
                        <a:pt x="3554" y="28"/>
                        <a:pt x="3421" y="1"/>
                        <a:pt x="32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11"/>
                <p:cNvSpPr/>
                <p:nvPr/>
              </p:nvSpPr>
              <p:spPr>
                <a:xfrm>
                  <a:off x="4168884" y="325227"/>
                  <a:ext cx="56637" cy="10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4" h="334" extrusionOk="0">
                      <a:moveTo>
                        <a:pt x="348" y="0"/>
                      </a:moveTo>
                      <a:cubicBezTo>
                        <a:pt x="227" y="0"/>
                        <a:pt x="107" y="40"/>
                        <a:pt x="0" y="173"/>
                      </a:cubicBezTo>
                      <a:cubicBezTo>
                        <a:pt x="187" y="280"/>
                        <a:pt x="562" y="334"/>
                        <a:pt x="989" y="334"/>
                      </a:cubicBezTo>
                      <a:cubicBezTo>
                        <a:pt x="1176" y="334"/>
                        <a:pt x="1363" y="321"/>
                        <a:pt x="1563" y="294"/>
                      </a:cubicBezTo>
                      <a:cubicBezTo>
                        <a:pt x="1643" y="294"/>
                        <a:pt x="1723" y="227"/>
                        <a:pt x="1804" y="200"/>
                      </a:cubicBezTo>
                      <a:cubicBezTo>
                        <a:pt x="1804" y="160"/>
                        <a:pt x="1791" y="134"/>
                        <a:pt x="1791" y="93"/>
                      </a:cubicBezTo>
                      <a:cubicBezTo>
                        <a:pt x="1604" y="27"/>
                        <a:pt x="1417" y="0"/>
                        <a:pt x="1216" y="0"/>
                      </a:cubicBezTo>
                      <a:cubicBezTo>
                        <a:pt x="1123" y="0"/>
                        <a:pt x="1029" y="13"/>
                        <a:pt x="936" y="13"/>
                      </a:cubicBezTo>
                      <a:cubicBezTo>
                        <a:pt x="842" y="13"/>
                        <a:pt x="749" y="27"/>
                        <a:pt x="655" y="27"/>
                      </a:cubicBezTo>
                      <a:cubicBezTo>
                        <a:pt x="615" y="27"/>
                        <a:pt x="574" y="13"/>
                        <a:pt x="548" y="13"/>
                      </a:cubicBezTo>
                      <a:cubicBezTo>
                        <a:pt x="481" y="13"/>
                        <a:pt x="414" y="0"/>
                        <a:pt x="34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11"/>
                <p:cNvSpPr/>
                <p:nvPr/>
              </p:nvSpPr>
              <p:spPr>
                <a:xfrm>
                  <a:off x="6018220" y="139811"/>
                  <a:ext cx="2440271" cy="146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28" h="4651" extrusionOk="0">
                      <a:moveTo>
                        <a:pt x="75016" y="3501"/>
                      </a:moveTo>
                      <a:lnTo>
                        <a:pt x="75016" y="3501"/>
                      </a:lnTo>
                      <a:cubicBezTo>
                        <a:pt x="74788" y="3822"/>
                        <a:pt x="74588" y="4022"/>
                        <a:pt x="74254" y="4036"/>
                      </a:cubicBezTo>
                      <a:cubicBezTo>
                        <a:pt x="74401" y="3742"/>
                        <a:pt x="74601" y="3541"/>
                        <a:pt x="75016" y="3501"/>
                      </a:cubicBezTo>
                      <a:close/>
                      <a:moveTo>
                        <a:pt x="73893" y="3528"/>
                      </a:moveTo>
                      <a:cubicBezTo>
                        <a:pt x="73893" y="3913"/>
                        <a:pt x="73733" y="4076"/>
                        <a:pt x="73448" y="4076"/>
                      </a:cubicBezTo>
                      <a:cubicBezTo>
                        <a:pt x="73437" y="4076"/>
                        <a:pt x="73425" y="4076"/>
                        <a:pt x="73412" y="4075"/>
                      </a:cubicBezTo>
                      <a:lnTo>
                        <a:pt x="73372" y="3995"/>
                      </a:lnTo>
                      <a:cubicBezTo>
                        <a:pt x="73532" y="3849"/>
                        <a:pt x="73692" y="3715"/>
                        <a:pt x="73893" y="3528"/>
                      </a:cubicBezTo>
                      <a:close/>
                      <a:moveTo>
                        <a:pt x="76672" y="3541"/>
                      </a:moveTo>
                      <a:lnTo>
                        <a:pt x="76672" y="3541"/>
                      </a:lnTo>
                      <a:cubicBezTo>
                        <a:pt x="76525" y="3849"/>
                        <a:pt x="76325" y="4075"/>
                        <a:pt x="75964" y="4102"/>
                      </a:cubicBezTo>
                      <a:cubicBezTo>
                        <a:pt x="76097" y="3795"/>
                        <a:pt x="76338" y="3621"/>
                        <a:pt x="76672" y="3541"/>
                      </a:cubicBezTo>
                      <a:close/>
                      <a:moveTo>
                        <a:pt x="75791" y="3514"/>
                      </a:moveTo>
                      <a:cubicBezTo>
                        <a:pt x="75630" y="3808"/>
                        <a:pt x="75403" y="4022"/>
                        <a:pt x="75028" y="4182"/>
                      </a:cubicBezTo>
                      <a:cubicBezTo>
                        <a:pt x="75149" y="3835"/>
                        <a:pt x="75390" y="3608"/>
                        <a:pt x="75791" y="3514"/>
                      </a:cubicBezTo>
                      <a:close/>
                      <a:moveTo>
                        <a:pt x="18515" y="3995"/>
                      </a:moveTo>
                      <a:cubicBezTo>
                        <a:pt x="18596" y="3995"/>
                        <a:pt x="18676" y="4049"/>
                        <a:pt x="18770" y="4075"/>
                      </a:cubicBezTo>
                      <a:cubicBezTo>
                        <a:pt x="18600" y="4174"/>
                        <a:pt x="18103" y="4224"/>
                        <a:pt x="17621" y="4224"/>
                      </a:cubicBezTo>
                      <a:cubicBezTo>
                        <a:pt x="17189" y="4224"/>
                        <a:pt x="16769" y="4184"/>
                        <a:pt x="16605" y="4102"/>
                      </a:cubicBezTo>
                      <a:cubicBezTo>
                        <a:pt x="16659" y="4062"/>
                        <a:pt x="16698" y="4009"/>
                        <a:pt x="16739" y="4009"/>
                      </a:cubicBezTo>
                      <a:cubicBezTo>
                        <a:pt x="17340" y="3995"/>
                        <a:pt x="17928" y="3995"/>
                        <a:pt x="18515" y="3995"/>
                      </a:cubicBezTo>
                      <a:close/>
                      <a:moveTo>
                        <a:pt x="20559" y="4033"/>
                      </a:moveTo>
                      <a:cubicBezTo>
                        <a:pt x="20916" y="4033"/>
                        <a:pt x="21287" y="4083"/>
                        <a:pt x="21442" y="4182"/>
                      </a:cubicBezTo>
                      <a:cubicBezTo>
                        <a:pt x="21233" y="4256"/>
                        <a:pt x="20921" y="4290"/>
                        <a:pt x="20621" y="4290"/>
                      </a:cubicBezTo>
                      <a:cubicBezTo>
                        <a:pt x="20266" y="4290"/>
                        <a:pt x="19928" y="4242"/>
                        <a:pt x="19798" y="4155"/>
                      </a:cubicBezTo>
                      <a:cubicBezTo>
                        <a:pt x="19931" y="4074"/>
                        <a:pt x="20240" y="4033"/>
                        <a:pt x="20559" y="4033"/>
                      </a:cubicBezTo>
                      <a:close/>
                      <a:moveTo>
                        <a:pt x="1147" y="1"/>
                      </a:moveTo>
                      <a:lnTo>
                        <a:pt x="1147" y="295"/>
                      </a:lnTo>
                      <a:cubicBezTo>
                        <a:pt x="960" y="254"/>
                        <a:pt x="787" y="215"/>
                        <a:pt x="627" y="147"/>
                      </a:cubicBezTo>
                      <a:cubicBezTo>
                        <a:pt x="556" y="122"/>
                        <a:pt x="491" y="111"/>
                        <a:pt x="432" y="111"/>
                      </a:cubicBezTo>
                      <a:cubicBezTo>
                        <a:pt x="149" y="111"/>
                        <a:pt x="12" y="377"/>
                        <a:pt x="12" y="642"/>
                      </a:cubicBezTo>
                      <a:cubicBezTo>
                        <a:pt x="1" y="915"/>
                        <a:pt x="142" y="1179"/>
                        <a:pt x="420" y="1179"/>
                      </a:cubicBezTo>
                      <a:cubicBezTo>
                        <a:pt x="482" y="1179"/>
                        <a:pt x="551" y="1165"/>
                        <a:pt x="627" y="1136"/>
                      </a:cubicBezTo>
                      <a:cubicBezTo>
                        <a:pt x="787" y="1083"/>
                        <a:pt x="960" y="1029"/>
                        <a:pt x="1147" y="990"/>
                      </a:cubicBezTo>
                      <a:lnTo>
                        <a:pt x="1147" y="4650"/>
                      </a:lnTo>
                      <a:lnTo>
                        <a:pt x="77727" y="4650"/>
                      </a:lnTo>
                      <a:lnTo>
                        <a:pt x="777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11"/>
                <p:cNvSpPr/>
                <p:nvPr/>
              </p:nvSpPr>
              <p:spPr>
                <a:xfrm>
                  <a:off x="4335809" y="158679"/>
                  <a:ext cx="967657" cy="40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2" h="1298" extrusionOk="0">
                      <a:moveTo>
                        <a:pt x="23568" y="1"/>
                      </a:moveTo>
                      <a:cubicBezTo>
                        <a:pt x="20668" y="15"/>
                        <a:pt x="17770" y="134"/>
                        <a:pt x="14937" y="161"/>
                      </a:cubicBezTo>
                      <a:cubicBezTo>
                        <a:pt x="12412" y="175"/>
                        <a:pt x="9887" y="188"/>
                        <a:pt x="7362" y="241"/>
                      </a:cubicBezTo>
                      <a:cubicBezTo>
                        <a:pt x="6266" y="268"/>
                        <a:pt x="5158" y="255"/>
                        <a:pt x="4048" y="282"/>
                      </a:cubicBezTo>
                      <a:cubicBezTo>
                        <a:pt x="4142" y="375"/>
                        <a:pt x="4249" y="469"/>
                        <a:pt x="4369" y="549"/>
                      </a:cubicBezTo>
                      <a:cubicBezTo>
                        <a:pt x="4313" y="563"/>
                        <a:pt x="4258" y="570"/>
                        <a:pt x="4205" y="570"/>
                      </a:cubicBezTo>
                      <a:cubicBezTo>
                        <a:pt x="4003" y="570"/>
                        <a:pt x="3819" y="472"/>
                        <a:pt x="3661" y="282"/>
                      </a:cubicBezTo>
                      <a:cubicBezTo>
                        <a:pt x="3421" y="282"/>
                        <a:pt x="3167" y="295"/>
                        <a:pt x="2926" y="308"/>
                      </a:cubicBezTo>
                      <a:lnTo>
                        <a:pt x="2926" y="348"/>
                      </a:lnTo>
                      <a:cubicBezTo>
                        <a:pt x="2913" y="335"/>
                        <a:pt x="2899" y="321"/>
                        <a:pt x="2873" y="308"/>
                      </a:cubicBezTo>
                      <a:cubicBezTo>
                        <a:pt x="2605" y="321"/>
                        <a:pt x="2325" y="335"/>
                        <a:pt x="2058" y="348"/>
                      </a:cubicBezTo>
                      <a:cubicBezTo>
                        <a:pt x="2071" y="375"/>
                        <a:pt x="2071" y="415"/>
                        <a:pt x="2085" y="442"/>
                      </a:cubicBezTo>
                      <a:cubicBezTo>
                        <a:pt x="2005" y="428"/>
                        <a:pt x="1937" y="401"/>
                        <a:pt x="1884" y="362"/>
                      </a:cubicBezTo>
                      <a:cubicBezTo>
                        <a:pt x="1283" y="401"/>
                        <a:pt x="695" y="455"/>
                        <a:pt x="108" y="549"/>
                      </a:cubicBezTo>
                      <a:cubicBezTo>
                        <a:pt x="1" y="562"/>
                        <a:pt x="1" y="736"/>
                        <a:pt x="108" y="749"/>
                      </a:cubicBezTo>
                      <a:cubicBezTo>
                        <a:pt x="2379" y="1096"/>
                        <a:pt x="4730" y="1003"/>
                        <a:pt x="7014" y="1057"/>
                      </a:cubicBezTo>
                      <a:cubicBezTo>
                        <a:pt x="9660" y="1110"/>
                        <a:pt x="12292" y="1137"/>
                        <a:pt x="14937" y="1150"/>
                      </a:cubicBezTo>
                      <a:cubicBezTo>
                        <a:pt x="17844" y="1165"/>
                        <a:pt x="20820" y="1297"/>
                        <a:pt x="23779" y="1297"/>
                      </a:cubicBezTo>
                      <a:cubicBezTo>
                        <a:pt x="26015" y="1297"/>
                        <a:pt x="28242" y="1222"/>
                        <a:pt x="30421" y="963"/>
                      </a:cubicBezTo>
                      <a:cubicBezTo>
                        <a:pt x="30822" y="909"/>
                        <a:pt x="30822" y="389"/>
                        <a:pt x="30421" y="348"/>
                      </a:cubicBezTo>
                      <a:cubicBezTo>
                        <a:pt x="28324" y="95"/>
                        <a:pt x="26199" y="15"/>
                        <a:pt x="24049" y="1"/>
                      </a:cubicBezTo>
                      <a:cubicBezTo>
                        <a:pt x="23962" y="27"/>
                        <a:pt x="23878" y="41"/>
                        <a:pt x="23798" y="41"/>
                      </a:cubicBezTo>
                      <a:cubicBezTo>
                        <a:pt x="23718" y="41"/>
                        <a:pt x="23641" y="27"/>
                        <a:pt x="23568" y="1"/>
                      </a:cubicBezTo>
                      <a:close/>
                    </a:path>
                  </a:pathLst>
                </a:custGeom>
                <a:solidFill>
                  <a:srgbClr val="B0DA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11"/>
                <p:cNvSpPr/>
                <p:nvPr/>
              </p:nvSpPr>
              <p:spPr>
                <a:xfrm>
                  <a:off x="5582367" y="139183"/>
                  <a:ext cx="413158" cy="144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0" h="4603" extrusionOk="0">
                      <a:moveTo>
                        <a:pt x="5560" y="1"/>
                      </a:moveTo>
                      <a:cubicBezTo>
                        <a:pt x="3718" y="1"/>
                        <a:pt x="1771" y="8"/>
                        <a:pt x="1" y="21"/>
                      </a:cubicBezTo>
                      <a:lnTo>
                        <a:pt x="10488" y="21"/>
                      </a:lnTo>
                      <a:cubicBezTo>
                        <a:pt x="9139" y="8"/>
                        <a:pt x="7402" y="1"/>
                        <a:pt x="5560" y="1"/>
                      </a:cubicBezTo>
                      <a:close/>
                      <a:moveTo>
                        <a:pt x="13160" y="4549"/>
                      </a:moveTo>
                      <a:cubicBezTo>
                        <a:pt x="13160" y="4563"/>
                        <a:pt x="13160" y="4576"/>
                        <a:pt x="13147" y="4576"/>
                      </a:cubicBezTo>
                      <a:cubicBezTo>
                        <a:pt x="13160" y="4590"/>
                        <a:pt x="13160" y="4603"/>
                        <a:pt x="13160" y="4603"/>
                      </a:cubicBezTo>
                      <a:lnTo>
                        <a:pt x="13160" y="4549"/>
                      </a:lnTo>
                      <a:close/>
                    </a:path>
                  </a:pathLst>
                </a:custGeom>
                <a:solidFill>
                  <a:srgbClr val="54B5A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11"/>
                <p:cNvSpPr/>
                <p:nvPr/>
              </p:nvSpPr>
              <p:spPr>
                <a:xfrm>
                  <a:off x="8469329" y="138241"/>
                  <a:ext cx="140964" cy="148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0" h="4732" extrusionOk="0">
                      <a:moveTo>
                        <a:pt x="2085" y="1106"/>
                      </a:moveTo>
                      <a:cubicBezTo>
                        <a:pt x="2152" y="1186"/>
                        <a:pt x="2218" y="1227"/>
                        <a:pt x="2259" y="1307"/>
                      </a:cubicBezTo>
                      <a:cubicBezTo>
                        <a:pt x="2459" y="1614"/>
                        <a:pt x="2633" y="1921"/>
                        <a:pt x="2833" y="2228"/>
                      </a:cubicBezTo>
                      <a:cubicBezTo>
                        <a:pt x="2966" y="2442"/>
                        <a:pt x="3020" y="2670"/>
                        <a:pt x="2886" y="2883"/>
                      </a:cubicBezTo>
                      <a:cubicBezTo>
                        <a:pt x="2646" y="3270"/>
                        <a:pt x="2393" y="3631"/>
                        <a:pt x="2125" y="3992"/>
                      </a:cubicBezTo>
                      <a:cubicBezTo>
                        <a:pt x="2085" y="4045"/>
                        <a:pt x="1965" y="4045"/>
                        <a:pt x="1871" y="4059"/>
                      </a:cubicBezTo>
                      <a:cubicBezTo>
                        <a:pt x="1885" y="3965"/>
                        <a:pt x="1858" y="3858"/>
                        <a:pt x="1898" y="3792"/>
                      </a:cubicBezTo>
                      <a:cubicBezTo>
                        <a:pt x="2058" y="3537"/>
                        <a:pt x="2218" y="3311"/>
                        <a:pt x="2405" y="3070"/>
                      </a:cubicBezTo>
                      <a:cubicBezTo>
                        <a:pt x="2633" y="2776"/>
                        <a:pt x="2673" y="2495"/>
                        <a:pt x="2419" y="2175"/>
                      </a:cubicBezTo>
                      <a:cubicBezTo>
                        <a:pt x="2259" y="1988"/>
                        <a:pt x="2152" y="1761"/>
                        <a:pt x="2031" y="1533"/>
                      </a:cubicBezTo>
                      <a:cubicBezTo>
                        <a:pt x="1965" y="1414"/>
                        <a:pt x="1898" y="1280"/>
                        <a:pt x="2085" y="1106"/>
                      </a:cubicBezTo>
                      <a:close/>
                      <a:moveTo>
                        <a:pt x="2372" y="0"/>
                      </a:moveTo>
                      <a:cubicBezTo>
                        <a:pt x="1281" y="0"/>
                        <a:pt x="158" y="27"/>
                        <a:pt x="1" y="78"/>
                      </a:cubicBezTo>
                      <a:lnTo>
                        <a:pt x="1" y="4674"/>
                      </a:lnTo>
                      <a:cubicBezTo>
                        <a:pt x="225" y="4713"/>
                        <a:pt x="1025" y="4731"/>
                        <a:pt x="1891" y="4731"/>
                      </a:cubicBezTo>
                      <a:cubicBezTo>
                        <a:pt x="3042" y="4731"/>
                        <a:pt x="4307" y="4700"/>
                        <a:pt x="4490" y="4647"/>
                      </a:cubicBezTo>
                      <a:lnTo>
                        <a:pt x="4490" y="64"/>
                      </a:lnTo>
                      <a:cubicBezTo>
                        <a:pt x="4241" y="21"/>
                        <a:pt x="3319" y="0"/>
                        <a:pt x="23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8" name="Google Shape;1928;p11"/>
                <p:cNvSpPr/>
                <p:nvPr/>
              </p:nvSpPr>
              <p:spPr>
                <a:xfrm>
                  <a:off x="4159214" y="138398"/>
                  <a:ext cx="125863" cy="148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" h="4743" extrusionOk="0">
                      <a:moveTo>
                        <a:pt x="2446" y="1047"/>
                      </a:moveTo>
                      <a:lnTo>
                        <a:pt x="2446" y="1047"/>
                      </a:lnTo>
                      <a:cubicBezTo>
                        <a:pt x="2393" y="1234"/>
                        <a:pt x="2379" y="1341"/>
                        <a:pt x="2325" y="1422"/>
                      </a:cubicBezTo>
                      <a:cubicBezTo>
                        <a:pt x="2192" y="1635"/>
                        <a:pt x="2045" y="1836"/>
                        <a:pt x="1885" y="2023"/>
                      </a:cubicBezTo>
                      <a:cubicBezTo>
                        <a:pt x="1684" y="2290"/>
                        <a:pt x="1671" y="2558"/>
                        <a:pt x="1831" y="2838"/>
                      </a:cubicBezTo>
                      <a:cubicBezTo>
                        <a:pt x="1924" y="3012"/>
                        <a:pt x="2045" y="3185"/>
                        <a:pt x="2138" y="3359"/>
                      </a:cubicBezTo>
                      <a:cubicBezTo>
                        <a:pt x="2206" y="3479"/>
                        <a:pt x="2299" y="3586"/>
                        <a:pt x="2072" y="3773"/>
                      </a:cubicBezTo>
                      <a:cubicBezTo>
                        <a:pt x="1698" y="3372"/>
                        <a:pt x="1431" y="2945"/>
                        <a:pt x="1390" y="2397"/>
                      </a:cubicBezTo>
                      <a:cubicBezTo>
                        <a:pt x="1377" y="2303"/>
                        <a:pt x="1431" y="2170"/>
                        <a:pt x="1497" y="2077"/>
                      </a:cubicBezTo>
                      <a:cubicBezTo>
                        <a:pt x="1698" y="1783"/>
                        <a:pt x="1912" y="1489"/>
                        <a:pt x="2138" y="1208"/>
                      </a:cubicBezTo>
                      <a:cubicBezTo>
                        <a:pt x="2179" y="1141"/>
                        <a:pt x="2272" y="1128"/>
                        <a:pt x="2446" y="1047"/>
                      </a:cubicBezTo>
                      <a:close/>
                      <a:moveTo>
                        <a:pt x="647" y="0"/>
                      </a:moveTo>
                      <a:cubicBezTo>
                        <a:pt x="433" y="0"/>
                        <a:pt x="218" y="2"/>
                        <a:pt x="1" y="5"/>
                      </a:cubicBezTo>
                      <a:lnTo>
                        <a:pt x="1" y="4695"/>
                      </a:lnTo>
                      <a:cubicBezTo>
                        <a:pt x="239" y="4728"/>
                        <a:pt x="890" y="4743"/>
                        <a:pt x="1601" y="4743"/>
                      </a:cubicBezTo>
                      <a:cubicBezTo>
                        <a:pt x="2645" y="4743"/>
                        <a:pt x="3818" y="4711"/>
                        <a:pt x="4009" y="4655"/>
                      </a:cubicBezTo>
                      <a:lnTo>
                        <a:pt x="4009" y="32"/>
                      </a:lnTo>
                      <a:cubicBezTo>
                        <a:pt x="3408" y="32"/>
                        <a:pt x="2806" y="19"/>
                        <a:pt x="2206" y="19"/>
                      </a:cubicBezTo>
                      <a:cubicBezTo>
                        <a:pt x="1684" y="9"/>
                        <a:pt x="1169" y="0"/>
                        <a:pt x="6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9" name="Google Shape;1929;p11"/>
                <p:cNvSpPr/>
                <p:nvPr/>
              </p:nvSpPr>
              <p:spPr>
                <a:xfrm>
                  <a:off x="4149984" y="129325"/>
                  <a:ext cx="4472532" cy="166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60" h="5318" extrusionOk="0">
                      <a:moveTo>
                        <a:pt x="140161" y="290"/>
                      </a:moveTo>
                      <a:cubicBezTo>
                        <a:pt x="141034" y="290"/>
                        <a:pt x="141846" y="307"/>
                        <a:pt x="142072" y="348"/>
                      </a:cubicBezTo>
                      <a:lnTo>
                        <a:pt x="142072" y="4931"/>
                      </a:lnTo>
                      <a:cubicBezTo>
                        <a:pt x="142018" y="4944"/>
                        <a:pt x="141845" y="4958"/>
                        <a:pt x="141604" y="4970"/>
                      </a:cubicBezTo>
                      <a:cubicBezTo>
                        <a:pt x="141564" y="4970"/>
                        <a:pt x="141524" y="4984"/>
                        <a:pt x="141471" y="4984"/>
                      </a:cubicBezTo>
                      <a:lnTo>
                        <a:pt x="141204" y="4984"/>
                      </a:lnTo>
                      <a:cubicBezTo>
                        <a:pt x="141163" y="4997"/>
                        <a:pt x="141124" y="4997"/>
                        <a:pt x="141083" y="4997"/>
                      </a:cubicBezTo>
                      <a:lnTo>
                        <a:pt x="140830" y="4997"/>
                      </a:lnTo>
                      <a:cubicBezTo>
                        <a:pt x="140736" y="4997"/>
                        <a:pt x="140643" y="5011"/>
                        <a:pt x="140536" y="5011"/>
                      </a:cubicBezTo>
                      <a:lnTo>
                        <a:pt x="138491" y="5011"/>
                      </a:lnTo>
                      <a:cubicBezTo>
                        <a:pt x="138371" y="4997"/>
                        <a:pt x="138264" y="4997"/>
                        <a:pt x="138158" y="4997"/>
                      </a:cubicBezTo>
                      <a:lnTo>
                        <a:pt x="138064" y="4997"/>
                      </a:lnTo>
                      <a:cubicBezTo>
                        <a:pt x="138010" y="4997"/>
                        <a:pt x="137957" y="4984"/>
                        <a:pt x="137903" y="4984"/>
                      </a:cubicBezTo>
                      <a:lnTo>
                        <a:pt x="137823" y="4984"/>
                      </a:lnTo>
                      <a:cubicBezTo>
                        <a:pt x="137783" y="4984"/>
                        <a:pt x="137730" y="4984"/>
                        <a:pt x="137689" y="4970"/>
                      </a:cubicBezTo>
                      <a:cubicBezTo>
                        <a:pt x="137650" y="4970"/>
                        <a:pt x="137609" y="4970"/>
                        <a:pt x="137583" y="4958"/>
                      </a:cubicBezTo>
                      <a:lnTo>
                        <a:pt x="137583" y="362"/>
                      </a:lnTo>
                      <a:lnTo>
                        <a:pt x="137609" y="362"/>
                      </a:lnTo>
                      <a:cubicBezTo>
                        <a:pt x="137623" y="362"/>
                        <a:pt x="137650" y="348"/>
                        <a:pt x="137677" y="348"/>
                      </a:cubicBezTo>
                      <a:lnTo>
                        <a:pt x="137730" y="348"/>
                      </a:lnTo>
                      <a:cubicBezTo>
                        <a:pt x="137770" y="335"/>
                        <a:pt x="137837" y="335"/>
                        <a:pt x="137903" y="335"/>
                      </a:cubicBezTo>
                      <a:cubicBezTo>
                        <a:pt x="137971" y="321"/>
                        <a:pt x="138037" y="321"/>
                        <a:pt x="138117" y="321"/>
                      </a:cubicBezTo>
                      <a:cubicBezTo>
                        <a:pt x="138170" y="321"/>
                        <a:pt x="138211" y="308"/>
                        <a:pt x="138264" y="308"/>
                      </a:cubicBezTo>
                      <a:lnTo>
                        <a:pt x="138558" y="308"/>
                      </a:lnTo>
                      <a:cubicBezTo>
                        <a:pt x="138625" y="294"/>
                        <a:pt x="138705" y="294"/>
                        <a:pt x="138772" y="294"/>
                      </a:cubicBezTo>
                      <a:lnTo>
                        <a:pt x="139360" y="294"/>
                      </a:lnTo>
                      <a:cubicBezTo>
                        <a:pt x="139623" y="291"/>
                        <a:pt x="139895" y="290"/>
                        <a:pt x="140161" y="290"/>
                      </a:cubicBezTo>
                      <a:close/>
                      <a:moveTo>
                        <a:pt x="843" y="289"/>
                      </a:moveTo>
                      <a:cubicBezTo>
                        <a:pt x="1190" y="289"/>
                        <a:pt x="1537" y="294"/>
                        <a:pt x="1885" y="294"/>
                      </a:cubicBezTo>
                      <a:cubicBezTo>
                        <a:pt x="2085" y="294"/>
                        <a:pt x="2299" y="294"/>
                        <a:pt x="2512" y="308"/>
                      </a:cubicBezTo>
                      <a:lnTo>
                        <a:pt x="3274" y="308"/>
                      </a:lnTo>
                      <a:cubicBezTo>
                        <a:pt x="3608" y="321"/>
                        <a:pt x="3955" y="321"/>
                        <a:pt x="4303" y="321"/>
                      </a:cubicBezTo>
                      <a:lnTo>
                        <a:pt x="4303" y="4944"/>
                      </a:lnTo>
                      <a:cubicBezTo>
                        <a:pt x="4112" y="5000"/>
                        <a:pt x="2939" y="5032"/>
                        <a:pt x="1898" y="5032"/>
                      </a:cubicBezTo>
                      <a:cubicBezTo>
                        <a:pt x="1189" y="5032"/>
                        <a:pt x="541" y="5017"/>
                        <a:pt x="309" y="4984"/>
                      </a:cubicBezTo>
                      <a:lnTo>
                        <a:pt x="309" y="294"/>
                      </a:lnTo>
                      <a:lnTo>
                        <a:pt x="321" y="294"/>
                      </a:lnTo>
                      <a:cubicBezTo>
                        <a:pt x="495" y="290"/>
                        <a:pt x="669" y="289"/>
                        <a:pt x="843" y="289"/>
                      </a:cubicBezTo>
                      <a:close/>
                      <a:moveTo>
                        <a:pt x="51185" y="315"/>
                      </a:moveTo>
                      <a:cubicBezTo>
                        <a:pt x="53027" y="315"/>
                        <a:pt x="54764" y="322"/>
                        <a:pt x="56113" y="335"/>
                      </a:cubicBezTo>
                      <a:cubicBezTo>
                        <a:pt x="57249" y="335"/>
                        <a:pt x="58104" y="348"/>
                        <a:pt x="58518" y="362"/>
                      </a:cubicBezTo>
                      <a:lnTo>
                        <a:pt x="58532" y="362"/>
                      </a:lnTo>
                      <a:cubicBezTo>
                        <a:pt x="58532" y="348"/>
                        <a:pt x="58532" y="335"/>
                        <a:pt x="58544" y="335"/>
                      </a:cubicBezTo>
                      <a:lnTo>
                        <a:pt x="137235" y="335"/>
                      </a:lnTo>
                      <a:lnTo>
                        <a:pt x="137235" y="4984"/>
                      </a:lnTo>
                      <a:lnTo>
                        <a:pt x="60655" y="4984"/>
                      </a:lnTo>
                      <a:lnTo>
                        <a:pt x="60655" y="5038"/>
                      </a:lnTo>
                      <a:lnTo>
                        <a:pt x="58826" y="5038"/>
                      </a:lnTo>
                      <a:cubicBezTo>
                        <a:pt x="58826" y="4997"/>
                        <a:pt x="58812" y="4958"/>
                        <a:pt x="58785" y="4917"/>
                      </a:cubicBezTo>
                      <a:lnTo>
                        <a:pt x="58785" y="4997"/>
                      </a:lnTo>
                      <a:lnTo>
                        <a:pt x="39466" y="4997"/>
                      </a:lnTo>
                      <a:lnTo>
                        <a:pt x="39466" y="4730"/>
                      </a:lnTo>
                      <a:lnTo>
                        <a:pt x="39400" y="4730"/>
                      </a:lnTo>
                      <a:cubicBezTo>
                        <a:pt x="39293" y="4744"/>
                        <a:pt x="39293" y="4890"/>
                        <a:pt x="39400" y="4890"/>
                      </a:cubicBezTo>
                      <a:lnTo>
                        <a:pt x="39427" y="4890"/>
                      </a:lnTo>
                      <a:cubicBezTo>
                        <a:pt x="39427" y="4904"/>
                        <a:pt x="39413" y="4904"/>
                        <a:pt x="39400" y="4917"/>
                      </a:cubicBezTo>
                      <a:cubicBezTo>
                        <a:pt x="39386" y="4917"/>
                        <a:pt x="39386" y="4944"/>
                        <a:pt x="39400" y="4958"/>
                      </a:cubicBezTo>
                      <a:cubicBezTo>
                        <a:pt x="39373" y="4970"/>
                        <a:pt x="39359" y="5011"/>
                        <a:pt x="39373" y="5038"/>
                      </a:cubicBezTo>
                      <a:lnTo>
                        <a:pt x="38946" y="5038"/>
                      </a:lnTo>
                      <a:lnTo>
                        <a:pt x="38946" y="4970"/>
                      </a:lnTo>
                      <a:lnTo>
                        <a:pt x="38839" y="4970"/>
                      </a:lnTo>
                      <a:cubicBezTo>
                        <a:pt x="38812" y="4970"/>
                        <a:pt x="38772" y="4984"/>
                        <a:pt x="38718" y="4984"/>
                      </a:cubicBezTo>
                      <a:lnTo>
                        <a:pt x="38023" y="4984"/>
                      </a:lnTo>
                      <a:cubicBezTo>
                        <a:pt x="37970" y="4984"/>
                        <a:pt x="37917" y="4997"/>
                        <a:pt x="37863" y="4997"/>
                      </a:cubicBezTo>
                      <a:lnTo>
                        <a:pt x="36648" y="4997"/>
                      </a:lnTo>
                      <a:cubicBezTo>
                        <a:pt x="36527" y="5011"/>
                        <a:pt x="36393" y="5011"/>
                        <a:pt x="36274" y="5011"/>
                      </a:cubicBezTo>
                      <a:lnTo>
                        <a:pt x="34443" y="5011"/>
                      </a:lnTo>
                      <a:cubicBezTo>
                        <a:pt x="34296" y="5024"/>
                        <a:pt x="34163" y="5024"/>
                        <a:pt x="34015" y="5024"/>
                      </a:cubicBezTo>
                      <a:lnTo>
                        <a:pt x="30582" y="5024"/>
                      </a:lnTo>
                      <a:cubicBezTo>
                        <a:pt x="30342" y="5024"/>
                        <a:pt x="30101" y="5024"/>
                        <a:pt x="29861" y="5038"/>
                      </a:cubicBezTo>
                      <a:lnTo>
                        <a:pt x="14844" y="5038"/>
                      </a:lnTo>
                      <a:cubicBezTo>
                        <a:pt x="14189" y="5024"/>
                        <a:pt x="13562" y="5024"/>
                        <a:pt x="12947" y="5024"/>
                      </a:cubicBezTo>
                      <a:lnTo>
                        <a:pt x="9954" y="5024"/>
                      </a:lnTo>
                      <a:cubicBezTo>
                        <a:pt x="9807" y="5024"/>
                        <a:pt x="9661" y="5024"/>
                        <a:pt x="9513" y="5011"/>
                      </a:cubicBezTo>
                      <a:lnTo>
                        <a:pt x="7683" y="5011"/>
                      </a:lnTo>
                      <a:cubicBezTo>
                        <a:pt x="7443" y="5011"/>
                        <a:pt x="7202" y="4997"/>
                        <a:pt x="6989" y="4997"/>
                      </a:cubicBezTo>
                      <a:lnTo>
                        <a:pt x="6494" y="4997"/>
                      </a:lnTo>
                      <a:cubicBezTo>
                        <a:pt x="6240" y="4997"/>
                        <a:pt x="6013" y="4997"/>
                        <a:pt x="5799" y="4984"/>
                      </a:cubicBezTo>
                      <a:lnTo>
                        <a:pt x="5051" y="4984"/>
                      </a:lnTo>
                      <a:cubicBezTo>
                        <a:pt x="4971" y="4970"/>
                        <a:pt x="4904" y="4970"/>
                        <a:pt x="4851" y="4970"/>
                      </a:cubicBezTo>
                      <a:lnTo>
                        <a:pt x="4730" y="4970"/>
                      </a:lnTo>
                      <a:cubicBezTo>
                        <a:pt x="4691" y="4970"/>
                        <a:pt x="4664" y="4958"/>
                        <a:pt x="4664" y="4958"/>
                      </a:cubicBezTo>
                      <a:lnTo>
                        <a:pt x="4664" y="348"/>
                      </a:lnTo>
                      <a:lnTo>
                        <a:pt x="38946" y="348"/>
                      </a:lnTo>
                      <a:lnTo>
                        <a:pt x="38946" y="335"/>
                      </a:lnTo>
                      <a:lnTo>
                        <a:pt x="45626" y="335"/>
                      </a:lnTo>
                      <a:cubicBezTo>
                        <a:pt x="47396" y="322"/>
                        <a:pt x="49343" y="315"/>
                        <a:pt x="51185" y="315"/>
                      </a:cubicBezTo>
                      <a:close/>
                      <a:moveTo>
                        <a:pt x="12426" y="0"/>
                      </a:moveTo>
                      <a:cubicBezTo>
                        <a:pt x="8524" y="0"/>
                        <a:pt x="4637" y="14"/>
                        <a:pt x="736" y="27"/>
                      </a:cubicBezTo>
                      <a:cubicBezTo>
                        <a:pt x="496" y="27"/>
                        <a:pt x="255" y="54"/>
                        <a:pt x="1" y="68"/>
                      </a:cubicBezTo>
                      <a:lnTo>
                        <a:pt x="1" y="5318"/>
                      </a:lnTo>
                      <a:lnTo>
                        <a:pt x="142365" y="5318"/>
                      </a:lnTo>
                      <a:cubicBezTo>
                        <a:pt x="142460" y="4676"/>
                        <a:pt x="142433" y="388"/>
                        <a:pt x="142312" y="27"/>
                      </a:cubicBezTo>
                      <a:cubicBezTo>
                        <a:pt x="142219" y="27"/>
                        <a:pt x="142125" y="14"/>
                        <a:pt x="142018" y="14"/>
                      </a:cubicBezTo>
                      <a:lnTo>
                        <a:pt x="80228" y="14"/>
                      </a:lnTo>
                      <a:cubicBezTo>
                        <a:pt x="57623" y="14"/>
                        <a:pt x="35018" y="0"/>
                        <a:pt x="124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11"/>
                <p:cNvSpPr/>
                <p:nvPr/>
              </p:nvSpPr>
              <p:spPr>
                <a:xfrm>
                  <a:off x="8061230" y="311979"/>
                  <a:ext cx="556602" cy="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29" h="308" extrusionOk="0">
                      <a:moveTo>
                        <a:pt x="17341" y="0"/>
                      </a:moveTo>
                      <a:cubicBezTo>
                        <a:pt x="17268" y="0"/>
                        <a:pt x="17196" y="7"/>
                        <a:pt x="17128" y="7"/>
                      </a:cubicBezTo>
                      <a:cubicBezTo>
                        <a:pt x="11717" y="7"/>
                        <a:pt x="6293" y="21"/>
                        <a:pt x="883" y="21"/>
                      </a:cubicBezTo>
                      <a:cubicBezTo>
                        <a:pt x="695" y="21"/>
                        <a:pt x="495" y="21"/>
                        <a:pt x="308" y="48"/>
                      </a:cubicBezTo>
                      <a:cubicBezTo>
                        <a:pt x="227" y="48"/>
                        <a:pt x="134" y="101"/>
                        <a:pt x="1" y="155"/>
                      </a:cubicBezTo>
                      <a:cubicBezTo>
                        <a:pt x="206" y="285"/>
                        <a:pt x="404" y="305"/>
                        <a:pt x="596" y="305"/>
                      </a:cubicBezTo>
                      <a:cubicBezTo>
                        <a:pt x="679" y="305"/>
                        <a:pt x="761" y="301"/>
                        <a:pt x="842" y="301"/>
                      </a:cubicBezTo>
                      <a:lnTo>
                        <a:pt x="17141" y="301"/>
                      </a:lnTo>
                      <a:cubicBezTo>
                        <a:pt x="17230" y="301"/>
                        <a:pt x="17319" y="308"/>
                        <a:pt x="17405" y="308"/>
                      </a:cubicBezTo>
                      <a:cubicBezTo>
                        <a:pt x="17447" y="308"/>
                        <a:pt x="17489" y="306"/>
                        <a:pt x="17529" y="301"/>
                      </a:cubicBezTo>
                      <a:cubicBezTo>
                        <a:pt x="17595" y="289"/>
                        <a:pt x="17649" y="208"/>
                        <a:pt x="17729" y="141"/>
                      </a:cubicBezTo>
                      <a:cubicBezTo>
                        <a:pt x="17602" y="22"/>
                        <a:pt x="17469" y="0"/>
                        <a:pt x="173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11"/>
                <p:cNvSpPr/>
                <p:nvPr/>
              </p:nvSpPr>
              <p:spPr>
                <a:xfrm>
                  <a:off x="4234719" y="313046"/>
                  <a:ext cx="326791" cy="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9" h="276" extrusionOk="0">
                      <a:moveTo>
                        <a:pt x="228" y="0"/>
                      </a:moveTo>
                      <a:cubicBezTo>
                        <a:pt x="161" y="0"/>
                        <a:pt x="107" y="54"/>
                        <a:pt x="0" y="94"/>
                      </a:cubicBezTo>
                      <a:cubicBezTo>
                        <a:pt x="112" y="248"/>
                        <a:pt x="229" y="276"/>
                        <a:pt x="341" y="276"/>
                      </a:cubicBezTo>
                      <a:cubicBezTo>
                        <a:pt x="403" y="276"/>
                        <a:pt x="464" y="267"/>
                        <a:pt x="522" y="267"/>
                      </a:cubicBezTo>
                      <a:lnTo>
                        <a:pt x="7536" y="267"/>
                      </a:lnTo>
                      <a:cubicBezTo>
                        <a:pt x="8052" y="267"/>
                        <a:pt x="8563" y="274"/>
                        <a:pt x="9076" y="274"/>
                      </a:cubicBezTo>
                      <a:cubicBezTo>
                        <a:pt x="9332" y="274"/>
                        <a:pt x="9589" y="272"/>
                        <a:pt x="9847" y="267"/>
                      </a:cubicBezTo>
                      <a:cubicBezTo>
                        <a:pt x="10008" y="267"/>
                        <a:pt x="10168" y="228"/>
                        <a:pt x="10408" y="187"/>
                      </a:cubicBezTo>
                      <a:cubicBezTo>
                        <a:pt x="10288" y="94"/>
                        <a:pt x="10248" y="27"/>
                        <a:pt x="10208" y="27"/>
                      </a:cubicBezTo>
                      <a:cubicBezTo>
                        <a:pt x="6881" y="14"/>
                        <a:pt x="3554" y="14"/>
                        <a:pt x="2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11"/>
                <p:cNvSpPr/>
                <p:nvPr/>
              </p:nvSpPr>
              <p:spPr>
                <a:xfrm>
                  <a:off x="7880459" y="314521"/>
                  <a:ext cx="116632" cy="8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5" h="273" extrusionOk="0">
                      <a:moveTo>
                        <a:pt x="992" y="1"/>
                      </a:moveTo>
                      <a:cubicBezTo>
                        <a:pt x="799" y="1"/>
                        <a:pt x="606" y="2"/>
                        <a:pt x="415" y="7"/>
                      </a:cubicBezTo>
                      <a:cubicBezTo>
                        <a:pt x="371" y="7"/>
                        <a:pt x="325" y="3"/>
                        <a:pt x="279" y="3"/>
                      </a:cubicBezTo>
                      <a:cubicBezTo>
                        <a:pt x="171" y="3"/>
                        <a:pt x="66" y="23"/>
                        <a:pt x="0" y="154"/>
                      </a:cubicBezTo>
                      <a:cubicBezTo>
                        <a:pt x="205" y="225"/>
                        <a:pt x="1206" y="273"/>
                        <a:pt x="2159" y="273"/>
                      </a:cubicBezTo>
                      <a:cubicBezTo>
                        <a:pt x="2635" y="273"/>
                        <a:pt x="3100" y="261"/>
                        <a:pt x="3447" y="234"/>
                      </a:cubicBezTo>
                      <a:cubicBezTo>
                        <a:pt x="3527" y="234"/>
                        <a:pt x="3621" y="194"/>
                        <a:pt x="3714" y="167"/>
                      </a:cubicBezTo>
                      <a:cubicBezTo>
                        <a:pt x="3701" y="127"/>
                        <a:pt x="3701" y="87"/>
                        <a:pt x="3701" y="47"/>
                      </a:cubicBezTo>
                      <a:cubicBezTo>
                        <a:pt x="3568" y="33"/>
                        <a:pt x="3420" y="7"/>
                        <a:pt x="3287" y="7"/>
                      </a:cubicBezTo>
                      <a:cubicBezTo>
                        <a:pt x="3162" y="2"/>
                        <a:pt x="3036" y="1"/>
                        <a:pt x="2909" y="1"/>
                      </a:cubicBezTo>
                      <a:cubicBezTo>
                        <a:pt x="2656" y="1"/>
                        <a:pt x="2401" y="7"/>
                        <a:pt x="2152" y="7"/>
                      </a:cubicBezTo>
                      <a:cubicBezTo>
                        <a:pt x="1768" y="7"/>
                        <a:pt x="1379" y="1"/>
                        <a:pt x="9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11"/>
                <p:cNvSpPr/>
                <p:nvPr/>
              </p:nvSpPr>
              <p:spPr>
                <a:xfrm>
                  <a:off x="4146625" y="311319"/>
                  <a:ext cx="56668" cy="10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" h="328" extrusionOk="0">
                      <a:moveTo>
                        <a:pt x="350" y="0"/>
                      </a:moveTo>
                      <a:cubicBezTo>
                        <a:pt x="232" y="0"/>
                        <a:pt x="111" y="31"/>
                        <a:pt x="1" y="176"/>
                      </a:cubicBezTo>
                      <a:cubicBezTo>
                        <a:pt x="194" y="277"/>
                        <a:pt x="557" y="327"/>
                        <a:pt x="974" y="327"/>
                      </a:cubicBezTo>
                      <a:cubicBezTo>
                        <a:pt x="1163" y="327"/>
                        <a:pt x="1364" y="317"/>
                        <a:pt x="1564" y="296"/>
                      </a:cubicBezTo>
                      <a:cubicBezTo>
                        <a:pt x="1645" y="283"/>
                        <a:pt x="1725" y="229"/>
                        <a:pt x="1805" y="189"/>
                      </a:cubicBezTo>
                      <a:cubicBezTo>
                        <a:pt x="1805" y="162"/>
                        <a:pt x="1805" y="122"/>
                        <a:pt x="1791" y="96"/>
                      </a:cubicBezTo>
                      <a:cubicBezTo>
                        <a:pt x="1599" y="19"/>
                        <a:pt x="1401" y="0"/>
                        <a:pt x="1201" y="0"/>
                      </a:cubicBezTo>
                      <a:cubicBezTo>
                        <a:pt x="1012" y="0"/>
                        <a:pt x="822" y="17"/>
                        <a:pt x="634" y="17"/>
                      </a:cubicBezTo>
                      <a:cubicBezTo>
                        <a:pt x="606" y="17"/>
                        <a:pt x="577" y="16"/>
                        <a:pt x="549" y="16"/>
                      </a:cubicBezTo>
                      <a:cubicBezTo>
                        <a:pt x="485" y="11"/>
                        <a:pt x="418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11"/>
                <p:cNvSpPr/>
                <p:nvPr/>
              </p:nvSpPr>
              <p:spPr>
                <a:xfrm>
                  <a:off x="6539529" y="265232"/>
                  <a:ext cx="67970" cy="7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" h="230" extrusionOk="0">
                      <a:moveTo>
                        <a:pt x="1910" y="0"/>
                      </a:moveTo>
                      <a:cubicBezTo>
                        <a:pt x="1323" y="0"/>
                        <a:pt x="735" y="0"/>
                        <a:pt x="147" y="14"/>
                      </a:cubicBezTo>
                      <a:cubicBezTo>
                        <a:pt x="93" y="14"/>
                        <a:pt x="54" y="67"/>
                        <a:pt x="0" y="107"/>
                      </a:cubicBezTo>
                      <a:cubicBezTo>
                        <a:pt x="164" y="189"/>
                        <a:pt x="584" y="229"/>
                        <a:pt x="1016" y="229"/>
                      </a:cubicBezTo>
                      <a:cubicBezTo>
                        <a:pt x="1498" y="229"/>
                        <a:pt x="1995" y="179"/>
                        <a:pt x="2165" y="80"/>
                      </a:cubicBezTo>
                      <a:cubicBezTo>
                        <a:pt x="2071" y="54"/>
                        <a:pt x="1991" y="0"/>
                        <a:pt x="19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1935;p11"/>
                <p:cNvSpPr/>
                <p:nvPr/>
              </p:nvSpPr>
              <p:spPr>
                <a:xfrm>
                  <a:off x="6639741" y="266425"/>
                  <a:ext cx="51645" cy="8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257" extrusionOk="0">
                      <a:moveTo>
                        <a:pt x="762" y="0"/>
                      </a:moveTo>
                      <a:cubicBezTo>
                        <a:pt x="443" y="0"/>
                        <a:pt x="134" y="41"/>
                        <a:pt x="1" y="122"/>
                      </a:cubicBezTo>
                      <a:cubicBezTo>
                        <a:pt x="131" y="209"/>
                        <a:pt x="465" y="257"/>
                        <a:pt x="818" y="257"/>
                      </a:cubicBezTo>
                      <a:cubicBezTo>
                        <a:pt x="1117" y="257"/>
                        <a:pt x="1430" y="223"/>
                        <a:pt x="1645" y="149"/>
                      </a:cubicBezTo>
                      <a:cubicBezTo>
                        <a:pt x="1490" y="50"/>
                        <a:pt x="1119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1936;p11"/>
                <p:cNvSpPr/>
                <p:nvPr/>
              </p:nvSpPr>
              <p:spPr>
                <a:xfrm>
                  <a:off x="8403055" y="250948"/>
                  <a:ext cx="22290" cy="17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562" extrusionOk="0">
                      <a:moveTo>
                        <a:pt x="709" y="1"/>
                      </a:moveTo>
                      <a:lnTo>
                        <a:pt x="709" y="1"/>
                      </a:lnTo>
                      <a:cubicBezTo>
                        <a:pt x="375" y="81"/>
                        <a:pt x="134" y="255"/>
                        <a:pt x="1" y="562"/>
                      </a:cubicBezTo>
                      <a:cubicBezTo>
                        <a:pt x="362" y="535"/>
                        <a:pt x="562" y="309"/>
                        <a:pt x="7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7" name="Google Shape;1937;p11"/>
                <p:cNvSpPr/>
                <p:nvPr/>
              </p:nvSpPr>
              <p:spPr>
                <a:xfrm>
                  <a:off x="8373701" y="250131"/>
                  <a:ext cx="23954" cy="21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682" extrusionOk="0">
                      <a:moveTo>
                        <a:pt x="763" y="0"/>
                      </a:moveTo>
                      <a:lnTo>
                        <a:pt x="763" y="0"/>
                      </a:lnTo>
                      <a:cubicBezTo>
                        <a:pt x="362" y="94"/>
                        <a:pt x="121" y="321"/>
                        <a:pt x="0" y="682"/>
                      </a:cubicBezTo>
                      <a:cubicBezTo>
                        <a:pt x="375" y="508"/>
                        <a:pt x="602" y="294"/>
                        <a:pt x="7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8" name="Google Shape;1938;p11"/>
                <p:cNvSpPr/>
                <p:nvPr/>
              </p:nvSpPr>
              <p:spPr>
                <a:xfrm>
                  <a:off x="8349370" y="249723"/>
                  <a:ext cx="23954" cy="16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35" extrusionOk="0">
                      <a:moveTo>
                        <a:pt x="763" y="0"/>
                      </a:moveTo>
                      <a:lnTo>
                        <a:pt x="763" y="0"/>
                      </a:lnTo>
                      <a:cubicBezTo>
                        <a:pt x="348" y="40"/>
                        <a:pt x="148" y="241"/>
                        <a:pt x="1" y="535"/>
                      </a:cubicBezTo>
                      <a:cubicBezTo>
                        <a:pt x="335" y="521"/>
                        <a:pt x="535" y="321"/>
                        <a:pt x="7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9" name="Google Shape;1939;p11"/>
                <p:cNvSpPr/>
                <p:nvPr/>
              </p:nvSpPr>
              <p:spPr>
                <a:xfrm>
                  <a:off x="8321680" y="250571"/>
                  <a:ext cx="16420" cy="17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549" extrusionOk="0">
                      <a:moveTo>
                        <a:pt x="522" y="0"/>
                      </a:moveTo>
                      <a:cubicBezTo>
                        <a:pt x="321" y="187"/>
                        <a:pt x="161" y="321"/>
                        <a:pt x="1" y="467"/>
                      </a:cubicBezTo>
                      <a:lnTo>
                        <a:pt x="41" y="547"/>
                      </a:lnTo>
                      <a:cubicBezTo>
                        <a:pt x="54" y="548"/>
                        <a:pt x="67" y="548"/>
                        <a:pt x="79" y="548"/>
                      </a:cubicBezTo>
                      <a:cubicBezTo>
                        <a:pt x="375" y="548"/>
                        <a:pt x="522" y="385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0" name="Google Shape;1940;p11"/>
                <p:cNvSpPr/>
                <p:nvPr/>
              </p:nvSpPr>
              <p:spPr>
                <a:xfrm>
                  <a:off x="5112169" y="151960"/>
                  <a:ext cx="79743" cy="6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219" extrusionOk="0">
                      <a:moveTo>
                        <a:pt x="228" y="1"/>
                      </a:moveTo>
                      <a:cubicBezTo>
                        <a:pt x="175" y="1"/>
                        <a:pt x="134" y="41"/>
                        <a:pt x="1" y="108"/>
                      </a:cubicBezTo>
                      <a:cubicBezTo>
                        <a:pt x="321" y="181"/>
                        <a:pt x="889" y="218"/>
                        <a:pt x="1410" y="218"/>
                      </a:cubicBezTo>
                      <a:cubicBezTo>
                        <a:pt x="1931" y="218"/>
                        <a:pt x="2405" y="181"/>
                        <a:pt x="2539" y="108"/>
                      </a:cubicBezTo>
                      <a:cubicBezTo>
                        <a:pt x="2486" y="81"/>
                        <a:pt x="2432" y="28"/>
                        <a:pt x="2393" y="28"/>
                      </a:cubicBezTo>
                      <a:cubicBezTo>
                        <a:pt x="1671" y="15"/>
                        <a:pt x="950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1" name="Google Shape;1941;p11"/>
                <p:cNvSpPr/>
                <p:nvPr/>
              </p:nvSpPr>
              <p:spPr>
                <a:xfrm>
                  <a:off x="4442771" y="152808"/>
                  <a:ext cx="30202" cy="23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757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67" y="188"/>
                        <a:pt x="160" y="348"/>
                        <a:pt x="254" y="469"/>
                      </a:cubicBezTo>
                      <a:cubicBezTo>
                        <a:pt x="412" y="659"/>
                        <a:pt x="596" y="757"/>
                        <a:pt x="798" y="757"/>
                      </a:cubicBezTo>
                      <a:cubicBezTo>
                        <a:pt x="851" y="757"/>
                        <a:pt x="906" y="750"/>
                        <a:pt x="962" y="736"/>
                      </a:cubicBezTo>
                      <a:cubicBezTo>
                        <a:pt x="842" y="656"/>
                        <a:pt x="735" y="562"/>
                        <a:pt x="641" y="469"/>
                      </a:cubicBezTo>
                      <a:cubicBezTo>
                        <a:pt x="454" y="282"/>
                        <a:pt x="281" y="95"/>
                        <a:pt x="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2" name="Google Shape;1942;p11"/>
                <p:cNvSpPr/>
                <p:nvPr/>
              </p:nvSpPr>
              <p:spPr>
                <a:xfrm>
                  <a:off x="4379448" y="153248"/>
                  <a:ext cx="21820" cy="1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616" extrusionOk="0">
                      <a:moveTo>
                        <a:pt x="115" y="0"/>
                      </a:moveTo>
                      <a:cubicBezTo>
                        <a:pt x="77" y="0"/>
                        <a:pt x="39" y="5"/>
                        <a:pt x="0" y="13"/>
                      </a:cubicBezTo>
                      <a:cubicBezTo>
                        <a:pt x="147" y="214"/>
                        <a:pt x="294" y="401"/>
                        <a:pt x="494" y="535"/>
                      </a:cubicBezTo>
                      <a:cubicBezTo>
                        <a:pt x="547" y="574"/>
                        <a:pt x="615" y="601"/>
                        <a:pt x="695" y="615"/>
                      </a:cubicBezTo>
                      <a:cubicBezTo>
                        <a:pt x="681" y="588"/>
                        <a:pt x="681" y="548"/>
                        <a:pt x="668" y="521"/>
                      </a:cubicBezTo>
                      <a:cubicBezTo>
                        <a:pt x="563" y="185"/>
                        <a:pt x="359" y="0"/>
                        <a:pt x="11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943;p11"/>
                <p:cNvSpPr/>
                <p:nvPr/>
              </p:nvSpPr>
              <p:spPr>
                <a:xfrm>
                  <a:off x="4352982" y="148601"/>
                  <a:ext cx="19779" cy="1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1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22" y="362"/>
                        <a:pt x="295" y="562"/>
                        <a:pt x="629" y="616"/>
                      </a:cubicBezTo>
                      <a:cubicBezTo>
                        <a:pt x="523" y="336"/>
                        <a:pt x="375" y="95"/>
                        <a:pt x="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4" name="Google Shape;1944;p11"/>
                <p:cNvSpPr/>
                <p:nvPr/>
              </p:nvSpPr>
              <p:spPr>
                <a:xfrm>
                  <a:off x="5069817" y="151741"/>
                  <a:ext cx="24363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" h="262" extrusionOk="0">
                      <a:moveTo>
                        <a:pt x="359" y="0"/>
                      </a:moveTo>
                      <a:cubicBezTo>
                        <a:pt x="248" y="0"/>
                        <a:pt x="134" y="44"/>
                        <a:pt x="1" y="129"/>
                      </a:cubicBezTo>
                      <a:cubicBezTo>
                        <a:pt x="54" y="182"/>
                        <a:pt x="121" y="209"/>
                        <a:pt x="188" y="222"/>
                      </a:cubicBezTo>
                      <a:cubicBezTo>
                        <a:pt x="261" y="248"/>
                        <a:pt x="338" y="262"/>
                        <a:pt x="418" y="262"/>
                      </a:cubicBezTo>
                      <a:cubicBezTo>
                        <a:pt x="498" y="262"/>
                        <a:pt x="582" y="248"/>
                        <a:pt x="669" y="222"/>
                      </a:cubicBezTo>
                      <a:cubicBezTo>
                        <a:pt x="708" y="222"/>
                        <a:pt x="735" y="209"/>
                        <a:pt x="776" y="195"/>
                      </a:cubicBezTo>
                      <a:cubicBezTo>
                        <a:pt x="622" y="64"/>
                        <a:pt x="493" y="0"/>
                        <a:pt x="35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1945;p11"/>
                <p:cNvSpPr/>
                <p:nvPr/>
              </p:nvSpPr>
              <p:spPr>
                <a:xfrm>
                  <a:off x="4331634" y="151144"/>
                  <a:ext cx="15949" cy="21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683" extrusionOk="0">
                      <a:moveTo>
                        <a:pt x="13" y="0"/>
                      </a:moveTo>
                      <a:lnTo>
                        <a:pt x="13" y="0"/>
                      </a:lnTo>
                      <a:cubicBezTo>
                        <a:pt x="0" y="374"/>
                        <a:pt x="80" y="495"/>
                        <a:pt x="508" y="682"/>
                      </a:cubicBezTo>
                      <a:cubicBezTo>
                        <a:pt x="387" y="361"/>
                        <a:pt x="267" y="148"/>
                        <a:pt x="1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6" name="Google Shape;1946;p11"/>
                <p:cNvSpPr/>
                <p:nvPr/>
              </p:nvSpPr>
              <p:spPr>
                <a:xfrm>
                  <a:off x="4411722" y="151960"/>
                  <a:ext cx="15980" cy="17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562" extrusionOk="0">
                      <a:moveTo>
                        <a:pt x="81" y="1"/>
                      </a:moveTo>
                      <a:cubicBezTo>
                        <a:pt x="54" y="28"/>
                        <a:pt x="27" y="41"/>
                        <a:pt x="0" y="68"/>
                      </a:cubicBezTo>
                      <a:cubicBezTo>
                        <a:pt x="148" y="202"/>
                        <a:pt x="281" y="348"/>
                        <a:pt x="455" y="522"/>
                      </a:cubicBezTo>
                      <a:cubicBezTo>
                        <a:pt x="481" y="535"/>
                        <a:pt x="495" y="549"/>
                        <a:pt x="508" y="562"/>
                      </a:cubicBezTo>
                      <a:lnTo>
                        <a:pt x="508" y="522"/>
                      </a:lnTo>
                      <a:cubicBezTo>
                        <a:pt x="495" y="175"/>
                        <a:pt x="415" y="81"/>
                        <a:pt x="8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1947;p11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1948;p11"/>
                <p:cNvSpPr/>
                <p:nvPr/>
              </p:nvSpPr>
              <p:spPr>
                <a:xfrm>
                  <a:off x="8527661" y="172932"/>
                  <a:ext cx="36481" cy="92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" h="2954" extrusionOk="0">
                      <a:moveTo>
                        <a:pt x="227" y="1"/>
                      </a:moveTo>
                      <a:cubicBezTo>
                        <a:pt x="40" y="175"/>
                        <a:pt x="107" y="309"/>
                        <a:pt x="173" y="428"/>
                      </a:cubicBezTo>
                      <a:cubicBezTo>
                        <a:pt x="294" y="656"/>
                        <a:pt x="401" y="883"/>
                        <a:pt x="561" y="1070"/>
                      </a:cubicBezTo>
                      <a:cubicBezTo>
                        <a:pt x="815" y="1390"/>
                        <a:pt x="775" y="1671"/>
                        <a:pt x="547" y="1965"/>
                      </a:cubicBezTo>
                      <a:cubicBezTo>
                        <a:pt x="360" y="2206"/>
                        <a:pt x="200" y="2432"/>
                        <a:pt x="40" y="2687"/>
                      </a:cubicBezTo>
                      <a:cubicBezTo>
                        <a:pt x="0" y="2753"/>
                        <a:pt x="27" y="2860"/>
                        <a:pt x="13" y="2954"/>
                      </a:cubicBezTo>
                      <a:cubicBezTo>
                        <a:pt x="107" y="2940"/>
                        <a:pt x="227" y="2940"/>
                        <a:pt x="267" y="2887"/>
                      </a:cubicBezTo>
                      <a:cubicBezTo>
                        <a:pt x="535" y="2526"/>
                        <a:pt x="788" y="2165"/>
                        <a:pt x="1028" y="1778"/>
                      </a:cubicBezTo>
                      <a:cubicBezTo>
                        <a:pt x="1162" y="1565"/>
                        <a:pt x="1108" y="1337"/>
                        <a:pt x="975" y="1123"/>
                      </a:cubicBezTo>
                      <a:cubicBezTo>
                        <a:pt x="775" y="816"/>
                        <a:pt x="601" y="509"/>
                        <a:pt x="401" y="202"/>
                      </a:cubicBezTo>
                      <a:cubicBezTo>
                        <a:pt x="360" y="122"/>
                        <a:pt x="294" y="81"/>
                        <a:pt x="2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11"/>
                <p:cNvSpPr/>
                <p:nvPr/>
              </p:nvSpPr>
              <p:spPr>
                <a:xfrm>
                  <a:off x="4202445" y="171268"/>
                  <a:ext cx="33593" cy="85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" h="2726" extrusionOk="0">
                      <a:moveTo>
                        <a:pt x="1069" y="0"/>
                      </a:moveTo>
                      <a:lnTo>
                        <a:pt x="1069" y="0"/>
                      </a:lnTo>
                      <a:cubicBezTo>
                        <a:pt x="895" y="81"/>
                        <a:pt x="802" y="94"/>
                        <a:pt x="761" y="161"/>
                      </a:cubicBezTo>
                      <a:cubicBezTo>
                        <a:pt x="535" y="442"/>
                        <a:pt x="321" y="736"/>
                        <a:pt x="120" y="1030"/>
                      </a:cubicBezTo>
                      <a:cubicBezTo>
                        <a:pt x="54" y="1123"/>
                        <a:pt x="0" y="1256"/>
                        <a:pt x="13" y="1350"/>
                      </a:cubicBezTo>
                      <a:cubicBezTo>
                        <a:pt x="54" y="1898"/>
                        <a:pt x="321" y="2325"/>
                        <a:pt x="695" y="2726"/>
                      </a:cubicBezTo>
                      <a:cubicBezTo>
                        <a:pt x="922" y="2539"/>
                        <a:pt x="829" y="2432"/>
                        <a:pt x="761" y="2312"/>
                      </a:cubicBezTo>
                      <a:cubicBezTo>
                        <a:pt x="668" y="2138"/>
                        <a:pt x="547" y="1965"/>
                        <a:pt x="454" y="1791"/>
                      </a:cubicBezTo>
                      <a:cubicBezTo>
                        <a:pt x="294" y="1511"/>
                        <a:pt x="307" y="1243"/>
                        <a:pt x="508" y="976"/>
                      </a:cubicBezTo>
                      <a:cubicBezTo>
                        <a:pt x="668" y="789"/>
                        <a:pt x="815" y="588"/>
                        <a:pt x="948" y="375"/>
                      </a:cubicBezTo>
                      <a:cubicBezTo>
                        <a:pt x="1002" y="294"/>
                        <a:pt x="1016" y="187"/>
                        <a:pt x="10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11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11"/>
                <p:cNvSpPr/>
                <p:nvPr/>
              </p:nvSpPr>
              <p:spPr>
                <a:xfrm>
                  <a:off x="5384392" y="277790"/>
                  <a:ext cx="612422" cy="16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7" h="536" extrusionOk="0">
                      <a:moveTo>
                        <a:pt x="81" y="1"/>
                      </a:moveTo>
                      <a:cubicBezTo>
                        <a:pt x="28" y="15"/>
                        <a:pt x="1" y="54"/>
                        <a:pt x="1" y="95"/>
                      </a:cubicBezTo>
                      <a:cubicBezTo>
                        <a:pt x="1" y="134"/>
                        <a:pt x="28" y="161"/>
                        <a:pt x="81" y="161"/>
                      </a:cubicBezTo>
                      <a:lnTo>
                        <a:pt x="108" y="161"/>
                      </a:lnTo>
                      <a:cubicBezTo>
                        <a:pt x="108" y="175"/>
                        <a:pt x="94" y="175"/>
                        <a:pt x="81" y="188"/>
                      </a:cubicBezTo>
                      <a:cubicBezTo>
                        <a:pt x="67" y="188"/>
                        <a:pt x="67" y="202"/>
                        <a:pt x="67" y="202"/>
                      </a:cubicBezTo>
                      <a:cubicBezTo>
                        <a:pt x="67" y="215"/>
                        <a:pt x="81" y="229"/>
                        <a:pt x="81" y="229"/>
                      </a:cubicBezTo>
                      <a:cubicBezTo>
                        <a:pt x="67" y="241"/>
                        <a:pt x="54" y="268"/>
                        <a:pt x="54" y="282"/>
                      </a:cubicBezTo>
                      <a:lnTo>
                        <a:pt x="54" y="309"/>
                      </a:lnTo>
                      <a:cubicBezTo>
                        <a:pt x="67" y="322"/>
                        <a:pt x="81" y="335"/>
                        <a:pt x="108" y="335"/>
                      </a:cubicBezTo>
                      <a:cubicBezTo>
                        <a:pt x="1724" y="469"/>
                        <a:pt x="3368" y="509"/>
                        <a:pt x="4998" y="509"/>
                      </a:cubicBezTo>
                      <a:cubicBezTo>
                        <a:pt x="6587" y="509"/>
                        <a:pt x="8163" y="482"/>
                        <a:pt x="9727" y="482"/>
                      </a:cubicBezTo>
                      <a:cubicBezTo>
                        <a:pt x="11678" y="482"/>
                        <a:pt x="13628" y="535"/>
                        <a:pt x="15592" y="535"/>
                      </a:cubicBezTo>
                      <a:cubicBezTo>
                        <a:pt x="16847" y="535"/>
                        <a:pt x="18103" y="509"/>
                        <a:pt x="19359" y="428"/>
                      </a:cubicBezTo>
                      <a:cubicBezTo>
                        <a:pt x="19439" y="428"/>
                        <a:pt x="19493" y="375"/>
                        <a:pt x="19507" y="309"/>
                      </a:cubicBezTo>
                      <a:lnTo>
                        <a:pt x="19507" y="282"/>
                      </a:lnTo>
                      <a:cubicBezTo>
                        <a:pt x="19507" y="255"/>
                        <a:pt x="19493" y="215"/>
                        <a:pt x="19466" y="188"/>
                      </a:cubicBezTo>
                      <a:lnTo>
                        <a:pt x="19466" y="268"/>
                      </a:lnTo>
                      <a:lnTo>
                        <a:pt x="147" y="268"/>
                      </a:lnTo>
                      <a:lnTo>
                        <a:pt x="14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2" name="Google Shape;1952;p11"/>
                <p:cNvSpPr/>
                <p:nvPr/>
              </p:nvSpPr>
              <p:spPr>
                <a:xfrm>
                  <a:off x="5987955" y="137299"/>
                  <a:ext cx="10109" cy="2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81" extrusionOk="0">
                      <a:moveTo>
                        <a:pt x="148" y="1"/>
                      </a:moveTo>
                      <a:cubicBezTo>
                        <a:pt x="95" y="1"/>
                        <a:pt x="41" y="28"/>
                        <a:pt x="0" y="81"/>
                      </a:cubicBezTo>
                      <a:lnTo>
                        <a:pt x="321" y="81"/>
                      </a:lnTo>
                      <a:cubicBezTo>
                        <a:pt x="282" y="28"/>
                        <a:pt x="214" y="1"/>
                        <a:pt x="14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1953;p11"/>
                <p:cNvSpPr/>
                <p:nvPr/>
              </p:nvSpPr>
              <p:spPr>
                <a:xfrm>
                  <a:off x="4159654" y="285795"/>
                  <a:ext cx="12181" cy="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27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81" y="13"/>
                        <a:pt x="214" y="13"/>
                        <a:pt x="387" y="27"/>
                      </a:cubicBezTo>
                      <a:lnTo>
                        <a:pt x="387" y="27"/>
                      </a:lnTo>
                      <a:cubicBezTo>
                        <a:pt x="214" y="13"/>
                        <a:pt x="81" y="13"/>
                        <a:pt x="1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11"/>
                <p:cNvSpPr/>
                <p:nvPr/>
              </p:nvSpPr>
              <p:spPr>
                <a:xfrm>
                  <a:off x="4171804" y="278638"/>
                  <a:ext cx="113273" cy="8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8" h="282" extrusionOk="0">
                      <a:moveTo>
                        <a:pt x="3608" y="1"/>
                      </a:moveTo>
                      <a:lnTo>
                        <a:pt x="3608" y="188"/>
                      </a:lnTo>
                      <a:cubicBezTo>
                        <a:pt x="3421" y="241"/>
                        <a:pt x="2325" y="282"/>
                        <a:pt x="1310" y="282"/>
                      </a:cubicBezTo>
                      <a:cubicBezTo>
                        <a:pt x="816" y="282"/>
                        <a:pt x="348" y="268"/>
                        <a:pt x="0" y="255"/>
                      </a:cubicBezTo>
                      <a:lnTo>
                        <a:pt x="0" y="255"/>
                      </a:lnTo>
                      <a:cubicBezTo>
                        <a:pt x="348" y="268"/>
                        <a:pt x="816" y="282"/>
                        <a:pt x="1310" y="282"/>
                      </a:cubicBezTo>
                      <a:cubicBezTo>
                        <a:pt x="2325" y="282"/>
                        <a:pt x="3421" y="241"/>
                        <a:pt x="3608" y="188"/>
                      </a:cubicBezTo>
                      <a:lnTo>
                        <a:pt x="3608" y="1"/>
                      </a:ln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11"/>
                <p:cNvSpPr/>
                <p:nvPr/>
              </p:nvSpPr>
              <p:spPr>
                <a:xfrm>
                  <a:off x="4159654" y="138555"/>
                  <a:ext cx="125423" cy="148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5" h="4744" extrusionOk="0">
                      <a:moveTo>
                        <a:pt x="1" y="0"/>
                      </a:moveTo>
                      <a:lnTo>
                        <a:pt x="1" y="374"/>
                      </a:lnTo>
                      <a:cubicBezTo>
                        <a:pt x="1" y="415"/>
                        <a:pt x="13" y="455"/>
                        <a:pt x="27" y="508"/>
                      </a:cubicBezTo>
                      <a:cubicBezTo>
                        <a:pt x="13" y="615"/>
                        <a:pt x="1" y="722"/>
                        <a:pt x="1" y="829"/>
                      </a:cubicBezTo>
                      <a:lnTo>
                        <a:pt x="1" y="4690"/>
                      </a:lnTo>
                      <a:cubicBezTo>
                        <a:pt x="81" y="4703"/>
                        <a:pt x="214" y="4703"/>
                        <a:pt x="387" y="4717"/>
                      </a:cubicBezTo>
                      <a:cubicBezTo>
                        <a:pt x="735" y="4730"/>
                        <a:pt x="1203" y="4744"/>
                        <a:pt x="1697" y="4744"/>
                      </a:cubicBezTo>
                      <a:cubicBezTo>
                        <a:pt x="2712" y="4744"/>
                        <a:pt x="3808" y="4703"/>
                        <a:pt x="3995" y="4650"/>
                      </a:cubicBezTo>
                      <a:lnTo>
                        <a:pt x="3995" y="4463"/>
                      </a:lnTo>
                      <a:cubicBezTo>
                        <a:pt x="3380" y="4035"/>
                        <a:pt x="2699" y="3728"/>
                        <a:pt x="2098" y="3301"/>
                      </a:cubicBezTo>
                      <a:lnTo>
                        <a:pt x="2098" y="3301"/>
                      </a:lnTo>
                      <a:cubicBezTo>
                        <a:pt x="2111" y="3314"/>
                        <a:pt x="2111" y="3340"/>
                        <a:pt x="2124" y="3354"/>
                      </a:cubicBezTo>
                      <a:cubicBezTo>
                        <a:pt x="2165" y="3408"/>
                        <a:pt x="2204" y="3474"/>
                        <a:pt x="2204" y="3541"/>
                      </a:cubicBezTo>
                      <a:cubicBezTo>
                        <a:pt x="2204" y="3595"/>
                        <a:pt x="2165" y="3675"/>
                        <a:pt x="2058" y="3768"/>
                      </a:cubicBezTo>
                      <a:cubicBezTo>
                        <a:pt x="1764" y="3447"/>
                        <a:pt x="1524" y="3114"/>
                        <a:pt x="1417" y="2713"/>
                      </a:cubicBezTo>
                      <a:cubicBezTo>
                        <a:pt x="842" y="2072"/>
                        <a:pt x="562" y="1270"/>
                        <a:pt x="227" y="481"/>
                      </a:cubicBezTo>
                      <a:lnTo>
                        <a:pt x="227" y="294"/>
                      </a:lnTo>
                      <a:cubicBezTo>
                        <a:pt x="227" y="241"/>
                        <a:pt x="188" y="214"/>
                        <a:pt x="147" y="214"/>
                      </a:cubicBezTo>
                      <a:cubicBezTo>
                        <a:pt x="134" y="214"/>
                        <a:pt x="120" y="214"/>
                        <a:pt x="120" y="228"/>
                      </a:cubicBezTo>
                      <a:cubicBezTo>
                        <a:pt x="94" y="161"/>
                        <a:pt x="54" y="94"/>
                        <a:pt x="27" y="27"/>
                      </a:cubicBezTo>
                      <a:cubicBezTo>
                        <a:pt x="27" y="14"/>
                        <a:pt x="13" y="14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11"/>
                <p:cNvSpPr/>
                <p:nvPr/>
              </p:nvSpPr>
              <p:spPr>
                <a:xfrm>
                  <a:off x="4147912" y="138555"/>
                  <a:ext cx="143883" cy="151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3" h="4824" extrusionOk="0">
                      <a:moveTo>
                        <a:pt x="361" y="0"/>
                      </a:moveTo>
                      <a:cubicBezTo>
                        <a:pt x="321" y="0"/>
                        <a:pt x="294" y="27"/>
                        <a:pt x="294" y="68"/>
                      </a:cubicBezTo>
                      <a:cubicBezTo>
                        <a:pt x="321" y="175"/>
                        <a:pt x="348" y="268"/>
                        <a:pt x="375" y="374"/>
                      </a:cubicBezTo>
                      <a:lnTo>
                        <a:pt x="375" y="0"/>
                      </a:lnTo>
                      <a:close/>
                      <a:moveTo>
                        <a:pt x="375" y="829"/>
                      </a:moveTo>
                      <a:cubicBezTo>
                        <a:pt x="241" y="2004"/>
                        <a:pt x="0" y="3247"/>
                        <a:pt x="241" y="4409"/>
                      </a:cubicBezTo>
                      <a:cubicBezTo>
                        <a:pt x="147" y="4516"/>
                        <a:pt x="227" y="4703"/>
                        <a:pt x="387" y="4717"/>
                      </a:cubicBezTo>
                      <a:cubicBezTo>
                        <a:pt x="909" y="4770"/>
                        <a:pt x="1429" y="4824"/>
                        <a:pt x="1951" y="4824"/>
                      </a:cubicBezTo>
                      <a:cubicBezTo>
                        <a:pt x="2218" y="4824"/>
                        <a:pt x="2472" y="4810"/>
                        <a:pt x="2726" y="4783"/>
                      </a:cubicBezTo>
                      <a:cubicBezTo>
                        <a:pt x="2753" y="4783"/>
                        <a:pt x="2779" y="4770"/>
                        <a:pt x="2806" y="4757"/>
                      </a:cubicBezTo>
                      <a:cubicBezTo>
                        <a:pt x="3340" y="4770"/>
                        <a:pt x="3875" y="4783"/>
                        <a:pt x="4409" y="4810"/>
                      </a:cubicBezTo>
                      <a:lnTo>
                        <a:pt x="4422" y="4810"/>
                      </a:lnTo>
                      <a:cubicBezTo>
                        <a:pt x="4556" y="4810"/>
                        <a:pt x="4582" y="4623"/>
                        <a:pt x="4476" y="4543"/>
                      </a:cubicBezTo>
                      <a:cubicBezTo>
                        <a:pt x="4436" y="4516"/>
                        <a:pt x="4409" y="4489"/>
                        <a:pt x="4369" y="4463"/>
                      </a:cubicBezTo>
                      <a:lnTo>
                        <a:pt x="4369" y="4650"/>
                      </a:lnTo>
                      <a:cubicBezTo>
                        <a:pt x="4182" y="4703"/>
                        <a:pt x="3086" y="4744"/>
                        <a:pt x="2071" y="4744"/>
                      </a:cubicBezTo>
                      <a:cubicBezTo>
                        <a:pt x="1577" y="4744"/>
                        <a:pt x="1109" y="4730"/>
                        <a:pt x="761" y="4717"/>
                      </a:cubicBezTo>
                      <a:cubicBezTo>
                        <a:pt x="588" y="4703"/>
                        <a:pt x="455" y="4703"/>
                        <a:pt x="375" y="4690"/>
                      </a:cubicBezTo>
                      <a:lnTo>
                        <a:pt x="375" y="82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11"/>
                <p:cNvSpPr/>
                <p:nvPr/>
              </p:nvSpPr>
              <p:spPr>
                <a:xfrm>
                  <a:off x="4204109" y="223697"/>
                  <a:ext cx="24771" cy="3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05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08" y="402"/>
                        <a:pt x="348" y="735"/>
                        <a:pt x="642" y="1056"/>
                      </a:cubicBezTo>
                      <a:cubicBezTo>
                        <a:pt x="749" y="963"/>
                        <a:pt x="788" y="883"/>
                        <a:pt x="788" y="829"/>
                      </a:cubicBezTo>
                      <a:cubicBezTo>
                        <a:pt x="788" y="762"/>
                        <a:pt x="749" y="696"/>
                        <a:pt x="708" y="642"/>
                      </a:cubicBezTo>
                      <a:cubicBezTo>
                        <a:pt x="695" y="628"/>
                        <a:pt x="695" y="602"/>
                        <a:pt x="682" y="589"/>
                      </a:cubicBezTo>
                      <a:cubicBezTo>
                        <a:pt x="494" y="455"/>
                        <a:pt x="321" y="322"/>
                        <a:pt x="161" y="161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11"/>
                <p:cNvSpPr/>
                <p:nvPr/>
              </p:nvSpPr>
              <p:spPr>
                <a:xfrm>
                  <a:off x="8473128" y="139811"/>
                  <a:ext cx="6310" cy="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14" extrusionOk="0">
                      <a:moveTo>
                        <a:pt x="200" y="1"/>
                      </a:moveTo>
                      <a:cubicBezTo>
                        <a:pt x="120" y="1"/>
                        <a:pt x="54" y="1"/>
                        <a:pt x="0" y="14"/>
                      </a:cubicBezTo>
                      <a:lnTo>
                        <a:pt x="27" y="14"/>
                      </a:lnTo>
                      <a:cubicBezTo>
                        <a:pt x="67" y="1"/>
                        <a:pt x="134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11"/>
                <p:cNvSpPr/>
                <p:nvPr/>
              </p:nvSpPr>
              <p:spPr>
                <a:xfrm>
                  <a:off x="8472688" y="285356"/>
                  <a:ext cx="96948" cy="1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8" h="4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1" y="14"/>
                        <a:pt x="94" y="14"/>
                        <a:pt x="134" y="14"/>
                      </a:cubicBezTo>
                      <a:lnTo>
                        <a:pt x="161" y="14"/>
                      </a:lnTo>
                      <a:cubicBezTo>
                        <a:pt x="100" y="10"/>
                        <a:pt x="46" y="5"/>
                        <a:pt x="0" y="0"/>
                      </a:cubicBezTo>
                      <a:close/>
                      <a:moveTo>
                        <a:pt x="161" y="14"/>
                      </a:moveTo>
                      <a:lnTo>
                        <a:pt x="161" y="14"/>
                      </a:lnTo>
                      <a:cubicBezTo>
                        <a:pt x="208" y="18"/>
                        <a:pt x="260" y="21"/>
                        <a:pt x="316" y="23"/>
                      </a:cubicBezTo>
                      <a:lnTo>
                        <a:pt x="316" y="23"/>
                      </a:lnTo>
                      <a:cubicBezTo>
                        <a:pt x="282" y="19"/>
                        <a:pt x="248" y="14"/>
                        <a:pt x="214" y="14"/>
                      </a:cubicBezTo>
                      <a:close/>
                      <a:moveTo>
                        <a:pt x="316" y="23"/>
                      </a:moveTo>
                      <a:cubicBezTo>
                        <a:pt x="336" y="25"/>
                        <a:pt x="355" y="27"/>
                        <a:pt x="375" y="27"/>
                      </a:cubicBezTo>
                      <a:lnTo>
                        <a:pt x="404" y="27"/>
                      </a:lnTo>
                      <a:cubicBezTo>
                        <a:pt x="374" y="26"/>
                        <a:pt x="344" y="25"/>
                        <a:pt x="316" y="23"/>
                      </a:cubicBezTo>
                      <a:close/>
                      <a:moveTo>
                        <a:pt x="404" y="27"/>
                      </a:moveTo>
                      <a:cubicBezTo>
                        <a:pt x="514" y="31"/>
                        <a:pt x="636" y="35"/>
                        <a:pt x="766" y="37"/>
                      </a:cubicBezTo>
                      <a:lnTo>
                        <a:pt x="766" y="37"/>
                      </a:lnTo>
                      <a:cubicBezTo>
                        <a:pt x="661" y="27"/>
                        <a:pt x="565" y="27"/>
                        <a:pt x="469" y="27"/>
                      </a:cubicBezTo>
                      <a:close/>
                      <a:moveTo>
                        <a:pt x="766" y="37"/>
                      </a:moveTo>
                      <a:cubicBezTo>
                        <a:pt x="778" y="38"/>
                        <a:pt x="790" y="40"/>
                        <a:pt x="802" y="41"/>
                      </a:cubicBezTo>
                      <a:lnTo>
                        <a:pt x="1217" y="41"/>
                      </a:lnTo>
                      <a:cubicBezTo>
                        <a:pt x="1059" y="41"/>
                        <a:pt x="908" y="40"/>
                        <a:pt x="766" y="37"/>
                      </a:cubicBezTo>
                      <a:close/>
                      <a:moveTo>
                        <a:pt x="3087" y="27"/>
                      </a:moveTo>
                      <a:cubicBezTo>
                        <a:pt x="3020" y="27"/>
                        <a:pt x="2954" y="27"/>
                        <a:pt x="2873" y="41"/>
                      </a:cubicBezTo>
                      <a:cubicBezTo>
                        <a:pt x="2954" y="41"/>
                        <a:pt x="3020" y="27"/>
                        <a:pt x="3087" y="27"/>
                      </a:cubicBez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11"/>
                <p:cNvSpPr/>
                <p:nvPr/>
              </p:nvSpPr>
              <p:spPr>
                <a:xfrm>
                  <a:off x="8469329" y="139811"/>
                  <a:ext cx="140964" cy="14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0" h="4677" extrusionOk="0">
                      <a:moveTo>
                        <a:pt x="321" y="1"/>
                      </a:moveTo>
                      <a:cubicBezTo>
                        <a:pt x="241" y="1"/>
                        <a:pt x="175" y="1"/>
                        <a:pt x="121" y="14"/>
                      </a:cubicBezTo>
                      <a:lnTo>
                        <a:pt x="95" y="14"/>
                      </a:lnTo>
                      <a:cubicBezTo>
                        <a:pt x="68" y="14"/>
                        <a:pt x="41" y="28"/>
                        <a:pt x="27" y="28"/>
                      </a:cubicBezTo>
                      <a:lnTo>
                        <a:pt x="1" y="28"/>
                      </a:lnTo>
                      <a:lnTo>
                        <a:pt x="1" y="4436"/>
                      </a:lnTo>
                      <a:cubicBezTo>
                        <a:pt x="27" y="4517"/>
                        <a:pt x="54" y="4570"/>
                        <a:pt x="95" y="4624"/>
                      </a:cubicBezTo>
                      <a:lnTo>
                        <a:pt x="107" y="4636"/>
                      </a:lnTo>
                      <a:cubicBezTo>
                        <a:pt x="348" y="4663"/>
                        <a:pt x="802" y="4677"/>
                        <a:pt x="1324" y="4677"/>
                      </a:cubicBezTo>
                      <a:lnTo>
                        <a:pt x="2980" y="4677"/>
                      </a:lnTo>
                      <a:cubicBezTo>
                        <a:pt x="3061" y="4663"/>
                        <a:pt x="3127" y="4663"/>
                        <a:pt x="3194" y="4663"/>
                      </a:cubicBezTo>
                      <a:lnTo>
                        <a:pt x="3568" y="4663"/>
                      </a:lnTo>
                      <a:cubicBezTo>
                        <a:pt x="3595" y="4663"/>
                        <a:pt x="3608" y="4650"/>
                        <a:pt x="3622" y="4650"/>
                      </a:cubicBezTo>
                      <a:lnTo>
                        <a:pt x="3889" y="4650"/>
                      </a:lnTo>
                      <a:cubicBezTo>
                        <a:pt x="3942" y="4650"/>
                        <a:pt x="3982" y="4636"/>
                        <a:pt x="4022" y="4636"/>
                      </a:cubicBezTo>
                      <a:cubicBezTo>
                        <a:pt x="4263" y="4624"/>
                        <a:pt x="4436" y="4610"/>
                        <a:pt x="4490" y="4597"/>
                      </a:cubicBezTo>
                      <a:lnTo>
                        <a:pt x="4490" y="4490"/>
                      </a:lnTo>
                      <a:lnTo>
                        <a:pt x="4356" y="4490"/>
                      </a:lnTo>
                      <a:cubicBezTo>
                        <a:pt x="3702" y="4223"/>
                        <a:pt x="3100" y="3808"/>
                        <a:pt x="2566" y="3314"/>
                      </a:cubicBezTo>
                      <a:cubicBezTo>
                        <a:pt x="2432" y="3528"/>
                        <a:pt x="2286" y="3742"/>
                        <a:pt x="2125" y="3942"/>
                      </a:cubicBezTo>
                      <a:cubicBezTo>
                        <a:pt x="2085" y="3995"/>
                        <a:pt x="1965" y="3995"/>
                        <a:pt x="1871" y="4009"/>
                      </a:cubicBezTo>
                      <a:lnTo>
                        <a:pt x="1871" y="3968"/>
                      </a:lnTo>
                      <a:lnTo>
                        <a:pt x="1871" y="3861"/>
                      </a:lnTo>
                      <a:cubicBezTo>
                        <a:pt x="1871" y="3808"/>
                        <a:pt x="1871" y="3768"/>
                        <a:pt x="1898" y="3742"/>
                      </a:cubicBezTo>
                      <a:cubicBezTo>
                        <a:pt x="2031" y="3514"/>
                        <a:pt x="2192" y="3300"/>
                        <a:pt x="2339" y="3100"/>
                      </a:cubicBezTo>
                      <a:cubicBezTo>
                        <a:pt x="1470" y="2205"/>
                        <a:pt x="775" y="1083"/>
                        <a:pt x="3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11"/>
                <p:cNvSpPr/>
                <p:nvPr/>
              </p:nvSpPr>
              <p:spPr>
                <a:xfrm>
                  <a:off x="8464306" y="135196"/>
                  <a:ext cx="155217" cy="159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4" h="5092" extrusionOk="0">
                      <a:moveTo>
                        <a:pt x="308" y="0"/>
                      </a:moveTo>
                      <a:cubicBezTo>
                        <a:pt x="241" y="0"/>
                        <a:pt x="161" y="54"/>
                        <a:pt x="148" y="161"/>
                      </a:cubicBezTo>
                      <a:cubicBezTo>
                        <a:pt x="54" y="1056"/>
                        <a:pt x="121" y="1938"/>
                        <a:pt x="134" y="2820"/>
                      </a:cubicBezTo>
                      <a:cubicBezTo>
                        <a:pt x="148" y="3221"/>
                        <a:pt x="0" y="4115"/>
                        <a:pt x="161" y="4583"/>
                      </a:cubicBezTo>
                      <a:lnTo>
                        <a:pt x="161" y="175"/>
                      </a:lnTo>
                      <a:lnTo>
                        <a:pt x="187" y="175"/>
                      </a:lnTo>
                      <a:cubicBezTo>
                        <a:pt x="201" y="175"/>
                        <a:pt x="228" y="161"/>
                        <a:pt x="255" y="161"/>
                      </a:cubicBezTo>
                      <a:lnTo>
                        <a:pt x="308" y="161"/>
                      </a:lnTo>
                      <a:cubicBezTo>
                        <a:pt x="348" y="148"/>
                        <a:pt x="415" y="148"/>
                        <a:pt x="481" y="148"/>
                      </a:cubicBezTo>
                      <a:cubicBezTo>
                        <a:pt x="481" y="134"/>
                        <a:pt x="468" y="121"/>
                        <a:pt x="468" y="121"/>
                      </a:cubicBezTo>
                      <a:cubicBezTo>
                        <a:pt x="442" y="41"/>
                        <a:pt x="374" y="0"/>
                        <a:pt x="308" y="0"/>
                      </a:cubicBezTo>
                      <a:close/>
                      <a:moveTo>
                        <a:pt x="4650" y="4637"/>
                      </a:moveTo>
                      <a:lnTo>
                        <a:pt x="4650" y="4744"/>
                      </a:lnTo>
                      <a:cubicBezTo>
                        <a:pt x="4596" y="4757"/>
                        <a:pt x="4423" y="4771"/>
                        <a:pt x="4182" y="4783"/>
                      </a:cubicBezTo>
                      <a:cubicBezTo>
                        <a:pt x="4142" y="4783"/>
                        <a:pt x="4102" y="4797"/>
                        <a:pt x="4049" y="4797"/>
                      </a:cubicBezTo>
                      <a:lnTo>
                        <a:pt x="3782" y="4797"/>
                      </a:lnTo>
                      <a:cubicBezTo>
                        <a:pt x="3768" y="4797"/>
                        <a:pt x="3755" y="4810"/>
                        <a:pt x="3728" y="4810"/>
                      </a:cubicBezTo>
                      <a:lnTo>
                        <a:pt x="3354" y="4810"/>
                      </a:lnTo>
                      <a:cubicBezTo>
                        <a:pt x="3287" y="4810"/>
                        <a:pt x="3221" y="4824"/>
                        <a:pt x="3140" y="4824"/>
                      </a:cubicBezTo>
                      <a:lnTo>
                        <a:pt x="1069" y="4824"/>
                      </a:lnTo>
                      <a:cubicBezTo>
                        <a:pt x="949" y="4810"/>
                        <a:pt x="842" y="4810"/>
                        <a:pt x="736" y="4810"/>
                      </a:cubicBezTo>
                      <a:lnTo>
                        <a:pt x="642" y="4810"/>
                      </a:lnTo>
                      <a:cubicBezTo>
                        <a:pt x="588" y="4810"/>
                        <a:pt x="535" y="4797"/>
                        <a:pt x="481" y="4797"/>
                      </a:cubicBezTo>
                      <a:lnTo>
                        <a:pt x="401" y="4797"/>
                      </a:lnTo>
                      <a:cubicBezTo>
                        <a:pt x="361" y="4797"/>
                        <a:pt x="308" y="4797"/>
                        <a:pt x="267" y="4783"/>
                      </a:cubicBezTo>
                      <a:lnTo>
                        <a:pt x="267" y="4783"/>
                      </a:lnTo>
                      <a:cubicBezTo>
                        <a:pt x="468" y="4997"/>
                        <a:pt x="909" y="5011"/>
                        <a:pt x="1270" y="5011"/>
                      </a:cubicBezTo>
                      <a:lnTo>
                        <a:pt x="1591" y="5011"/>
                      </a:lnTo>
                      <a:cubicBezTo>
                        <a:pt x="2218" y="5064"/>
                        <a:pt x="2859" y="5091"/>
                        <a:pt x="3488" y="5091"/>
                      </a:cubicBezTo>
                      <a:cubicBezTo>
                        <a:pt x="3862" y="5091"/>
                        <a:pt x="4249" y="5091"/>
                        <a:pt x="4610" y="5051"/>
                      </a:cubicBezTo>
                      <a:cubicBezTo>
                        <a:pt x="4717" y="5051"/>
                        <a:pt x="4783" y="4984"/>
                        <a:pt x="4810" y="4917"/>
                      </a:cubicBezTo>
                      <a:lnTo>
                        <a:pt x="4850" y="4917"/>
                      </a:lnTo>
                      <a:cubicBezTo>
                        <a:pt x="4931" y="4917"/>
                        <a:pt x="4943" y="4783"/>
                        <a:pt x="4863" y="4757"/>
                      </a:cubicBezTo>
                      <a:cubicBezTo>
                        <a:pt x="4837" y="4757"/>
                        <a:pt x="4810" y="4744"/>
                        <a:pt x="4783" y="4730"/>
                      </a:cubicBezTo>
                      <a:cubicBezTo>
                        <a:pt x="4756" y="4690"/>
                        <a:pt x="4717" y="4650"/>
                        <a:pt x="4650" y="46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11"/>
                <p:cNvSpPr/>
                <p:nvPr/>
              </p:nvSpPr>
              <p:spPr>
                <a:xfrm>
                  <a:off x="8528037" y="237134"/>
                  <a:ext cx="21851" cy="28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909" extrusionOk="0">
                      <a:moveTo>
                        <a:pt x="469" y="0"/>
                      </a:moveTo>
                      <a:cubicBezTo>
                        <a:pt x="322" y="200"/>
                        <a:pt x="161" y="414"/>
                        <a:pt x="28" y="642"/>
                      </a:cubicBezTo>
                      <a:cubicBezTo>
                        <a:pt x="1" y="668"/>
                        <a:pt x="1" y="708"/>
                        <a:pt x="1" y="761"/>
                      </a:cubicBezTo>
                      <a:lnTo>
                        <a:pt x="1" y="868"/>
                      </a:lnTo>
                      <a:lnTo>
                        <a:pt x="1" y="909"/>
                      </a:lnTo>
                      <a:cubicBezTo>
                        <a:pt x="95" y="895"/>
                        <a:pt x="215" y="895"/>
                        <a:pt x="255" y="842"/>
                      </a:cubicBezTo>
                      <a:cubicBezTo>
                        <a:pt x="416" y="642"/>
                        <a:pt x="562" y="428"/>
                        <a:pt x="696" y="214"/>
                      </a:cubicBezTo>
                      <a:cubicBezTo>
                        <a:pt x="629" y="147"/>
                        <a:pt x="549" y="81"/>
                        <a:pt x="4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11"/>
                <p:cNvSpPr/>
                <p:nvPr/>
              </p:nvSpPr>
              <p:spPr>
                <a:xfrm>
                  <a:off x="4208724" y="138555"/>
                  <a:ext cx="44079" cy="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28" extrusionOk="0">
                      <a:moveTo>
                        <a:pt x="0" y="0"/>
                      </a:moveTo>
                      <a:cubicBezTo>
                        <a:pt x="214" y="0"/>
                        <a:pt x="428" y="14"/>
                        <a:pt x="629" y="14"/>
                      </a:cubicBezTo>
                      <a:cubicBezTo>
                        <a:pt x="896" y="14"/>
                        <a:pt x="1149" y="14"/>
                        <a:pt x="1403" y="27"/>
                      </a:cubicBezTo>
                      <a:lnTo>
                        <a:pt x="1403" y="14"/>
                      </a:lnTo>
                      <a:lnTo>
                        <a:pt x="641" y="14"/>
                      </a:lnTo>
                      <a:cubicBezTo>
                        <a:pt x="428" y="0"/>
                        <a:pt x="214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11"/>
                <p:cNvSpPr/>
                <p:nvPr/>
              </p:nvSpPr>
              <p:spPr>
                <a:xfrm>
                  <a:off x="4285044" y="168757"/>
                  <a:ext cx="31" cy="65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9" extrusionOk="0">
                      <a:moveTo>
                        <a:pt x="1" y="0"/>
                      </a:moveTo>
                      <a:lnTo>
                        <a:pt x="1" y="2098"/>
                      </a:lnTo>
                      <a:lnTo>
                        <a:pt x="1" y="209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11"/>
                <p:cNvSpPr/>
                <p:nvPr/>
              </p:nvSpPr>
              <p:spPr>
                <a:xfrm>
                  <a:off x="4198238" y="138555"/>
                  <a:ext cx="86839" cy="96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3088" extrusionOk="0">
                      <a:moveTo>
                        <a:pt x="334" y="0"/>
                      </a:moveTo>
                      <a:cubicBezTo>
                        <a:pt x="268" y="14"/>
                        <a:pt x="214" y="41"/>
                        <a:pt x="147" y="68"/>
                      </a:cubicBezTo>
                      <a:cubicBezTo>
                        <a:pt x="67" y="94"/>
                        <a:pt x="1" y="228"/>
                        <a:pt x="94" y="294"/>
                      </a:cubicBezTo>
                      <a:cubicBezTo>
                        <a:pt x="695" y="789"/>
                        <a:pt x="1617" y="321"/>
                        <a:pt x="1764" y="1336"/>
                      </a:cubicBezTo>
                      <a:cubicBezTo>
                        <a:pt x="1857" y="1924"/>
                        <a:pt x="1830" y="2779"/>
                        <a:pt x="2498" y="3060"/>
                      </a:cubicBezTo>
                      <a:cubicBezTo>
                        <a:pt x="2539" y="3073"/>
                        <a:pt x="2592" y="3087"/>
                        <a:pt x="2632" y="3087"/>
                      </a:cubicBezTo>
                      <a:cubicBezTo>
                        <a:pt x="2673" y="3087"/>
                        <a:pt x="2726" y="3073"/>
                        <a:pt x="2766" y="3060"/>
                      </a:cubicBezTo>
                      <a:lnTo>
                        <a:pt x="2766" y="962"/>
                      </a:lnTo>
                      <a:cubicBezTo>
                        <a:pt x="2699" y="789"/>
                        <a:pt x="2619" y="629"/>
                        <a:pt x="2498" y="481"/>
                      </a:cubicBezTo>
                      <a:cubicBezTo>
                        <a:pt x="2311" y="268"/>
                        <a:pt x="2044" y="107"/>
                        <a:pt x="1737" y="27"/>
                      </a:cubicBezTo>
                      <a:cubicBezTo>
                        <a:pt x="1483" y="14"/>
                        <a:pt x="1230" y="14"/>
                        <a:pt x="963" y="14"/>
                      </a:cubicBezTo>
                      <a:cubicBezTo>
                        <a:pt x="762" y="14"/>
                        <a:pt x="548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11"/>
                <p:cNvSpPr/>
                <p:nvPr/>
              </p:nvSpPr>
              <p:spPr>
                <a:xfrm>
                  <a:off x="4208724" y="136043"/>
                  <a:ext cx="82663" cy="98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3" h="3141" extrusionOk="0">
                      <a:moveTo>
                        <a:pt x="668" y="0"/>
                      </a:moveTo>
                      <a:cubicBezTo>
                        <a:pt x="428" y="0"/>
                        <a:pt x="201" y="27"/>
                        <a:pt x="0" y="80"/>
                      </a:cubicBezTo>
                      <a:lnTo>
                        <a:pt x="14" y="80"/>
                      </a:lnTo>
                      <a:cubicBezTo>
                        <a:pt x="214" y="80"/>
                        <a:pt x="428" y="80"/>
                        <a:pt x="641" y="94"/>
                      </a:cubicBezTo>
                      <a:lnTo>
                        <a:pt x="1403" y="94"/>
                      </a:lnTo>
                      <a:cubicBezTo>
                        <a:pt x="1163" y="27"/>
                        <a:pt x="909" y="0"/>
                        <a:pt x="668" y="0"/>
                      </a:cubicBezTo>
                      <a:close/>
                      <a:moveTo>
                        <a:pt x="2432" y="1042"/>
                      </a:moveTo>
                      <a:lnTo>
                        <a:pt x="2432" y="3140"/>
                      </a:lnTo>
                      <a:cubicBezTo>
                        <a:pt x="2499" y="3100"/>
                        <a:pt x="2552" y="3020"/>
                        <a:pt x="2565" y="2913"/>
                      </a:cubicBezTo>
                      <a:cubicBezTo>
                        <a:pt x="2606" y="2352"/>
                        <a:pt x="2633" y="1617"/>
                        <a:pt x="2432" y="1042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11"/>
                <p:cNvSpPr/>
                <p:nvPr/>
              </p:nvSpPr>
              <p:spPr>
                <a:xfrm>
                  <a:off x="8564110" y="147785"/>
                  <a:ext cx="46182" cy="69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" h="2219" extrusionOk="0">
                      <a:moveTo>
                        <a:pt x="402" y="0"/>
                      </a:moveTo>
                      <a:cubicBezTo>
                        <a:pt x="335" y="0"/>
                        <a:pt x="268" y="14"/>
                        <a:pt x="202" y="41"/>
                      </a:cubicBezTo>
                      <a:cubicBezTo>
                        <a:pt x="28" y="94"/>
                        <a:pt x="1" y="308"/>
                        <a:pt x="148" y="415"/>
                      </a:cubicBezTo>
                      <a:cubicBezTo>
                        <a:pt x="402" y="588"/>
                        <a:pt x="576" y="762"/>
                        <a:pt x="603" y="1083"/>
                      </a:cubicBezTo>
                      <a:cubicBezTo>
                        <a:pt x="642" y="1404"/>
                        <a:pt x="576" y="1698"/>
                        <a:pt x="656" y="2018"/>
                      </a:cubicBezTo>
                      <a:cubicBezTo>
                        <a:pt x="696" y="2152"/>
                        <a:pt x="790" y="2218"/>
                        <a:pt x="909" y="2218"/>
                      </a:cubicBezTo>
                      <a:cubicBezTo>
                        <a:pt x="1003" y="2218"/>
                        <a:pt x="1096" y="2178"/>
                        <a:pt x="1150" y="2084"/>
                      </a:cubicBezTo>
                      <a:cubicBezTo>
                        <a:pt x="1458" y="1657"/>
                        <a:pt x="1471" y="1056"/>
                        <a:pt x="1230" y="588"/>
                      </a:cubicBezTo>
                      <a:cubicBezTo>
                        <a:pt x="1084" y="294"/>
                        <a:pt x="749" y="0"/>
                        <a:pt x="4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11"/>
                <p:cNvSpPr/>
                <p:nvPr/>
              </p:nvSpPr>
              <p:spPr>
                <a:xfrm>
                  <a:off x="6031563" y="143578"/>
                  <a:ext cx="2574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1" extrusionOk="0">
                      <a:moveTo>
                        <a:pt x="1" y="1"/>
                      </a:moveTo>
                      <a:lnTo>
                        <a:pt x="81" y="1"/>
                      </a:lnTo>
                      <a:lnTo>
                        <a:pt x="81" y="1"/>
                      </a:lnTo>
                      <a:lnTo>
                        <a:pt x="1" y="1"/>
                      </a:lnTo>
                      <a:close/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11"/>
                <p:cNvSpPr/>
                <p:nvPr/>
              </p:nvSpPr>
              <p:spPr>
                <a:xfrm>
                  <a:off x="6018597" y="143578"/>
                  <a:ext cx="35665" cy="33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6" h="1057" extrusionOk="0">
                      <a:moveTo>
                        <a:pt x="414" y="1057"/>
                      </a:moveTo>
                      <a:lnTo>
                        <a:pt x="414" y="1057"/>
                      </a:lnTo>
                      <a:lnTo>
                        <a:pt x="414" y="1057"/>
                      </a:lnTo>
                      <a:lnTo>
                        <a:pt x="414" y="1057"/>
                      </a:lnTo>
                      <a:close/>
                      <a:moveTo>
                        <a:pt x="615" y="1016"/>
                      </a:moveTo>
                      <a:lnTo>
                        <a:pt x="615" y="1030"/>
                      </a:lnTo>
                      <a:lnTo>
                        <a:pt x="615" y="1016"/>
                      </a:lnTo>
                      <a:close/>
                      <a:moveTo>
                        <a:pt x="0" y="535"/>
                      </a:moveTo>
                      <a:cubicBezTo>
                        <a:pt x="0" y="789"/>
                        <a:pt x="134" y="1057"/>
                        <a:pt x="414" y="1057"/>
                      </a:cubicBezTo>
                      <a:cubicBezTo>
                        <a:pt x="134" y="1057"/>
                        <a:pt x="0" y="789"/>
                        <a:pt x="0" y="535"/>
                      </a:cubicBezTo>
                      <a:close/>
                      <a:moveTo>
                        <a:pt x="494" y="1"/>
                      </a:moveTo>
                      <a:cubicBezTo>
                        <a:pt x="535" y="1"/>
                        <a:pt x="574" y="15"/>
                        <a:pt x="615" y="27"/>
                      </a:cubicBezTo>
                      <a:cubicBezTo>
                        <a:pt x="775" y="95"/>
                        <a:pt x="948" y="134"/>
                        <a:pt x="1135" y="175"/>
                      </a:cubicBezTo>
                      <a:lnTo>
                        <a:pt x="1135" y="175"/>
                      </a:lnTo>
                      <a:cubicBezTo>
                        <a:pt x="948" y="134"/>
                        <a:pt x="775" y="95"/>
                        <a:pt x="615" y="27"/>
                      </a:cubicBezTo>
                      <a:cubicBezTo>
                        <a:pt x="574" y="15"/>
                        <a:pt x="535" y="1"/>
                        <a:pt x="494" y="1"/>
                      </a:cubicBez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11"/>
                <p:cNvSpPr/>
                <p:nvPr/>
              </p:nvSpPr>
              <p:spPr>
                <a:xfrm>
                  <a:off x="6018597" y="141914"/>
                  <a:ext cx="2357262" cy="3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84" h="1164" extrusionOk="0">
                      <a:moveTo>
                        <a:pt x="71290" y="0"/>
                      </a:moveTo>
                      <a:cubicBezTo>
                        <a:pt x="70381" y="0"/>
                        <a:pt x="69459" y="41"/>
                        <a:pt x="68550" y="94"/>
                      </a:cubicBezTo>
                      <a:cubicBezTo>
                        <a:pt x="67642" y="134"/>
                        <a:pt x="66747" y="174"/>
                        <a:pt x="65892" y="174"/>
                      </a:cubicBezTo>
                      <a:lnTo>
                        <a:pt x="65851" y="174"/>
                      </a:lnTo>
                      <a:cubicBezTo>
                        <a:pt x="62859" y="174"/>
                        <a:pt x="59880" y="174"/>
                        <a:pt x="56900" y="161"/>
                      </a:cubicBezTo>
                      <a:cubicBezTo>
                        <a:pt x="51543" y="148"/>
                        <a:pt x="46199" y="134"/>
                        <a:pt x="40841" y="134"/>
                      </a:cubicBezTo>
                      <a:lnTo>
                        <a:pt x="38317" y="134"/>
                      </a:lnTo>
                      <a:cubicBezTo>
                        <a:pt x="33761" y="134"/>
                        <a:pt x="29205" y="161"/>
                        <a:pt x="24649" y="161"/>
                      </a:cubicBezTo>
                      <a:cubicBezTo>
                        <a:pt x="23006" y="161"/>
                        <a:pt x="21376" y="161"/>
                        <a:pt x="19746" y="148"/>
                      </a:cubicBezTo>
                      <a:cubicBezTo>
                        <a:pt x="16767" y="134"/>
                        <a:pt x="13788" y="68"/>
                        <a:pt x="10795" y="68"/>
                      </a:cubicBezTo>
                      <a:lnTo>
                        <a:pt x="10662" y="68"/>
                      </a:lnTo>
                      <a:cubicBezTo>
                        <a:pt x="9098" y="68"/>
                        <a:pt x="7548" y="161"/>
                        <a:pt x="5986" y="214"/>
                      </a:cubicBezTo>
                      <a:cubicBezTo>
                        <a:pt x="5024" y="241"/>
                        <a:pt x="3861" y="388"/>
                        <a:pt x="2765" y="388"/>
                      </a:cubicBezTo>
                      <a:cubicBezTo>
                        <a:pt x="2191" y="388"/>
                        <a:pt x="1630" y="348"/>
                        <a:pt x="1135" y="228"/>
                      </a:cubicBezTo>
                      <a:cubicBezTo>
                        <a:pt x="948" y="187"/>
                        <a:pt x="775" y="148"/>
                        <a:pt x="615" y="80"/>
                      </a:cubicBezTo>
                      <a:cubicBezTo>
                        <a:pt x="574" y="68"/>
                        <a:pt x="535" y="54"/>
                        <a:pt x="494" y="54"/>
                      </a:cubicBezTo>
                      <a:lnTo>
                        <a:pt x="414" y="54"/>
                      </a:lnTo>
                      <a:cubicBezTo>
                        <a:pt x="134" y="54"/>
                        <a:pt x="0" y="308"/>
                        <a:pt x="0" y="575"/>
                      </a:cubicBezTo>
                      <a:lnTo>
                        <a:pt x="0" y="588"/>
                      </a:lnTo>
                      <a:cubicBezTo>
                        <a:pt x="0" y="842"/>
                        <a:pt x="134" y="1110"/>
                        <a:pt x="414" y="1110"/>
                      </a:cubicBezTo>
                      <a:cubicBezTo>
                        <a:pt x="467" y="1110"/>
                        <a:pt x="535" y="1096"/>
                        <a:pt x="615" y="1083"/>
                      </a:cubicBezTo>
                      <a:lnTo>
                        <a:pt x="615" y="1069"/>
                      </a:lnTo>
                      <a:cubicBezTo>
                        <a:pt x="775" y="1016"/>
                        <a:pt x="948" y="962"/>
                        <a:pt x="1135" y="923"/>
                      </a:cubicBezTo>
                      <a:cubicBezTo>
                        <a:pt x="1643" y="816"/>
                        <a:pt x="2204" y="775"/>
                        <a:pt x="2779" y="775"/>
                      </a:cubicBezTo>
                      <a:cubicBezTo>
                        <a:pt x="3888" y="775"/>
                        <a:pt x="5050" y="923"/>
                        <a:pt x="5986" y="949"/>
                      </a:cubicBezTo>
                      <a:cubicBezTo>
                        <a:pt x="7548" y="1003"/>
                        <a:pt x="9085" y="1096"/>
                        <a:pt x="10662" y="1096"/>
                      </a:cubicBezTo>
                      <a:lnTo>
                        <a:pt x="10795" y="1096"/>
                      </a:lnTo>
                      <a:cubicBezTo>
                        <a:pt x="13788" y="1083"/>
                        <a:pt x="16767" y="1029"/>
                        <a:pt x="19746" y="1016"/>
                      </a:cubicBezTo>
                      <a:cubicBezTo>
                        <a:pt x="21416" y="1003"/>
                        <a:pt x="23099" y="1003"/>
                        <a:pt x="24770" y="1003"/>
                      </a:cubicBezTo>
                      <a:cubicBezTo>
                        <a:pt x="29286" y="1003"/>
                        <a:pt x="33801" y="1016"/>
                        <a:pt x="38317" y="1029"/>
                      </a:cubicBezTo>
                      <a:lnTo>
                        <a:pt x="40841" y="1029"/>
                      </a:lnTo>
                      <a:cubicBezTo>
                        <a:pt x="46199" y="1029"/>
                        <a:pt x="51543" y="1016"/>
                        <a:pt x="56900" y="1003"/>
                      </a:cubicBezTo>
                      <a:cubicBezTo>
                        <a:pt x="59880" y="989"/>
                        <a:pt x="62859" y="989"/>
                        <a:pt x="65851" y="976"/>
                      </a:cubicBezTo>
                      <a:lnTo>
                        <a:pt x="65892" y="976"/>
                      </a:lnTo>
                      <a:cubicBezTo>
                        <a:pt x="66747" y="976"/>
                        <a:pt x="67642" y="1029"/>
                        <a:pt x="68550" y="1069"/>
                      </a:cubicBezTo>
                      <a:cubicBezTo>
                        <a:pt x="69459" y="1110"/>
                        <a:pt x="70381" y="1163"/>
                        <a:pt x="71302" y="1163"/>
                      </a:cubicBezTo>
                      <a:cubicBezTo>
                        <a:pt x="72519" y="1163"/>
                        <a:pt x="73734" y="1083"/>
                        <a:pt x="74856" y="802"/>
                      </a:cubicBezTo>
                      <a:cubicBezTo>
                        <a:pt x="75084" y="748"/>
                        <a:pt x="75084" y="401"/>
                        <a:pt x="74856" y="348"/>
                      </a:cubicBezTo>
                      <a:cubicBezTo>
                        <a:pt x="73734" y="80"/>
                        <a:pt x="72519" y="0"/>
                        <a:pt x="712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11"/>
                <p:cNvSpPr/>
                <p:nvPr/>
              </p:nvSpPr>
              <p:spPr>
                <a:xfrm>
                  <a:off x="4920598" y="196447"/>
                  <a:ext cx="161402" cy="2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1" h="95" extrusionOk="0">
                      <a:moveTo>
                        <a:pt x="0" y="0"/>
                      </a:moveTo>
                      <a:cubicBezTo>
                        <a:pt x="1709" y="54"/>
                        <a:pt x="3419" y="94"/>
                        <a:pt x="5141" y="94"/>
                      </a:cubicBezTo>
                      <a:cubicBezTo>
                        <a:pt x="3431" y="94"/>
                        <a:pt x="1709" y="54"/>
                        <a:pt x="0" y="0"/>
                      </a:cubicBez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" name="Google Shape;1972;p11"/>
                <p:cNvSpPr/>
                <p:nvPr/>
              </p:nvSpPr>
              <p:spPr>
                <a:xfrm>
                  <a:off x="4336657" y="158679"/>
                  <a:ext cx="963889" cy="40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2" h="1298" extrusionOk="0">
                      <a:moveTo>
                        <a:pt x="23541" y="1"/>
                      </a:moveTo>
                      <a:cubicBezTo>
                        <a:pt x="20641" y="15"/>
                        <a:pt x="17743" y="134"/>
                        <a:pt x="14910" y="161"/>
                      </a:cubicBezTo>
                      <a:cubicBezTo>
                        <a:pt x="12385" y="175"/>
                        <a:pt x="9860" y="188"/>
                        <a:pt x="7335" y="241"/>
                      </a:cubicBezTo>
                      <a:cubicBezTo>
                        <a:pt x="6239" y="268"/>
                        <a:pt x="5131" y="255"/>
                        <a:pt x="4021" y="282"/>
                      </a:cubicBezTo>
                      <a:cubicBezTo>
                        <a:pt x="4115" y="375"/>
                        <a:pt x="4222" y="469"/>
                        <a:pt x="4342" y="549"/>
                      </a:cubicBezTo>
                      <a:cubicBezTo>
                        <a:pt x="4289" y="562"/>
                        <a:pt x="4235" y="576"/>
                        <a:pt x="4182" y="576"/>
                      </a:cubicBezTo>
                      <a:cubicBezTo>
                        <a:pt x="3982" y="576"/>
                        <a:pt x="3795" y="469"/>
                        <a:pt x="3634" y="282"/>
                      </a:cubicBezTo>
                      <a:cubicBezTo>
                        <a:pt x="3394" y="282"/>
                        <a:pt x="3140" y="295"/>
                        <a:pt x="2899" y="308"/>
                      </a:cubicBezTo>
                      <a:lnTo>
                        <a:pt x="2899" y="348"/>
                      </a:lnTo>
                      <a:cubicBezTo>
                        <a:pt x="2886" y="335"/>
                        <a:pt x="2872" y="321"/>
                        <a:pt x="2846" y="308"/>
                      </a:cubicBezTo>
                      <a:cubicBezTo>
                        <a:pt x="2578" y="321"/>
                        <a:pt x="2298" y="335"/>
                        <a:pt x="2031" y="348"/>
                      </a:cubicBezTo>
                      <a:cubicBezTo>
                        <a:pt x="2044" y="375"/>
                        <a:pt x="2044" y="415"/>
                        <a:pt x="2058" y="442"/>
                      </a:cubicBezTo>
                      <a:cubicBezTo>
                        <a:pt x="1978" y="428"/>
                        <a:pt x="1910" y="401"/>
                        <a:pt x="1857" y="362"/>
                      </a:cubicBezTo>
                      <a:cubicBezTo>
                        <a:pt x="1256" y="401"/>
                        <a:pt x="668" y="455"/>
                        <a:pt x="81" y="549"/>
                      </a:cubicBezTo>
                      <a:cubicBezTo>
                        <a:pt x="27" y="549"/>
                        <a:pt x="0" y="602"/>
                        <a:pt x="0" y="656"/>
                      </a:cubicBezTo>
                      <a:cubicBezTo>
                        <a:pt x="0" y="695"/>
                        <a:pt x="27" y="749"/>
                        <a:pt x="81" y="749"/>
                      </a:cubicBezTo>
                      <a:cubicBezTo>
                        <a:pt x="2352" y="1096"/>
                        <a:pt x="4703" y="1003"/>
                        <a:pt x="6987" y="1057"/>
                      </a:cubicBezTo>
                      <a:cubicBezTo>
                        <a:pt x="9633" y="1110"/>
                        <a:pt x="12265" y="1137"/>
                        <a:pt x="14910" y="1150"/>
                      </a:cubicBezTo>
                      <a:lnTo>
                        <a:pt x="15177" y="1150"/>
                      </a:lnTo>
                      <a:cubicBezTo>
                        <a:pt x="16313" y="1150"/>
                        <a:pt x="17449" y="1176"/>
                        <a:pt x="18598" y="1203"/>
                      </a:cubicBezTo>
                      <a:cubicBezTo>
                        <a:pt x="20308" y="1256"/>
                        <a:pt x="22031" y="1297"/>
                        <a:pt x="23741" y="1297"/>
                      </a:cubicBezTo>
                      <a:cubicBezTo>
                        <a:pt x="25985" y="1297"/>
                        <a:pt x="28217" y="1217"/>
                        <a:pt x="30394" y="963"/>
                      </a:cubicBezTo>
                      <a:cubicBezTo>
                        <a:pt x="30595" y="936"/>
                        <a:pt x="30702" y="789"/>
                        <a:pt x="30702" y="656"/>
                      </a:cubicBezTo>
                      <a:cubicBezTo>
                        <a:pt x="30702" y="508"/>
                        <a:pt x="30595" y="362"/>
                        <a:pt x="30394" y="348"/>
                      </a:cubicBezTo>
                      <a:cubicBezTo>
                        <a:pt x="28297" y="95"/>
                        <a:pt x="26172" y="15"/>
                        <a:pt x="24022" y="1"/>
                      </a:cubicBezTo>
                      <a:cubicBezTo>
                        <a:pt x="23928" y="27"/>
                        <a:pt x="23848" y="41"/>
                        <a:pt x="23767" y="41"/>
                      </a:cubicBezTo>
                      <a:cubicBezTo>
                        <a:pt x="23687" y="41"/>
                        <a:pt x="23607" y="27"/>
                        <a:pt x="2354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" name="Google Shape;1973;p11"/>
                <p:cNvSpPr/>
                <p:nvPr/>
              </p:nvSpPr>
              <p:spPr>
                <a:xfrm>
                  <a:off x="4450745" y="167501"/>
                  <a:ext cx="22228" cy="9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295" extrusionOk="0">
                      <a:moveTo>
                        <a:pt x="0" y="1"/>
                      </a:moveTo>
                      <a:cubicBezTo>
                        <a:pt x="161" y="188"/>
                        <a:pt x="348" y="295"/>
                        <a:pt x="548" y="295"/>
                      </a:cubicBezTo>
                      <a:cubicBezTo>
                        <a:pt x="601" y="295"/>
                        <a:pt x="655" y="281"/>
                        <a:pt x="708" y="268"/>
                      </a:cubicBezTo>
                      <a:cubicBezTo>
                        <a:pt x="588" y="188"/>
                        <a:pt x="481" y="94"/>
                        <a:pt x="387" y="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" name="Google Shape;1974;p11"/>
                <p:cNvSpPr/>
                <p:nvPr/>
              </p:nvSpPr>
              <p:spPr>
                <a:xfrm>
                  <a:off x="4394926" y="169573"/>
                  <a:ext cx="6342" cy="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96" extrusionOk="0">
                      <a:moveTo>
                        <a:pt x="175" y="1"/>
                      </a:moveTo>
                      <a:cubicBezTo>
                        <a:pt x="122" y="1"/>
                        <a:pt x="54" y="1"/>
                        <a:pt x="1" y="15"/>
                      </a:cubicBezTo>
                      <a:cubicBezTo>
                        <a:pt x="54" y="54"/>
                        <a:pt x="122" y="81"/>
                        <a:pt x="202" y="95"/>
                      </a:cubicBezTo>
                      <a:cubicBezTo>
                        <a:pt x="188" y="68"/>
                        <a:pt x="188" y="28"/>
                        <a:pt x="175" y="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11"/>
                <p:cNvSpPr/>
                <p:nvPr/>
              </p:nvSpPr>
              <p:spPr>
                <a:xfrm>
                  <a:off x="5075688" y="158679"/>
                  <a:ext cx="15132" cy="1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42" extrusionOk="0">
                      <a:moveTo>
                        <a:pt x="1" y="1"/>
                      </a:moveTo>
                      <a:cubicBezTo>
                        <a:pt x="67" y="27"/>
                        <a:pt x="147" y="41"/>
                        <a:pt x="227" y="41"/>
                      </a:cubicBezTo>
                      <a:cubicBezTo>
                        <a:pt x="308" y="41"/>
                        <a:pt x="388" y="27"/>
                        <a:pt x="4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11"/>
                <p:cNvSpPr/>
                <p:nvPr/>
              </p:nvSpPr>
              <p:spPr>
                <a:xfrm>
                  <a:off x="4425975" y="168348"/>
                  <a:ext cx="1727" cy="1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40" extrusionOk="0">
                      <a:moveTo>
                        <a:pt x="1" y="0"/>
                      </a:moveTo>
                      <a:cubicBezTo>
                        <a:pt x="27" y="13"/>
                        <a:pt x="41" y="27"/>
                        <a:pt x="54" y="40"/>
                      </a:cubicBez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11"/>
                <p:cNvSpPr/>
                <p:nvPr/>
              </p:nvSpPr>
              <p:spPr>
                <a:xfrm>
                  <a:off x="4296378" y="139811"/>
                  <a:ext cx="1757900" cy="147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93" h="4704" extrusionOk="0">
                      <a:moveTo>
                        <a:pt x="26213" y="388"/>
                      </a:moveTo>
                      <a:cubicBezTo>
                        <a:pt x="26935" y="388"/>
                        <a:pt x="27656" y="402"/>
                        <a:pt x="28378" y="415"/>
                      </a:cubicBezTo>
                      <a:cubicBezTo>
                        <a:pt x="28417" y="415"/>
                        <a:pt x="28471" y="468"/>
                        <a:pt x="28524" y="495"/>
                      </a:cubicBezTo>
                      <a:cubicBezTo>
                        <a:pt x="28390" y="568"/>
                        <a:pt x="27916" y="605"/>
                        <a:pt x="27395" y="605"/>
                      </a:cubicBezTo>
                      <a:cubicBezTo>
                        <a:pt x="26874" y="605"/>
                        <a:pt x="26306" y="568"/>
                        <a:pt x="25986" y="495"/>
                      </a:cubicBezTo>
                      <a:cubicBezTo>
                        <a:pt x="26119" y="428"/>
                        <a:pt x="26160" y="388"/>
                        <a:pt x="26213" y="388"/>
                      </a:cubicBezTo>
                      <a:close/>
                      <a:moveTo>
                        <a:pt x="1804" y="281"/>
                      </a:moveTo>
                      <a:cubicBezTo>
                        <a:pt x="2178" y="375"/>
                        <a:pt x="2326" y="616"/>
                        <a:pt x="2432" y="896"/>
                      </a:cubicBezTo>
                      <a:cubicBezTo>
                        <a:pt x="2098" y="842"/>
                        <a:pt x="1925" y="642"/>
                        <a:pt x="1804" y="281"/>
                      </a:cubicBezTo>
                      <a:close/>
                      <a:moveTo>
                        <a:pt x="1136" y="361"/>
                      </a:moveTo>
                      <a:lnTo>
                        <a:pt x="1136" y="361"/>
                      </a:lnTo>
                      <a:cubicBezTo>
                        <a:pt x="1390" y="509"/>
                        <a:pt x="1510" y="722"/>
                        <a:pt x="1631" y="1043"/>
                      </a:cubicBezTo>
                      <a:cubicBezTo>
                        <a:pt x="1203" y="856"/>
                        <a:pt x="1123" y="735"/>
                        <a:pt x="1136" y="361"/>
                      </a:cubicBezTo>
                      <a:close/>
                      <a:moveTo>
                        <a:pt x="24995" y="380"/>
                      </a:moveTo>
                      <a:cubicBezTo>
                        <a:pt x="25129" y="380"/>
                        <a:pt x="25258" y="444"/>
                        <a:pt x="25412" y="575"/>
                      </a:cubicBezTo>
                      <a:cubicBezTo>
                        <a:pt x="25371" y="589"/>
                        <a:pt x="25344" y="602"/>
                        <a:pt x="25305" y="602"/>
                      </a:cubicBezTo>
                      <a:cubicBezTo>
                        <a:pt x="27455" y="616"/>
                        <a:pt x="29580" y="696"/>
                        <a:pt x="31677" y="949"/>
                      </a:cubicBezTo>
                      <a:cubicBezTo>
                        <a:pt x="32078" y="990"/>
                        <a:pt x="32078" y="1510"/>
                        <a:pt x="31677" y="1564"/>
                      </a:cubicBezTo>
                      <a:cubicBezTo>
                        <a:pt x="29498" y="1823"/>
                        <a:pt x="27271" y="1898"/>
                        <a:pt x="25035" y="1898"/>
                      </a:cubicBezTo>
                      <a:cubicBezTo>
                        <a:pt x="22076" y="1898"/>
                        <a:pt x="19100" y="1766"/>
                        <a:pt x="16193" y="1751"/>
                      </a:cubicBezTo>
                      <a:cubicBezTo>
                        <a:pt x="13548" y="1738"/>
                        <a:pt x="10916" y="1711"/>
                        <a:pt x="8270" y="1658"/>
                      </a:cubicBezTo>
                      <a:cubicBezTo>
                        <a:pt x="5986" y="1604"/>
                        <a:pt x="3635" y="1697"/>
                        <a:pt x="1364" y="1350"/>
                      </a:cubicBezTo>
                      <a:cubicBezTo>
                        <a:pt x="1257" y="1337"/>
                        <a:pt x="1257" y="1163"/>
                        <a:pt x="1364" y="1150"/>
                      </a:cubicBezTo>
                      <a:cubicBezTo>
                        <a:pt x="1951" y="1056"/>
                        <a:pt x="2539" y="1002"/>
                        <a:pt x="3140" y="963"/>
                      </a:cubicBezTo>
                      <a:cubicBezTo>
                        <a:pt x="2940" y="829"/>
                        <a:pt x="2793" y="642"/>
                        <a:pt x="2646" y="441"/>
                      </a:cubicBezTo>
                      <a:cubicBezTo>
                        <a:pt x="2685" y="433"/>
                        <a:pt x="2723" y="428"/>
                        <a:pt x="2761" y="428"/>
                      </a:cubicBezTo>
                      <a:cubicBezTo>
                        <a:pt x="3005" y="428"/>
                        <a:pt x="3209" y="613"/>
                        <a:pt x="3314" y="949"/>
                      </a:cubicBezTo>
                      <a:cubicBezTo>
                        <a:pt x="3581" y="936"/>
                        <a:pt x="3861" y="922"/>
                        <a:pt x="4129" y="909"/>
                      </a:cubicBezTo>
                      <a:cubicBezTo>
                        <a:pt x="3955" y="735"/>
                        <a:pt x="3822" y="589"/>
                        <a:pt x="3674" y="455"/>
                      </a:cubicBezTo>
                      <a:cubicBezTo>
                        <a:pt x="3701" y="428"/>
                        <a:pt x="3728" y="415"/>
                        <a:pt x="3755" y="388"/>
                      </a:cubicBezTo>
                      <a:cubicBezTo>
                        <a:pt x="4089" y="468"/>
                        <a:pt x="4169" y="562"/>
                        <a:pt x="4182" y="909"/>
                      </a:cubicBezTo>
                      <a:cubicBezTo>
                        <a:pt x="4423" y="896"/>
                        <a:pt x="4677" y="883"/>
                        <a:pt x="4917" y="883"/>
                      </a:cubicBezTo>
                      <a:cubicBezTo>
                        <a:pt x="4823" y="762"/>
                        <a:pt x="4730" y="602"/>
                        <a:pt x="4663" y="415"/>
                      </a:cubicBezTo>
                      <a:lnTo>
                        <a:pt x="4663" y="415"/>
                      </a:lnTo>
                      <a:cubicBezTo>
                        <a:pt x="4944" y="509"/>
                        <a:pt x="5117" y="696"/>
                        <a:pt x="5304" y="883"/>
                      </a:cubicBezTo>
                      <a:cubicBezTo>
                        <a:pt x="6414" y="856"/>
                        <a:pt x="7522" y="869"/>
                        <a:pt x="8618" y="842"/>
                      </a:cubicBezTo>
                      <a:cubicBezTo>
                        <a:pt x="11143" y="789"/>
                        <a:pt x="13668" y="776"/>
                        <a:pt x="16193" y="762"/>
                      </a:cubicBezTo>
                      <a:cubicBezTo>
                        <a:pt x="19026" y="735"/>
                        <a:pt x="21924" y="616"/>
                        <a:pt x="24824" y="602"/>
                      </a:cubicBezTo>
                      <a:cubicBezTo>
                        <a:pt x="24757" y="589"/>
                        <a:pt x="24690" y="562"/>
                        <a:pt x="24637" y="509"/>
                      </a:cubicBezTo>
                      <a:cubicBezTo>
                        <a:pt x="24770" y="424"/>
                        <a:pt x="24884" y="380"/>
                        <a:pt x="24995" y="380"/>
                      </a:cubicBezTo>
                      <a:close/>
                      <a:moveTo>
                        <a:pt x="34283" y="1"/>
                      </a:moveTo>
                      <a:lnTo>
                        <a:pt x="34283" y="14"/>
                      </a:lnTo>
                      <a:lnTo>
                        <a:pt x="1" y="14"/>
                      </a:lnTo>
                      <a:lnTo>
                        <a:pt x="1" y="4624"/>
                      </a:lnTo>
                      <a:cubicBezTo>
                        <a:pt x="1" y="4624"/>
                        <a:pt x="28" y="4636"/>
                        <a:pt x="67" y="4636"/>
                      </a:cubicBezTo>
                      <a:lnTo>
                        <a:pt x="188" y="4636"/>
                      </a:lnTo>
                      <a:cubicBezTo>
                        <a:pt x="241" y="4636"/>
                        <a:pt x="308" y="4636"/>
                        <a:pt x="388" y="4650"/>
                      </a:cubicBezTo>
                      <a:lnTo>
                        <a:pt x="1136" y="4650"/>
                      </a:lnTo>
                      <a:cubicBezTo>
                        <a:pt x="1350" y="4663"/>
                        <a:pt x="1577" y="4663"/>
                        <a:pt x="1831" y="4663"/>
                      </a:cubicBezTo>
                      <a:lnTo>
                        <a:pt x="2326" y="4663"/>
                      </a:lnTo>
                      <a:cubicBezTo>
                        <a:pt x="2539" y="4663"/>
                        <a:pt x="2780" y="4677"/>
                        <a:pt x="3020" y="4677"/>
                      </a:cubicBezTo>
                      <a:lnTo>
                        <a:pt x="4850" y="4677"/>
                      </a:lnTo>
                      <a:cubicBezTo>
                        <a:pt x="4998" y="4690"/>
                        <a:pt x="5144" y="4690"/>
                        <a:pt x="5291" y="4690"/>
                      </a:cubicBezTo>
                      <a:lnTo>
                        <a:pt x="8284" y="4690"/>
                      </a:lnTo>
                      <a:cubicBezTo>
                        <a:pt x="8899" y="4690"/>
                        <a:pt x="9526" y="4690"/>
                        <a:pt x="10181" y="4704"/>
                      </a:cubicBezTo>
                      <a:lnTo>
                        <a:pt x="25198" y="4704"/>
                      </a:lnTo>
                      <a:cubicBezTo>
                        <a:pt x="25438" y="4690"/>
                        <a:pt x="25679" y="4690"/>
                        <a:pt x="25919" y="4690"/>
                      </a:cubicBezTo>
                      <a:lnTo>
                        <a:pt x="29352" y="4690"/>
                      </a:lnTo>
                      <a:cubicBezTo>
                        <a:pt x="29500" y="4677"/>
                        <a:pt x="29633" y="4677"/>
                        <a:pt x="29780" y="4677"/>
                      </a:cubicBezTo>
                      <a:lnTo>
                        <a:pt x="31611" y="4677"/>
                      </a:lnTo>
                      <a:cubicBezTo>
                        <a:pt x="31730" y="4677"/>
                        <a:pt x="31864" y="4677"/>
                        <a:pt x="31985" y="4663"/>
                      </a:cubicBezTo>
                      <a:lnTo>
                        <a:pt x="33200" y="4663"/>
                      </a:lnTo>
                      <a:cubicBezTo>
                        <a:pt x="33254" y="4663"/>
                        <a:pt x="33307" y="4650"/>
                        <a:pt x="33360" y="4650"/>
                      </a:cubicBezTo>
                      <a:lnTo>
                        <a:pt x="34055" y="4650"/>
                      </a:lnTo>
                      <a:cubicBezTo>
                        <a:pt x="34109" y="4650"/>
                        <a:pt x="34149" y="4636"/>
                        <a:pt x="34176" y="4636"/>
                      </a:cubicBezTo>
                      <a:lnTo>
                        <a:pt x="34283" y="4636"/>
                      </a:lnTo>
                      <a:lnTo>
                        <a:pt x="34283" y="4704"/>
                      </a:lnTo>
                      <a:lnTo>
                        <a:pt x="34710" y="4704"/>
                      </a:lnTo>
                      <a:cubicBezTo>
                        <a:pt x="34696" y="4677"/>
                        <a:pt x="34710" y="4636"/>
                        <a:pt x="34737" y="4624"/>
                      </a:cubicBezTo>
                      <a:cubicBezTo>
                        <a:pt x="34723" y="4610"/>
                        <a:pt x="34723" y="4583"/>
                        <a:pt x="34737" y="4583"/>
                      </a:cubicBezTo>
                      <a:cubicBezTo>
                        <a:pt x="34750" y="4570"/>
                        <a:pt x="34764" y="4570"/>
                        <a:pt x="34764" y="4556"/>
                      </a:cubicBezTo>
                      <a:lnTo>
                        <a:pt x="34737" y="4556"/>
                      </a:lnTo>
                      <a:cubicBezTo>
                        <a:pt x="34630" y="4556"/>
                        <a:pt x="34630" y="4410"/>
                        <a:pt x="34737" y="4396"/>
                      </a:cubicBezTo>
                      <a:lnTo>
                        <a:pt x="34803" y="4396"/>
                      </a:lnTo>
                      <a:lnTo>
                        <a:pt x="34803" y="4663"/>
                      </a:lnTo>
                      <a:lnTo>
                        <a:pt x="54122" y="4663"/>
                      </a:lnTo>
                      <a:lnTo>
                        <a:pt x="54122" y="4583"/>
                      </a:lnTo>
                      <a:cubicBezTo>
                        <a:pt x="54122" y="4583"/>
                        <a:pt x="54122" y="4570"/>
                        <a:pt x="54109" y="4556"/>
                      </a:cubicBezTo>
                      <a:cubicBezTo>
                        <a:pt x="54122" y="4556"/>
                        <a:pt x="54122" y="4543"/>
                        <a:pt x="54122" y="4529"/>
                      </a:cubicBezTo>
                      <a:lnTo>
                        <a:pt x="54122" y="4583"/>
                      </a:lnTo>
                      <a:cubicBezTo>
                        <a:pt x="54149" y="4624"/>
                        <a:pt x="54163" y="4663"/>
                        <a:pt x="54163" y="4704"/>
                      </a:cubicBezTo>
                      <a:lnTo>
                        <a:pt x="55992" y="4704"/>
                      </a:lnTo>
                      <a:lnTo>
                        <a:pt x="55992" y="990"/>
                      </a:lnTo>
                      <a:cubicBezTo>
                        <a:pt x="55805" y="1029"/>
                        <a:pt x="55632" y="1083"/>
                        <a:pt x="55472" y="1136"/>
                      </a:cubicBezTo>
                      <a:cubicBezTo>
                        <a:pt x="55398" y="1163"/>
                        <a:pt x="55331" y="1176"/>
                        <a:pt x="55270" y="1176"/>
                      </a:cubicBezTo>
                      <a:cubicBezTo>
                        <a:pt x="54708" y="1176"/>
                        <a:pt x="54711" y="111"/>
                        <a:pt x="55278" y="111"/>
                      </a:cubicBezTo>
                      <a:cubicBezTo>
                        <a:pt x="55337" y="111"/>
                        <a:pt x="55401" y="122"/>
                        <a:pt x="55472" y="147"/>
                      </a:cubicBezTo>
                      <a:cubicBezTo>
                        <a:pt x="55632" y="215"/>
                        <a:pt x="55805" y="254"/>
                        <a:pt x="55992" y="295"/>
                      </a:cubicBezTo>
                      <a:lnTo>
                        <a:pt x="55992" y="1"/>
                      </a:lnTo>
                      <a:lnTo>
                        <a:pt x="53881" y="1"/>
                      </a:lnTo>
                      <a:cubicBezTo>
                        <a:pt x="53869" y="1"/>
                        <a:pt x="53869" y="14"/>
                        <a:pt x="53869" y="28"/>
                      </a:cubicBezTo>
                      <a:lnTo>
                        <a:pt x="53855" y="28"/>
                      </a:lnTo>
                      <a:cubicBezTo>
                        <a:pt x="53441" y="14"/>
                        <a:pt x="52586" y="1"/>
                        <a:pt x="514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11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11"/>
                <p:cNvSpPr/>
                <p:nvPr/>
              </p:nvSpPr>
              <p:spPr>
                <a:xfrm>
                  <a:off x="5911603" y="139811"/>
                  <a:ext cx="76384" cy="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8" extrusionOk="0">
                      <a:moveTo>
                        <a:pt x="1" y="1"/>
                      </a:moveTo>
                      <a:cubicBezTo>
                        <a:pt x="1137" y="1"/>
                        <a:pt x="1992" y="14"/>
                        <a:pt x="2406" y="28"/>
                      </a:cubicBezTo>
                      <a:lnTo>
                        <a:pt x="2420" y="28"/>
                      </a:lnTo>
                      <a:cubicBezTo>
                        <a:pt x="2420" y="14"/>
                        <a:pt x="2420" y="1"/>
                        <a:pt x="24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11"/>
                <p:cNvSpPr/>
                <p:nvPr/>
              </p:nvSpPr>
              <p:spPr>
                <a:xfrm>
                  <a:off x="5995113" y="281997"/>
                  <a:ext cx="408" cy="1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54" extrusionOk="0">
                      <a:moveTo>
                        <a:pt x="13" y="0"/>
                      </a:moveTo>
                      <a:cubicBezTo>
                        <a:pt x="13" y="14"/>
                        <a:pt x="13" y="27"/>
                        <a:pt x="0" y="27"/>
                      </a:cubicBezTo>
                      <a:cubicBezTo>
                        <a:pt x="13" y="41"/>
                        <a:pt x="13" y="54"/>
                        <a:pt x="13" y="54"/>
                      </a:cubicBez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11"/>
                <p:cNvSpPr/>
                <p:nvPr/>
              </p:nvSpPr>
              <p:spPr>
                <a:xfrm>
                  <a:off x="5383576" y="277790"/>
                  <a:ext cx="613239" cy="9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3" h="309" extrusionOk="0">
                      <a:moveTo>
                        <a:pt x="107" y="1"/>
                      </a:moveTo>
                      <a:cubicBezTo>
                        <a:pt x="0" y="15"/>
                        <a:pt x="0" y="161"/>
                        <a:pt x="107" y="161"/>
                      </a:cubicBezTo>
                      <a:lnTo>
                        <a:pt x="134" y="161"/>
                      </a:lnTo>
                      <a:cubicBezTo>
                        <a:pt x="134" y="175"/>
                        <a:pt x="120" y="175"/>
                        <a:pt x="107" y="188"/>
                      </a:cubicBezTo>
                      <a:cubicBezTo>
                        <a:pt x="93" y="188"/>
                        <a:pt x="93" y="215"/>
                        <a:pt x="107" y="229"/>
                      </a:cubicBezTo>
                      <a:cubicBezTo>
                        <a:pt x="80" y="241"/>
                        <a:pt x="66" y="282"/>
                        <a:pt x="80" y="309"/>
                      </a:cubicBezTo>
                      <a:lnTo>
                        <a:pt x="19533" y="309"/>
                      </a:lnTo>
                      <a:cubicBezTo>
                        <a:pt x="19533" y="268"/>
                        <a:pt x="19519" y="229"/>
                        <a:pt x="19492" y="188"/>
                      </a:cubicBezTo>
                      <a:lnTo>
                        <a:pt x="19492" y="268"/>
                      </a:lnTo>
                      <a:lnTo>
                        <a:pt x="173" y="268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2" name="Google Shape;1982;p11"/>
              <p:cNvGrpSpPr/>
              <p:nvPr/>
            </p:nvGrpSpPr>
            <p:grpSpPr>
              <a:xfrm>
                <a:off x="494367" y="119375"/>
                <a:ext cx="202015" cy="180045"/>
                <a:chOff x="494367" y="119375"/>
                <a:chExt cx="202015" cy="180045"/>
              </a:xfrm>
            </p:grpSpPr>
            <p:sp>
              <p:nvSpPr>
                <p:cNvPr id="1983" name="Google Shape;1983;p11"/>
                <p:cNvSpPr/>
                <p:nvPr/>
              </p:nvSpPr>
              <p:spPr>
                <a:xfrm>
                  <a:off x="513186" y="131386"/>
                  <a:ext cx="183196" cy="168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" h="5652" extrusionOk="0">
                      <a:moveTo>
                        <a:pt x="4965" y="106"/>
                      </a:moveTo>
                      <a:cubicBezTo>
                        <a:pt x="4894" y="125"/>
                        <a:pt x="4841" y="195"/>
                        <a:pt x="4771" y="247"/>
                      </a:cubicBezTo>
                      <a:cubicBezTo>
                        <a:pt x="4824" y="301"/>
                        <a:pt x="4876" y="388"/>
                        <a:pt x="4947" y="406"/>
                      </a:cubicBezTo>
                      <a:cubicBezTo>
                        <a:pt x="4982" y="406"/>
                        <a:pt x="5052" y="336"/>
                        <a:pt x="5123" y="265"/>
                      </a:cubicBezTo>
                      <a:cubicBezTo>
                        <a:pt x="5052" y="195"/>
                        <a:pt x="5000" y="106"/>
                        <a:pt x="4965" y="106"/>
                      </a:cubicBezTo>
                      <a:close/>
                      <a:moveTo>
                        <a:pt x="2341" y="1286"/>
                      </a:moveTo>
                      <a:cubicBezTo>
                        <a:pt x="2060" y="1286"/>
                        <a:pt x="1743" y="1303"/>
                        <a:pt x="1444" y="1322"/>
                      </a:cubicBezTo>
                      <a:cubicBezTo>
                        <a:pt x="1743" y="1303"/>
                        <a:pt x="2060" y="1286"/>
                        <a:pt x="2360" y="1286"/>
                      </a:cubicBezTo>
                      <a:close/>
                      <a:moveTo>
                        <a:pt x="1320" y="1533"/>
                      </a:moveTo>
                      <a:lnTo>
                        <a:pt x="1320" y="1533"/>
                      </a:lnTo>
                      <a:cubicBezTo>
                        <a:pt x="2025" y="1550"/>
                        <a:pt x="2747" y="1550"/>
                        <a:pt x="3451" y="1550"/>
                      </a:cubicBezTo>
                      <a:lnTo>
                        <a:pt x="3557" y="1550"/>
                      </a:lnTo>
                      <a:cubicBezTo>
                        <a:pt x="3557" y="1550"/>
                        <a:pt x="3557" y="1550"/>
                        <a:pt x="3557" y="1550"/>
                      </a:cubicBezTo>
                      <a:lnTo>
                        <a:pt x="3560" y="1550"/>
                      </a:lnTo>
                      <a:cubicBezTo>
                        <a:pt x="2808" y="1550"/>
                        <a:pt x="2055" y="1550"/>
                        <a:pt x="1320" y="1533"/>
                      </a:cubicBezTo>
                      <a:close/>
                      <a:moveTo>
                        <a:pt x="3768" y="1498"/>
                      </a:moveTo>
                      <a:lnTo>
                        <a:pt x="3768" y="1498"/>
                      </a:lnTo>
                      <a:cubicBezTo>
                        <a:pt x="3679" y="1514"/>
                        <a:pt x="3627" y="1550"/>
                        <a:pt x="3557" y="1550"/>
                      </a:cubicBezTo>
                      <a:lnTo>
                        <a:pt x="3560" y="1550"/>
                      </a:lnTo>
                      <a:cubicBezTo>
                        <a:pt x="3564" y="1550"/>
                        <a:pt x="3569" y="1550"/>
                        <a:pt x="3574" y="1550"/>
                      </a:cubicBezTo>
                      <a:cubicBezTo>
                        <a:pt x="3627" y="1550"/>
                        <a:pt x="3679" y="1533"/>
                        <a:pt x="3768" y="1498"/>
                      </a:cubicBezTo>
                      <a:close/>
                      <a:moveTo>
                        <a:pt x="5510" y="1"/>
                      </a:moveTo>
                      <a:lnTo>
                        <a:pt x="5510" y="4331"/>
                      </a:lnTo>
                      <a:lnTo>
                        <a:pt x="5510" y="5211"/>
                      </a:lnTo>
                      <a:cubicBezTo>
                        <a:pt x="5423" y="5211"/>
                        <a:pt x="5352" y="5229"/>
                        <a:pt x="5282" y="5229"/>
                      </a:cubicBezTo>
                      <a:cubicBezTo>
                        <a:pt x="5228" y="5246"/>
                        <a:pt x="5193" y="5246"/>
                        <a:pt x="5158" y="5246"/>
                      </a:cubicBezTo>
                      <a:lnTo>
                        <a:pt x="1" y="5246"/>
                      </a:lnTo>
                      <a:cubicBezTo>
                        <a:pt x="18" y="5617"/>
                        <a:pt x="71" y="5652"/>
                        <a:pt x="459" y="5652"/>
                      </a:cubicBezTo>
                      <a:lnTo>
                        <a:pt x="5791" y="5652"/>
                      </a:lnTo>
                      <a:cubicBezTo>
                        <a:pt x="5845" y="5652"/>
                        <a:pt x="5880" y="5652"/>
                        <a:pt x="5915" y="5633"/>
                      </a:cubicBezTo>
                      <a:cubicBezTo>
                        <a:pt x="5986" y="5633"/>
                        <a:pt x="6073" y="5617"/>
                        <a:pt x="6162" y="5617"/>
                      </a:cubicBezTo>
                      <a:lnTo>
                        <a:pt x="6162" y="4736"/>
                      </a:lnTo>
                      <a:lnTo>
                        <a:pt x="616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11"/>
                <p:cNvSpPr/>
                <p:nvPr/>
              </p:nvSpPr>
              <p:spPr>
                <a:xfrm>
                  <a:off x="502186" y="124846"/>
                  <a:ext cx="168034" cy="154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2" h="5203" extrusionOk="0">
                      <a:moveTo>
                        <a:pt x="5343" y="324"/>
                      </a:moveTo>
                      <a:cubicBezTo>
                        <a:pt x="5378" y="324"/>
                        <a:pt x="5427" y="420"/>
                        <a:pt x="5493" y="485"/>
                      </a:cubicBezTo>
                      <a:cubicBezTo>
                        <a:pt x="5428" y="550"/>
                        <a:pt x="5350" y="628"/>
                        <a:pt x="5323" y="628"/>
                      </a:cubicBezTo>
                      <a:cubicBezTo>
                        <a:pt x="5320" y="628"/>
                        <a:pt x="5318" y="628"/>
                        <a:pt x="5317" y="626"/>
                      </a:cubicBezTo>
                      <a:cubicBezTo>
                        <a:pt x="5246" y="608"/>
                        <a:pt x="5194" y="521"/>
                        <a:pt x="5141" y="467"/>
                      </a:cubicBezTo>
                      <a:cubicBezTo>
                        <a:pt x="5211" y="415"/>
                        <a:pt x="5264" y="345"/>
                        <a:pt x="5335" y="326"/>
                      </a:cubicBezTo>
                      <a:cubicBezTo>
                        <a:pt x="5337" y="325"/>
                        <a:pt x="5340" y="324"/>
                        <a:pt x="5343" y="324"/>
                      </a:cubicBezTo>
                      <a:close/>
                      <a:moveTo>
                        <a:pt x="493" y="345"/>
                      </a:moveTo>
                      <a:cubicBezTo>
                        <a:pt x="564" y="345"/>
                        <a:pt x="634" y="415"/>
                        <a:pt x="688" y="450"/>
                      </a:cubicBezTo>
                      <a:cubicBezTo>
                        <a:pt x="669" y="537"/>
                        <a:pt x="653" y="591"/>
                        <a:pt x="617" y="643"/>
                      </a:cubicBezTo>
                      <a:cubicBezTo>
                        <a:pt x="582" y="678"/>
                        <a:pt x="512" y="697"/>
                        <a:pt x="441" y="697"/>
                      </a:cubicBezTo>
                      <a:cubicBezTo>
                        <a:pt x="388" y="697"/>
                        <a:pt x="301" y="626"/>
                        <a:pt x="282" y="573"/>
                      </a:cubicBezTo>
                      <a:lnTo>
                        <a:pt x="282" y="485"/>
                      </a:lnTo>
                      <a:cubicBezTo>
                        <a:pt x="282" y="467"/>
                        <a:pt x="301" y="467"/>
                        <a:pt x="301" y="450"/>
                      </a:cubicBezTo>
                      <a:cubicBezTo>
                        <a:pt x="301" y="432"/>
                        <a:pt x="317" y="432"/>
                        <a:pt x="317" y="415"/>
                      </a:cubicBezTo>
                      <a:cubicBezTo>
                        <a:pt x="336" y="397"/>
                        <a:pt x="353" y="397"/>
                        <a:pt x="353" y="397"/>
                      </a:cubicBezTo>
                      <a:cubicBezTo>
                        <a:pt x="371" y="380"/>
                        <a:pt x="388" y="380"/>
                        <a:pt x="406" y="361"/>
                      </a:cubicBezTo>
                      <a:cubicBezTo>
                        <a:pt x="441" y="345"/>
                        <a:pt x="458" y="345"/>
                        <a:pt x="493" y="345"/>
                      </a:cubicBezTo>
                      <a:close/>
                      <a:moveTo>
                        <a:pt x="2696" y="1511"/>
                      </a:moveTo>
                      <a:cubicBezTo>
                        <a:pt x="3388" y="1511"/>
                        <a:pt x="3996" y="1570"/>
                        <a:pt x="4208" y="1682"/>
                      </a:cubicBezTo>
                      <a:cubicBezTo>
                        <a:pt x="4084" y="1734"/>
                        <a:pt x="3997" y="1770"/>
                        <a:pt x="3944" y="1770"/>
                      </a:cubicBezTo>
                      <a:cubicBezTo>
                        <a:pt x="3187" y="1770"/>
                        <a:pt x="2430" y="1770"/>
                        <a:pt x="1690" y="1753"/>
                      </a:cubicBezTo>
                      <a:cubicBezTo>
                        <a:pt x="1655" y="1753"/>
                        <a:pt x="1638" y="1753"/>
                        <a:pt x="1620" y="1718"/>
                      </a:cubicBezTo>
                      <a:lnTo>
                        <a:pt x="1603" y="1718"/>
                      </a:lnTo>
                      <a:cubicBezTo>
                        <a:pt x="1568" y="1699"/>
                        <a:pt x="1533" y="1664"/>
                        <a:pt x="1479" y="1647"/>
                      </a:cubicBezTo>
                      <a:cubicBezTo>
                        <a:pt x="1498" y="1629"/>
                        <a:pt x="1514" y="1629"/>
                        <a:pt x="1514" y="1629"/>
                      </a:cubicBezTo>
                      <a:cubicBezTo>
                        <a:pt x="1655" y="1594"/>
                        <a:pt x="1744" y="1542"/>
                        <a:pt x="1814" y="1542"/>
                      </a:cubicBezTo>
                      <a:cubicBezTo>
                        <a:pt x="2108" y="1521"/>
                        <a:pt x="2409" y="1511"/>
                        <a:pt x="2696" y="1511"/>
                      </a:cubicBezTo>
                      <a:close/>
                      <a:moveTo>
                        <a:pt x="5405" y="1506"/>
                      </a:moveTo>
                      <a:cubicBezTo>
                        <a:pt x="5387" y="1840"/>
                        <a:pt x="5246" y="2016"/>
                        <a:pt x="4965" y="2175"/>
                      </a:cubicBezTo>
                      <a:cubicBezTo>
                        <a:pt x="5000" y="1840"/>
                        <a:pt x="5159" y="1682"/>
                        <a:pt x="5405" y="1506"/>
                      </a:cubicBezTo>
                      <a:close/>
                      <a:moveTo>
                        <a:pt x="1744" y="2351"/>
                      </a:moveTo>
                      <a:cubicBezTo>
                        <a:pt x="1937" y="2351"/>
                        <a:pt x="2113" y="2351"/>
                        <a:pt x="2307" y="2368"/>
                      </a:cubicBezTo>
                      <a:lnTo>
                        <a:pt x="3979" y="2368"/>
                      </a:lnTo>
                      <a:cubicBezTo>
                        <a:pt x="4032" y="2368"/>
                        <a:pt x="4067" y="2403"/>
                        <a:pt x="4120" y="2439"/>
                      </a:cubicBezTo>
                      <a:cubicBezTo>
                        <a:pt x="4062" y="2568"/>
                        <a:pt x="3971" y="2580"/>
                        <a:pt x="3882" y="2580"/>
                      </a:cubicBezTo>
                      <a:cubicBezTo>
                        <a:pt x="3861" y="2580"/>
                        <a:pt x="3841" y="2579"/>
                        <a:pt x="3821" y="2579"/>
                      </a:cubicBezTo>
                      <a:cubicBezTo>
                        <a:pt x="3732" y="2579"/>
                        <a:pt x="3645" y="2598"/>
                        <a:pt x="3575" y="2598"/>
                      </a:cubicBezTo>
                      <a:lnTo>
                        <a:pt x="3328" y="2598"/>
                      </a:lnTo>
                      <a:cubicBezTo>
                        <a:pt x="3258" y="2615"/>
                        <a:pt x="3187" y="2615"/>
                        <a:pt x="3117" y="2615"/>
                      </a:cubicBezTo>
                      <a:lnTo>
                        <a:pt x="2606" y="2615"/>
                      </a:lnTo>
                      <a:cubicBezTo>
                        <a:pt x="2342" y="2598"/>
                        <a:pt x="2113" y="2579"/>
                        <a:pt x="1920" y="2562"/>
                      </a:cubicBezTo>
                      <a:cubicBezTo>
                        <a:pt x="1885" y="2544"/>
                        <a:pt x="1831" y="2544"/>
                        <a:pt x="1796" y="2527"/>
                      </a:cubicBezTo>
                      <a:cubicBezTo>
                        <a:pt x="1726" y="2509"/>
                        <a:pt x="1674" y="2492"/>
                        <a:pt x="1638" y="2474"/>
                      </a:cubicBezTo>
                      <a:cubicBezTo>
                        <a:pt x="1620" y="2474"/>
                        <a:pt x="1603" y="2474"/>
                        <a:pt x="1585" y="2457"/>
                      </a:cubicBezTo>
                      <a:cubicBezTo>
                        <a:pt x="1655" y="2422"/>
                        <a:pt x="1690" y="2351"/>
                        <a:pt x="1744" y="2351"/>
                      </a:cubicBezTo>
                      <a:close/>
                      <a:moveTo>
                        <a:pt x="5476" y="2087"/>
                      </a:moveTo>
                      <a:lnTo>
                        <a:pt x="5476" y="2087"/>
                      </a:lnTo>
                      <a:cubicBezTo>
                        <a:pt x="5457" y="2422"/>
                        <a:pt x="5300" y="2598"/>
                        <a:pt x="5035" y="2791"/>
                      </a:cubicBezTo>
                      <a:cubicBezTo>
                        <a:pt x="5035" y="2439"/>
                        <a:pt x="5211" y="2281"/>
                        <a:pt x="5476" y="2087"/>
                      </a:cubicBezTo>
                      <a:close/>
                      <a:moveTo>
                        <a:pt x="5457" y="2861"/>
                      </a:moveTo>
                      <a:lnTo>
                        <a:pt x="5457" y="2861"/>
                      </a:lnTo>
                      <a:cubicBezTo>
                        <a:pt x="5493" y="3126"/>
                        <a:pt x="5335" y="3231"/>
                        <a:pt x="5159" y="3302"/>
                      </a:cubicBezTo>
                      <a:cubicBezTo>
                        <a:pt x="5159" y="3091"/>
                        <a:pt x="5229" y="2931"/>
                        <a:pt x="5457" y="2861"/>
                      </a:cubicBezTo>
                      <a:close/>
                      <a:moveTo>
                        <a:pt x="3908" y="3248"/>
                      </a:moveTo>
                      <a:cubicBezTo>
                        <a:pt x="3979" y="3267"/>
                        <a:pt x="4049" y="3319"/>
                        <a:pt x="4155" y="3354"/>
                      </a:cubicBezTo>
                      <a:cubicBezTo>
                        <a:pt x="4103" y="3389"/>
                        <a:pt x="3962" y="3424"/>
                        <a:pt x="3803" y="3443"/>
                      </a:cubicBezTo>
                      <a:cubicBezTo>
                        <a:pt x="3645" y="3460"/>
                        <a:pt x="3451" y="3478"/>
                        <a:pt x="3258" y="3478"/>
                      </a:cubicBezTo>
                      <a:cubicBezTo>
                        <a:pt x="3204" y="3478"/>
                        <a:pt x="3134" y="3495"/>
                        <a:pt x="3063" y="3495"/>
                      </a:cubicBezTo>
                      <a:lnTo>
                        <a:pt x="3028" y="3495"/>
                      </a:lnTo>
                      <a:cubicBezTo>
                        <a:pt x="2694" y="3495"/>
                        <a:pt x="2359" y="3495"/>
                        <a:pt x="2096" y="3478"/>
                      </a:cubicBezTo>
                      <a:cubicBezTo>
                        <a:pt x="1902" y="3460"/>
                        <a:pt x="1744" y="3443"/>
                        <a:pt x="1638" y="3424"/>
                      </a:cubicBezTo>
                      <a:cubicBezTo>
                        <a:pt x="1620" y="3248"/>
                        <a:pt x="1761" y="3248"/>
                        <a:pt x="1866" y="3248"/>
                      </a:cubicBezTo>
                      <a:close/>
                      <a:moveTo>
                        <a:pt x="406" y="4710"/>
                      </a:moveTo>
                      <a:cubicBezTo>
                        <a:pt x="458" y="4797"/>
                        <a:pt x="529" y="4868"/>
                        <a:pt x="512" y="4921"/>
                      </a:cubicBezTo>
                      <a:cubicBezTo>
                        <a:pt x="512" y="4973"/>
                        <a:pt x="423" y="5009"/>
                        <a:pt x="388" y="5062"/>
                      </a:cubicBezTo>
                      <a:cubicBezTo>
                        <a:pt x="336" y="5009"/>
                        <a:pt x="247" y="4956"/>
                        <a:pt x="230" y="4886"/>
                      </a:cubicBezTo>
                      <a:cubicBezTo>
                        <a:pt x="212" y="4851"/>
                        <a:pt x="317" y="4780"/>
                        <a:pt x="406" y="4710"/>
                      </a:cubicBezTo>
                      <a:close/>
                      <a:moveTo>
                        <a:pt x="5310" y="4743"/>
                      </a:moveTo>
                      <a:cubicBezTo>
                        <a:pt x="5348" y="4743"/>
                        <a:pt x="5413" y="4823"/>
                        <a:pt x="5493" y="4903"/>
                      </a:cubicBezTo>
                      <a:cubicBezTo>
                        <a:pt x="5405" y="4973"/>
                        <a:pt x="5335" y="5062"/>
                        <a:pt x="5281" y="5062"/>
                      </a:cubicBezTo>
                      <a:cubicBezTo>
                        <a:pt x="5211" y="5044"/>
                        <a:pt x="5159" y="4956"/>
                        <a:pt x="5105" y="4886"/>
                      </a:cubicBezTo>
                      <a:cubicBezTo>
                        <a:pt x="5176" y="4832"/>
                        <a:pt x="5229" y="4762"/>
                        <a:pt x="5300" y="4745"/>
                      </a:cubicBezTo>
                      <a:cubicBezTo>
                        <a:pt x="5303" y="4744"/>
                        <a:pt x="5306" y="4743"/>
                        <a:pt x="5310" y="4743"/>
                      </a:cubicBezTo>
                      <a:close/>
                      <a:moveTo>
                        <a:pt x="3511" y="0"/>
                      </a:moveTo>
                      <a:cubicBezTo>
                        <a:pt x="2200" y="0"/>
                        <a:pt x="693" y="23"/>
                        <a:pt x="177" y="63"/>
                      </a:cubicBezTo>
                      <a:cubicBezTo>
                        <a:pt x="71" y="63"/>
                        <a:pt x="19" y="80"/>
                        <a:pt x="1" y="80"/>
                      </a:cubicBezTo>
                      <a:lnTo>
                        <a:pt x="1" y="5203"/>
                      </a:lnTo>
                      <a:lnTo>
                        <a:pt x="5652" y="5203"/>
                      </a:lnTo>
                      <a:lnTo>
                        <a:pt x="5652" y="45"/>
                      </a:lnTo>
                      <a:cubicBezTo>
                        <a:pt x="5421" y="14"/>
                        <a:pt x="4525" y="0"/>
                        <a:pt x="35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11"/>
                <p:cNvSpPr/>
                <p:nvPr/>
              </p:nvSpPr>
              <p:spPr>
                <a:xfrm>
                  <a:off x="494367" y="119375"/>
                  <a:ext cx="182631" cy="168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3" h="5651" extrusionOk="0">
                      <a:moveTo>
                        <a:pt x="3774" y="184"/>
                      </a:moveTo>
                      <a:cubicBezTo>
                        <a:pt x="4788" y="184"/>
                        <a:pt x="5684" y="198"/>
                        <a:pt x="5915" y="229"/>
                      </a:cubicBezTo>
                      <a:lnTo>
                        <a:pt x="5915" y="5387"/>
                      </a:lnTo>
                      <a:lnTo>
                        <a:pt x="264" y="5387"/>
                      </a:lnTo>
                      <a:lnTo>
                        <a:pt x="264" y="264"/>
                      </a:lnTo>
                      <a:cubicBezTo>
                        <a:pt x="282" y="264"/>
                        <a:pt x="334" y="247"/>
                        <a:pt x="440" y="247"/>
                      </a:cubicBezTo>
                      <a:cubicBezTo>
                        <a:pt x="956" y="207"/>
                        <a:pt x="2463" y="184"/>
                        <a:pt x="3774" y="184"/>
                      </a:cubicBezTo>
                      <a:close/>
                      <a:moveTo>
                        <a:pt x="35" y="1"/>
                      </a:moveTo>
                      <a:cubicBezTo>
                        <a:pt x="35" y="106"/>
                        <a:pt x="0" y="247"/>
                        <a:pt x="0" y="369"/>
                      </a:cubicBezTo>
                      <a:lnTo>
                        <a:pt x="0" y="5193"/>
                      </a:lnTo>
                      <a:cubicBezTo>
                        <a:pt x="0" y="5615"/>
                        <a:pt x="35" y="5650"/>
                        <a:pt x="440" y="5650"/>
                      </a:cubicBezTo>
                      <a:lnTo>
                        <a:pt x="5791" y="5650"/>
                      </a:lnTo>
                      <a:cubicBezTo>
                        <a:pt x="5826" y="5650"/>
                        <a:pt x="5861" y="5650"/>
                        <a:pt x="5915" y="5633"/>
                      </a:cubicBezTo>
                      <a:cubicBezTo>
                        <a:pt x="5985" y="5633"/>
                        <a:pt x="6056" y="5615"/>
                        <a:pt x="6143" y="5615"/>
                      </a:cubicBezTo>
                      <a:lnTo>
                        <a:pt x="61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11"/>
                <p:cNvSpPr/>
                <p:nvPr/>
              </p:nvSpPr>
              <p:spPr>
                <a:xfrm>
                  <a:off x="546156" y="169738"/>
                  <a:ext cx="81163" cy="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0" h="260" extrusionOk="0">
                      <a:moveTo>
                        <a:pt x="1217" y="1"/>
                      </a:moveTo>
                      <a:cubicBezTo>
                        <a:pt x="930" y="1"/>
                        <a:pt x="629" y="11"/>
                        <a:pt x="335" y="32"/>
                      </a:cubicBezTo>
                      <a:cubicBezTo>
                        <a:pt x="247" y="32"/>
                        <a:pt x="159" y="84"/>
                        <a:pt x="0" y="137"/>
                      </a:cubicBezTo>
                      <a:cubicBezTo>
                        <a:pt x="124" y="208"/>
                        <a:pt x="159" y="243"/>
                        <a:pt x="211" y="243"/>
                      </a:cubicBezTo>
                      <a:cubicBezTo>
                        <a:pt x="951" y="260"/>
                        <a:pt x="1708" y="260"/>
                        <a:pt x="2448" y="260"/>
                      </a:cubicBezTo>
                      <a:cubicBezTo>
                        <a:pt x="2535" y="260"/>
                        <a:pt x="2605" y="224"/>
                        <a:pt x="2729" y="172"/>
                      </a:cubicBezTo>
                      <a:cubicBezTo>
                        <a:pt x="2517" y="60"/>
                        <a:pt x="1909" y="1"/>
                        <a:pt x="12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11"/>
                <p:cNvSpPr/>
                <p:nvPr/>
              </p:nvSpPr>
              <p:spPr>
                <a:xfrm>
                  <a:off x="549278" y="194741"/>
                  <a:ext cx="75395" cy="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60" extrusionOk="0">
                      <a:moveTo>
                        <a:pt x="160" y="0"/>
                      </a:moveTo>
                      <a:cubicBezTo>
                        <a:pt x="106" y="17"/>
                        <a:pt x="71" y="71"/>
                        <a:pt x="1" y="106"/>
                      </a:cubicBezTo>
                      <a:cubicBezTo>
                        <a:pt x="173" y="204"/>
                        <a:pt x="657" y="260"/>
                        <a:pt x="1312" y="260"/>
                      </a:cubicBezTo>
                      <a:cubicBezTo>
                        <a:pt x="1592" y="260"/>
                        <a:pt x="1904" y="249"/>
                        <a:pt x="2237" y="228"/>
                      </a:cubicBezTo>
                      <a:cubicBezTo>
                        <a:pt x="2257" y="228"/>
                        <a:pt x="2277" y="229"/>
                        <a:pt x="2298" y="229"/>
                      </a:cubicBezTo>
                      <a:cubicBezTo>
                        <a:pt x="2387" y="229"/>
                        <a:pt x="2478" y="217"/>
                        <a:pt x="2536" y="88"/>
                      </a:cubicBezTo>
                      <a:cubicBezTo>
                        <a:pt x="2483" y="52"/>
                        <a:pt x="2448" y="17"/>
                        <a:pt x="2395" y="17"/>
                      </a:cubicBezTo>
                      <a:cubicBezTo>
                        <a:pt x="1655" y="17"/>
                        <a:pt x="899" y="0"/>
                        <a:pt x="1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11"/>
                <p:cNvSpPr/>
                <p:nvPr/>
              </p:nvSpPr>
              <p:spPr>
                <a:xfrm>
                  <a:off x="550348" y="221409"/>
                  <a:ext cx="75366" cy="7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" h="244" extrusionOk="0">
                      <a:moveTo>
                        <a:pt x="246" y="0"/>
                      </a:moveTo>
                      <a:cubicBezTo>
                        <a:pt x="141" y="0"/>
                        <a:pt x="0" y="0"/>
                        <a:pt x="18" y="176"/>
                      </a:cubicBezTo>
                      <a:cubicBezTo>
                        <a:pt x="202" y="220"/>
                        <a:pt x="621" y="243"/>
                        <a:pt x="1067" y="243"/>
                      </a:cubicBezTo>
                      <a:cubicBezTo>
                        <a:pt x="1692" y="243"/>
                        <a:pt x="2371" y="199"/>
                        <a:pt x="2535" y="106"/>
                      </a:cubicBezTo>
                      <a:cubicBezTo>
                        <a:pt x="2429" y="71"/>
                        <a:pt x="2359" y="19"/>
                        <a:pt x="228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11"/>
                <p:cNvSpPr/>
                <p:nvPr/>
              </p:nvSpPr>
              <p:spPr>
                <a:xfrm>
                  <a:off x="651847" y="186862"/>
                  <a:ext cx="13141" cy="2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705" extrusionOk="0">
                      <a:moveTo>
                        <a:pt x="442" y="1"/>
                      </a:moveTo>
                      <a:lnTo>
                        <a:pt x="442" y="1"/>
                      </a:lnTo>
                      <a:cubicBezTo>
                        <a:pt x="177" y="195"/>
                        <a:pt x="1" y="353"/>
                        <a:pt x="1" y="705"/>
                      </a:cubicBezTo>
                      <a:cubicBezTo>
                        <a:pt x="266" y="512"/>
                        <a:pt x="423" y="336"/>
                        <a:pt x="4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11"/>
                <p:cNvSpPr/>
                <p:nvPr/>
              </p:nvSpPr>
              <p:spPr>
                <a:xfrm>
                  <a:off x="649766" y="169619"/>
                  <a:ext cx="13646" cy="19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" h="670" extrusionOk="0">
                      <a:moveTo>
                        <a:pt x="458" y="0"/>
                      </a:moveTo>
                      <a:lnTo>
                        <a:pt x="458" y="0"/>
                      </a:lnTo>
                      <a:cubicBezTo>
                        <a:pt x="195" y="176"/>
                        <a:pt x="36" y="334"/>
                        <a:pt x="1" y="669"/>
                      </a:cubicBezTo>
                      <a:cubicBezTo>
                        <a:pt x="282" y="510"/>
                        <a:pt x="423" y="334"/>
                        <a:pt x="45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11"/>
                <p:cNvSpPr/>
                <p:nvPr/>
              </p:nvSpPr>
              <p:spPr>
                <a:xfrm>
                  <a:off x="510064" y="135073"/>
                  <a:ext cx="12576" cy="10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356" extrusionOk="0">
                      <a:moveTo>
                        <a:pt x="228" y="1"/>
                      </a:moveTo>
                      <a:cubicBezTo>
                        <a:pt x="106" y="1"/>
                        <a:pt x="0" y="71"/>
                        <a:pt x="17" y="229"/>
                      </a:cubicBezTo>
                      <a:cubicBezTo>
                        <a:pt x="36" y="282"/>
                        <a:pt x="123" y="353"/>
                        <a:pt x="176" y="353"/>
                      </a:cubicBezTo>
                      <a:cubicBezTo>
                        <a:pt x="190" y="354"/>
                        <a:pt x="203" y="355"/>
                        <a:pt x="215" y="355"/>
                      </a:cubicBezTo>
                      <a:cubicBezTo>
                        <a:pt x="333" y="355"/>
                        <a:pt x="406" y="281"/>
                        <a:pt x="423" y="106"/>
                      </a:cubicBezTo>
                      <a:cubicBezTo>
                        <a:pt x="369" y="71"/>
                        <a:pt x="299" y="1"/>
                        <a:pt x="22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11"/>
                <p:cNvSpPr/>
                <p:nvPr/>
              </p:nvSpPr>
              <p:spPr>
                <a:xfrm>
                  <a:off x="655533" y="209903"/>
                  <a:ext cx="9960" cy="13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441" extrusionOk="0">
                      <a:moveTo>
                        <a:pt x="299" y="0"/>
                      </a:moveTo>
                      <a:cubicBezTo>
                        <a:pt x="71" y="70"/>
                        <a:pt x="1" y="230"/>
                        <a:pt x="1" y="441"/>
                      </a:cubicBezTo>
                      <a:cubicBezTo>
                        <a:pt x="177" y="370"/>
                        <a:pt x="335" y="265"/>
                        <a:pt x="2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11"/>
                <p:cNvSpPr/>
                <p:nvPr/>
              </p:nvSpPr>
              <p:spPr>
                <a:xfrm>
                  <a:off x="654998" y="134478"/>
                  <a:ext cx="10495" cy="9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05" extrusionOk="0">
                      <a:moveTo>
                        <a:pt x="203" y="0"/>
                      </a:moveTo>
                      <a:cubicBezTo>
                        <a:pt x="200" y="0"/>
                        <a:pt x="197" y="1"/>
                        <a:pt x="195" y="2"/>
                      </a:cubicBezTo>
                      <a:cubicBezTo>
                        <a:pt x="124" y="21"/>
                        <a:pt x="54" y="91"/>
                        <a:pt x="1" y="143"/>
                      </a:cubicBezTo>
                      <a:cubicBezTo>
                        <a:pt x="54" y="197"/>
                        <a:pt x="106" y="284"/>
                        <a:pt x="177" y="302"/>
                      </a:cubicBezTo>
                      <a:cubicBezTo>
                        <a:pt x="178" y="304"/>
                        <a:pt x="180" y="304"/>
                        <a:pt x="183" y="304"/>
                      </a:cubicBezTo>
                      <a:cubicBezTo>
                        <a:pt x="210" y="304"/>
                        <a:pt x="288" y="226"/>
                        <a:pt x="353" y="161"/>
                      </a:cubicBezTo>
                      <a:cubicBezTo>
                        <a:pt x="287" y="96"/>
                        <a:pt x="238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11"/>
                <p:cNvSpPr/>
                <p:nvPr/>
              </p:nvSpPr>
              <p:spPr>
                <a:xfrm>
                  <a:off x="653957" y="265825"/>
                  <a:ext cx="11535" cy="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21" extrusionOk="0">
                      <a:moveTo>
                        <a:pt x="205" y="1"/>
                      </a:moveTo>
                      <a:cubicBezTo>
                        <a:pt x="201" y="1"/>
                        <a:pt x="198" y="2"/>
                        <a:pt x="195" y="3"/>
                      </a:cubicBezTo>
                      <a:cubicBezTo>
                        <a:pt x="124" y="20"/>
                        <a:pt x="71" y="90"/>
                        <a:pt x="0" y="144"/>
                      </a:cubicBezTo>
                      <a:cubicBezTo>
                        <a:pt x="54" y="214"/>
                        <a:pt x="106" y="302"/>
                        <a:pt x="176" y="320"/>
                      </a:cubicBezTo>
                      <a:cubicBezTo>
                        <a:pt x="230" y="320"/>
                        <a:pt x="300" y="231"/>
                        <a:pt x="388" y="161"/>
                      </a:cubicBezTo>
                      <a:cubicBezTo>
                        <a:pt x="308" y="81"/>
                        <a:pt x="243" y="1"/>
                        <a:pt x="20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11"/>
                <p:cNvSpPr/>
                <p:nvPr/>
              </p:nvSpPr>
              <p:spPr>
                <a:xfrm>
                  <a:off x="509024" y="264844"/>
                  <a:ext cx="8889" cy="10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354" extrusionOk="0">
                      <a:moveTo>
                        <a:pt x="176" y="1"/>
                      </a:moveTo>
                      <a:cubicBezTo>
                        <a:pt x="87" y="71"/>
                        <a:pt x="0" y="142"/>
                        <a:pt x="0" y="177"/>
                      </a:cubicBezTo>
                      <a:cubicBezTo>
                        <a:pt x="17" y="247"/>
                        <a:pt x="87" y="300"/>
                        <a:pt x="158" y="353"/>
                      </a:cubicBezTo>
                      <a:cubicBezTo>
                        <a:pt x="193" y="300"/>
                        <a:pt x="282" y="264"/>
                        <a:pt x="282" y="212"/>
                      </a:cubicBezTo>
                      <a:cubicBezTo>
                        <a:pt x="299" y="159"/>
                        <a:pt x="228" y="88"/>
                        <a:pt x="17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1996;p11"/>
                <p:cNvSpPr/>
                <p:nvPr/>
              </p:nvSpPr>
              <p:spPr>
                <a:xfrm>
                  <a:off x="509024" y="270106"/>
                  <a:ext cx="4192" cy="5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177" extrusionOk="0">
                      <a:moveTo>
                        <a:pt x="0" y="0"/>
                      </a:moveTo>
                      <a:cubicBezTo>
                        <a:pt x="17" y="70"/>
                        <a:pt x="87" y="106"/>
                        <a:pt x="141" y="176"/>
                      </a:cubicBezTo>
                      <a:cubicBezTo>
                        <a:pt x="87" y="106"/>
                        <a:pt x="17" y="52"/>
                        <a:pt x="0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11"/>
                <p:cNvSpPr/>
                <p:nvPr/>
              </p:nvSpPr>
              <p:spPr>
                <a:xfrm>
                  <a:off x="549278" y="194741"/>
                  <a:ext cx="65971" cy="3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1144" extrusionOk="0">
                      <a:moveTo>
                        <a:pt x="160" y="0"/>
                      </a:moveTo>
                      <a:cubicBezTo>
                        <a:pt x="142" y="0"/>
                        <a:pt x="125" y="17"/>
                        <a:pt x="106" y="35"/>
                      </a:cubicBezTo>
                      <a:cubicBezTo>
                        <a:pt x="125" y="17"/>
                        <a:pt x="142" y="17"/>
                        <a:pt x="160" y="0"/>
                      </a:cubicBezTo>
                      <a:close/>
                      <a:moveTo>
                        <a:pt x="1" y="106"/>
                      </a:moveTo>
                      <a:cubicBezTo>
                        <a:pt x="19" y="123"/>
                        <a:pt x="19" y="123"/>
                        <a:pt x="36" y="123"/>
                      </a:cubicBezTo>
                      <a:cubicBezTo>
                        <a:pt x="36" y="123"/>
                        <a:pt x="19" y="106"/>
                        <a:pt x="1" y="106"/>
                      </a:cubicBezTo>
                      <a:close/>
                      <a:moveTo>
                        <a:pt x="142" y="158"/>
                      </a:moveTo>
                      <a:cubicBezTo>
                        <a:pt x="160" y="176"/>
                        <a:pt x="195" y="176"/>
                        <a:pt x="212" y="176"/>
                      </a:cubicBezTo>
                      <a:cubicBezTo>
                        <a:pt x="247" y="193"/>
                        <a:pt x="301" y="193"/>
                        <a:pt x="336" y="211"/>
                      </a:cubicBezTo>
                      <a:cubicBezTo>
                        <a:pt x="406" y="218"/>
                        <a:pt x="481" y="224"/>
                        <a:pt x="560" y="230"/>
                      </a:cubicBezTo>
                      <a:lnTo>
                        <a:pt x="560" y="230"/>
                      </a:lnTo>
                      <a:cubicBezTo>
                        <a:pt x="390" y="212"/>
                        <a:pt x="250" y="188"/>
                        <a:pt x="142" y="158"/>
                      </a:cubicBezTo>
                      <a:close/>
                      <a:moveTo>
                        <a:pt x="560" y="230"/>
                      </a:moveTo>
                      <a:cubicBezTo>
                        <a:pt x="696" y="245"/>
                        <a:pt x="850" y="256"/>
                        <a:pt x="1022" y="264"/>
                      </a:cubicBezTo>
                      <a:cubicBezTo>
                        <a:pt x="854" y="253"/>
                        <a:pt x="700" y="241"/>
                        <a:pt x="560" y="230"/>
                      </a:cubicBezTo>
                      <a:close/>
                      <a:moveTo>
                        <a:pt x="2219" y="1092"/>
                      </a:moveTo>
                      <a:lnTo>
                        <a:pt x="2219" y="1092"/>
                      </a:lnTo>
                      <a:cubicBezTo>
                        <a:pt x="2155" y="1098"/>
                        <a:pt x="2084" y="1106"/>
                        <a:pt x="2011" y="1112"/>
                      </a:cubicBezTo>
                      <a:lnTo>
                        <a:pt x="2011" y="1112"/>
                      </a:lnTo>
                      <a:cubicBezTo>
                        <a:pt x="2085" y="1106"/>
                        <a:pt x="2155" y="1099"/>
                        <a:pt x="2219" y="1092"/>
                      </a:cubicBezTo>
                      <a:close/>
                      <a:moveTo>
                        <a:pt x="2011" y="1112"/>
                      </a:moveTo>
                      <a:lnTo>
                        <a:pt x="2011" y="1112"/>
                      </a:lnTo>
                      <a:cubicBezTo>
                        <a:pt x="1972" y="1115"/>
                        <a:pt x="1932" y="1117"/>
                        <a:pt x="1891" y="1120"/>
                      </a:cubicBezTo>
                      <a:lnTo>
                        <a:pt x="1891" y="1120"/>
                      </a:lnTo>
                      <a:cubicBezTo>
                        <a:pt x="1932" y="1118"/>
                        <a:pt x="1972" y="1115"/>
                        <a:pt x="2011" y="1112"/>
                      </a:cubicBezTo>
                      <a:close/>
                      <a:moveTo>
                        <a:pt x="1891" y="1120"/>
                      </a:moveTo>
                      <a:cubicBezTo>
                        <a:pt x="1820" y="1124"/>
                        <a:pt x="1747" y="1127"/>
                        <a:pt x="1674" y="1127"/>
                      </a:cubicBezTo>
                      <a:cubicBezTo>
                        <a:pt x="1648" y="1127"/>
                        <a:pt x="1618" y="1131"/>
                        <a:pt x="1586" y="1135"/>
                      </a:cubicBezTo>
                      <a:lnTo>
                        <a:pt x="1586" y="1135"/>
                      </a:lnTo>
                      <a:cubicBezTo>
                        <a:pt x="1692" y="1131"/>
                        <a:pt x="1794" y="1126"/>
                        <a:pt x="1891" y="1120"/>
                      </a:cubicBezTo>
                      <a:close/>
                      <a:moveTo>
                        <a:pt x="529" y="1127"/>
                      </a:moveTo>
                      <a:cubicBezTo>
                        <a:pt x="705" y="1144"/>
                        <a:pt x="881" y="1144"/>
                        <a:pt x="1075" y="1144"/>
                      </a:cubicBezTo>
                      <a:cubicBezTo>
                        <a:pt x="1076" y="1144"/>
                        <a:pt x="1077" y="1144"/>
                        <a:pt x="1078" y="1144"/>
                      </a:cubicBezTo>
                      <a:lnTo>
                        <a:pt x="1078" y="1144"/>
                      </a:lnTo>
                      <a:cubicBezTo>
                        <a:pt x="890" y="1144"/>
                        <a:pt x="701" y="1143"/>
                        <a:pt x="529" y="1127"/>
                      </a:cubicBezTo>
                      <a:close/>
                      <a:moveTo>
                        <a:pt x="1586" y="1135"/>
                      </a:moveTo>
                      <a:cubicBezTo>
                        <a:pt x="1419" y="1141"/>
                        <a:pt x="1245" y="1144"/>
                        <a:pt x="1078" y="1144"/>
                      </a:cubicBezTo>
                      <a:lnTo>
                        <a:pt x="1078" y="1144"/>
                      </a:lnTo>
                      <a:cubicBezTo>
                        <a:pt x="1083" y="1144"/>
                        <a:pt x="1087" y="1144"/>
                        <a:pt x="1092" y="1144"/>
                      </a:cubicBezTo>
                      <a:lnTo>
                        <a:pt x="1479" y="1144"/>
                      </a:lnTo>
                      <a:cubicBezTo>
                        <a:pt x="1516" y="1144"/>
                        <a:pt x="1552" y="1139"/>
                        <a:pt x="1586" y="1135"/>
                      </a:cubicBez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" name="Google Shape;1998;p11"/>
                <p:cNvSpPr/>
                <p:nvPr/>
              </p:nvSpPr>
              <p:spPr>
                <a:xfrm>
                  <a:off x="494367" y="119375"/>
                  <a:ext cx="182631" cy="168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3" h="5651" extrusionOk="0">
                      <a:moveTo>
                        <a:pt x="35" y="1"/>
                      </a:moveTo>
                      <a:cubicBezTo>
                        <a:pt x="35" y="106"/>
                        <a:pt x="0" y="247"/>
                        <a:pt x="0" y="369"/>
                      </a:cubicBezTo>
                      <a:lnTo>
                        <a:pt x="0" y="5193"/>
                      </a:lnTo>
                      <a:cubicBezTo>
                        <a:pt x="0" y="5615"/>
                        <a:pt x="35" y="5650"/>
                        <a:pt x="440" y="5650"/>
                      </a:cubicBezTo>
                      <a:lnTo>
                        <a:pt x="3838" y="5650"/>
                      </a:lnTo>
                      <a:cubicBezTo>
                        <a:pt x="4523" y="5650"/>
                        <a:pt x="5211" y="5650"/>
                        <a:pt x="5915" y="5633"/>
                      </a:cubicBezTo>
                      <a:cubicBezTo>
                        <a:pt x="5985" y="5633"/>
                        <a:pt x="6056" y="5615"/>
                        <a:pt x="6143" y="5615"/>
                      </a:cubicBezTo>
                      <a:lnTo>
                        <a:pt x="6143" y="4735"/>
                      </a:lnTo>
                      <a:cubicBezTo>
                        <a:pt x="6072" y="4683"/>
                        <a:pt x="5985" y="4648"/>
                        <a:pt x="5915" y="4612"/>
                      </a:cubicBezTo>
                      <a:lnTo>
                        <a:pt x="5915" y="5387"/>
                      </a:lnTo>
                      <a:lnTo>
                        <a:pt x="264" y="5387"/>
                      </a:lnTo>
                      <a:lnTo>
                        <a:pt x="264" y="264"/>
                      </a:lnTo>
                      <a:cubicBezTo>
                        <a:pt x="282" y="264"/>
                        <a:pt x="334" y="247"/>
                        <a:pt x="440" y="247"/>
                      </a:cubicBezTo>
                      <a:cubicBezTo>
                        <a:pt x="369" y="158"/>
                        <a:pt x="317" y="88"/>
                        <a:pt x="2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1999;p11"/>
                <p:cNvSpPr/>
                <p:nvPr/>
              </p:nvSpPr>
              <p:spPr>
                <a:xfrm>
                  <a:off x="546156" y="173246"/>
                  <a:ext cx="4222" cy="3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7" extrusionOk="0">
                      <a:moveTo>
                        <a:pt x="35" y="1"/>
                      </a:moveTo>
                      <a:cubicBezTo>
                        <a:pt x="35" y="1"/>
                        <a:pt x="19" y="1"/>
                        <a:pt x="0" y="19"/>
                      </a:cubicBezTo>
                      <a:cubicBezTo>
                        <a:pt x="71" y="54"/>
                        <a:pt x="106" y="71"/>
                        <a:pt x="141" y="106"/>
                      </a:cubicBezTo>
                      <a:lnTo>
                        <a:pt x="141" y="90"/>
                      </a:lnTo>
                      <a:lnTo>
                        <a:pt x="124" y="90"/>
                      </a:lnTo>
                      <a:lnTo>
                        <a:pt x="3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0" name="Google Shape;2000;p11"/>
                <p:cNvSpPr/>
                <p:nvPr/>
              </p:nvSpPr>
              <p:spPr>
                <a:xfrm>
                  <a:off x="549278" y="194741"/>
                  <a:ext cx="30384" cy="7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264" extrusionOk="0">
                      <a:moveTo>
                        <a:pt x="160" y="0"/>
                      </a:moveTo>
                      <a:cubicBezTo>
                        <a:pt x="142" y="17"/>
                        <a:pt x="125" y="17"/>
                        <a:pt x="106" y="35"/>
                      </a:cubicBezTo>
                      <a:cubicBezTo>
                        <a:pt x="71" y="52"/>
                        <a:pt x="54" y="71"/>
                        <a:pt x="36" y="88"/>
                      </a:cubicBezTo>
                      <a:cubicBezTo>
                        <a:pt x="36" y="88"/>
                        <a:pt x="19" y="106"/>
                        <a:pt x="1" y="106"/>
                      </a:cubicBezTo>
                      <a:cubicBezTo>
                        <a:pt x="19" y="106"/>
                        <a:pt x="36" y="123"/>
                        <a:pt x="36" y="123"/>
                      </a:cubicBezTo>
                      <a:cubicBezTo>
                        <a:pt x="71" y="141"/>
                        <a:pt x="106" y="158"/>
                        <a:pt x="142" y="158"/>
                      </a:cubicBezTo>
                      <a:cubicBezTo>
                        <a:pt x="336" y="211"/>
                        <a:pt x="635" y="247"/>
                        <a:pt x="1022" y="264"/>
                      </a:cubicBezTo>
                      <a:cubicBezTo>
                        <a:pt x="916" y="176"/>
                        <a:pt x="811" y="106"/>
                        <a:pt x="723" y="17"/>
                      </a:cubicBezTo>
                      <a:lnTo>
                        <a:pt x="7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1" name="Google Shape;2001;p11"/>
                <p:cNvSpPr/>
                <p:nvPr/>
              </p:nvSpPr>
              <p:spPr>
                <a:xfrm>
                  <a:off x="550884" y="221409"/>
                  <a:ext cx="64365" cy="7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" h="247" extrusionOk="0">
                      <a:moveTo>
                        <a:pt x="141" y="0"/>
                      </a:moveTo>
                      <a:cubicBezTo>
                        <a:pt x="88" y="0"/>
                        <a:pt x="36" y="19"/>
                        <a:pt x="17" y="71"/>
                      </a:cubicBezTo>
                      <a:cubicBezTo>
                        <a:pt x="0" y="89"/>
                        <a:pt x="0" y="124"/>
                        <a:pt x="0" y="176"/>
                      </a:cubicBezTo>
                      <a:lnTo>
                        <a:pt x="17" y="176"/>
                      </a:lnTo>
                      <a:cubicBezTo>
                        <a:pt x="106" y="195"/>
                        <a:pt x="247" y="212"/>
                        <a:pt x="423" y="230"/>
                      </a:cubicBezTo>
                      <a:lnTo>
                        <a:pt x="475" y="230"/>
                      </a:lnTo>
                      <a:cubicBezTo>
                        <a:pt x="651" y="247"/>
                        <a:pt x="827" y="247"/>
                        <a:pt x="1021" y="247"/>
                      </a:cubicBezTo>
                      <a:cubicBezTo>
                        <a:pt x="1425" y="247"/>
                        <a:pt x="1866" y="230"/>
                        <a:pt x="2165" y="195"/>
                      </a:cubicBezTo>
                      <a:cubicBezTo>
                        <a:pt x="2042" y="124"/>
                        <a:pt x="1937" y="71"/>
                        <a:pt x="18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2" name="Google Shape;2002;p11"/>
                <p:cNvSpPr/>
                <p:nvPr/>
              </p:nvSpPr>
              <p:spPr>
                <a:xfrm>
                  <a:off x="510570" y="135578"/>
                  <a:ext cx="9989" cy="9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36" extrusionOk="0">
                      <a:moveTo>
                        <a:pt x="124" y="0"/>
                      </a:moveTo>
                      <a:cubicBezTo>
                        <a:pt x="106" y="19"/>
                        <a:pt x="71" y="19"/>
                        <a:pt x="54" y="36"/>
                      </a:cubicBezTo>
                      <a:lnTo>
                        <a:pt x="54" y="54"/>
                      </a:lnTo>
                      <a:lnTo>
                        <a:pt x="35" y="54"/>
                      </a:lnTo>
                      <a:cubicBezTo>
                        <a:pt x="35" y="71"/>
                        <a:pt x="19" y="71"/>
                        <a:pt x="19" y="89"/>
                      </a:cubicBezTo>
                      <a:cubicBezTo>
                        <a:pt x="19" y="106"/>
                        <a:pt x="19" y="106"/>
                        <a:pt x="0" y="106"/>
                      </a:cubicBezTo>
                      <a:lnTo>
                        <a:pt x="0" y="141"/>
                      </a:lnTo>
                      <a:lnTo>
                        <a:pt x="0" y="212"/>
                      </a:lnTo>
                      <a:cubicBezTo>
                        <a:pt x="35" y="265"/>
                        <a:pt x="106" y="336"/>
                        <a:pt x="159" y="336"/>
                      </a:cubicBezTo>
                      <a:lnTo>
                        <a:pt x="195" y="336"/>
                      </a:lnTo>
                      <a:cubicBezTo>
                        <a:pt x="247" y="336"/>
                        <a:pt x="300" y="317"/>
                        <a:pt x="335" y="282"/>
                      </a:cubicBezTo>
                      <a:cubicBezTo>
                        <a:pt x="265" y="195"/>
                        <a:pt x="195" y="89"/>
                        <a:pt x="1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3" name="Google Shape;2003;p11"/>
                <p:cNvSpPr/>
                <p:nvPr/>
              </p:nvSpPr>
              <p:spPr>
                <a:xfrm>
                  <a:off x="501557" y="265914"/>
                  <a:ext cx="11535" cy="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18" extrusionOk="0">
                      <a:moveTo>
                        <a:pt x="195" y="0"/>
                      </a:moveTo>
                      <a:cubicBezTo>
                        <a:pt x="124" y="17"/>
                        <a:pt x="71" y="87"/>
                        <a:pt x="0" y="141"/>
                      </a:cubicBezTo>
                      <a:cubicBezTo>
                        <a:pt x="54" y="211"/>
                        <a:pt x="106" y="299"/>
                        <a:pt x="176" y="317"/>
                      </a:cubicBezTo>
                      <a:cubicBezTo>
                        <a:pt x="195" y="317"/>
                        <a:pt x="212" y="299"/>
                        <a:pt x="230" y="282"/>
                      </a:cubicBezTo>
                      <a:cubicBezTo>
                        <a:pt x="282" y="247"/>
                        <a:pt x="335" y="193"/>
                        <a:pt x="388" y="158"/>
                      </a:cubicBezTo>
                      <a:cubicBezTo>
                        <a:pt x="300" y="87"/>
                        <a:pt x="247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4" name="Google Shape;2004;p11"/>
                <p:cNvSpPr/>
                <p:nvPr/>
              </p:nvSpPr>
              <p:spPr>
                <a:xfrm>
                  <a:off x="504857" y="264844"/>
                  <a:ext cx="8889" cy="10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354" extrusionOk="0">
                      <a:moveTo>
                        <a:pt x="176" y="1"/>
                      </a:moveTo>
                      <a:cubicBezTo>
                        <a:pt x="123" y="53"/>
                        <a:pt x="52" y="88"/>
                        <a:pt x="17" y="123"/>
                      </a:cubicBezTo>
                      <a:cubicBezTo>
                        <a:pt x="0" y="142"/>
                        <a:pt x="0" y="159"/>
                        <a:pt x="0" y="177"/>
                      </a:cubicBezTo>
                      <a:cubicBezTo>
                        <a:pt x="17" y="247"/>
                        <a:pt x="87" y="283"/>
                        <a:pt x="141" y="353"/>
                      </a:cubicBezTo>
                      <a:lnTo>
                        <a:pt x="158" y="353"/>
                      </a:lnTo>
                      <a:cubicBezTo>
                        <a:pt x="158" y="335"/>
                        <a:pt x="176" y="335"/>
                        <a:pt x="193" y="318"/>
                      </a:cubicBezTo>
                      <a:cubicBezTo>
                        <a:pt x="211" y="300"/>
                        <a:pt x="247" y="283"/>
                        <a:pt x="263" y="247"/>
                      </a:cubicBezTo>
                      <a:cubicBezTo>
                        <a:pt x="282" y="229"/>
                        <a:pt x="282" y="229"/>
                        <a:pt x="282" y="212"/>
                      </a:cubicBezTo>
                      <a:cubicBezTo>
                        <a:pt x="299" y="159"/>
                        <a:pt x="263" y="123"/>
                        <a:pt x="211" y="71"/>
                      </a:cubicBezTo>
                      <a:cubicBezTo>
                        <a:pt x="193" y="53"/>
                        <a:pt x="193" y="18"/>
                        <a:pt x="1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5" name="Google Shape;2005;p11"/>
                <p:cNvSpPr/>
                <p:nvPr/>
              </p:nvSpPr>
              <p:spPr>
                <a:xfrm>
                  <a:off x="584360" y="140305"/>
                  <a:ext cx="87406" cy="77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0" h="2606" extrusionOk="0">
                      <a:moveTo>
                        <a:pt x="2712" y="1567"/>
                      </a:moveTo>
                      <a:lnTo>
                        <a:pt x="2712" y="1567"/>
                      </a:lnTo>
                      <a:cubicBezTo>
                        <a:pt x="2693" y="1902"/>
                        <a:pt x="2536" y="2078"/>
                        <a:pt x="2271" y="2271"/>
                      </a:cubicBezTo>
                      <a:cubicBezTo>
                        <a:pt x="2271" y="1919"/>
                        <a:pt x="2447" y="1761"/>
                        <a:pt x="2712" y="1567"/>
                      </a:cubicBezTo>
                      <a:close/>
                      <a:moveTo>
                        <a:pt x="581" y="1"/>
                      </a:moveTo>
                      <a:cubicBezTo>
                        <a:pt x="388" y="1"/>
                        <a:pt x="212" y="36"/>
                        <a:pt x="71" y="106"/>
                      </a:cubicBezTo>
                      <a:cubicBezTo>
                        <a:pt x="18" y="141"/>
                        <a:pt x="1" y="229"/>
                        <a:pt x="53" y="264"/>
                      </a:cubicBezTo>
                      <a:cubicBezTo>
                        <a:pt x="212" y="423"/>
                        <a:pt x="440" y="458"/>
                        <a:pt x="651" y="546"/>
                      </a:cubicBezTo>
                      <a:cubicBezTo>
                        <a:pt x="916" y="634"/>
                        <a:pt x="1198" y="757"/>
                        <a:pt x="1426" y="916"/>
                      </a:cubicBezTo>
                      <a:cubicBezTo>
                        <a:pt x="1972" y="1320"/>
                        <a:pt x="1832" y="1883"/>
                        <a:pt x="2008" y="2430"/>
                      </a:cubicBezTo>
                      <a:cubicBezTo>
                        <a:pt x="2043" y="2552"/>
                        <a:pt x="2130" y="2606"/>
                        <a:pt x="2236" y="2606"/>
                      </a:cubicBezTo>
                      <a:cubicBezTo>
                        <a:pt x="2271" y="2606"/>
                        <a:pt x="2324" y="2606"/>
                        <a:pt x="2360" y="2571"/>
                      </a:cubicBezTo>
                      <a:cubicBezTo>
                        <a:pt x="2395" y="2571"/>
                        <a:pt x="2412" y="2552"/>
                        <a:pt x="2447" y="2535"/>
                      </a:cubicBezTo>
                      <a:cubicBezTo>
                        <a:pt x="2465" y="2482"/>
                        <a:pt x="2500" y="2447"/>
                        <a:pt x="2536" y="2430"/>
                      </a:cubicBezTo>
                      <a:cubicBezTo>
                        <a:pt x="2571" y="2395"/>
                        <a:pt x="2606" y="2376"/>
                        <a:pt x="2641" y="2359"/>
                      </a:cubicBezTo>
                      <a:cubicBezTo>
                        <a:pt x="2940" y="2024"/>
                        <a:pt x="2869" y="1479"/>
                        <a:pt x="2641" y="1038"/>
                      </a:cubicBezTo>
                      <a:cubicBezTo>
                        <a:pt x="2623" y="1250"/>
                        <a:pt x="2536" y="1390"/>
                        <a:pt x="2412" y="1496"/>
                      </a:cubicBezTo>
                      <a:lnTo>
                        <a:pt x="2201" y="1655"/>
                      </a:lnTo>
                      <a:cubicBezTo>
                        <a:pt x="2236" y="1374"/>
                        <a:pt x="2341" y="1214"/>
                        <a:pt x="2517" y="1074"/>
                      </a:cubicBezTo>
                      <a:cubicBezTo>
                        <a:pt x="2553" y="1057"/>
                        <a:pt x="2588" y="1038"/>
                        <a:pt x="2623" y="1003"/>
                      </a:cubicBezTo>
                      <a:cubicBezTo>
                        <a:pt x="2517" y="792"/>
                        <a:pt x="2360" y="616"/>
                        <a:pt x="2201" y="493"/>
                      </a:cubicBezTo>
                      <a:cubicBezTo>
                        <a:pt x="1902" y="264"/>
                        <a:pt x="1532" y="123"/>
                        <a:pt x="1163" y="71"/>
                      </a:cubicBezTo>
                      <a:cubicBezTo>
                        <a:pt x="987" y="36"/>
                        <a:pt x="775" y="1"/>
                        <a:pt x="5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2006;p11"/>
                <p:cNvSpPr/>
                <p:nvPr/>
              </p:nvSpPr>
              <p:spPr>
                <a:xfrm>
                  <a:off x="651847" y="186862"/>
                  <a:ext cx="13141" cy="2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705" extrusionOk="0">
                      <a:moveTo>
                        <a:pt x="442" y="1"/>
                      </a:moveTo>
                      <a:lnTo>
                        <a:pt x="442" y="1"/>
                      </a:lnTo>
                      <a:cubicBezTo>
                        <a:pt x="177" y="195"/>
                        <a:pt x="1" y="353"/>
                        <a:pt x="1" y="705"/>
                      </a:cubicBezTo>
                      <a:cubicBezTo>
                        <a:pt x="266" y="512"/>
                        <a:pt x="423" y="336"/>
                        <a:pt x="4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11"/>
                <p:cNvSpPr/>
                <p:nvPr/>
              </p:nvSpPr>
              <p:spPr>
                <a:xfrm>
                  <a:off x="649766" y="170124"/>
                  <a:ext cx="13141" cy="1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653" extrusionOk="0">
                      <a:moveTo>
                        <a:pt x="423" y="0"/>
                      </a:moveTo>
                      <a:cubicBezTo>
                        <a:pt x="388" y="35"/>
                        <a:pt x="353" y="54"/>
                        <a:pt x="317" y="71"/>
                      </a:cubicBezTo>
                      <a:cubicBezTo>
                        <a:pt x="141" y="211"/>
                        <a:pt x="36" y="371"/>
                        <a:pt x="1" y="652"/>
                      </a:cubicBezTo>
                      <a:lnTo>
                        <a:pt x="212" y="493"/>
                      </a:lnTo>
                      <a:cubicBezTo>
                        <a:pt x="336" y="387"/>
                        <a:pt x="423" y="247"/>
                        <a:pt x="441" y="35"/>
                      </a:cubicBezTo>
                      <a:cubicBezTo>
                        <a:pt x="441" y="35"/>
                        <a:pt x="441" y="19"/>
                        <a:pt x="4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11"/>
                <p:cNvSpPr/>
                <p:nvPr/>
              </p:nvSpPr>
              <p:spPr>
                <a:xfrm>
                  <a:off x="504679" y="210438"/>
                  <a:ext cx="5827" cy="5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77" extrusionOk="0">
                      <a:moveTo>
                        <a:pt x="195" y="0"/>
                      </a:moveTo>
                      <a:lnTo>
                        <a:pt x="195" y="0"/>
                      </a:lnTo>
                      <a:cubicBezTo>
                        <a:pt x="160" y="17"/>
                        <a:pt x="125" y="36"/>
                        <a:pt x="90" y="71"/>
                      </a:cubicBezTo>
                      <a:cubicBezTo>
                        <a:pt x="54" y="88"/>
                        <a:pt x="19" y="123"/>
                        <a:pt x="1" y="176"/>
                      </a:cubicBezTo>
                      <a:cubicBezTo>
                        <a:pt x="90" y="123"/>
                        <a:pt x="142" y="71"/>
                        <a:pt x="1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11"/>
                <p:cNvSpPr/>
                <p:nvPr/>
              </p:nvSpPr>
              <p:spPr>
                <a:xfrm>
                  <a:off x="502255" y="125764"/>
                  <a:ext cx="168034" cy="152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2" h="5141" extrusionOk="0">
                      <a:moveTo>
                        <a:pt x="406" y="4648"/>
                      </a:moveTo>
                      <a:cubicBezTo>
                        <a:pt x="423" y="4665"/>
                        <a:pt x="423" y="4700"/>
                        <a:pt x="441" y="4718"/>
                      </a:cubicBezTo>
                      <a:cubicBezTo>
                        <a:pt x="493" y="4770"/>
                        <a:pt x="529" y="4806"/>
                        <a:pt x="512" y="4859"/>
                      </a:cubicBezTo>
                      <a:cubicBezTo>
                        <a:pt x="512" y="4876"/>
                        <a:pt x="512" y="4876"/>
                        <a:pt x="493" y="4894"/>
                      </a:cubicBezTo>
                      <a:cubicBezTo>
                        <a:pt x="477" y="4930"/>
                        <a:pt x="441" y="4947"/>
                        <a:pt x="423" y="4965"/>
                      </a:cubicBezTo>
                      <a:cubicBezTo>
                        <a:pt x="406" y="4982"/>
                        <a:pt x="388" y="4982"/>
                        <a:pt x="388" y="5000"/>
                      </a:cubicBezTo>
                      <a:lnTo>
                        <a:pt x="371" y="5000"/>
                      </a:lnTo>
                      <a:cubicBezTo>
                        <a:pt x="317" y="4930"/>
                        <a:pt x="247" y="4876"/>
                        <a:pt x="230" y="4824"/>
                      </a:cubicBezTo>
                      <a:cubicBezTo>
                        <a:pt x="230" y="4806"/>
                        <a:pt x="230" y="4789"/>
                        <a:pt x="247" y="4770"/>
                      </a:cubicBezTo>
                      <a:cubicBezTo>
                        <a:pt x="282" y="4735"/>
                        <a:pt x="353" y="4700"/>
                        <a:pt x="406" y="4648"/>
                      </a:cubicBezTo>
                      <a:close/>
                      <a:moveTo>
                        <a:pt x="5300" y="4683"/>
                      </a:moveTo>
                      <a:cubicBezTo>
                        <a:pt x="5352" y="4683"/>
                        <a:pt x="5405" y="4770"/>
                        <a:pt x="5493" y="4841"/>
                      </a:cubicBezTo>
                      <a:cubicBezTo>
                        <a:pt x="5440" y="4876"/>
                        <a:pt x="5387" y="4930"/>
                        <a:pt x="5335" y="4965"/>
                      </a:cubicBezTo>
                      <a:cubicBezTo>
                        <a:pt x="5317" y="4982"/>
                        <a:pt x="5300" y="5000"/>
                        <a:pt x="5281" y="5000"/>
                      </a:cubicBezTo>
                      <a:cubicBezTo>
                        <a:pt x="5211" y="4982"/>
                        <a:pt x="5159" y="4894"/>
                        <a:pt x="5105" y="4824"/>
                      </a:cubicBezTo>
                      <a:cubicBezTo>
                        <a:pt x="5176" y="4770"/>
                        <a:pt x="5229" y="4700"/>
                        <a:pt x="5300" y="4683"/>
                      </a:cubicBezTo>
                      <a:close/>
                      <a:moveTo>
                        <a:pt x="177" y="1"/>
                      </a:moveTo>
                      <a:cubicBezTo>
                        <a:pt x="71" y="1"/>
                        <a:pt x="19" y="18"/>
                        <a:pt x="1" y="18"/>
                      </a:cubicBezTo>
                      <a:lnTo>
                        <a:pt x="1" y="5141"/>
                      </a:lnTo>
                      <a:lnTo>
                        <a:pt x="5652" y="5141"/>
                      </a:lnTo>
                      <a:lnTo>
                        <a:pt x="5652" y="4366"/>
                      </a:lnTo>
                      <a:cubicBezTo>
                        <a:pt x="5035" y="4031"/>
                        <a:pt x="4401" y="3733"/>
                        <a:pt x="3803" y="3381"/>
                      </a:cubicBezTo>
                      <a:cubicBezTo>
                        <a:pt x="3645" y="3398"/>
                        <a:pt x="3451" y="3416"/>
                        <a:pt x="3258" y="3416"/>
                      </a:cubicBezTo>
                      <a:cubicBezTo>
                        <a:pt x="3204" y="3416"/>
                        <a:pt x="3134" y="3433"/>
                        <a:pt x="3063" y="3433"/>
                      </a:cubicBezTo>
                      <a:lnTo>
                        <a:pt x="2676" y="3433"/>
                      </a:lnTo>
                      <a:cubicBezTo>
                        <a:pt x="2483" y="3433"/>
                        <a:pt x="2289" y="3433"/>
                        <a:pt x="2113" y="3416"/>
                      </a:cubicBezTo>
                      <a:lnTo>
                        <a:pt x="2061" y="3416"/>
                      </a:lnTo>
                      <a:cubicBezTo>
                        <a:pt x="1885" y="3398"/>
                        <a:pt x="1744" y="3381"/>
                        <a:pt x="1655" y="3362"/>
                      </a:cubicBezTo>
                      <a:lnTo>
                        <a:pt x="1638" y="3362"/>
                      </a:lnTo>
                      <a:cubicBezTo>
                        <a:pt x="1638" y="3310"/>
                        <a:pt x="1638" y="3275"/>
                        <a:pt x="1655" y="3257"/>
                      </a:cubicBezTo>
                      <a:cubicBezTo>
                        <a:pt x="1674" y="3205"/>
                        <a:pt x="1726" y="3186"/>
                        <a:pt x="1779" y="3186"/>
                      </a:cubicBezTo>
                      <a:lnTo>
                        <a:pt x="3469" y="3186"/>
                      </a:lnTo>
                      <a:cubicBezTo>
                        <a:pt x="3258" y="3045"/>
                        <a:pt x="3047" y="2905"/>
                        <a:pt x="2835" y="2747"/>
                      </a:cubicBezTo>
                      <a:cubicBezTo>
                        <a:pt x="2765" y="2677"/>
                        <a:pt x="2676" y="2606"/>
                        <a:pt x="2606" y="2553"/>
                      </a:cubicBezTo>
                      <a:cubicBezTo>
                        <a:pt x="2342" y="2536"/>
                        <a:pt x="2113" y="2517"/>
                        <a:pt x="1920" y="2500"/>
                      </a:cubicBezTo>
                      <a:cubicBezTo>
                        <a:pt x="1885" y="2482"/>
                        <a:pt x="1831" y="2482"/>
                        <a:pt x="1796" y="2465"/>
                      </a:cubicBezTo>
                      <a:cubicBezTo>
                        <a:pt x="1779" y="2465"/>
                        <a:pt x="1744" y="2465"/>
                        <a:pt x="1726" y="2447"/>
                      </a:cubicBezTo>
                      <a:cubicBezTo>
                        <a:pt x="1690" y="2447"/>
                        <a:pt x="1655" y="2430"/>
                        <a:pt x="1620" y="2412"/>
                      </a:cubicBezTo>
                      <a:cubicBezTo>
                        <a:pt x="1603" y="2412"/>
                        <a:pt x="1603" y="2412"/>
                        <a:pt x="1585" y="2395"/>
                      </a:cubicBezTo>
                      <a:cubicBezTo>
                        <a:pt x="1603" y="2395"/>
                        <a:pt x="1620" y="2377"/>
                        <a:pt x="1620" y="2377"/>
                      </a:cubicBezTo>
                      <a:cubicBezTo>
                        <a:pt x="1638" y="2360"/>
                        <a:pt x="1655" y="2341"/>
                        <a:pt x="1690" y="2324"/>
                      </a:cubicBezTo>
                      <a:cubicBezTo>
                        <a:pt x="1709" y="2306"/>
                        <a:pt x="1726" y="2289"/>
                        <a:pt x="1744" y="2289"/>
                      </a:cubicBezTo>
                      <a:lnTo>
                        <a:pt x="2307" y="2289"/>
                      </a:lnTo>
                      <a:cubicBezTo>
                        <a:pt x="2061" y="2095"/>
                        <a:pt x="1831" y="1884"/>
                        <a:pt x="1620" y="1672"/>
                      </a:cubicBezTo>
                      <a:cubicBezTo>
                        <a:pt x="1585" y="1637"/>
                        <a:pt x="1550" y="1620"/>
                        <a:pt x="1479" y="1585"/>
                      </a:cubicBezTo>
                      <a:cubicBezTo>
                        <a:pt x="1498" y="1567"/>
                        <a:pt x="1514" y="1567"/>
                        <a:pt x="1514" y="1567"/>
                      </a:cubicBezTo>
                      <a:cubicBezTo>
                        <a:pt x="1198" y="1250"/>
                        <a:pt x="899" y="916"/>
                        <a:pt x="617" y="581"/>
                      </a:cubicBezTo>
                      <a:cubicBezTo>
                        <a:pt x="582" y="616"/>
                        <a:pt x="529" y="635"/>
                        <a:pt x="477" y="635"/>
                      </a:cubicBezTo>
                      <a:lnTo>
                        <a:pt x="441" y="635"/>
                      </a:lnTo>
                      <a:cubicBezTo>
                        <a:pt x="388" y="635"/>
                        <a:pt x="317" y="564"/>
                        <a:pt x="282" y="511"/>
                      </a:cubicBezTo>
                      <a:lnTo>
                        <a:pt x="282" y="440"/>
                      </a:lnTo>
                      <a:lnTo>
                        <a:pt x="282" y="405"/>
                      </a:lnTo>
                      <a:cubicBezTo>
                        <a:pt x="301" y="405"/>
                        <a:pt x="301" y="405"/>
                        <a:pt x="301" y="388"/>
                      </a:cubicBezTo>
                      <a:cubicBezTo>
                        <a:pt x="301" y="370"/>
                        <a:pt x="317" y="370"/>
                        <a:pt x="317" y="353"/>
                      </a:cubicBezTo>
                      <a:lnTo>
                        <a:pt x="336" y="353"/>
                      </a:lnTo>
                      <a:lnTo>
                        <a:pt x="336" y="335"/>
                      </a:lnTo>
                      <a:cubicBezTo>
                        <a:pt x="353" y="318"/>
                        <a:pt x="388" y="318"/>
                        <a:pt x="406" y="299"/>
                      </a:cubicBezTo>
                      <a:cubicBezTo>
                        <a:pt x="317" y="212"/>
                        <a:pt x="247" y="107"/>
                        <a:pt x="17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10" name="Google Shape;2010;p11"/>
          <p:cNvSpPr txBox="1">
            <a:spLocks noGrp="1"/>
          </p:cNvSpPr>
          <p:nvPr>
            <p:ph type="title" hasCustomPrompt="1"/>
          </p:nvPr>
        </p:nvSpPr>
        <p:spPr>
          <a:xfrm>
            <a:off x="1146950" y="1195450"/>
            <a:ext cx="6903900" cy="21714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5400000" algn="bl" rotWithShape="0">
              <a:schemeClr val="accent5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11" name="Google Shape;2011;p11"/>
          <p:cNvSpPr txBox="1">
            <a:spLocks noGrp="1"/>
          </p:cNvSpPr>
          <p:nvPr>
            <p:ph type="subTitle" idx="1"/>
          </p:nvPr>
        </p:nvSpPr>
        <p:spPr>
          <a:xfrm>
            <a:off x="1146950" y="3474450"/>
            <a:ext cx="6903900" cy="497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5400000" algn="bl" rotWithShape="0">
              <a:schemeClr val="accent5">
                <a:alpha val="7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3"/>
          <p:cNvGrpSpPr/>
          <p:nvPr/>
        </p:nvGrpSpPr>
        <p:grpSpPr>
          <a:xfrm>
            <a:off x="341019" y="428627"/>
            <a:ext cx="8495139" cy="4384432"/>
            <a:chOff x="341019" y="428627"/>
            <a:chExt cx="8495139" cy="4384432"/>
          </a:xfrm>
        </p:grpSpPr>
        <p:sp>
          <p:nvSpPr>
            <p:cNvPr id="198" name="Google Shape;198;p3"/>
            <p:cNvSpPr/>
            <p:nvPr/>
          </p:nvSpPr>
          <p:spPr>
            <a:xfrm>
              <a:off x="623098" y="537498"/>
              <a:ext cx="83214" cy="68587"/>
            </a:xfrm>
            <a:custGeom>
              <a:avLst/>
              <a:gdLst/>
              <a:ahLst/>
              <a:cxnLst/>
              <a:rect l="l" t="t" r="r" b="b"/>
              <a:pathLst>
                <a:path w="2799" h="2307" extrusionOk="0">
                  <a:moveTo>
                    <a:pt x="1479" y="0"/>
                  </a:moveTo>
                  <a:cubicBezTo>
                    <a:pt x="686" y="0"/>
                    <a:pt x="0" y="511"/>
                    <a:pt x="0" y="1056"/>
                  </a:cubicBezTo>
                  <a:lnTo>
                    <a:pt x="0" y="1092"/>
                  </a:lnTo>
                  <a:cubicBezTo>
                    <a:pt x="36" y="1708"/>
                    <a:pt x="792" y="2307"/>
                    <a:pt x="1585" y="2307"/>
                  </a:cubicBezTo>
                  <a:cubicBezTo>
                    <a:pt x="2341" y="2307"/>
                    <a:pt x="2799" y="1866"/>
                    <a:pt x="2799" y="1127"/>
                  </a:cubicBezTo>
                  <a:lnTo>
                    <a:pt x="2799" y="1075"/>
                  </a:lnTo>
                  <a:cubicBezTo>
                    <a:pt x="2782" y="458"/>
                    <a:pt x="2235" y="18"/>
                    <a:pt x="1479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505918" y="4586456"/>
              <a:ext cx="68587" cy="57587"/>
            </a:xfrm>
            <a:custGeom>
              <a:avLst/>
              <a:gdLst/>
              <a:ahLst/>
              <a:cxnLst/>
              <a:rect l="l" t="t" r="r" b="b"/>
              <a:pathLst>
                <a:path w="2307" h="1937" extrusionOk="0">
                  <a:moveTo>
                    <a:pt x="1004" y="0"/>
                  </a:moveTo>
                  <a:cubicBezTo>
                    <a:pt x="441" y="17"/>
                    <a:pt x="0" y="404"/>
                    <a:pt x="0" y="827"/>
                  </a:cubicBezTo>
                  <a:lnTo>
                    <a:pt x="0" y="862"/>
                  </a:lnTo>
                  <a:cubicBezTo>
                    <a:pt x="18" y="1373"/>
                    <a:pt x="687" y="1936"/>
                    <a:pt x="1267" y="1936"/>
                  </a:cubicBezTo>
                  <a:lnTo>
                    <a:pt x="1321" y="1936"/>
                  </a:lnTo>
                  <a:cubicBezTo>
                    <a:pt x="1866" y="1901"/>
                    <a:pt x="2307" y="1479"/>
                    <a:pt x="2307" y="986"/>
                  </a:cubicBezTo>
                  <a:lnTo>
                    <a:pt x="2307" y="915"/>
                  </a:lnTo>
                  <a:cubicBezTo>
                    <a:pt x="2271" y="439"/>
                    <a:pt x="1673" y="0"/>
                    <a:pt x="1056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46710" y="486214"/>
              <a:ext cx="8215172" cy="4326845"/>
            </a:xfrm>
            <a:custGeom>
              <a:avLst/>
              <a:gdLst/>
              <a:ahLst/>
              <a:cxnLst/>
              <a:rect l="l" t="t" r="r" b="b"/>
              <a:pathLst>
                <a:path w="276326" h="145538" extrusionOk="0">
                  <a:moveTo>
                    <a:pt x="4701" y="34308"/>
                  </a:moveTo>
                  <a:cubicBezTo>
                    <a:pt x="4701" y="35435"/>
                    <a:pt x="4683" y="36561"/>
                    <a:pt x="4683" y="37705"/>
                  </a:cubicBezTo>
                  <a:cubicBezTo>
                    <a:pt x="4596" y="49428"/>
                    <a:pt x="4666" y="61151"/>
                    <a:pt x="4666" y="72874"/>
                  </a:cubicBezTo>
                  <a:lnTo>
                    <a:pt x="4666" y="108978"/>
                  </a:lnTo>
                  <a:lnTo>
                    <a:pt x="4666" y="117532"/>
                  </a:lnTo>
                  <a:lnTo>
                    <a:pt x="4701" y="117532"/>
                  </a:lnTo>
                  <a:lnTo>
                    <a:pt x="4701" y="34308"/>
                  </a:lnTo>
                  <a:close/>
                  <a:moveTo>
                    <a:pt x="1568" y="0"/>
                  </a:moveTo>
                  <a:cubicBezTo>
                    <a:pt x="1057" y="18"/>
                    <a:pt x="547" y="71"/>
                    <a:pt x="1" y="124"/>
                  </a:cubicBezTo>
                  <a:lnTo>
                    <a:pt x="1" y="145309"/>
                  </a:lnTo>
                  <a:cubicBezTo>
                    <a:pt x="318" y="145361"/>
                    <a:pt x="599" y="145450"/>
                    <a:pt x="899" y="145450"/>
                  </a:cubicBezTo>
                  <a:cubicBezTo>
                    <a:pt x="4718" y="145485"/>
                    <a:pt x="8556" y="145520"/>
                    <a:pt x="12393" y="145520"/>
                  </a:cubicBezTo>
                  <a:cubicBezTo>
                    <a:pt x="81977" y="145520"/>
                    <a:pt x="151559" y="145537"/>
                    <a:pt x="221124" y="145537"/>
                  </a:cubicBezTo>
                  <a:lnTo>
                    <a:pt x="224468" y="145537"/>
                  </a:lnTo>
                  <a:cubicBezTo>
                    <a:pt x="240787" y="145537"/>
                    <a:pt x="257104" y="145520"/>
                    <a:pt x="273422" y="145502"/>
                  </a:cubicBezTo>
                  <a:cubicBezTo>
                    <a:pt x="276326" y="145502"/>
                    <a:pt x="276027" y="145467"/>
                    <a:pt x="276009" y="143601"/>
                  </a:cubicBezTo>
                  <a:lnTo>
                    <a:pt x="275006" y="143601"/>
                  </a:lnTo>
                  <a:cubicBezTo>
                    <a:pt x="258671" y="143619"/>
                    <a:pt x="242336" y="143636"/>
                    <a:pt x="226001" y="143636"/>
                  </a:cubicBezTo>
                  <a:lnTo>
                    <a:pt x="222691" y="143636"/>
                  </a:lnTo>
                  <a:cubicBezTo>
                    <a:pt x="153126" y="143636"/>
                    <a:pt x="83542" y="143636"/>
                    <a:pt x="13960" y="143619"/>
                  </a:cubicBezTo>
                  <a:cubicBezTo>
                    <a:pt x="10123" y="143619"/>
                    <a:pt x="6286" y="143584"/>
                    <a:pt x="2465" y="143549"/>
                  </a:cubicBezTo>
                  <a:cubicBezTo>
                    <a:pt x="2183" y="143549"/>
                    <a:pt x="1885" y="143460"/>
                    <a:pt x="1568" y="143408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8750328" y="831082"/>
              <a:ext cx="38738" cy="1598760"/>
            </a:xfrm>
            <a:custGeom>
              <a:avLst/>
              <a:gdLst/>
              <a:ahLst/>
              <a:cxnLst/>
              <a:rect l="l" t="t" r="r" b="b"/>
              <a:pathLst>
                <a:path w="1303" h="53776" extrusionOk="0">
                  <a:moveTo>
                    <a:pt x="686" y="1"/>
                  </a:moveTo>
                  <a:cubicBezTo>
                    <a:pt x="0" y="529"/>
                    <a:pt x="211" y="1144"/>
                    <a:pt x="211" y="1672"/>
                  </a:cubicBezTo>
                  <a:cubicBezTo>
                    <a:pt x="193" y="18606"/>
                    <a:pt x="193" y="35540"/>
                    <a:pt x="176" y="52473"/>
                  </a:cubicBezTo>
                  <a:cubicBezTo>
                    <a:pt x="176" y="52755"/>
                    <a:pt x="158" y="53036"/>
                    <a:pt x="228" y="53301"/>
                  </a:cubicBezTo>
                  <a:cubicBezTo>
                    <a:pt x="263" y="53459"/>
                    <a:pt x="458" y="53618"/>
                    <a:pt x="580" y="53776"/>
                  </a:cubicBezTo>
                  <a:cubicBezTo>
                    <a:pt x="721" y="53759"/>
                    <a:pt x="880" y="53759"/>
                    <a:pt x="1021" y="53759"/>
                  </a:cubicBezTo>
                  <a:cubicBezTo>
                    <a:pt x="1108" y="53336"/>
                    <a:pt x="1249" y="52896"/>
                    <a:pt x="1249" y="52473"/>
                  </a:cubicBezTo>
                  <a:cubicBezTo>
                    <a:pt x="1268" y="37107"/>
                    <a:pt x="1268" y="21739"/>
                    <a:pt x="1268" y="6355"/>
                  </a:cubicBezTo>
                  <a:cubicBezTo>
                    <a:pt x="1268" y="4648"/>
                    <a:pt x="1232" y="2923"/>
                    <a:pt x="1197" y="1198"/>
                  </a:cubicBezTo>
                  <a:cubicBezTo>
                    <a:pt x="1197" y="792"/>
                    <a:pt x="1303" y="353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41019" y="721705"/>
              <a:ext cx="36657" cy="1079645"/>
            </a:xfrm>
            <a:custGeom>
              <a:avLst/>
              <a:gdLst/>
              <a:ahLst/>
              <a:cxnLst/>
              <a:rect l="l" t="t" r="r" b="b"/>
              <a:pathLst>
                <a:path w="1233" h="36315" extrusionOk="0">
                  <a:moveTo>
                    <a:pt x="370" y="0"/>
                  </a:moveTo>
                  <a:cubicBezTo>
                    <a:pt x="265" y="265"/>
                    <a:pt x="89" y="528"/>
                    <a:pt x="54" y="810"/>
                  </a:cubicBezTo>
                  <a:cubicBezTo>
                    <a:pt x="0" y="1356"/>
                    <a:pt x="0" y="1901"/>
                    <a:pt x="0" y="2465"/>
                  </a:cubicBezTo>
                  <a:lnTo>
                    <a:pt x="106" y="35100"/>
                  </a:lnTo>
                  <a:cubicBezTo>
                    <a:pt x="106" y="35329"/>
                    <a:pt x="70" y="35576"/>
                    <a:pt x="141" y="35804"/>
                  </a:cubicBezTo>
                  <a:cubicBezTo>
                    <a:pt x="176" y="35980"/>
                    <a:pt x="352" y="36120"/>
                    <a:pt x="476" y="36315"/>
                  </a:cubicBezTo>
                  <a:cubicBezTo>
                    <a:pt x="1232" y="35944"/>
                    <a:pt x="951" y="35416"/>
                    <a:pt x="951" y="34994"/>
                  </a:cubicBezTo>
                  <a:cubicBezTo>
                    <a:pt x="986" y="24151"/>
                    <a:pt x="1004" y="13308"/>
                    <a:pt x="1004" y="2465"/>
                  </a:cubicBezTo>
                  <a:cubicBezTo>
                    <a:pt x="1004" y="1884"/>
                    <a:pt x="1021" y="1286"/>
                    <a:pt x="986" y="704"/>
                  </a:cubicBezTo>
                  <a:cubicBezTo>
                    <a:pt x="969" y="458"/>
                    <a:pt x="793" y="230"/>
                    <a:pt x="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8744026" y="4461888"/>
              <a:ext cx="43465" cy="344392"/>
            </a:xfrm>
            <a:custGeom>
              <a:avLst/>
              <a:gdLst/>
              <a:ahLst/>
              <a:cxnLst/>
              <a:rect l="l" t="t" r="r" b="b"/>
              <a:pathLst>
                <a:path w="1462" h="11584" extrusionOk="0">
                  <a:moveTo>
                    <a:pt x="546" y="1"/>
                  </a:moveTo>
                  <a:cubicBezTo>
                    <a:pt x="459" y="299"/>
                    <a:pt x="318" y="564"/>
                    <a:pt x="299" y="827"/>
                  </a:cubicBezTo>
                  <a:cubicBezTo>
                    <a:pt x="1" y="5739"/>
                    <a:pt x="212" y="10914"/>
                    <a:pt x="722" y="11583"/>
                  </a:cubicBezTo>
                  <a:cubicBezTo>
                    <a:pt x="1285" y="10896"/>
                    <a:pt x="1461" y="7218"/>
                    <a:pt x="1198" y="951"/>
                  </a:cubicBezTo>
                  <a:cubicBezTo>
                    <a:pt x="1180" y="634"/>
                    <a:pt x="1339" y="229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8868" y="485708"/>
              <a:ext cx="31930" cy="165893"/>
            </a:xfrm>
            <a:custGeom>
              <a:avLst/>
              <a:gdLst/>
              <a:ahLst/>
              <a:cxnLst/>
              <a:rect l="l" t="t" r="r" b="b"/>
              <a:pathLst>
                <a:path w="1074" h="5580" extrusionOk="0">
                  <a:moveTo>
                    <a:pt x="423" y="0"/>
                  </a:moveTo>
                  <a:cubicBezTo>
                    <a:pt x="212" y="334"/>
                    <a:pt x="36" y="493"/>
                    <a:pt x="36" y="651"/>
                  </a:cubicBezTo>
                  <a:cubicBezTo>
                    <a:pt x="18" y="2129"/>
                    <a:pt x="1" y="3626"/>
                    <a:pt x="36" y="5105"/>
                  </a:cubicBezTo>
                  <a:cubicBezTo>
                    <a:pt x="36" y="5263"/>
                    <a:pt x="212" y="5422"/>
                    <a:pt x="318" y="5580"/>
                  </a:cubicBezTo>
                  <a:cubicBezTo>
                    <a:pt x="475" y="5580"/>
                    <a:pt x="634" y="5563"/>
                    <a:pt x="792" y="5563"/>
                  </a:cubicBezTo>
                  <a:cubicBezTo>
                    <a:pt x="1074" y="3960"/>
                    <a:pt x="898" y="2324"/>
                    <a:pt x="881" y="721"/>
                  </a:cubicBezTo>
                  <a:cubicBezTo>
                    <a:pt x="881" y="528"/>
                    <a:pt x="651" y="352"/>
                    <a:pt x="4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8741409" y="516063"/>
              <a:ext cx="45576" cy="160661"/>
            </a:xfrm>
            <a:custGeom>
              <a:avLst/>
              <a:gdLst/>
              <a:ahLst/>
              <a:cxnLst/>
              <a:rect l="l" t="t" r="r" b="b"/>
              <a:pathLst>
                <a:path w="1533" h="5404" extrusionOk="0">
                  <a:moveTo>
                    <a:pt x="951" y="0"/>
                  </a:moveTo>
                  <a:cubicBezTo>
                    <a:pt x="828" y="17"/>
                    <a:pt x="687" y="35"/>
                    <a:pt x="563" y="52"/>
                  </a:cubicBezTo>
                  <a:cubicBezTo>
                    <a:pt x="0" y="915"/>
                    <a:pt x="317" y="1848"/>
                    <a:pt x="282" y="2746"/>
                  </a:cubicBezTo>
                  <a:cubicBezTo>
                    <a:pt x="211" y="4894"/>
                    <a:pt x="247" y="4894"/>
                    <a:pt x="880" y="5403"/>
                  </a:cubicBezTo>
                  <a:cubicBezTo>
                    <a:pt x="1356" y="4664"/>
                    <a:pt x="1532" y="2676"/>
                    <a:pt x="1286" y="704"/>
                  </a:cubicBezTo>
                  <a:cubicBezTo>
                    <a:pt x="1251" y="458"/>
                    <a:pt x="1075" y="247"/>
                    <a:pt x="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24156" y="456900"/>
              <a:ext cx="8138766" cy="4271369"/>
            </a:xfrm>
            <a:custGeom>
              <a:avLst/>
              <a:gdLst/>
              <a:ahLst/>
              <a:cxnLst/>
              <a:rect l="l" t="t" r="r" b="b"/>
              <a:pathLst>
                <a:path w="273756" h="143672" extrusionOk="0">
                  <a:moveTo>
                    <a:pt x="5553" y="139219"/>
                  </a:moveTo>
                  <a:cubicBezTo>
                    <a:pt x="5920" y="139219"/>
                    <a:pt x="6243" y="139359"/>
                    <a:pt x="6356" y="139658"/>
                  </a:cubicBezTo>
                  <a:cubicBezTo>
                    <a:pt x="6479" y="139975"/>
                    <a:pt x="6408" y="140433"/>
                    <a:pt x="6197" y="140714"/>
                  </a:cubicBezTo>
                  <a:cubicBezTo>
                    <a:pt x="6076" y="140888"/>
                    <a:pt x="5882" y="140959"/>
                    <a:pt x="5666" y="140959"/>
                  </a:cubicBezTo>
                  <a:cubicBezTo>
                    <a:pt x="5443" y="140959"/>
                    <a:pt x="5197" y="140884"/>
                    <a:pt x="4983" y="140768"/>
                  </a:cubicBezTo>
                  <a:cubicBezTo>
                    <a:pt x="4596" y="140574"/>
                    <a:pt x="4244" y="140327"/>
                    <a:pt x="3627" y="139958"/>
                  </a:cubicBezTo>
                  <a:cubicBezTo>
                    <a:pt x="4279" y="139658"/>
                    <a:pt x="4666" y="139430"/>
                    <a:pt x="5089" y="139289"/>
                  </a:cubicBezTo>
                  <a:cubicBezTo>
                    <a:pt x="5243" y="139243"/>
                    <a:pt x="5402" y="139219"/>
                    <a:pt x="5553" y="139219"/>
                  </a:cubicBezTo>
                  <a:close/>
                  <a:moveTo>
                    <a:pt x="177" y="119434"/>
                  </a:moveTo>
                  <a:lnTo>
                    <a:pt x="177" y="143672"/>
                  </a:lnTo>
                  <a:lnTo>
                    <a:pt x="16864" y="143672"/>
                  </a:lnTo>
                  <a:cubicBezTo>
                    <a:pt x="16988" y="143390"/>
                    <a:pt x="16918" y="143038"/>
                    <a:pt x="16495" y="142915"/>
                  </a:cubicBezTo>
                  <a:cubicBezTo>
                    <a:pt x="14576" y="142247"/>
                    <a:pt x="13414" y="141120"/>
                    <a:pt x="11865" y="140099"/>
                  </a:cubicBezTo>
                  <a:cubicBezTo>
                    <a:pt x="10210" y="138989"/>
                    <a:pt x="8098" y="138374"/>
                    <a:pt x="6479" y="137212"/>
                  </a:cubicBezTo>
                  <a:cubicBezTo>
                    <a:pt x="3909" y="135363"/>
                    <a:pt x="2853" y="132899"/>
                    <a:pt x="2167" y="130364"/>
                  </a:cubicBezTo>
                  <a:cubicBezTo>
                    <a:pt x="2132" y="129414"/>
                    <a:pt x="2096" y="128481"/>
                    <a:pt x="2096" y="127566"/>
                  </a:cubicBezTo>
                  <a:cubicBezTo>
                    <a:pt x="2078" y="124855"/>
                    <a:pt x="2078" y="122145"/>
                    <a:pt x="2061" y="119434"/>
                  </a:cubicBezTo>
                  <a:close/>
                  <a:moveTo>
                    <a:pt x="301" y="0"/>
                  </a:moveTo>
                  <a:cubicBezTo>
                    <a:pt x="266" y="141"/>
                    <a:pt x="230" y="476"/>
                    <a:pt x="212" y="986"/>
                  </a:cubicBezTo>
                  <a:cubicBezTo>
                    <a:pt x="1" y="5475"/>
                    <a:pt x="90" y="22831"/>
                    <a:pt x="406" y="23693"/>
                  </a:cubicBezTo>
                  <a:lnTo>
                    <a:pt x="2219" y="23693"/>
                  </a:lnTo>
                  <a:cubicBezTo>
                    <a:pt x="2237" y="23236"/>
                    <a:pt x="2237" y="22796"/>
                    <a:pt x="2237" y="22356"/>
                  </a:cubicBezTo>
                  <a:lnTo>
                    <a:pt x="2237" y="21106"/>
                  </a:lnTo>
                  <a:cubicBezTo>
                    <a:pt x="2272" y="18008"/>
                    <a:pt x="2289" y="14927"/>
                    <a:pt x="2308" y="11848"/>
                  </a:cubicBezTo>
                  <a:cubicBezTo>
                    <a:pt x="2324" y="8590"/>
                    <a:pt x="1251" y="4155"/>
                    <a:pt x="2730" y="1092"/>
                  </a:cubicBezTo>
                  <a:cubicBezTo>
                    <a:pt x="2747" y="1057"/>
                    <a:pt x="2765" y="1004"/>
                    <a:pt x="2782" y="969"/>
                  </a:cubicBezTo>
                  <a:cubicBezTo>
                    <a:pt x="6497" y="951"/>
                    <a:pt x="10193" y="951"/>
                    <a:pt x="13907" y="951"/>
                  </a:cubicBezTo>
                  <a:lnTo>
                    <a:pt x="260589" y="951"/>
                  </a:lnTo>
                  <a:cubicBezTo>
                    <a:pt x="261962" y="1497"/>
                    <a:pt x="263300" y="2042"/>
                    <a:pt x="264691" y="2589"/>
                  </a:cubicBezTo>
                  <a:cubicBezTo>
                    <a:pt x="265642" y="2941"/>
                    <a:pt x="266574" y="3204"/>
                    <a:pt x="267472" y="3469"/>
                  </a:cubicBezTo>
                  <a:cubicBezTo>
                    <a:pt x="267595" y="3222"/>
                    <a:pt x="267860" y="3011"/>
                    <a:pt x="268229" y="2870"/>
                  </a:cubicBezTo>
                  <a:cubicBezTo>
                    <a:pt x="268365" y="2824"/>
                    <a:pt x="268500" y="2800"/>
                    <a:pt x="268636" y="2800"/>
                  </a:cubicBezTo>
                  <a:cubicBezTo>
                    <a:pt x="269168" y="2800"/>
                    <a:pt x="269707" y="3158"/>
                    <a:pt x="270324" y="3873"/>
                  </a:cubicBezTo>
                  <a:cubicBezTo>
                    <a:pt x="270200" y="4084"/>
                    <a:pt x="270059" y="4260"/>
                    <a:pt x="269918" y="4419"/>
                  </a:cubicBezTo>
                  <a:cubicBezTo>
                    <a:pt x="270517" y="4718"/>
                    <a:pt x="271080" y="5088"/>
                    <a:pt x="271608" y="5598"/>
                  </a:cubicBezTo>
                  <a:cubicBezTo>
                    <a:pt x="271697" y="5668"/>
                    <a:pt x="271820" y="5739"/>
                    <a:pt x="271943" y="5774"/>
                  </a:cubicBezTo>
                  <a:cubicBezTo>
                    <a:pt x="271714" y="7130"/>
                    <a:pt x="271627" y="8503"/>
                    <a:pt x="271838" y="10034"/>
                  </a:cubicBezTo>
                  <a:cubicBezTo>
                    <a:pt x="271979" y="11179"/>
                    <a:pt x="272049" y="12305"/>
                    <a:pt x="272066" y="13432"/>
                  </a:cubicBezTo>
                  <a:cubicBezTo>
                    <a:pt x="272066" y="14047"/>
                    <a:pt x="272066" y="14646"/>
                    <a:pt x="272101" y="15244"/>
                  </a:cubicBezTo>
                  <a:cubicBezTo>
                    <a:pt x="272119" y="16706"/>
                    <a:pt x="272136" y="18149"/>
                    <a:pt x="272242" y="19610"/>
                  </a:cubicBezTo>
                  <a:cubicBezTo>
                    <a:pt x="271099" y="28499"/>
                    <a:pt x="271960" y="37740"/>
                    <a:pt x="271979" y="46630"/>
                  </a:cubicBezTo>
                  <a:cubicBezTo>
                    <a:pt x="271979" y="57332"/>
                    <a:pt x="271996" y="68052"/>
                    <a:pt x="271996" y="78772"/>
                  </a:cubicBezTo>
                  <a:cubicBezTo>
                    <a:pt x="272031" y="100194"/>
                    <a:pt x="271644" y="121633"/>
                    <a:pt x="271960" y="143073"/>
                  </a:cubicBezTo>
                  <a:cubicBezTo>
                    <a:pt x="271979" y="143355"/>
                    <a:pt x="272136" y="143549"/>
                    <a:pt x="272366" y="143672"/>
                  </a:cubicBezTo>
                  <a:lnTo>
                    <a:pt x="273756" y="143672"/>
                  </a:lnTo>
                  <a:lnTo>
                    <a:pt x="2737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493326" y="428627"/>
              <a:ext cx="8214102" cy="4327915"/>
            </a:xfrm>
            <a:custGeom>
              <a:avLst/>
              <a:gdLst/>
              <a:ahLst/>
              <a:cxnLst/>
              <a:rect l="l" t="t" r="r" b="b"/>
              <a:pathLst>
                <a:path w="276290" h="145574" extrusionOk="0">
                  <a:moveTo>
                    <a:pt x="274793" y="951"/>
                  </a:moveTo>
                  <a:lnTo>
                    <a:pt x="274793" y="144623"/>
                  </a:lnTo>
                  <a:lnTo>
                    <a:pt x="1214" y="144623"/>
                  </a:lnTo>
                  <a:lnTo>
                    <a:pt x="1214" y="120385"/>
                  </a:lnTo>
                  <a:lnTo>
                    <a:pt x="3133" y="120385"/>
                  </a:lnTo>
                  <a:lnTo>
                    <a:pt x="3133" y="119469"/>
                  </a:lnTo>
                  <a:lnTo>
                    <a:pt x="1390" y="119469"/>
                  </a:lnTo>
                  <a:cubicBezTo>
                    <a:pt x="1056" y="118606"/>
                    <a:pt x="932" y="28165"/>
                    <a:pt x="1232" y="25560"/>
                  </a:cubicBezTo>
                  <a:cubicBezTo>
                    <a:pt x="1338" y="25543"/>
                    <a:pt x="2007" y="25524"/>
                    <a:pt x="3133" y="25508"/>
                  </a:cubicBezTo>
                  <a:lnTo>
                    <a:pt x="3256" y="25508"/>
                  </a:lnTo>
                  <a:lnTo>
                    <a:pt x="3256" y="24644"/>
                  </a:lnTo>
                  <a:lnTo>
                    <a:pt x="1443" y="24644"/>
                  </a:lnTo>
                  <a:cubicBezTo>
                    <a:pt x="1127" y="23782"/>
                    <a:pt x="1038" y="6426"/>
                    <a:pt x="1249" y="1937"/>
                  </a:cubicBezTo>
                  <a:cubicBezTo>
                    <a:pt x="1267" y="1427"/>
                    <a:pt x="1303" y="1092"/>
                    <a:pt x="1338" y="951"/>
                  </a:cubicBezTo>
                  <a:close/>
                  <a:moveTo>
                    <a:pt x="16511" y="1"/>
                  </a:moveTo>
                  <a:cubicBezTo>
                    <a:pt x="11599" y="1"/>
                    <a:pt x="6689" y="19"/>
                    <a:pt x="1796" y="36"/>
                  </a:cubicBezTo>
                  <a:cubicBezTo>
                    <a:pt x="1214" y="36"/>
                    <a:pt x="615" y="106"/>
                    <a:pt x="0" y="160"/>
                  </a:cubicBezTo>
                  <a:lnTo>
                    <a:pt x="0" y="145345"/>
                  </a:lnTo>
                  <a:cubicBezTo>
                    <a:pt x="317" y="145397"/>
                    <a:pt x="615" y="145486"/>
                    <a:pt x="897" y="145486"/>
                  </a:cubicBezTo>
                  <a:cubicBezTo>
                    <a:pt x="4718" y="145521"/>
                    <a:pt x="8555" y="145556"/>
                    <a:pt x="12392" y="145556"/>
                  </a:cubicBezTo>
                  <a:cubicBezTo>
                    <a:pt x="81974" y="145573"/>
                    <a:pt x="151558" y="145573"/>
                    <a:pt x="221123" y="145573"/>
                  </a:cubicBezTo>
                  <a:cubicBezTo>
                    <a:pt x="238567" y="145573"/>
                    <a:pt x="255993" y="145573"/>
                    <a:pt x="273438" y="145538"/>
                  </a:cubicBezTo>
                  <a:lnTo>
                    <a:pt x="274441" y="145538"/>
                  </a:lnTo>
                  <a:cubicBezTo>
                    <a:pt x="276290" y="145503"/>
                    <a:pt x="276008" y="145239"/>
                    <a:pt x="276008" y="143531"/>
                  </a:cubicBezTo>
                  <a:cubicBezTo>
                    <a:pt x="276025" y="105686"/>
                    <a:pt x="276025" y="67841"/>
                    <a:pt x="276025" y="29995"/>
                  </a:cubicBezTo>
                  <a:lnTo>
                    <a:pt x="276025" y="1568"/>
                  </a:lnTo>
                  <a:cubicBezTo>
                    <a:pt x="276025" y="142"/>
                    <a:pt x="275902" y="54"/>
                    <a:pt x="274018" y="36"/>
                  </a:cubicBezTo>
                  <a:cubicBezTo>
                    <a:pt x="271361" y="19"/>
                    <a:pt x="268702" y="1"/>
                    <a:pt x="266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61349" y="485144"/>
              <a:ext cx="8060249" cy="4243125"/>
            </a:xfrm>
            <a:custGeom>
              <a:avLst/>
              <a:gdLst/>
              <a:ahLst/>
              <a:cxnLst/>
              <a:rect l="l" t="t" r="r" b="b"/>
              <a:pathLst>
                <a:path w="271115" h="142722" extrusionOk="0">
                  <a:moveTo>
                    <a:pt x="3556" y="1761"/>
                  </a:moveTo>
                  <a:cubicBezTo>
                    <a:pt x="4312" y="1779"/>
                    <a:pt x="4859" y="2219"/>
                    <a:pt x="4876" y="2836"/>
                  </a:cubicBezTo>
                  <a:cubicBezTo>
                    <a:pt x="4911" y="3592"/>
                    <a:pt x="4436" y="4068"/>
                    <a:pt x="3662" y="4068"/>
                  </a:cubicBezTo>
                  <a:cubicBezTo>
                    <a:pt x="2869" y="4068"/>
                    <a:pt x="2113" y="3469"/>
                    <a:pt x="2077" y="2853"/>
                  </a:cubicBezTo>
                  <a:cubicBezTo>
                    <a:pt x="2042" y="2289"/>
                    <a:pt x="2763" y="1761"/>
                    <a:pt x="3556" y="1761"/>
                  </a:cubicBezTo>
                  <a:close/>
                  <a:moveTo>
                    <a:pt x="268297" y="137950"/>
                  </a:moveTo>
                  <a:cubicBezTo>
                    <a:pt x="268907" y="137950"/>
                    <a:pt x="269497" y="138392"/>
                    <a:pt x="269531" y="138867"/>
                  </a:cubicBezTo>
                  <a:cubicBezTo>
                    <a:pt x="269566" y="139396"/>
                    <a:pt x="269125" y="139853"/>
                    <a:pt x="268545" y="139888"/>
                  </a:cubicBezTo>
                  <a:cubicBezTo>
                    <a:pt x="268528" y="139889"/>
                    <a:pt x="268510" y="139890"/>
                    <a:pt x="268493" y="139890"/>
                  </a:cubicBezTo>
                  <a:cubicBezTo>
                    <a:pt x="267906" y="139890"/>
                    <a:pt x="267242" y="139327"/>
                    <a:pt x="267224" y="138814"/>
                  </a:cubicBezTo>
                  <a:cubicBezTo>
                    <a:pt x="267207" y="138356"/>
                    <a:pt x="267665" y="137969"/>
                    <a:pt x="268228" y="137952"/>
                  </a:cubicBezTo>
                  <a:cubicBezTo>
                    <a:pt x="268251" y="137951"/>
                    <a:pt x="268274" y="137950"/>
                    <a:pt x="268297" y="137950"/>
                  </a:cubicBezTo>
                  <a:close/>
                  <a:moveTo>
                    <a:pt x="12656" y="1"/>
                  </a:moveTo>
                  <a:cubicBezTo>
                    <a:pt x="8942" y="1"/>
                    <a:pt x="5246" y="1"/>
                    <a:pt x="1531" y="19"/>
                  </a:cubicBezTo>
                  <a:cubicBezTo>
                    <a:pt x="1514" y="54"/>
                    <a:pt x="1496" y="107"/>
                    <a:pt x="1479" y="142"/>
                  </a:cubicBezTo>
                  <a:cubicBezTo>
                    <a:pt x="0" y="3205"/>
                    <a:pt x="1073" y="7640"/>
                    <a:pt x="1057" y="10898"/>
                  </a:cubicBezTo>
                  <a:cubicBezTo>
                    <a:pt x="1038" y="13977"/>
                    <a:pt x="1021" y="17058"/>
                    <a:pt x="986" y="20156"/>
                  </a:cubicBezTo>
                  <a:lnTo>
                    <a:pt x="986" y="21406"/>
                  </a:lnTo>
                  <a:cubicBezTo>
                    <a:pt x="986" y="21846"/>
                    <a:pt x="986" y="22286"/>
                    <a:pt x="968" y="22743"/>
                  </a:cubicBezTo>
                  <a:lnTo>
                    <a:pt x="968" y="23607"/>
                  </a:lnTo>
                  <a:cubicBezTo>
                    <a:pt x="933" y="27179"/>
                    <a:pt x="881" y="30753"/>
                    <a:pt x="845" y="34344"/>
                  </a:cubicBezTo>
                  <a:lnTo>
                    <a:pt x="845" y="118484"/>
                  </a:lnTo>
                  <a:lnTo>
                    <a:pt x="810" y="118484"/>
                  </a:lnTo>
                  <a:cubicBezTo>
                    <a:pt x="827" y="121195"/>
                    <a:pt x="827" y="123905"/>
                    <a:pt x="845" y="126616"/>
                  </a:cubicBezTo>
                  <a:cubicBezTo>
                    <a:pt x="845" y="127531"/>
                    <a:pt x="881" y="128464"/>
                    <a:pt x="916" y="129414"/>
                  </a:cubicBezTo>
                  <a:cubicBezTo>
                    <a:pt x="1602" y="131949"/>
                    <a:pt x="2658" y="134413"/>
                    <a:pt x="5228" y="136262"/>
                  </a:cubicBezTo>
                  <a:cubicBezTo>
                    <a:pt x="6847" y="137424"/>
                    <a:pt x="8959" y="138039"/>
                    <a:pt x="10614" y="139149"/>
                  </a:cubicBezTo>
                  <a:cubicBezTo>
                    <a:pt x="12163" y="140170"/>
                    <a:pt x="13325" y="141297"/>
                    <a:pt x="15244" y="141965"/>
                  </a:cubicBezTo>
                  <a:cubicBezTo>
                    <a:pt x="15667" y="142088"/>
                    <a:pt x="15737" y="142440"/>
                    <a:pt x="15613" y="142722"/>
                  </a:cubicBezTo>
                  <a:lnTo>
                    <a:pt x="271115" y="142722"/>
                  </a:lnTo>
                  <a:cubicBezTo>
                    <a:pt x="270885" y="142599"/>
                    <a:pt x="270728" y="142405"/>
                    <a:pt x="270709" y="142123"/>
                  </a:cubicBezTo>
                  <a:cubicBezTo>
                    <a:pt x="270393" y="120683"/>
                    <a:pt x="270780" y="99244"/>
                    <a:pt x="270745" y="77822"/>
                  </a:cubicBezTo>
                  <a:cubicBezTo>
                    <a:pt x="270745" y="67102"/>
                    <a:pt x="270728" y="56382"/>
                    <a:pt x="270728" y="45680"/>
                  </a:cubicBezTo>
                  <a:cubicBezTo>
                    <a:pt x="270709" y="36790"/>
                    <a:pt x="269848" y="27549"/>
                    <a:pt x="270991" y="18660"/>
                  </a:cubicBezTo>
                  <a:cubicBezTo>
                    <a:pt x="270885" y="17199"/>
                    <a:pt x="270868" y="15756"/>
                    <a:pt x="270850" y="14294"/>
                  </a:cubicBezTo>
                  <a:cubicBezTo>
                    <a:pt x="270815" y="13696"/>
                    <a:pt x="270815" y="13097"/>
                    <a:pt x="270815" y="12482"/>
                  </a:cubicBezTo>
                  <a:cubicBezTo>
                    <a:pt x="270798" y="11355"/>
                    <a:pt x="270728" y="10229"/>
                    <a:pt x="270587" y="9084"/>
                  </a:cubicBezTo>
                  <a:cubicBezTo>
                    <a:pt x="270376" y="7553"/>
                    <a:pt x="270463" y="6180"/>
                    <a:pt x="270692" y="4824"/>
                  </a:cubicBezTo>
                  <a:cubicBezTo>
                    <a:pt x="270569" y="4789"/>
                    <a:pt x="270446" y="4718"/>
                    <a:pt x="270357" y="4648"/>
                  </a:cubicBezTo>
                  <a:cubicBezTo>
                    <a:pt x="269829" y="4138"/>
                    <a:pt x="269266" y="3768"/>
                    <a:pt x="268667" y="3469"/>
                  </a:cubicBezTo>
                  <a:cubicBezTo>
                    <a:pt x="268281" y="3899"/>
                    <a:pt x="267870" y="4119"/>
                    <a:pt x="267437" y="4119"/>
                  </a:cubicBezTo>
                  <a:cubicBezTo>
                    <a:pt x="267338" y="4119"/>
                    <a:pt x="267238" y="4108"/>
                    <a:pt x="267137" y="4085"/>
                  </a:cubicBezTo>
                  <a:cubicBezTo>
                    <a:pt x="266450" y="3944"/>
                    <a:pt x="266151" y="3557"/>
                    <a:pt x="266116" y="3047"/>
                  </a:cubicBezTo>
                  <a:cubicBezTo>
                    <a:pt x="266116" y="2871"/>
                    <a:pt x="266151" y="2695"/>
                    <a:pt x="266221" y="2519"/>
                  </a:cubicBezTo>
                  <a:cubicBezTo>
                    <a:pt x="265323" y="2254"/>
                    <a:pt x="264391" y="1991"/>
                    <a:pt x="263440" y="1639"/>
                  </a:cubicBezTo>
                  <a:cubicBezTo>
                    <a:pt x="262049" y="1092"/>
                    <a:pt x="260711" y="547"/>
                    <a:pt x="259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8796886" y="775070"/>
              <a:ext cx="39273" cy="1598255"/>
            </a:xfrm>
            <a:custGeom>
              <a:avLst/>
              <a:gdLst/>
              <a:ahLst/>
              <a:cxnLst/>
              <a:rect l="l" t="t" r="r" b="b"/>
              <a:pathLst>
                <a:path w="1321" h="53759" extrusionOk="0">
                  <a:moveTo>
                    <a:pt x="687" y="1"/>
                  </a:moveTo>
                  <a:cubicBezTo>
                    <a:pt x="0" y="512"/>
                    <a:pt x="211" y="1127"/>
                    <a:pt x="211" y="1674"/>
                  </a:cubicBezTo>
                  <a:cubicBezTo>
                    <a:pt x="194" y="18607"/>
                    <a:pt x="194" y="35541"/>
                    <a:pt x="176" y="52474"/>
                  </a:cubicBezTo>
                  <a:cubicBezTo>
                    <a:pt x="176" y="52738"/>
                    <a:pt x="159" y="53019"/>
                    <a:pt x="230" y="53284"/>
                  </a:cubicBezTo>
                  <a:cubicBezTo>
                    <a:pt x="265" y="53460"/>
                    <a:pt x="458" y="53601"/>
                    <a:pt x="582" y="53759"/>
                  </a:cubicBezTo>
                  <a:cubicBezTo>
                    <a:pt x="722" y="53759"/>
                    <a:pt x="880" y="53742"/>
                    <a:pt x="1039" y="53742"/>
                  </a:cubicBezTo>
                  <a:cubicBezTo>
                    <a:pt x="1110" y="53319"/>
                    <a:pt x="1251" y="52878"/>
                    <a:pt x="1251" y="52456"/>
                  </a:cubicBezTo>
                  <a:cubicBezTo>
                    <a:pt x="1267" y="37090"/>
                    <a:pt x="1267" y="21722"/>
                    <a:pt x="1267" y="6356"/>
                  </a:cubicBezTo>
                  <a:cubicBezTo>
                    <a:pt x="1267" y="4631"/>
                    <a:pt x="1232" y="2906"/>
                    <a:pt x="1215" y="1181"/>
                  </a:cubicBezTo>
                  <a:cubicBezTo>
                    <a:pt x="1197" y="793"/>
                    <a:pt x="1321" y="336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7606" y="665188"/>
              <a:ext cx="36657" cy="1079645"/>
            </a:xfrm>
            <a:custGeom>
              <a:avLst/>
              <a:gdLst/>
              <a:ahLst/>
              <a:cxnLst/>
              <a:rect l="l" t="t" r="r" b="b"/>
              <a:pathLst>
                <a:path w="1233" h="36315" extrusionOk="0">
                  <a:moveTo>
                    <a:pt x="369" y="0"/>
                  </a:moveTo>
                  <a:cubicBezTo>
                    <a:pt x="264" y="265"/>
                    <a:pt x="88" y="547"/>
                    <a:pt x="52" y="810"/>
                  </a:cubicBezTo>
                  <a:cubicBezTo>
                    <a:pt x="0" y="1356"/>
                    <a:pt x="17" y="1920"/>
                    <a:pt x="17" y="2465"/>
                  </a:cubicBezTo>
                  <a:cubicBezTo>
                    <a:pt x="36" y="13343"/>
                    <a:pt x="71" y="24221"/>
                    <a:pt x="106" y="35099"/>
                  </a:cubicBezTo>
                  <a:cubicBezTo>
                    <a:pt x="106" y="35346"/>
                    <a:pt x="71" y="35575"/>
                    <a:pt x="141" y="35804"/>
                  </a:cubicBezTo>
                  <a:cubicBezTo>
                    <a:pt x="176" y="35980"/>
                    <a:pt x="352" y="36120"/>
                    <a:pt x="475" y="36315"/>
                  </a:cubicBezTo>
                  <a:cubicBezTo>
                    <a:pt x="1233" y="35944"/>
                    <a:pt x="951" y="35416"/>
                    <a:pt x="951" y="34994"/>
                  </a:cubicBezTo>
                  <a:cubicBezTo>
                    <a:pt x="986" y="24151"/>
                    <a:pt x="1003" y="13308"/>
                    <a:pt x="1021" y="2465"/>
                  </a:cubicBezTo>
                  <a:cubicBezTo>
                    <a:pt x="1021" y="1884"/>
                    <a:pt x="1038" y="1286"/>
                    <a:pt x="986" y="704"/>
                  </a:cubicBezTo>
                  <a:cubicBezTo>
                    <a:pt x="968" y="476"/>
                    <a:pt x="792" y="23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791148" y="4405876"/>
              <a:ext cx="42930" cy="343887"/>
            </a:xfrm>
            <a:custGeom>
              <a:avLst/>
              <a:gdLst/>
              <a:ahLst/>
              <a:cxnLst/>
              <a:rect l="l" t="t" r="r" b="b"/>
              <a:pathLst>
                <a:path w="1444" h="11567" extrusionOk="0">
                  <a:moveTo>
                    <a:pt x="528" y="1"/>
                  </a:moveTo>
                  <a:cubicBezTo>
                    <a:pt x="440" y="282"/>
                    <a:pt x="299" y="547"/>
                    <a:pt x="282" y="829"/>
                  </a:cubicBezTo>
                  <a:cubicBezTo>
                    <a:pt x="0" y="5722"/>
                    <a:pt x="211" y="10897"/>
                    <a:pt x="721" y="11566"/>
                  </a:cubicBezTo>
                  <a:cubicBezTo>
                    <a:pt x="1284" y="10879"/>
                    <a:pt x="1444" y="7201"/>
                    <a:pt x="1179" y="951"/>
                  </a:cubicBezTo>
                  <a:cubicBezTo>
                    <a:pt x="1162" y="617"/>
                    <a:pt x="1320" y="212"/>
                    <a:pt x="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95961" y="429192"/>
              <a:ext cx="31454" cy="165893"/>
            </a:xfrm>
            <a:custGeom>
              <a:avLst/>
              <a:gdLst/>
              <a:ahLst/>
              <a:cxnLst/>
              <a:rect l="l" t="t" r="r" b="b"/>
              <a:pathLst>
                <a:path w="1058" h="5580" extrusionOk="0">
                  <a:moveTo>
                    <a:pt x="405" y="0"/>
                  </a:moveTo>
                  <a:cubicBezTo>
                    <a:pt x="194" y="334"/>
                    <a:pt x="18" y="493"/>
                    <a:pt x="18" y="651"/>
                  </a:cubicBezTo>
                  <a:cubicBezTo>
                    <a:pt x="1" y="2148"/>
                    <a:pt x="1" y="3626"/>
                    <a:pt x="18" y="5105"/>
                  </a:cubicBezTo>
                  <a:cubicBezTo>
                    <a:pt x="18" y="5263"/>
                    <a:pt x="212" y="5422"/>
                    <a:pt x="300" y="5579"/>
                  </a:cubicBezTo>
                  <a:cubicBezTo>
                    <a:pt x="459" y="5579"/>
                    <a:pt x="616" y="5563"/>
                    <a:pt x="775" y="5563"/>
                  </a:cubicBezTo>
                  <a:cubicBezTo>
                    <a:pt x="1057" y="3960"/>
                    <a:pt x="881" y="2341"/>
                    <a:pt x="881" y="721"/>
                  </a:cubicBezTo>
                  <a:cubicBezTo>
                    <a:pt x="881" y="528"/>
                    <a:pt x="652" y="352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787996" y="460051"/>
              <a:ext cx="45546" cy="160156"/>
            </a:xfrm>
            <a:custGeom>
              <a:avLst/>
              <a:gdLst/>
              <a:ahLst/>
              <a:cxnLst/>
              <a:rect l="l" t="t" r="r" b="b"/>
              <a:pathLst>
                <a:path w="1532" h="5387" extrusionOk="0">
                  <a:moveTo>
                    <a:pt x="951" y="0"/>
                  </a:moveTo>
                  <a:cubicBezTo>
                    <a:pt x="827" y="18"/>
                    <a:pt x="705" y="35"/>
                    <a:pt x="564" y="54"/>
                  </a:cubicBezTo>
                  <a:cubicBezTo>
                    <a:pt x="1" y="898"/>
                    <a:pt x="317" y="1849"/>
                    <a:pt x="282" y="2729"/>
                  </a:cubicBezTo>
                  <a:cubicBezTo>
                    <a:pt x="212" y="4877"/>
                    <a:pt x="247" y="4877"/>
                    <a:pt x="881" y="5386"/>
                  </a:cubicBezTo>
                  <a:cubicBezTo>
                    <a:pt x="1355" y="4647"/>
                    <a:pt x="1531" y="2659"/>
                    <a:pt x="1285" y="687"/>
                  </a:cubicBezTo>
                  <a:cubicBezTo>
                    <a:pt x="1250" y="458"/>
                    <a:pt x="1074" y="230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472947" y="540144"/>
              <a:ext cx="87971" cy="67487"/>
            </a:xfrm>
            <a:custGeom>
              <a:avLst/>
              <a:gdLst/>
              <a:ahLst/>
              <a:cxnLst/>
              <a:rect l="l" t="t" r="r" b="b"/>
              <a:pathLst>
                <a:path w="2959" h="2270" extrusionOk="0">
                  <a:moveTo>
                    <a:pt x="1270" y="0"/>
                  </a:moveTo>
                  <a:cubicBezTo>
                    <a:pt x="1134" y="0"/>
                    <a:pt x="999" y="24"/>
                    <a:pt x="863" y="70"/>
                  </a:cubicBezTo>
                  <a:cubicBezTo>
                    <a:pt x="494" y="211"/>
                    <a:pt x="229" y="422"/>
                    <a:pt x="106" y="669"/>
                  </a:cubicBezTo>
                  <a:cubicBezTo>
                    <a:pt x="36" y="845"/>
                    <a:pt x="1" y="1021"/>
                    <a:pt x="1" y="1197"/>
                  </a:cubicBezTo>
                  <a:cubicBezTo>
                    <a:pt x="36" y="1707"/>
                    <a:pt x="335" y="2094"/>
                    <a:pt x="1022" y="2235"/>
                  </a:cubicBezTo>
                  <a:cubicBezTo>
                    <a:pt x="1123" y="2258"/>
                    <a:pt x="1223" y="2269"/>
                    <a:pt x="1322" y="2269"/>
                  </a:cubicBezTo>
                  <a:cubicBezTo>
                    <a:pt x="1755" y="2269"/>
                    <a:pt x="2166" y="2049"/>
                    <a:pt x="2552" y="1619"/>
                  </a:cubicBezTo>
                  <a:cubicBezTo>
                    <a:pt x="2693" y="1460"/>
                    <a:pt x="2834" y="1284"/>
                    <a:pt x="2958" y="1073"/>
                  </a:cubicBezTo>
                  <a:cubicBezTo>
                    <a:pt x="2341" y="358"/>
                    <a:pt x="1802" y="0"/>
                    <a:pt x="1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22057" y="537498"/>
              <a:ext cx="85295" cy="68587"/>
            </a:xfrm>
            <a:custGeom>
              <a:avLst/>
              <a:gdLst/>
              <a:ahLst/>
              <a:cxnLst/>
              <a:rect l="l" t="t" r="r" b="b"/>
              <a:pathLst>
                <a:path w="2869" h="2307" extrusionOk="0">
                  <a:moveTo>
                    <a:pt x="1514" y="0"/>
                  </a:moveTo>
                  <a:cubicBezTo>
                    <a:pt x="721" y="0"/>
                    <a:pt x="0" y="528"/>
                    <a:pt x="35" y="1092"/>
                  </a:cubicBezTo>
                  <a:cubicBezTo>
                    <a:pt x="71" y="1708"/>
                    <a:pt x="827" y="2307"/>
                    <a:pt x="1620" y="2307"/>
                  </a:cubicBezTo>
                  <a:cubicBezTo>
                    <a:pt x="2394" y="2307"/>
                    <a:pt x="2869" y="1831"/>
                    <a:pt x="2834" y="1075"/>
                  </a:cubicBezTo>
                  <a:cubicBezTo>
                    <a:pt x="2817" y="458"/>
                    <a:pt x="2270" y="18"/>
                    <a:pt x="1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31987" y="4595881"/>
              <a:ext cx="84790" cy="51730"/>
            </a:xfrm>
            <a:custGeom>
              <a:avLst/>
              <a:gdLst/>
              <a:ahLst/>
              <a:cxnLst/>
              <a:rect l="l" t="t" r="r" b="b"/>
              <a:pathLst>
                <a:path w="2852" h="1740" extrusionOk="0">
                  <a:moveTo>
                    <a:pt x="1926" y="0"/>
                  </a:moveTo>
                  <a:cubicBezTo>
                    <a:pt x="1775" y="0"/>
                    <a:pt x="1616" y="24"/>
                    <a:pt x="1462" y="70"/>
                  </a:cubicBezTo>
                  <a:cubicBezTo>
                    <a:pt x="1039" y="211"/>
                    <a:pt x="652" y="439"/>
                    <a:pt x="0" y="739"/>
                  </a:cubicBezTo>
                  <a:cubicBezTo>
                    <a:pt x="617" y="1108"/>
                    <a:pt x="969" y="1355"/>
                    <a:pt x="1356" y="1549"/>
                  </a:cubicBezTo>
                  <a:cubicBezTo>
                    <a:pt x="1570" y="1665"/>
                    <a:pt x="1816" y="1740"/>
                    <a:pt x="2039" y="1740"/>
                  </a:cubicBezTo>
                  <a:cubicBezTo>
                    <a:pt x="2255" y="1740"/>
                    <a:pt x="2449" y="1669"/>
                    <a:pt x="2570" y="1495"/>
                  </a:cubicBezTo>
                  <a:cubicBezTo>
                    <a:pt x="2800" y="1214"/>
                    <a:pt x="2852" y="756"/>
                    <a:pt x="2729" y="439"/>
                  </a:cubicBezTo>
                  <a:cubicBezTo>
                    <a:pt x="2616" y="140"/>
                    <a:pt x="2293" y="0"/>
                    <a:pt x="1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505413" y="4586397"/>
              <a:ext cx="70133" cy="57676"/>
            </a:xfrm>
            <a:custGeom>
              <a:avLst/>
              <a:gdLst/>
              <a:ahLst/>
              <a:cxnLst/>
              <a:rect l="l" t="t" r="r" b="b"/>
              <a:pathLst>
                <a:path w="2359" h="1940" extrusionOk="0">
                  <a:moveTo>
                    <a:pt x="1090" y="0"/>
                  </a:moveTo>
                  <a:cubicBezTo>
                    <a:pt x="1067" y="0"/>
                    <a:pt x="1044" y="1"/>
                    <a:pt x="1021" y="2"/>
                  </a:cubicBezTo>
                  <a:cubicBezTo>
                    <a:pt x="458" y="19"/>
                    <a:pt x="0" y="406"/>
                    <a:pt x="17" y="864"/>
                  </a:cubicBezTo>
                  <a:cubicBezTo>
                    <a:pt x="35" y="1377"/>
                    <a:pt x="699" y="1940"/>
                    <a:pt x="1286" y="1940"/>
                  </a:cubicBezTo>
                  <a:cubicBezTo>
                    <a:pt x="1303" y="1940"/>
                    <a:pt x="1321" y="1939"/>
                    <a:pt x="1338" y="1938"/>
                  </a:cubicBezTo>
                  <a:cubicBezTo>
                    <a:pt x="1918" y="1903"/>
                    <a:pt x="2359" y="1446"/>
                    <a:pt x="2324" y="917"/>
                  </a:cubicBezTo>
                  <a:cubicBezTo>
                    <a:pt x="2290" y="442"/>
                    <a:pt x="1700" y="0"/>
                    <a:pt x="1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21035" y="1186950"/>
              <a:ext cx="69093" cy="2793520"/>
            </a:xfrm>
            <a:custGeom>
              <a:avLst/>
              <a:gdLst/>
              <a:ahLst/>
              <a:cxnLst/>
              <a:rect l="l" t="t" r="r" b="b"/>
              <a:pathLst>
                <a:path w="2324" h="93963" extrusionOk="0">
                  <a:moveTo>
                    <a:pt x="2201" y="1"/>
                  </a:moveTo>
                  <a:cubicBezTo>
                    <a:pt x="1075" y="17"/>
                    <a:pt x="406" y="36"/>
                    <a:pt x="300" y="53"/>
                  </a:cubicBezTo>
                  <a:cubicBezTo>
                    <a:pt x="0" y="2658"/>
                    <a:pt x="124" y="93099"/>
                    <a:pt x="458" y="93962"/>
                  </a:cubicBezTo>
                  <a:lnTo>
                    <a:pt x="2166" y="93962"/>
                  </a:lnTo>
                  <a:lnTo>
                    <a:pt x="2166" y="85408"/>
                  </a:lnTo>
                  <a:lnTo>
                    <a:pt x="2166" y="49304"/>
                  </a:lnTo>
                  <a:cubicBezTo>
                    <a:pt x="2166" y="37581"/>
                    <a:pt x="2096" y="25858"/>
                    <a:pt x="2183" y="14135"/>
                  </a:cubicBezTo>
                  <a:cubicBezTo>
                    <a:pt x="2183" y="12991"/>
                    <a:pt x="2201" y="11865"/>
                    <a:pt x="2201" y="10738"/>
                  </a:cubicBezTo>
                  <a:cubicBezTo>
                    <a:pt x="2237" y="7147"/>
                    <a:pt x="2289" y="3573"/>
                    <a:pt x="2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26802" y="456900"/>
              <a:ext cx="500326" cy="4271369"/>
            </a:xfrm>
            <a:custGeom>
              <a:avLst/>
              <a:gdLst/>
              <a:ahLst/>
              <a:cxnLst/>
              <a:rect l="l" t="t" r="r" b="b"/>
              <a:pathLst>
                <a:path w="16829" h="143672" extrusionOk="0">
                  <a:moveTo>
                    <a:pt x="212" y="0"/>
                  </a:moveTo>
                  <a:cubicBezTo>
                    <a:pt x="177" y="141"/>
                    <a:pt x="141" y="476"/>
                    <a:pt x="123" y="986"/>
                  </a:cubicBezTo>
                  <a:cubicBezTo>
                    <a:pt x="36" y="2641"/>
                    <a:pt x="1" y="6074"/>
                    <a:pt x="1" y="9770"/>
                  </a:cubicBezTo>
                  <a:cubicBezTo>
                    <a:pt x="1" y="16054"/>
                    <a:pt x="123" y="23148"/>
                    <a:pt x="317" y="23693"/>
                  </a:cubicBezTo>
                  <a:lnTo>
                    <a:pt x="2130" y="23693"/>
                  </a:lnTo>
                  <a:cubicBezTo>
                    <a:pt x="2148" y="23236"/>
                    <a:pt x="2148" y="22796"/>
                    <a:pt x="2148" y="22356"/>
                  </a:cubicBezTo>
                  <a:lnTo>
                    <a:pt x="2148" y="21106"/>
                  </a:lnTo>
                  <a:cubicBezTo>
                    <a:pt x="2183" y="18008"/>
                    <a:pt x="2200" y="14927"/>
                    <a:pt x="2219" y="11848"/>
                  </a:cubicBezTo>
                  <a:lnTo>
                    <a:pt x="2219" y="11759"/>
                  </a:lnTo>
                  <a:cubicBezTo>
                    <a:pt x="2219" y="9858"/>
                    <a:pt x="1848" y="7553"/>
                    <a:pt x="1848" y="5370"/>
                  </a:cubicBezTo>
                  <a:cubicBezTo>
                    <a:pt x="1848" y="3838"/>
                    <a:pt x="2024" y="2342"/>
                    <a:pt x="2641" y="1092"/>
                  </a:cubicBezTo>
                  <a:cubicBezTo>
                    <a:pt x="2658" y="1057"/>
                    <a:pt x="2676" y="1004"/>
                    <a:pt x="2693" y="969"/>
                  </a:cubicBezTo>
                  <a:cubicBezTo>
                    <a:pt x="2852" y="564"/>
                    <a:pt x="2782" y="247"/>
                    <a:pt x="2552" y="0"/>
                  </a:cubicBezTo>
                  <a:close/>
                  <a:moveTo>
                    <a:pt x="5474" y="139219"/>
                  </a:moveTo>
                  <a:cubicBezTo>
                    <a:pt x="5826" y="139219"/>
                    <a:pt x="6162" y="139360"/>
                    <a:pt x="6267" y="139658"/>
                  </a:cubicBezTo>
                  <a:cubicBezTo>
                    <a:pt x="6373" y="139923"/>
                    <a:pt x="6338" y="140275"/>
                    <a:pt x="6214" y="140557"/>
                  </a:cubicBezTo>
                  <a:lnTo>
                    <a:pt x="6108" y="140714"/>
                  </a:lnTo>
                  <a:cubicBezTo>
                    <a:pt x="5985" y="140891"/>
                    <a:pt x="5791" y="140961"/>
                    <a:pt x="5580" y="140961"/>
                  </a:cubicBezTo>
                  <a:cubicBezTo>
                    <a:pt x="5457" y="140961"/>
                    <a:pt x="5333" y="140944"/>
                    <a:pt x="5211" y="140909"/>
                  </a:cubicBezTo>
                  <a:cubicBezTo>
                    <a:pt x="5105" y="140874"/>
                    <a:pt x="5000" y="140820"/>
                    <a:pt x="4894" y="140768"/>
                  </a:cubicBezTo>
                  <a:cubicBezTo>
                    <a:pt x="4789" y="140714"/>
                    <a:pt x="4665" y="140644"/>
                    <a:pt x="4559" y="140574"/>
                  </a:cubicBezTo>
                  <a:cubicBezTo>
                    <a:pt x="4277" y="140416"/>
                    <a:pt x="3979" y="140222"/>
                    <a:pt x="3538" y="139958"/>
                  </a:cubicBezTo>
                  <a:cubicBezTo>
                    <a:pt x="4120" y="139694"/>
                    <a:pt x="4489" y="139482"/>
                    <a:pt x="4859" y="139341"/>
                  </a:cubicBezTo>
                  <a:cubicBezTo>
                    <a:pt x="4911" y="139325"/>
                    <a:pt x="4946" y="139306"/>
                    <a:pt x="5000" y="139289"/>
                  </a:cubicBezTo>
                  <a:cubicBezTo>
                    <a:pt x="5070" y="139271"/>
                    <a:pt x="5157" y="139254"/>
                    <a:pt x="5228" y="139236"/>
                  </a:cubicBezTo>
                  <a:cubicBezTo>
                    <a:pt x="5298" y="139236"/>
                    <a:pt x="5387" y="139219"/>
                    <a:pt x="5474" y="139219"/>
                  </a:cubicBezTo>
                  <a:close/>
                  <a:moveTo>
                    <a:pt x="88" y="119434"/>
                  </a:moveTo>
                  <a:lnTo>
                    <a:pt x="88" y="143672"/>
                  </a:lnTo>
                  <a:lnTo>
                    <a:pt x="4805" y="143672"/>
                  </a:lnTo>
                  <a:cubicBezTo>
                    <a:pt x="5439" y="143620"/>
                    <a:pt x="6091" y="143601"/>
                    <a:pt x="6742" y="143601"/>
                  </a:cubicBezTo>
                  <a:cubicBezTo>
                    <a:pt x="7481" y="143601"/>
                    <a:pt x="8239" y="143636"/>
                    <a:pt x="8995" y="143672"/>
                  </a:cubicBezTo>
                  <a:lnTo>
                    <a:pt x="16775" y="143672"/>
                  </a:lnTo>
                  <a:cubicBezTo>
                    <a:pt x="16810" y="143584"/>
                    <a:pt x="16829" y="143496"/>
                    <a:pt x="16829" y="143425"/>
                  </a:cubicBezTo>
                  <a:cubicBezTo>
                    <a:pt x="16829" y="143214"/>
                    <a:pt x="16705" y="143003"/>
                    <a:pt x="16406" y="142915"/>
                  </a:cubicBezTo>
                  <a:cubicBezTo>
                    <a:pt x="14487" y="142247"/>
                    <a:pt x="13325" y="141120"/>
                    <a:pt x="11776" y="140099"/>
                  </a:cubicBezTo>
                  <a:cubicBezTo>
                    <a:pt x="10121" y="138989"/>
                    <a:pt x="8009" y="138374"/>
                    <a:pt x="6390" y="137212"/>
                  </a:cubicBezTo>
                  <a:cubicBezTo>
                    <a:pt x="3820" y="135363"/>
                    <a:pt x="2764" y="132899"/>
                    <a:pt x="2078" y="130364"/>
                  </a:cubicBezTo>
                  <a:cubicBezTo>
                    <a:pt x="2043" y="129414"/>
                    <a:pt x="2007" y="128481"/>
                    <a:pt x="2007" y="127566"/>
                  </a:cubicBezTo>
                  <a:cubicBezTo>
                    <a:pt x="1989" y="124855"/>
                    <a:pt x="1989" y="122145"/>
                    <a:pt x="1972" y="1194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87529" y="440162"/>
              <a:ext cx="538024" cy="4304369"/>
            </a:xfrm>
            <a:custGeom>
              <a:avLst/>
              <a:gdLst/>
              <a:ahLst/>
              <a:cxnLst/>
              <a:rect l="l" t="t" r="r" b="b"/>
              <a:pathLst>
                <a:path w="18097" h="144782" extrusionOk="0">
                  <a:moveTo>
                    <a:pt x="10316" y="144235"/>
                  </a:moveTo>
                  <a:cubicBezTo>
                    <a:pt x="12693" y="144340"/>
                    <a:pt x="15087" y="144587"/>
                    <a:pt x="17305" y="144675"/>
                  </a:cubicBezTo>
                  <a:lnTo>
                    <a:pt x="17357" y="144675"/>
                  </a:lnTo>
                  <a:cubicBezTo>
                    <a:pt x="17709" y="144675"/>
                    <a:pt x="17991" y="144481"/>
                    <a:pt x="18096" y="144235"/>
                  </a:cubicBezTo>
                  <a:close/>
                  <a:moveTo>
                    <a:pt x="2202" y="0"/>
                  </a:moveTo>
                  <a:cubicBezTo>
                    <a:pt x="1110" y="0"/>
                    <a:pt x="1" y="511"/>
                    <a:pt x="423" y="1549"/>
                  </a:cubicBezTo>
                  <a:lnTo>
                    <a:pt x="477" y="1655"/>
                  </a:lnTo>
                  <a:cubicBezTo>
                    <a:pt x="1955" y="4682"/>
                    <a:pt x="881" y="9153"/>
                    <a:pt x="899" y="12411"/>
                  </a:cubicBezTo>
                  <a:cubicBezTo>
                    <a:pt x="916" y="15173"/>
                    <a:pt x="934" y="17955"/>
                    <a:pt x="951" y="20736"/>
                  </a:cubicBezTo>
                  <a:cubicBezTo>
                    <a:pt x="986" y="26598"/>
                    <a:pt x="1075" y="32459"/>
                    <a:pt x="1110" y="38321"/>
                  </a:cubicBezTo>
                  <a:cubicBezTo>
                    <a:pt x="1216" y="50361"/>
                    <a:pt x="1127" y="62402"/>
                    <a:pt x="1127" y="74423"/>
                  </a:cubicBezTo>
                  <a:lnTo>
                    <a:pt x="1127" y="109611"/>
                  </a:lnTo>
                  <a:cubicBezTo>
                    <a:pt x="1127" y="115472"/>
                    <a:pt x="1146" y="121335"/>
                    <a:pt x="1110" y="127196"/>
                  </a:cubicBezTo>
                  <a:cubicBezTo>
                    <a:pt x="1092" y="131755"/>
                    <a:pt x="458" y="136771"/>
                    <a:pt x="1303" y="141401"/>
                  </a:cubicBezTo>
                  <a:cubicBezTo>
                    <a:pt x="1181" y="142176"/>
                    <a:pt x="1040" y="142950"/>
                    <a:pt x="916" y="143742"/>
                  </a:cubicBezTo>
                  <a:cubicBezTo>
                    <a:pt x="846" y="144305"/>
                    <a:pt x="1603" y="144781"/>
                    <a:pt x="2307" y="144781"/>
                  </a:cubicBezTo>
                  <a:cubicBezTo>
                    <a:pt x="2430" y="144781"/>
                    <a:pt x="2535" y="144781"/>
                    <a:pt x="2659" y="144746"/>
                  </a:cubicBezTo>
                  <a:cubicBezTo>
                    <a:pt x="3768" y="144464"/>
                    <a:pt x="4929" y="144305"/>
                    <a:pt x="6126" y="144235"/>
                  </a:cubicBezTo>
                  <a:lnTo>
                    <a:pt x="1409" y="144235"/>
                  </a:lnTo>
                  <a:lnTo>
                    <a:pt x="1409" y="119997"/>
                  </a:lnTo>
                  <a:lnTo>
                    <a:pt x="3293" y="119997"/>
                  </a:lnTo>
                  <a:lnTo>
                    <a:pt x="3293" y="119081"/>
                  </a:lnTo>
                  <a:lnTo>
                    <a:pt x="1585" y="119081"/>
                  </a:lnTo>
                  <a:cubicBezTo>
                    <a:pt x="1251" y="118218"/>
                    <a:pt x="1127" y="27777"/>
                    <a:pt x="1427" y="25172"/>
                  </a:cubicBezTo>
                  <a:cubicBezTo>
                    <a:pt x="1533" y="25155"/>
                    <a:pt x="2202" y="25136"/>
                    <a:pt x="3328" y="25120"/>
                  </a:cubicBezTo>
                  <a:lnTo>
                    <a:pt x="3451" y="25120"/>
                  </a:lnTo>
                  <a:lnTo>
                    <a:pt x="3451" y="24256"/>
                  </a:lnTo>
                  <a:lnTo>
                    <a:pt x="1638" y="24256"/>
                  </a:lnTo>
                  <a:cubicBezTo>
                    <a:pt x="1444" y="23711"/>
                    <a:pt x="1322" y="16617"/>
                    <a:pt x="1322" y="10333"/>
                  </a:cubicBezTo>
                  <a:cubicBezTo>
                    <a:pt x="1322" y="6637"/>
                    <a:pt x="1357" y="3204"/>
                    <a:pt x="1444" y="1549"/>
                  </a:cubicBezTo>
                  <a:cubicBezTo>
                    <a:pt x="1462" y="1039"/>
                    <a:pt x="1498" y="704"/>
                    <a:pt x="1533" y="563"/>
                  </a:cubicBezTo>
                  <a:lnTo>
                    <a:pt x="3873" y="563"/>
                  </a:lnTo>
                  <a:cubicBezTo>
                    <a:pt x="3540" y="176"/>
                    <a:pt x="2871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31987" y="4595851"/>
              <a:ext cx="84285" cy="51819"/>
            </a:xfrm>
            <a:custGeom>
              <a:avLst/>
              <a:gdLst/>
              <a:ahLst/>
              <a:cxnLst/>
              <a:rect l="l" t="t" r="r" b="b"/>
              <a:pathLst>
                <a:path w="2835" h="1743" extrusionOk="0">
                  <a:moveTo>
                    <a:pt x="1936" y="1"/>
                  </a:moveTo>
                  <a:cubicBezTo>
                    <a:pt x="1849" y="1"/>
                    <a:pt x="1760" y="18"/>
                    <a:pt x="1690" y="18"/>
                  </a:cubicBezTo>
                  <a:cubicBezTo>
                    <a:pt x="1619" y="36"/>
                    <a:pt x="1532" y="53"/>
                    <a:pt x="1462" y="71"/>
                  </a:cubicBezTo>
                  <a:cubicBezTo>
                    <a:pt x="1408" y="88"/>
                    <a:pt x="1373" y="107"/>
                    <a:pt x="1321" y="123"/>
                  </a:cubicBezTo>
                  <a:cubicBezTo>
                    <a:pt x="951" y="264"/>
                    <a:pt x="582" y="476"/>
                    <a:pt x="0" y="740"/>
                  </a:cubicBezTo>
                  <a:cubicBezTo>
                    <a:pt x="441" y="1004"/>
                    <a:pt x="739" y="1198"/>
                    <a:pt x="1021" y="1356"/>
                  </a:cubicBezTo>
                  <a:cubicBezTo>
                    <a:pt x="1127" y="1426"/>
                    <a:pt x="1251" y="1496"/>
                    <a:pt x="1356" y="1550"/>
                  </a:cubicBezTo>
                  <a:cubicBezTo>
                    <a:pt x="1462" y="1602"/>
                    <a:pt x="1567" y="1656"/>
                    <a:pt x="1673" y="1691"/>
                  </a:cubicBezTo>
                  <a:cubicBezTo>
                    <a:pt x="1795" y="1726"/>
                    <a:pt x="1919" y="1743"/>
                    <a:pt x="2042" y="1743"/>
                  </a:cubicBezTo>
                  <a:cubicBezTo>
                    <a:pt x="2253" y="1743"/>
                    <a:pt x="2447" y="1673"/>
                    <a:pt x="2570" y="1496"/>
                  </a:cubicBezTo>
                  <a:lnTo>
                    <a:pt x="2676" y="1339"/>
                  </a:lnTo>
                  <a:cubicBezTo>
                    <a:pt x="2800" y="1057"/>
                    <a:pt x="2835" y="705"/>
                    <a:pt x="2729" y="440"/>
                  </a:cubicBezTo>
                  <a:cubicBezTo>
                    <a:pt x="2624" y="142"/>
                    <a:pt x="2288" y="1"/>
                    <a:pt x="1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8198183" y="456900"/>
              <a:ext cx="464739" cy="4271369"/>
            </a:xfrm>
            <a:custGeom>
              <a:avLst/>
              <a:gdLst/>
              <a:ahLst/>
              <a:cxnLst/>
              <a:rect l="l" t="t" r="r" b="b"/>
              <a:pathLst>
                <a:path w="15632" h="143672" extrusionOk="0">
                  <a:moveTo>
                    <a:pt x="1" y="0"/>
                  </a:moveTo>
                  <a:cubicBezTo>
                    <a:pt x="829" y="300"/>
                    <a:pt x="1655" y="617"/>
                    <a:pt x="2465" y="951"/>
                  </a:cubicBezTo>
                  <a:cubicBezTo>
                    <a:pt x="3838" y="1497"/>
                    <a:pt x="5176" y="2042"/>
                    <a:pt x="6567" y="2589"/>
                  </a:cubicBezTo>
                  <a:cubicBezTo>
                    <a:pt x="7518" y="2941"/>
                    <a:pt x="8450" y="3204"/>
                    <a:pt x="9348" y="3469"/>
                  </a:cubicBezTo>
                  <a:cubicBezTo>
                    <a:pt x="9471" y="3222"/>
                    <a:pt x="9736" y="3011"/>
                    <a:pt x="10105" y="2870"/>
                  </a:cubicBezTo>
                  <a:cubicBezTo>
                    <a:pt x="10245" y="2835"/>
                    <a:pt x="10386" y="2800"/>
                    <a:pt x="10527" y="2800"/>
                  </a:cubicBezTo>
                  <a:cubicBezTo>
                    <a:pt x="11055" y="2800"/>
                    <a:pt x="11583" y="3152"/>
                    <a:pt x="12200" y="3873"/>
                  </a:cubicBezTo>
                  <a:cubicBezTo>
                    <a:pt x="12076" y="4084"/>
                    <a:pt x="11935" y="4260"/>
                    <a:pt x="11794" y="4419"/>
                  </a:cubicBezTo>
                  <a:cubicBezTo>
                    <a:pt x="12393" y="4718"/>
                    <a:pt x="12956" y="5088"/>
                    <a:pt x="13484" y="5598"/>
                  </a:cubicBezTo>
                  <a:cubicBezTo>
                    <a:pt x="13573" y="5668"/>
                    <a:pt x="13696" y="5739"/>
                    <a:pt x="13819" y="5774"/>
                  </a:cubicBezTo>
                  <a:cubicBezTo>
                    <a:pt x="13679" y="6602"/>
                    <a:pt x="13590" y="7447"/>
                    <a:pt x="13590" y="8327"/>
                  </a:cubicBezTo>
                  <a:cubicBezTo>
                    <a:pt x="13590" y="8890"/>
                    <a:pt x="13625" y="9454"/>
                    <a:pt x="13714" y="10034"/>
                  </a:cubicBezTo>
                  <a:cubicBezTo>
                    <a:pt x="13855" y="11179"/>
                    <a:pt x="13925" y="12305"/>
                    <a:pt x="13942" y="13432"/>
                  </a:cubicBezTo>
                  <a:lnTo>
                    <a:pt x="13942" y="13889"/>
                  </a:lnTo>
                  <a:cubicBezTo>
                    <a:pt x="13942" y="14347"/>
                    <a:pt x="13960" y="14786"/>
                    <a:pt x="13977" y="15244"/>
                  </a:cubicBezTo>
                  <a:cubicBezTo>
                    <a:pt x="13995" y="16706"/>
                    <a:pt x="14012" y="18149"/>
                    <a:pt x="14118" y="19610"/>
                  </a:cubicBezTo>
                  <a:cubicBezTo>
                    <a:pt x="13660" y="23165"/>
                    <a:pt x="13520" y="26774"/>
                    <a:pt x="13520" y="30382"/>
                  </a:cubicBezTo>
                  <a:cubicBezTo>
                    <a:pt x="13520" y="35822"/>
                    <a:pt x="13836" y="41296"/>
                    <a:pt x="13855" y="46630"/>
                  </a:cubicBezTo>
                  <a:cubicBezTo>
                    <a:pt x="13855" y="57332"/>
                    <a:pt x="13872" y="68052"/>
                    <a:pt x="13872" y="78772"/>
                  </a:cubicBezTo>
                  <a:cubicBezTo>
                    <a:pt x="13872" y="79441"/>
                    <a:pt x="13890" y="80110"/>
                    <a:pt x="13890" y="80779"/>
                  </a:cubicBezTo>
                  <a:cubicBezTo>
                    <a:pt x="13890" y="95142"/>
                    <a:pt x="13714" y="109488"/>
                    <a:pt x="13714" y="123851"/>
                  </a:cubicBezTo>
                  <a:cubicBezTo>
                    <a:pt x="13714" y="130259"/>
                    <a:pt x="13749" y="136666"/>
                    <a:pt x="13836" y="143073"/>
                  </a:cubicBezTo>
                  <a:cubicBezTo>
                    <a:pt x="13855" y="143355"/>
                    <a:pt x="14012" y="143549"/>
                    <a:pt x="14242" y="143672"/>
                  </a:cubicBezTo>
                  <a:lnTo>
                    <a:pt x="15404" y="143672"/>
                  </a:lnTo>
                  <a:cubicBezTo>
                    <a:pt x="15491" y="143620"/>
                    <a:pt x="15561" y="143566"/>
                    <a:pt x="15632" y="143514"/>
                  </a:cubicBezTo>
                  <a:lnTo>
                    <a:pt x="156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8183526" y="437011"/>
              <a:ext cx="510791" cy="4294944"/>
            </a:xfrm>
            <a:custGeom>
              <a:avLst/>
              <a:gdLst/>
              <a:ahLst/>
              <a:cxnLst/>
              <a:rect l="l" t="t" r="r" b="b"/>
              <a:pathLst>
                <a:path w="17181" h="144465" extrusionOk="0">
                  <a:moveTo>
                    <a:pt x="846" y="0"/>
                  </a:moveTo>
                  <a:cubicBezTo>
                    <a:pt x="775" y="0"/>
                    <a:pt x="705" y="0"/>
                    <a:pt x="653" y="19"/>
                  </a:cubicBezTo>
                  <a:cubicBezTo>
                    <a:pt x="247" y="19"/>
                    <a:pt x="1" y="493"/>
                    <a:pt x="423" y="634"/>
                  </a:cubicBezTo>
                  <a:cubicBezTo>
                    <a:pt x="442" y="652"/>
                    <a:pt x="477" y="652"/>
                    <a:pt x="494" y="669"/>
                  </a:cubicBezTo>
                  <a:lnTo>
                    <a:pt x="16125" y="669"/>
                  </a:lnTo>
                  <a:lnTo>
                    <a:pt x="16125" y="144183"/>
                  </a:lnTo>
                  <a:cubicBezTo>
                    <a:pt x="16230" y="144059"/>
                    <a:pt x="16301" y="143918"/>
                    <a:pt x="16301" y="143742"/>
                  </a:cubicBezTo>
                  <a:cubicBezTo>
                    <a:pt x="16618" y="122302"/>
                    <a:pt x="16249" y="100863"/>
                    <a:pt x="16266" y="79441"/>
                  </a:cubicBezTo>
                  <a:cubicBezTo>
                    <a:pt x="16284" y="69037"/>
                    <a:pt x="16301" y="58617"/>
                    <a:pt x="16301" y="48214"/>
                  </a:cubicBezTo>
                  <a:cubicBezTo>
                    <a:pt x="16319" y="40962"/>
                    <a:pt x="16899" y="33445"/>
                    <a:pt x="16547" y="26087"/>
                  </a:cubicBezTo>
                  <a:cubicBezTo>
                    <a:pt x="16618" y="26000"/>
                    <a:pt x="16653" y="25911"/>
                    <a:pt x="16671" y="25806"/>
                  </a:cubicBezTo>
                  <a:cubicBezTo>
                    <a:pt x="16935" y="24116"/>
                    <a:pt x="16847" y="22444"/>
                    <a:pt x="16653" y="20771"/>
                  </a:cubicBezTo>
                  <a:cubicBezTo>
                    <a:pt x="17164" y="18307"/>
                    <a:pt x="17075" y="15667"/>
                    <a:pt x="16829" y="13221"/>
                  </a:cubicBezTo>
                  <a:cubicBezTo>
                    <a:pt x="16706" y="12129"/>
                    <a:pt x="16460" y="11055"/>
                    <a:pt x="16230" y="9982"/>
                  </a:cubicBezTo>
                  <a:cubicBezTo>
                    <a:pt x="16477" y="7464"/>
                    <a:pt x="16688" y="4894"/>
                    <a:pt x="16249" y="2430"/>
                  </a:cubicBezTo>
                  <a:cubicBezTo>
                    <a:pt x="16460" y="2096"/>
                    <a:pt x="16688" y="1761"/>
                    <a:pt x="16864" y="1409"/>
                  </a:cubicBezTo>
                  <a:cubicBezTo>
                    <a:pt x="17181" y="845"/>
                    <a:pt x="16425" y="317"/>
                    <a:pt x="15756" y="282"/>
                  </a:cubicBezTo>
                  <a:cubicBezTo>
                    <a:pt x="11813" y="106"/>
                    <a:pt x="7870" y="230"/>
                    <a:pt x="3927" y="54"/>
                  </a:cubicBezTo>
                  <a:lnTo>
                    <a:pt x="3873" y="54"/>
                  </a:lnTo>
                  <a:cubicBezTo>
                    <a:pt x="3575" y="54"/>
                    <a:pt x="3310" y="177"/>
                    <a:pt x="3117" y="336"/>
                  </a:cubicBezTo>
                  <a:cubicBezTo>
                    <a:pt x="2378" y="141"/>
                    <a:pt x="1639" y="0"/>
                    <a:pt x="846" y="0"/>
                  </a:cubicBezTo>
                  <a:close/>
                  <a:moveTo>
                    <a:pt x="14735" y="144341"/>
                  </a:moveTo>
                  <a:cubicBezTo>
                    <a:pt x="14911" y="144411"/>
                    <a:pt x="15122" y="144465"/>
                    <a:pt x="15315" y="144465"/>
                  </a:cubicBezTo>
                  <a:cubicBezTo>
                    <a:pt x="15474" y="144465"/>
                    <a:pt x="15632" y="144429"/>
                    <a:pt x="15773" y="144394"/>
                  </a:cubicBezTo>
                  <a:cubicBezTo>
                    <a:pt x="15826" y="144376"/>
                    <a:pt x="15861" y="144359"/>
                    <a:pt x="15897" y="1443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8476099" y="540114"/>
              <a:ext cx="84820" cy="48192"/>
            </a:xfrm>
            <a:custGeom>
              <a:avLst/>
              <a:gdLst/>
              <a:ahLst/>
              <a:cxnLst/>
              <a:rect l="l" t="t" r="r" b="b"/>
              <a:pathLst>
                <a:path w="2853" h="1621" extrusionOk="0">
                  <a:moveTo>
                    <a:pt x="1179" y="1"/>
                  </a:moveTo>
                  <a:cubicBezTo>
                    <a:pt x="1038" y="1"/>
                    <a:pt x="897" y="36"/>
                    <a:pt x="757" y="71"/>
                  </a:cubicBezTo>
                  <a:cubicBezTo>
                    <a:pt x="388" y="212"/>
                    <a:pt x="123" y="423"/>
                    <a:pt x="0" y="670"/>
                  </a:cubicBezTo>
                  <a:cubicBezTo>
                    <a:pt x="862" y="933"/>
                    <a:pt x="1672" y="1215"/>
                    <a:pt x="2446" y="1620"/>
                  </a:cubicBezTo>
                  <a:cubicBezTo>
                    <a:pt x="2587" y="1461"/>
                    <a:pt x="2728" y="1285"/>
                    <a:pt x="2852" y="1074"/>
                  </a:cubicBezTo>
                  <a:cubicBezTo>
                    <a:pt x="2235" y="353"/>
                    <a:pt x="1707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86470" y="1121514"/>
              <a:ext cx="4222" cy="384706"/>
            </a:xfrm>
            <a:custGeom>
              <a:avLst/>
              <a:gdLst/>
              <a:ahLst/>
              <a:cxnLst/>
              <a:rect l="l" t="t" r="r" b="b"/>
              <a:pathLst>
                <a:path w="142" h="12940" extrusionOk="0">
                  <a:moveTo>
                    <a:pt x="0" y="1"/>
                  </a:moveTo>
                  <a:lnTo>
                    <a:pt x="0" y="12939"/>
                  </a:lnTo>
                  <a:cubicBezTo>
                    <a:pt x="36" y="9348"/>
                    <a:pt x="88" y="5774"/>
                    <a:pt x="123" y="2202"/>
                  </a:cubicBezTo>
                  <a:lnTo>
                    <a:pt x="123" y="1338"/>
                  </a:lnTo>
                  <a:cubicBezTo>
                    <a:pt x="141" y="881"/>
                    <a:pt x="141" y="441"/>
                    <a:pt x="141" y="1"/>
                  </a:cubicBezTo>
                  <a:close/>
                </a:path>
              </a:pathLst>
            </a:custGeom>
            <a:solidFill>
              <a:srgbClr val="DAE7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3"/>
          <p:cNvGrpSpPr/>
          <p:nvPr/>
        </p:nvGrpSpPr>
        <p:grpSpPr>
          <a:xfrm>
            <a:off x="4166205" y="129325"/>
            <a:ext cx="4498118" cy="207675"/>
            <a:chOff x="4146625" y="129325"/>
            <a:chExt cx="4498118" cy="207675"/>
          </a:xfrm>
        </p:grpSpPr>
        <p:sp>
          <p:nvSpPr>
            <p:cNvPr id="227" name="Google Shape;227;p3"/>
            <p:cNvSpPr/>
            <p:nvPr/>
          </p:nvSpPr>
          <p:spPr>
            <a:xfrm>
              <a:off x="4171804" y="143578"/>
              <a:ext cx="4472940" cy="166582"/>
            </a:xfrm>
            <a:custGeom>
              <a:avLst/>
              <a:gdLst/>
              <a:ahLst/>
              <a:cxnLst/>
              <a:rect l="l" t="t" r="r" b="b"/>
              <a:pathLst>
                <a:path w="142473" h="5306" extrusionOk="0">
                  <a:moveTo>
                    <a:pt x="59319" y="1"/>
                  </a:moveTo>
                  <a:cubicBezTo>
                    <a:pt x="59360" y="1"/>
                    <a:pt x="59399" y="15"/>
                    <a:pt x="59440" y="27"/>
                  </a:cubicBezTo>
                  <a:cubicBezTo>
                    <a:pt x="59600" y="95"/>
                    <a:pt x="59773" y="134"/>
                    <a:pt x="59960" y="175"/>
                  </a:cubicBezTo>
                  <a:lnTo>
                    <a:pt x="59960" y="1"/>
                  </a:lnTo>
                  <a:close/>
                  <a:moveTo>
                    <a:pt x="30181" y="268"/>
                  </a:moveTo>
                  <a:cubicBezTo>
                    <a:pt x="30903" y="268"/>
                    <a:pt x="31624" y="282"/>
                    <a:pt x="32346" y="295"/>
                  </a:cubicBezTo>
                  <a:cubicBezTo>
                    <a:pt x="32385" y="295"/>
                    <a:pt x="32439" y="348"/>
                    <a:pt x="32492" y="375"/>
                  </a:cubicBezTo>
                  <a:cubicBezTo>
                    <a:pt x="32358" y="455"/>
                    <a:pt x="31891" y="482"/>
                    <a:pt x="31370" y="482"/>
                  </a:cubicBezTo>
                  <a:cubicBezTo>
                    <a:pt x="30849" y="482"/>
                    <a:pt x="30274" y="455"/>
                    <a:pt x="29954" y="375"/>
                  </a:cubicBezTo>
                  <a:cubicBezTo>
                    <a:pt x="30087" y="308"/>
                    <a:pt x="30128" y="268"/>
                    <a:pt x="30181" y="268"/>
                  </a:cubicBezTo>
                  <a:close/>
                  <a:moveTo>
                    <a:pt x="28965" y="255"/>
                  </a:moveTo>
                  <a:cubicBezTo>
                    <a:pt x="29099" y="255"/>
                    <a:pt x="29232" y="321"/>
                    <a:pt x="29380" y="455"/>
                  </a:cubicBezTo>
                  <a:cubicBezTo>
                    <a:pt x="29339" y="469"/>
                    <a:pt x="29312" y="482"/>
                    <a:pt x="29273" y="482"/>
                  </a:cubicBezTo>
                  <a:cubicBezTo>
                    <a:pt x="31423" y="496"/>
                    <a:pt x="33548" y="576"/>
                    <a:pt x="35645" y="829"/>
                  </a:cubicBezTo>
                  <a:cubicBezTo>
                    <a:pt x="35846" y="843"/>
                    <a:pt x="35953" y="989"/>
                    <a:pt x="35953" y="1137"/>
                  </a:cubicBezTo>
                  <a:cubicBezTo>
                    <a:pt x="35953" y="1270"/>
                    <a:pt x="35846" y="1417"/>
                    <a:pt x="35645" y="1444"/>
                  </a:cubicBezTo>
                  <a:cubicBezTo>
                    <a:pt x="33468" y="1698"/>
                    <a:pt x="31236" y="1778"/>
                    <a:pt x="28992" y="1778"/>
                  </a:cubicBezTo>
                  <a:cubicBezTo>
                    <a:pt x="27269" y="1778"/>
                    <a:pt x="25559" y="1737"/>
                    <a:pt x="23849" y="1684"/>
                  </a:cubicBezTo>
                  <a:cubicBezTo>
                    <a:pt x="22700" y="1657"/>
                    <a:pt x="21564" y="1631"/>
                    <a:pt x="20428" y="1631"/>
                  </a:cubicBezTo>
                  <a:lnTo>
                    <a:pt x="20161" y="1631"/>
                  </a:lnTo>
                  <a:cubicBezTo>
                    <a:pt x="17516" y="1618"/>
                    <a:pt x="14884" y="1591"/>
                    <a:pt x="12238" y="1538"/>
                  </a:cubicBezTo>
                  <a:cubicBezTo>
                    <a:pt x="9954" y="1484"/>
                    <a:pt x="7603" y="1577"/>
                    <a:pt x="5332" y="1230"/>
                  </a:cubicBezTo>
                  <a:cubicBezTo>
                    <a:pt x="5278" y="1230"/>
                    <a:pt x="5251" y="1176"/>
                    <a:pt x="5251" y="1137"/>
                  </a:cubicBezTo>
                  <a:cubicBezTo>
                    <a:pt x="5251" y="1083"/>
                    <a:pt x="5278" y="1030"/>
                    <a:pt x="5332" y="1030"/>
                  </a:cubicBezTo>
                  <a:cubicBezTo>
                    <a:pt x="5919" y="936"/>
                    <a:pt x="6507" y="882"/>
                    <a:pt x="7108" y="843"/>
                  </a:cubicBezTo>
                  <a:cubicBezTo>
                    <a:pt x="6908" y="709"/>
                    <a:pt x="6761" y="522"/>
                    <a:pt x="6614" y="321"/>
                  </a:cubicBezTo>
                  <a:cubicBezTo>
                    <a:pt x="6641" y="308"/>
                    <a:pt x="6680" y="308"/>
                    <a:pt x="6721" y="308"/>
                  </a:cubicBezTo>
                  <a:cubicBezTo>
                    <a:pt x="6962" y="308"/>
                    <a:pt x="7175" y="482"/>
                    <a:pt x="7282" y="829"/>
                  </a:cubicBezTo>
                  <a:cubicBezTo>
                    <a:pt x="7549" y="816"/>
                    <a:pt x="7829" y="802"/>
                    <a:pt x="8097" y="789"/>
                  </a:cubicBezTo>
                  <a:cubicBezTo>
                    <a:pt x="7923" y="615"/>
                    <a:pt x="7790" y="469"/>
                    <a:pt x="7642" y="335"/>
                  </a:cubicBezTo>
                  <a:cubicBezTo>
                    <a:pt x="7669" y="308"/>
                    <a:pt x="7696" y="295"/>
                    <a:pt x="7723" y="268"/>
                  </a:cubicBezTo>
                  <a:cubicBezTo>
                    <a:pt x="8057" y="348"/>
                    <a:pt x="8137" y="442"/>
                    <a:pt x="8150" y="789"/>
                  </a:cubicBezTo>
                  <a:cubicBezTo>
                    <a:pt x="8391" y="776"/>
                    <a:pt x="8645" y="763"/>
                    <a:pt x="8885" y="763"/>
                  </a:cubicBezTo>
                  <a:cubicBezTo>
                    <a:pt x="8791" y="642"/>
                    <a:pt x="8698" y="482"/>
                    <a:pt x="8631" y="295"/>
                  </a:cubicBezTo>
                  <a:lnTo>
                    <a:pt x="8631" y="295"/>
                  </a:lnTo>
                  <a:cubicBezTo>
                    <a:pt x="8912" y="389"/>
                    <a:pt x="9085" y="576"/>
                    <a:pt x="9272" y="763"/>
                  </a:cubicBezTo>
                  <a:cubicBezTo>
                    <a:pt x="10382" y="736"/>
                    <a:pt x="11490" y="749"/>
                    <a:pt x="12586" y="722"/>
                  </a:cubicBezTo>
                  <a:cubicBezTo>
                    <a:pt x="15111" y="669"/>
                    <a:pt x="17636" y="656"/>
                    <a:pt x="20161" y="642"/>
                  </a:cubicBezTo>
                  <a:cubicBezTo>
                    <a:pt x="22994" y="615"/>
                    <a:pt x="25892" y="496"/>
                    <a:pt x="28792" y="482"/>
                  </a:cubicBezTo>
                  <a:cubicBezTo>
                    <a:pt x="28725" y="469"/>
                    <a:pt x="28658" y="442"/>
                    <a:pt x="28605" y="389"/>
                  </a:cubicBezTo>
                  <a:cubicBezTo>
                    <a:pt x="28738" y="308"/>
                    <a:pt x="28858" y="255"/>
                    <a:pt x="28965" y="255"/>
                  </a:cubicBezTo>
                  <a:close/>
                  <a:moveTo>
                    <a:pt x="133829" y="3381"/>
                  </a:moveTo>
                  <a:lnTo>
                    <a:pt x="133829" y="3381"/>
                  </a:lnTo>
                  <a:cubicBezTo>
                    <a:pt x="133414" y="3421"/>
                    <a:pt x="133214" y="3622"/>
                    <a:pt x="133067" y="3916"/>
                  </a:cubicBezTo>
                  <a:cubicBezTo>
                    <a:pt x="133401" y="3902"/>
                    <a:pt x="133601" y="3702"/>
                    <a:pt x="133829" y="3381"/>
                  </a:cubicBezTo>
                  <a:close/>
                  <a:moveTo>
                    <a:pt x="132706" y="3408"/>
                  </a:moveTo>
                  <a:cubicBezTo>
                    <a:pt x="132505" y="3595"/>
                    <a:pt x="132345" y="3729"/>
                    <a:pt x="132185" y="3875"/>
                  </a:cubicBezTo>
                  <a:lnTo>
                    <a:pt x="132225" y="3955"/>
                  </a:lnTo>
                  <a:lnTo>
                    <a:pt x="132252" y="3955"/>
                  </a:lnTo>
                  <a:cubicBezTo>
                    <a:pt x="132546" y="3955"/>
                    <a:pt x="132706" y="3795"/>
                    <a:pt x="132706" y="3408"/>
                  </a:cubicBezTo>
                  <a:close/>
                  <a:moveTo>
                    <a:pt x="135485" y="3421"/>
                  </a:moveTo>
                  <a:lnTo>
                    <a:pt x="135485" y="3421"/>
                  </a:lnTo>
                  <a:cubicBezTo>
                    <a:pt x="135151" y="3501"/>
                    <a:pt x="134910" y="3675"/>
                    <a:pt x="134777" y="3982"/>
                  </a:cubicBezTo>
                  <a:cubicBezTo>
                    <a:pt x="135138" y="3955"/>
                    <a:pt x="135338" y="3729"/>
                    <a:pt x="135485" y="3421"/>
                  </a:cubicBezTo>
                  <a:close/>
                  <a:moveTo>
                    <a:pt x="134604" y="3394"/>
                  </a:moveTo>
                  <a:lnTo>
                    <a:pt x="134604" y="3394"/>
                  </a:lnTo>
                  <a:cubicBezTo>
                    <a:pt x="134203" y="3488"/>
                    <a:pt x="133962" y="3715"/>
                    <a:pt x="133841" y="4062"/>
                  </a:cubicBezTo>
                  <a:cubicBezTo>
                    <a:pt x="134216" y="3902"/>
                    <a:pt x="134443" y="3688"/>
                    <a:pt x="134604" y="3394"/>
                  </a:cubicBezTo>
                  <a:close/>
                  <a:moveTo>
                    <a:pt x="76874" y="3875"/>
                  </a:moveTo>
                  <a:cubicBezTo>
                    <a:pt x="76434" y="3875"/>
                    <a:pt x="75992" y="3889"/>
                    <a:pt x="75552" y="3889"/>
                  </a:cubicBezTo>
                  <a:cubicBezTo>
                    <a:pt x="75511" y="3889"/>
                    <a:pt x="75472" y="3942"/>
                    <a:pt x="75418" y="3982"/>
                  </a:cubicBezTo>
                  <a:cubicBezTo>
                    <a:pt x="75579" y="4062"/>
                    <a:pt x="76019" y="4103"/>
                    <a:pt x="76447" y="4103"/>
                  </a:cubicBezTo>
                  <a:cubicBezTo>
                    <a:pt x="76928" y="4103"/>
                    <a:pt x="77422" y="4049"/>
                    <a:pt x="77583" y="3955"/>
                  </a:cubicBezTo>
                  <a:cubicBezTo>
                    <a:pt x="77489" y="3929"/>
                    <a:pt x="77409" y="3875"/>
                    <a:pt x="77328" y="3875"/>
                  </a:cubicBezTo>
                  <a:close/>
                  <a:moveTo>
                    <a:pt x="79386" y="3916"/>
                  </a:moveTo>
                  <a:cubicBezTo>
                    <a:pt x="79065" y="3916"/>
                    <a:pt x="78745" y="3955"/>
                    <a:pt x="78611" y="4035"/>
                  </a:cubicBezTo>
                  <a:cubicBezTo>
                    <a:pt x="78745" y="4116"/>
                    <a:pt x="79079" y="4169"/>
                    <a:pt x="79439" y="4169"/>
                  </a:cubicBezTo>
                  <a:cubicBezTo>
                    <a:pt x="79733" y="4169"/>
                    <a:pt x="80041" y="4129"/>
                    <a:pt x="80255" y="4062"/>
                  </a:cubicBezTo>
                  <a:cubicBezTo>
                    <a:pt x="80094" y="3955"/>
                    <a:pt x="79733" y="3916"/>
                    <a:pt x="79386" y="3916"/>
                  </a:cubicBezTo>
                  <a:close/>
                  <a:moveTo>
                    <a:pt x="3969" y="1"/>
                  </a:moveTo>
                  <a:lnTo>
                    <a:pt x="3969" y="4504"/>
                  </a:lnTo>
                  <a:cubicBezTo>
                    <a:pt x="3969" y="4504"/>
                    <a:pt x="3996" y="4516"/>
                    <a:pt x="4035" y="4516"/>
                  </a:cubicBezTo>
                  <a:lnTo>
                    <a:pt x="4156" y="4516"/>
                  </a:lnTo>
                  <a:cubicBezTo>
                    <a:pt x="4209" y="4516"/>
                    <a:pt x="4276" y="4516"/>
                    <a:pt x="4356" y="4530"/>
                  </a:cubicBezTo>
                  <a:lnTo>
                    <a:pt x="5104" y="4530"/>
                  </a:lnTo>
                  <a:cubicBezTo>
                    <a:pt x="5318" y="4543"/>
                    <a:pt x="5545" y="4543"/>
                    <a:pt x="5799" y="4543"/>
                  </a:cubicBezTo>
                  <a:lnTo>
                    <a:pt x="6294" y="4543"/>
                  </a:lnTo>
                  <a:cubicBezTo>
                    <a:pt x="6507" y="4543"/>
                    <a:pt x="6748" y="4557"/>
                    <a:pt x="6988" y="4557"/>
                  </a:cubicBezTo>
                  <a:lnTo>
                    <a:pt x="8818" y="4557"/>
                  </a:lnTo>
                  <a:cubicBezTo>
                    <a:pt x="8966" y="4570"/>
                    <a:pt x="9112" y="4570"/>
                    <a:pt x="9259" y="4570"/>
                  </a:cubicBezTo>
                  <a:lnTo>
                    <a:pt x="12252" y="4570"/>
                  </a:lnTo>
                  <a:cubicBezTo>
                    <a:pt x="12867" y="4570"/>
                    <a:pt x="13494" y="4570"/>
                    <a:pt x="14149" y="4584"/>
                  </a:cubicBezTo>
                  <a:lnTo>
                    <a:pt x="29166" y="4584"/>
                  </a:lnTo>
                  <a:cubicBezTo>
                    <a:pt x="29406" y="4570"/>
                    <a:pt x="29647" y="4570"/>
                    <a:pt x="29887" y="4570"/>
                  </a:cubicBezTo>
                  <a:lnTo>
                    <a:pt x="33320" y="4570"/>
                  </a:lnTo>
                  <a:cubicBezTo>
                    <a:pt x="33468" y="4570"/>
                    <a:pt x="33601" y="4570"/>
                    <a:pt x="33748" y="4557"/>
                  </a:cubicBezTo>
                  <a:lnTo>
                    <a:pt x="35579" y="4557"/>
                  </a:lnTo>
                  <a:cubicBezTo>
                    <a:pt x="35698" y="4557"/>
                    <a:pt x="35832" y="4557"/>
                    <a:pt x="35953" y="4543"/>
                  </a:cubicBezTo>
                  <a:lnTo>
                    <a:pt x="37168" y="4543"/>
                  </a:lnTo>
                  <a:cubicBezTo>
                    <a:pt x="37222" y="4543"/>
                    <a:pt x="37275" y="4530"/>
                    <a:pt x="37328" y="4530"/>
                  </a:cubicBezTo>
                  <a:lnTo>
                    <a:pt x="38023" y="4530"/>
                  </a:lnTo>
                  <a:cubicBezTo>
                    <a:pt x="38077" y="4530"/>
                    <a:pt x="38117" y="4516"/>
                    <a:pt x="38144" y="4516"/>
                  </a:cubicBezTo>
                  <a:lnTo>
                    <a:pt x="38251" y="4516"/>
                  </a:lnTo>
                  <a:lnTo>
                    <a:pt x="38251" y="4584"/>
                  </a:lnTo>
                  <a:lnTo>
                    <a:pt x="38678" y="4584"/>
                  </a:lnTo>
                  <a:lnTo>
                    <a:pt x="38678" y="4557"/>
                  </a:lnTo>
                  <a:cubicBezTo>
                    <a:pt x="38678" y="4543"/>
                    <a:pt x="38691" y="4516"/>
                    <a:pt x="38705" y="4504"/>
                  </a:cubicBezTo>
                  <a:cubicBezTo>
                    <a:pt x="38705" y="4504"/>
                    <a:pt x="38691" y="4490"/>
                    <a:pt x="38691" y="4477"/>
                  </a:cubicBezTo>
                  <a:cubicBezTo>
                    <a:pt x="38691" y="4477"/>
                    <a:pt x="38691" y="4463"/>
                    <a:pt x="38705" y="4463"/>
                  </a:cubicBezTo>
                  <a:cubicBezTo>
                    <a:pt x="38718" y="4450"/>
                    <a:pt x="38732" y="4450"/>
                    <a:pt x="38732" y="4436"/>
                  </a:cubicBezTo>
                  <a:lnTo>
                    <a:pt x="38705" y="4436"/>
                  </a:lnTo>
                  <a:cubicBezTo>
                    <a:pt x="38652" y="4436"/>
                    <a:pt x="38625" y="4409"/>
                    <a:pt x="38625" y="4370"/>
                  </a:cubicBezTo>
                  <a:cubicBezTo>
                    <a:pt x="38625" y="4329"/>
                    <a:pt x="38652" y="4290"/>
                    <a:pt x="38705" y="4276"/>
                  </a:cubicBezTo>
                  <a:lnTo>
                    <a:pt x="38771" y="4276"/>
                  </a:lnTo>
                  <a:lnTo>
                    <a:pt x="38771" y="4543"/>
                  </a:lnTo>
                  <a:lnTo>
                    <a:pt x="58090" y="4543"/>
                  </a:lnTo>
                  <a:lnTo>
                    <a:pt x="58090" y="4463"/>
                  </a:lnTo>
                  <a:cubicBezTo>
                    <a:pt x="58090" y="4463"/>
                    <a:pt x="58090" y="4450"/>
                    <a:pt x="58077" y="4436"/>
                  </a:cubicBezTo>
                  <a:cubicBezTo>
                    <a:pt x="58090" y="4436"/>
                    <a:pt x="58090" y="4423"/>
                    <a:pt x="58090" y="4409"/>
                  </a:cubicBezTo>
                  <a:lnTo>
                    <a:pt x="58090" y="4463"/>
                  </a:lnTo>
                  <a:cubicBezTo>
                    <a:pt x="58117" y="4490"/>
                    <a:pt x="58131" y="4530"/>
                    <a:pt x="58131" y="4557"/>
                  </a:cubicBezTo>
                  <a:lnTo>
                    <a:pt x="58131" y="4584"/>
                  </a:lnTo>
                  <a:lnTo>
                    <a:pt x="59960" y="4584"/>
                  </a:lnTo>
                  <a:lnTo>
                    <a:pt x="59960" y="4530"/>
                  </a:lnTo>
                  <a:lnTo>
                    <a:pt x="59960" y="870"/>
                  </a:lnTo>
                  <a:cubicBezTo>
                    <a:pt x="59773" y="909"/>
                    <a:pt x="59600" y="963"/>
                    <a:pt x="59440" y="1016"/>
                  </a:cubicBezTo>
                  <a:lnTo>
                    <a:pt x="59440" y="1030"/>
                  </a:lnTo>
                  <a:cubicBezTo>
                    <a:pt x="59360" y="1043"/>
                    <a:pt x="59292" y="1057"/>
                    <a:pt x="59239" y="1057"/>
                  </a:cubicBezTo>
                  <a:cubicBezTo>
                    <a:pt x="58959" y="1057"/>
                    <a:pt x="58825" y="789"/>
                    <a:pt x="58825" y="535"/>
                  </a:cubicBezTo>
                  <a:lnTo>
                    <a:pt x="58825" y="522"/>
                  </a:lnTo>
                  <a:cubicBezTo>
                    <a:pt x="58825" y="282"/>
                    <a:pt x="58945" y="41"/>
                    <a:pt x="59173" y="1"/>
                  </a:cubicBezTo>
                  <a:close/>
                  <a:moveTo>
                    <a:pt x="141670" y="15"/>
                  </a:moveTo>
                  <a:cubicBezTo>
                    <a:pt x="141738" y="1190"/>
                    <a:pt x="141751" y="4329"/>
                    <a:pt x="141670" y="4864"/>
                  </a:cubicBezTo>
                  <a:lnTo>
                    <a:pt x="0" y="4864"/>
                  </a:lnTo>
                  <a:lnTo>
                    <a:pt x="0" y="5305"/>
                  </a:lnTo>
                  <a:lnTo>
                    <a:pt x="142365" y="5305"/>
                  </a:lnTo>
                  <a:cubicBezTo>
                    <a:pt x="142472" y="4677"/>
                    <a:pt x="142433" y="375"/>
                    <a:pt x="142326" y="27"/>
                  </a:cubicBezTo>
                  <a:cubicBezTo>
                    <a:pt x="142232" y="15"/>
                    <a:pt x="142125" y="15"/>
                    <a:pt x="142032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8083049" y="326043"/>
              <a:ext cx="557041" cy="9670"/>
            </a:xfrm>
            <a:custGeom>
              <a:avLst/>
              <a:gdLst/>
              <a:ahLst/>
              <a:cxnLst/>
              <a:rect l="l" t="t" r="r" b="b"/>
              <a:pathLst>
                <a:path w="17743" h="308" extrusionOk="0">
                  <a:moveTo>
                    <a:pt x="17369" y="1"/>
                  </a:moveTo>
                  <a:cubicBezTo>
                    <a:pt x="17288" y="1"/>
                    <a:pt x="17208" y="14"/>
                    <a:pt x="17141" y="14"/>
                  </a:cubicBezTo>
                  <a:lnTo>
                    <a:pt x="882" y="14"/>
                  </a:lnTo>
                  <a:cubicBezTo>
                    <a:pt x="695" y="14"/>
                    <a:pt x="508" y="28"/>
                    <a:pt x="321" y="40"/>
                  </a:cubicBezTo>
                  <a:cubicBezTo>
                    <a:pt x="227" y="54"/>
                    <a:pt x="147" y="108"/>
                    <a:pt x="0" y="147"/>
                  </a:cubicBezTo>
                  <a:cubicBezTo>
                    <a:pt x="214" y="281"/>
                    <a:pt x="428" y="308"/>
                    <a:pt x="615" y="308"/>
                  </a:cubicBezTo>
                  <a:lnTo>
                    <a:pt x="17342" y="308"/>
                  </a:lnTo>
                  <a:cubicBezTo>
                    <a:pt x="17408" y="308"/>
                    <a:pt x="17475" y="308"/>
                    <a:pt x="17542" y="295"/>
                  </a:cubicBezTo>
                  <a:cubicBezTo>
                    <a:pt x="17609" y="281"/>
                    <a:pt x="17662" y="201"/>
                    <a:pt x="17743" y="147"/>
                  </a:cubicBezTo>
                  <a:cubicBezTo>
                    <a:pt x="17622" y="28"/>
                    <a:pt x="17488" y="1"/>
                    <a:pt x="17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256977" y="327299"/>
              <a:ext cx="326728" cy="8414"/>
            </a:xfrm>
            <a:custGeom>
              <a:avLst/>
              <a:gdLst/>
              <a:ahLst/>
              <a:cxnLst/>
              <a:rect l="l" t="t" r="r" b="b"/>
              <a:pathLst>
                <a:path w="10407" h="268" extrusionOk="0">
                  <a:moveTo>
                    <a:pt x="227" y="0"/>
                  </a:moveTo>
                  <a:cubicBezTo>
                    <a:pt x="160" y="0"/>
                    <a:pt x="107" y="41"/>
                    <a:pt x="0" y="81"/>
                  </a:cubicBezTo>
                  <a:cubicBezTo>
                    <a:pt x="107" y="241"/>
                    <a:pt x="214" y="268"/>
                    <a:pt x="334" y="268"/>
                  </a:cubicBezTo>
                  <a:lnTo>
                    <a:pt x="428" y="268"/>
                  </a:lnTo>
                  <a:cubicBezTo>
                    <a:pt x="454" y="268"/>
                    <a:pt x="481" y="255"/>
                    <a:pt x="521" y="255"/>
                  </a:cubicBezTo>
                  <a:cubicBezTo>
                    <a:pt x="2150" y="268"/>
                    <a:pt x="3794" y="268"/>
                    <a:pt x="5424" y="268"/>
                  </a:cubicBezTo>
                  <a:lnTo>
                    <a:pt x="8684" y="268"/>
                  </a:lnTo>
                  <a:cubicBezTo>
                    <a:pt x="9071" y="268"/>
                    <a:pt x="9459" y="268"/>
                    <a:pt x="9846" y="255"/>
                  </a:cubicBezTo>
                  <a:cubicBezTo>
                    <a:pt x="10006" y="255"/>
                    <a:pt x="10167" y="214"/>
                    <a:pt x="10407" y="175"/>
                  </a:cubicBezTo>
                  <a:cubicBezTo>
                    <a:pt x="10287" y="81"/>
                    <a:pt x="10247" y="14"/>
                    <a:pt x="10193" y="14"/>
                  </a:cubicBezTo>
                  <a:cubicBezTo>
                    <a:pt x="6880" y="0"/>
                    <a:pt x="3554" y="0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7902686" y="328555"/>
              <a:ext cx="116193" cy="8445"/>
            </a:xfrm>
            <a:custGeom>
              <a:avLst/>
              <a:gdLst/>
              <a:ahLst/>
              <a:cxnLst/>
              <a:rect l="l" t="t" r="r" b="b"/>
              <a:pathLst>
                <a:path w="3701" h="269" extrusionOk="0">
                  <a:moveTo>
                    <a:pt x="295" y="1"/>
                  </a:moveTo>
                  <a:cubicBezTo>
                    <a:pt x="174" y="1"/>
                    <a:pt x="67" y="14"/>
                    <a:pt x="1" y="147"/>
                  </a:cubicBezTo>
                  <a:cubicBezTo>
                    <a:pt x="214" y="228"/>
                    <a:pt x="1243" y="268"/>
                    <a:pt x="2205" y="268"/>
                  </a:cubicBezTo>
                  <a:cubicBezTo>
                    <a:pt x="2659" y="268"/>
                    <a:pt x="3100" y="268"/>
                    <a:pt x="3448" y="241"/>
                  </a:cubicBezTo>
                  <a:cubicBezTo>
                    <a:pt x="3528" y="228"/>
                    <a:pt x="3621" y="188"/>
                    <a:pt x="3701" y="174"/>
                  </a:cubicBezTo>
                  <a:lnTo>
                    <a:pt x="3701" y="41"/>
                  </a:lnTo>
                  <a:cubicBezTo>
                    <a:pt x="3554" y="28"/>
                    <a:pt x="3421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168884" y="325227"/>
              <a:ext cx="56637" cy="10486"/>
            </a:xfrm>
            <a:custGeom>
              <a:avLst/>
              <a:gdLst/>
              <a:ahLst/>
              <a:cxnLst/>
              <a:rect l="l" t="t" r="r" b="b"/>
              <a:pathLst>
                <a:path w="1804" h="334" extrusionOk="0">
                  <a:moveTo>
                    <a:pt x="348" y="0"/>
                  </a:moveTo>
                  <a:cubicBezTo>
                    <a:pt x="227" y="0"/>
                    <a:pt x="107" y="40"/>
                    <a:pt x="0" y="173"/>
                  </a:cubicBezTo>
                  <a:cubicBezTo>
                    <a:pt x="187" y="280"/>
                    <a:pt x="562" y="334"/>
                    <a:pt x="989" y="334"/>
                  </a:cubicBezTo>
                  <a:cubicBezTo>
                    <a:pt x="1176" y="334"/>
                    <a:pt x="1363" y="321"/>
                    <a:pt x="1563" y="294"/>
                  </a:cubicBezTo>
                  <a:cubicBezTo>
                    <a:pt x="1643" y="294"/>
                    <a:pt x="1723" y="227"/>
                    <a:pt x="1804" y="200"/>
                  </a:cubicBezTo>
                  <a:cubicBezTo>
                    <a:pt x="1804" y="160"/>
                    <a:pt x="1791" y="134"/>
                    <a:pt x="1791" y="93"/>
                  </a:cubicBezTo>
                  <a:cubicBezTo>
                    <a:pt x="1604" y="27"/>
                    <a:pt x="1417" y="0"/>
                    <a:pt x="1216" y="0"/>
                  </a:cubicBezTo>
                  <a:cubicBezTo>
                    <a:pt x="1123" y="0"/>
                    <a:pt x="1029" y="13"/>
                    <a:pt x="936" y="13"/>
                  </a:cubicBezTo>
                  <a:cubicBezTo>
                    <a:pt x="842" y="13"/>
                    <a:pt x="749" y="27"/>
                    <a:pt x="655" y="27"/>
                  </a:cubicBezTo>
                  <a:cubicBezTo>
                    <a:pt x="615" y="27"/>
                    <a:pt x="574" y="13"/>
                    <a:pt x="548" y="13"/>
                  </a:cubicBezTo>
                  <a:cubicBezTo>
                    <a:pt x="481" y="13"/>
                    <a:pt x="414" y="0"/>
                    <a:pt x="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018220" y="139811"/>
              <a:ext cx="2440271" cy="146018"/>
            </a:xfrm>
            <a:custGeom>
              <a:avLst/>
              <a:gdLst/>
              <a:ahLst/>
              <a:cxnLst/>
              <a:rect l="l" t="t" r="r" b="b"/>
              <a:pathLst>
                <a:path w="77728" h="4651" extrusionOk="0">
                  <a:moveTo>
                    <a:pt x="75016" y="3501"/>
                  </a:moveTo>
                  <a:lnTo>
                    <a:pt x="75016" y="3501"/>
                  </a:lnTo>
                  <a:cubicBezTo>
                    <a:pt x="74788" y="3822"/>
                    <a:pt x="74588" y="4022"/>
                    <a:pt x="74254" y="4036"/>
                  </a:cubicBezTo>
                  <a:cubicBezTo>
                    <a:pt x="74401" y="3742"/>
                    <a:pt x="74601" y="3541"/>
                    <a:pt x="75016" y="3501"/>
                  </a:cubicBezTo>
                  <a:close/>
                  <a:moveTo>
                    <a:pt x="73893" y="3528"/>
                  </a:moveTo>
                  <a:cubicBezTo>
                    <a:pt x="73893" y="3913"/>
                    <a:pt x="73733" y="4076"/>
                    <a:pt x="73448" y="4076"/>
                  </a:cubicBezTo>
                  <a:cubicBezTo>
                    <a:pt x="73437" y="4076"/>
                    <a:pt x="73425" y="4076"/>
                    <a:pt x="73412" y="4075"/>
                  </a:cubicBezTo>
                  <a:lnTo>
                    <a:pt x="73372" y="3995"/>
                  </a:lnTo>
                  <a:cubicBezTo>
                    <a:pt x="73532" y="3849"/>
                    <a:pt x="73692" y="3715"/>
                    <a:pt x="73893" y="3528"/>
                  </a:cubicBezTo>
                  <a:close/>
                  <a:moveTo>
                    <a:pt x="76672" y="3541"/>
                  </a:moveTo>
                  <a:lnTo>
                    <a:pt x="76672" y="3541"/>
                  </a:lnTo>
                  <a:cubicBezTo>
                    <a:pt x="76525" y="3849"/>
                    <a:pt x="76325" y="4075"/>
                    <a:pt x="75964" y="4102"/>
                  </a:cubicBezTo>
                  <a:cubicBezTo>
                    <a:pt x="76097" y="3795"/>
                    <a:pt x="76338" y="3621"/>
                    <a:pt x="76672" y="3541"/>
                  </a:cubicBezTo>
                  <a:close/>
                  <a:moveTo>
                    <a:pt x="75791" y="3514"/>
                  </a:moveTo>
                  <a:cubicBezTo>
                    <a:pt x="75630" y="3808"/>
                    <a:pt x="75403" y="4022"/>
                    <a:pt x="75028" y="4182"/>
                  </a:cubicBezTo>
                  <a:cubicBezTo>
                    <a:pt x="75149" y="3835"/>
                    <a:pt x="75390" y="3608"/>
                    <a:pt x="75791" y="3514"/>
                  </a:cubicBezTo>
                  <a:close/>
                  <a:moveTo>
                    <a:pt x="18515" y="3995"/>
                  </a:moveTo>
                  <a:cubicBezTo>
                    <a:pt x="18596" y="3995"/>
                    <a:pt x="18676" y="4049"/>
                    <a:pt x="18770" y="4075"/>
                  </a:cubicBezTo>
                  <a:cubicBezTo>
                    <a:pt x="18600" y="4174"/>
                    <a:pt x="18103" y="4224"/>
                    <a:pt x="17621" y="4224"/>
                  </a:cubicBezTo>
                  <a:cubicBezTo>
                    <a:pt x="17189" y="4224"/>
                    <a:pt x="16769" y="4184"/>
                    <a:pt x="16605" y="4102"/>
                  </a:cubicBezTo>
                  <a:cubicBezTo>
                    <a:pt x="16659" y="4062"/>
                    <a:pt x="16698" y="4009"/>
                    <a:pt x="16739" y="4009"/>
                  </a:cubicBezTo>
                  <a:cubicBezTo>
                    <a:pt x="17340" y="3995"/>
                    <a:pt x="17928" y="3995"/>
                    <a:pt x="18515" y="3995"/>
                  </a:cubicBezTo>
                  <a:close/>
                  <a:moveTo>
                    <a:pt x="20559" y="4033"/>
                  </a:moveTo>
                  <a:cubicBezTo>
                    <a:pt x="20916" y="4033"/>
                    <a:pt x="21287" y="4083"/>
                    <a:pt x="21442" y="4182"/>
                  </a:cubicBezTo>
                  <a:cubicBezTo>
                    <a:pt x="21233" y="4256"/>
                    <a:pt x="20921" y="4290"/>
                    <a:pt x="20621" y="4290"/>
                  </a:cubicBezTo>
                  <a:cubicBezTo>
                    <a:pt x="20266" y="4290"/>
                    <a:pt x="19928" y="4242"/>
                    <a:pt x="19798" y="4155"/>
                  </a:cubicBezTo>
                  <a:cubicBezTo>
                    <a:pt x="19931" y="4074"/>
                    <a:pt x="20240" y="4033"/>
                    <a:pt x="20559" y="4033"/>
                  </a:cubicBezTo>
                  <a:close/>
                  <a:moveTo>
                    <a:pt x="1147" y="1"/>
                  </a:moveTo>
                  <a:lnTo>
                    <a:pt x="1147" y="295"/>
                  </a:lnTo>
                  <a:cubicBezTo>
                    <a:pt x="960" y="254"/>
                    <a:pt x="787" y="215"/>
                    <a:pt x="627" y="147"/>
                  </a:cubicBezTo>
                  <a:cubicBezTo>
                    <a:pt x="556" y="122"/>
                    <a:pt x="491" y="111"/>
                    <a:pt x="432" y="111"/>
                  </a:cubicBezTo>
                  <a:cubicBezTo>
                    <a:pt x="149" y="111"/>
                    <a:pt x="12" y="377"/>
                    <a:pt x="12" y="642"/>
                  </a:cubicBezTo>
                  <a:cubicBezTo>
                    <a:pt x="1" y="915"/>
                    <a:pt x="142" y="1179"/>
                    <a:pt x="420" y="1179"/>
                  </a:cubicBezTo>
                  <a:cubicBezTo>
                    <a:pt x="482" y="1179"/>
                    <a:pt x="551" y="1165"/>
                    <a:pt x="627" y="1136"/>
                  </a:cubicBezTo>
                  <a:cubicBezTo>
                    <a:pt x="787" y="1083"/>
                    <a:pt x="960" y="1029"/>
                    <a:pt x="1147" y="990"/>
                  </a:cubicBezTo>
                  <a:lnTo>
                    <a:pt x="1147" y="4650"/>
                  </a:lnTo>
                  <a:lnTo>
                    <a:pt x="77727" y="4650"/>
                  </a:lnTo>
                  <a:lnTo>
                    <a:pt x="77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35809" y="158679"/>
              <a:ext cx="967657" cy="40751"/>
            </a:xfrm>
            <a:custGeom>
              <a:avLst/>
              <a:gdLst/>
              <a:ahLst/>
              <a:cxnLst/>
              <a:rect l="l" t="t" r="r" b="b"/>
              <a:pathLst>
                <a:path w="30822" h="1298" extrusionOk="0">
                  <a:moveTo>
                    <a:pt x="23568" y="1"/>
                  </a:moveTo>
                  <a:cubicBezTo>
                    <a:pt x="20668" y="15"/>
                    <a:pt x="17770" y="134"/>
                    <a:pt x="14937" y="161"/>
                  </a:cubicBezTo>
                  <a:cubicBezTo>
                    <a:pt x="12412" y="175"/>
                    <a:pt x="9887" y="188"/>
                    <a:pt x="7362" y="241"/>
                  </a:cubicBezTo>
                  <a:cubicBezTo>
                    <a:pt x="6266" y="268"/>
                    <a:pt x="5158" y="255"/>
                    <a:pt x="4048" y="282"/>
                  </a:cubicBezTo>
                  <a:cubicBezTo>
                    <a:pt x="4142" y="375"/>
                    <a:pt x="4249" y="469"/>
                    <a:pt x="4369" y="549"/>
                  </a:cubicBezTo>
                  <a:cubicBezTo>
                    <a:pt x="4313" y="563"/>
                    <a:pt x="4258" y="570"/>
                    <a:pt x="4205" y="570"/>
                  </a:cubicBezTo>
                  <a:cubicBezTo>
                    <a:pt x="4003" y="570"/>
                    <a:pt x="3819" y="472"/>
                    <a:pt x="3661" y="282"/>
                  </a:cubicBezTo>
                  <a:cubicBezTo>
                    <a:pt x="3421" y="282"/>
                    <a:pt x="3167" y="295"/>
                    <a:pt x="2926" y="308"/>
                  </a:cubicBezTo>
                  <a:lnTo>
                    <a:pt x="2926" y="348"/>
                  </a:lnTo>
                  <a:cubicBezTo>
                    <a:pt x="2913" y="335"/>
                    <a:pt x="2899" y="321"/>
                    <a:pt x="2873" y="308"/>
                  </a:cubicBezTo>
                  <a:cubicBezTo>
                    <a:pt x="2605" y="321"/>
                    <a:pt x="2325" y="335"/>
                    <a:pt x="2058" y="348"/>
                  </a:cubicBezTo>
                  <a:cubicBezTo>
                    <a:pt x="2071" y="375"/>
                    <a:pt x="2071" y="415"/>
                    <a:pt x="2085" y="442"/>
                  </a:cubicBezTo>
                  <a:cubicBezTo>
                    <a:pt x="2005" y="428"/>
                    <a:pt x="1937" y="401"/>
                    <a:pt x="1884" y="362"/>
                  </a:cubicBezTo>
                  <a:cubicBezTo>
                    <a:pt x="1283" y="401"/>
                    <a:pt x="695" y="455"/>
                    <a:pt x="108" y="549"/>
                  </a:cubicBezTo>
                  <a:cubicBezTo>
                    <a:pt x="1" y="562"/>
                    <a:pt x="1" y="736"/>
                    <a:pt x="108" y="749"/>
                  </a:cubicBezTo>
                  <a:cubicBezTo>
                    <a:pt x="2379" y="1096"/>
                    <a:pt x="4730" y="1003"/>
                    <a:pt x="7014" y="1057"/>
                  </a:cubicBezTo>
                  <a:cubicBezTo>
                    <a:pt x="9660" y="1110"/>
                    <a:pt x="12292" y="1137"/>
                    <a:pt x="14937" y="1150"/>
                  </a:cubicBezTo>
                  <a:cubicBezTo>
                    <a:pt x="17844" y="1165"/>
                    <a:pt x="20820" y="1297"/>
                    <a:pt x="23779" y="1297"/>
                  </a:cubicBezTo>
                  <a:cubicBezTo>
                    <a:pt x="26015" y="1297"/>
                    <a:pt x="28242" y="1222"/>
                    <a:pt x="30421" y="963"/>
                  </a:cubicBezTo>
                  <a:cubicBezTo>
                    <a:pt x="30822" y="909"/>
                    <a:pt x="30822" y="389"/>
                    <a:pt x="30421" y="348"/>
                  </a:cubicBezTo>
                  <a:cubicBezTo>
                    <a:pt x="28324" y="95"/>
                    <a:pt x="26199" y="15"/>
                    <a:pt x="24049" y="1"/>
                  </a:cubicBezTo>
                  <a:cubicBezTo>
                    <a:pt x="23962" y="27"/>
                    <a:pt x="23878" y="41"/>
                    <a:pt x="23798" y="41"/>
                  </a:cubicBezTo>
                  <a:cubicBezTo>
                    <a:pt x="23718" y="41"/>
                    <a:pt x="23641" y="27"/>
                    <a:pt x="23568" y="1"/>
                  </a:cubicBez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582367" y="139183"/>
              <a:ext cx="413158" cy="144511"/>
            </a:xfrm>
            <a:custGeom>
              <a:avLst/>
              <a:gdLst/>
              <a:ahLst/>
              <a:cxnLst/>
              <a:rect l="l" t="t" r="r" b="b"/>
              <a:pathLst>
                <a:path w="13160" h="4603" extrusionOk="0">
                  <a:moveTo>
                    <a:pt x="5560" y="1"/>
                  </a:moveTo>
                  <a:cubicBezTo>
                    <a:pt x="3718" y="1"/>
                    <a:pt x="1771" y="8"/>
                    <a:pt x="1" y="21"/>
                  </a:cubicBezTo>
                  <a:lnTo>
                    <a:pt x="10488" y="21"/>
                  </a:lnTo>
                  <a:cubicBezTo>
                    <a:pt x="9139" y="8"/>
                    <a:pt x="7402" y="1"/>
                    <a:pt x="5560" y="1"/>
                  </a:cubicBezTo>
                  <a:close/>
                  <a:moveTo>
                    <a:pt x="13160" y="4549"/>
                  </a:moveTo>
                  <a:cubicBezTo>
                    <a:pt x="13160" y="4563"/>
                    <a:pt x="13160" y="4576"/>
                    <a:pt x="13147" y="4576"/>
                  </a:cubicBezTo>
                  <a:cubicBezTo>
                    <a:pt x="13160" y="4590"/>
                    <a:pt x="13160" y="4603"/>
                    <a:pt x="13160" y="4603"/>
                  </a:cubicBezTo>
                  <a:lnTo>
                    <a:pt x="13160" y="4549"/>
                  </a:lnTo>
                  <a:close/>
                </a:path>
              </a:pathLst>
            </a:custGeom>
            <a:solidFill>
              <a:srgbClr val="54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8469329" y="138241"/>
              <a:ext cx="140964" cy="148561"/>
            </a:xfrm>
            <a:custGeom>
              <a:avLst/>
              <a:gdLst/>
              <a:ahLst/>
              <a:cxnLst/>
              <a:rect l="l" t="t" r="r" b="b"/>
              <a:pathLst>
                <a:path w="4490" h="4732" extrusionOk="0">
                  <a:moveTo>
                    <a:pt x="2085" y="1106"/>
                  </a:moveTo>
                  <a:cubicBezTo>
                    <a:pt x="2152" y="1186"/>
                    <a:pt x="2218" y="1227"/>
                    <a:pt x="2259" y="1307"/>
                  </a:cubicBezTo>
                  <a:cubicBezTo>
                    <a:pt x="2459" y="1614"/>
                    <a:pt x="2633" y="1921"/>
                    <a:pt x="2833" y="2228"/>
                  </a:cubicBezTo>
                  <a:cubicBezTo>
                    <a:pt x="2966" y="2442"/>
                    <a:pt x="3020" y="2670"/>
                    <a:pt x="2886" y="2883"/>
                  </a:cubicBezTo>
                  <a:cubicBezTo>
                    <a:pt x="2646" y="3270"/>
                    <a:pt x="2393" y="3631"/>
                    <a:pt x="2125" y="3992"/>
                  </a:cubicBezTo>
                  <a:cubicBezTo>
                    <a:pt x="2085" y="4045"/>
                    <a:pt x="1965" y="4045"/>
                    <a:pt x="1871" y="4059"/>
                  </a:cubicBezTo>
                  <a:cubicBezTo>
                    <a:pt x="1885" y="3965"/>
                    <a:pt x="1858" y="3858"/>
                    <a:pt x="1898" y="3792"/>
                  </a:cubicBezTo>
                  <a:cubicBezTo>
                    <a:pt x="2058" y="3537"/>
                    <a:pt x="2218" y="3311"/>
                    <a:pt x="2405" y="3070"/>
                  </a:cubicBezTo>
                  <a:cubicBezTo>
                    <a:pt x="2633" y="2776"/>
                    <a:pt x="2673" y="2495"/>
                    <a:pt x="2419" y="2175"/>
                  </a:cubicBezTo>
                  <a:cubicBezTo>
                    <a:pt x="2259" y="1988"/>
                    <a:pt x="2152" y="1761"/>
                    <a:pt x="2031" y="1533"/>
                  </a:cubicBezTo>
                  <a:cubicBezTo>
                    <a:pt x="1965" y="1414"/>
                    <a:pt x="1898" y="1280"/>
                    <a:pt x="2085" y="1106"/>
                  </a:cubicBezTo>
                  <a:close/>
                  <a:moveTo>
                    <a:pt x="2372" y="0"/>
                  </a:moveTo>
                  <a:cubicBezTo>
                    <a:pt x="1281" y="0"/>
                    <a:pt x="158" y="27"/>
                    <a:pt x="1" y="78"/>
                  </a:cubicBezTo>
                  <a:lnTo>
                    <a:pt x="1" y="4674"/>
                  </a:lnTo>
                  <a:cubicBezTo>
                    <a:pt x="225" y="4713"/>
                    <a:pt x="1025" y="4731"/>
                    <a:pt x="1891" y="4731"/>
                  </a:cubicBezTo>
                  <a:cubicBezTo>
                    <a:pt x="3042" y="4731"/>
                    <a:pt x="4307" y="4700"/>
                    <a:pt x="4490" y="4647"/>
                  </a:cubicBezTo>
                  <a:lnTo>
                    <a:pt x="4490" y="64"/>
                  </a:lnTo>
                  <a:cubicBezTo>
                    <a:pt x="4241" y="21"/>
                    <a:pt x="3319" y="0"/>
                    <a:pt x="2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159214" y="138398"/>
              <a:ext cx="125863" cy="148906"/>
            </a:xfrm>
            <a:custGeom>
              <a:avLst/>
              <a:gdLst/>
              <a:ahLst/>
              <a:cxnLst/>
              <a:rect l="l" t="t" r="r" b="b"/>
              <a:pathLst>
                <a:path w="4009" h="4743" extrusionOk="0">
                  <a:moveTo>
                    <a:pt x="2446" y="1047"/>
                  </a:moveTo>
                  <a:lnTo>
                    <a:pt x="2446" y="1047"/>
                  </a:lnTo>
                  <a:cubicBezTo>
                    <a:pt x="2393" y="1234"/>
                    <a:pt x="2379" y="1341"/>
                    <a:pt x="2325" y="1422"/>
                  </a:cubicBezTo>
                  <a:cubicBezTo>
                    <a:pt x="2192" y="1635"/>
                    <a:pt x="2045" y="1836"/>
                    <a:pt x="1885" y="2023"/>
                  </a:cubicBezTo>
                  <a:cubicBezTo>
                    <a:pt x="1684" y="2290"/>
                    <a:pt x="1671" y="2558"/>
                    <a:pt x="1831" y="2838"/>
                  </a:cubicBezTo>
                  <a:cubicBezTo>
                    <a:pt x="1924" y="3012"/>
                    <a:pt x="2045" y="3185"/>
                    <a:pt x="2138" y="3359"/>
                  </a:cubicBezTo>
                  <a:cubicBezTo>
                    <a:pt x="2206" y="3479"/>
                    <a:pt x="2299" y="3586"/>
                    <a:pt x="2072" y="3773"/>
                  </a:cubicBezTo>
                  <a:cubicBezTo>
                    <a:pt x="1698" y="3372"/>
                    <a:pt x="1431" y="2945"/>
                    <a:pt x="1390" y="2397"/>
                  </a:cubicBezTo>
                  <a:cubicBezTo>
                    <a:pt x="1377" y="2303"/>
                    <a:pt x="1431" y="2170"/>
                    <a:pt x="1497" y="2077"/>
                  </a:cubicBezTo>
                  <a:cubicBezTo>
                    <a:pt x="1698" y="1783"/>
                    <a:pt x="1912" y="1489"/>
                    <a:pt x="2138" y="1208"/>
                  </a:cubicBezTo>
                  <a:cubicBezTo>
                    <a:pt x="2179" y="1141"/>
                    <a:pt x="2272" y="1128"/>
                    <a:pt x="2446" y="1047"/>
                  </a:cubicBezTo>
                  <a:close/>
                  <a:moveTo>
                    <a:pt x="647" y="0"/>
                  </a:moveTo>
                  <a:cubicBezTo>
                    <a:pt x="433" y="0"/>
                    <a:pt x="218" y="2"/>
                    <a:pt x="1" y="5"/>
                  </a:cubicBezTo>
                  <a:lnTo>
                    <a:pt x="1" y="4695"/>
                  </a:lnTo>
                  <a:cubicBezTo>
                    <a:pt x="239" y="4728"/>
                    <a:pt x="890" y="4743"/>
                    <a:pt x="1601" y="4743"/>
                  </a:cubicBezTo>
                  <a:cubicBezTo>
                    <a:pt x="2645" y="4743"/>
                    <a:pt x="3818" y="4711"/>
                    <a:pt x="4009" y="4655"/>
                  </a:cubicBezTo>
                  <a:lnTo>
                    <a:pt x="4009" y="32"/>
                  </a:lnTo>
                  <a:cubicBezTo>
                    <a:pt x="3408" y="32"/>
                    <a:pt x="2806" y="19"/>
                    <a:pt x="2206" y="19"/>
                  </a:cubicBezTo>
                  <a:cubicBezTo>
                    <a:pt x="1684" y="9"/>
                    <a:pt x="1169" y="0"/>
                    <a:pt x="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149984" y="129325"/>
              <a:ext cx="4472532" cy="166959"/>
            </a:xfrm>
            <a:custGeom>
              <a:avLst/>
              <a:gdLst/>
              <a:ahLst/>
              <a:cxnLst/>
              <a:rect l="l" t="t" r="r" b="b"/>
              <a:pathLst>
                <a:path w="142460" h="5318" extrusionOk="0">
                  <a:moveTo>
                    <a:pt x="140161" y="290"/>
                  </a:moveTo>
                  <a:cubicBezTo>
                    <a:pt x="141034" y="290"/>
                    <a:pt x="141846" y="307"/>
                    <a:pt x="142072" y="348"/>
                  </a:cubicBezTo>
                  <a:lnTo>
                    <a:pt x="142072" y="4931"/>
                  </a:lnTo>
                  <a:cubicBezTo>
                    <a:pt x="142018" y="4944"/>
                    <a:pt x="141845" y="4958"/>
                    <a:pt x="141604" y="4970"/>
                  </a:cubicBezTo>
                  <a:cubicBezTo>
                    <a:pt x="141564" y="4970"/>
                    <a:pt x="141524" y="4984"/>
                    <a:pt x="141471" y="4984"/>
                  </a:cubicBezTo>
                  <a:lnTo>
                    <a:pt x="141204" y="4984"/>
                  </a:lnTo>
                  <a:cubicBezTo>
                    <a:pt x="141163" y="4997"/>
                    <a:pt x="141124" y="4997"/>
                    <a:pt x="141083" y="4997"/>
                  </a:cubicBezTo>
                  <a:lnTo>
                    <a:pt x="140830" y="4997"/>
                  </a:lnTo>
                  <a:cubicBezTo>
                    <a:pt x="140736" y="4997"/>
                    <a:pt x="140643" y="5011"/>
                    <a:pt x="140536" y="5011"/>
                  </a:cubicBezTo>
                  <a:lnTo>
                    <a:pt x="138491" y="5011"/>
                  </a:lnTo>
                  <a:cubicBezTo>
                    <a:pt x="138371" y="4997"/>
                    <a:pt x="138264" y="4997"/>
                    <a:pt x="138158" y="4997"/>
                  </a:cubicBezTo>
                  <a:lnTo>
                    <a:pt x="138064" y="4997"/>
                  </a:lnTo>
                  <a:cubicBezTo>
                    <a:pt x="138010" y="4997"/>
                    <a:pt x="137957" y="4984"/>
                    <a:pt x="137903" y="4984"/>
                  </a:cubicBezTo>
                  <a:lnTo>
                    <a:pt x="137823" y="4984"/>
                  </a:lnTo>
                  <a:cubicBezTo>
                    <a:pt x="137783" y="4984"/>
                    <a:pt x="137730" y="4984"/>
                    <a:pt x="137689" y="4970"/>
                  </a:cubicBezTo>
                  <a:cubicBezTo>
                    <a:pt x="137650" y="4970"/>
                    <a:pt x="137609" y="4970"/>
                    <a:pt x="137583" y="4958"/>
                  </a:cubicBezTo>
                  <a:lnTo>
                    <a:pt x="137583" y="362"/>
                  </a:lnTo>
                  <a:lnTo>
                    <a:pt x="137609" y="362"/>
                  </a:lnTo>
                  <a:cubicBezTo>
                    <a:pt x="137623" y="362"/>
                    <a:pt x="137650" y="348"/>
                    <a:pt x="137677" y="348"/>
                  </a:cubicBezTo>
                  <a:lnTo>
                    <a:pt x="137730" y="348"/>
                  </a:lnTo>
                  <a:cubicBezTo>
                    <a:pt x="137770" y="335"/>
                    <a:pt x="137837" y="335"/>
                    <a:pt x="137903" y="335"/>
                  </a:cubicBezTo>
                  <a:cubicBezTo>
                    <a:pt x="137971" y="321"/>
                    <a:pt x="138037" y="321"/>
                    <a:pt x="138117" y="321"/>
                  </a:cubicBezTo>
                  <a:cubicBezTo>
                    <a:pt x="138170" y="321"/>
                    <a:pt x="138211" y="308"/>
                    <a:pt x="138264" y="308"/>
                  </a:cubicBezTo>
                  <a:lnTo>
                    <a:pt x="138558" y="308"/>
                  </a:lnTo>
                  <a:cubicBezTo>
                    <a:pt x="138625" y="294"/>
                    <a:pt x="138705" y="294"/>
                    <a:pt x="138772" y="294"/>
                  </a:cubicBezTo>
                  <a:lnTo>
                    <a:pt x="139360" y="294"/>
                  </a:lnTo>
                  <a:cubicBezTo>
                    <a:pt x="139623" y="291"/>
                    <a:pt x="139895" y="290"/>
                    <a:pt x="140161" y="290"/>
                  </a:cubicBezTo>
                  <a:close/>
                  <a:moveTo>
                    <a:pt x="843" y="289"/>
                  </a:moveTo>
                  <a:cubicBezTo>
                    <a:pt x="1190" y="289"/>
                    <a:pt x="1537" y="294"/>
                    <a:pt x="1885" y="294"/>
                  </a:cubicBezTo>
                  <a:cubicBezTo>
                    <a:pt x="2085" y="294"/>
                    <a:pt x="2299" y="294"/>
                    <a:pt x="2512" y="308"/>
                  </a:cubicBezTo>
                  <a:lnTo>
                    <a:pt x="3274" y="308"/>
                  </a:lnTo>
                  <a:cubicBezTo>
                    <a:pt x="3608" y="321"/>
                    <a:pt x="3955" y="321"/>
                    <a:pt x="4303" y="321"/>
                  </a:cubicBezTo>
                  <a:lnTo>
                    <a:pt x="4303" y="4944"/>
                  </a:lnTo>
                  <a:cubicBezTo>
                    <a:pt x="4112" y="5000"/>
                    <a:pt x="2939" y="5032"/>
                    <a:pt x="1898" y="5032"/>
                  </a:cubicBezTo>
                  <a:cubicBezTo>
                    <a:pt x="1189" y="5032"/>
                    <a:pt x="541" y="5017"/>
                    <a:pt x="309" y="4984"/>
                  </a:cubicBezTo>
                  <a:lnTo>
                    <a:pt x="309" y="294"/>
                  </a:lnTo>
                  <a:lnTo>
                    <a:pt x="321" y="294"/>
                  </a:lnTo>
                  <a:cubicBezTo>
                    <a:pt x="495" y="290"/>
                    <a:pt x="669" y="289"/>
                    <a:pt x="843" y="289"/>
                  </a:cubicBezTo>
                  <a:close/>
                  <a:moveTo>
                    <a:pt x="51185" y="315"/>
                  </a:moveTo>
                  <a:cubicBezTo>
                    <a:pt x="53027" y="315"/>
                    <a:pt x="54764" y="322"/>
                    <a:pt x="56113" y="335"/>
                  </a:cubicBezTo>
                  <a:cubicBezTo>
                    <a:pt x="57249" y="335"/>
                    <a:pt x="58104" y="348"/>
                    <a:pt x="58518" y="362"/>
                  </a:cubicBezTo>
                  <a:lnTo>
                    <a:pt x="58532" y="362"/>
                  </a:lnTo>
                  <a:cubicBezTo>
                    <a:pt x="58532" y="348"/>
                    <a:pt x="58532" y="335"/>
                    <a:pt x="58544" y="335"/>
                  </a:cubicBezTo>
                  <a:lnTo>
                    <a:pt x="137235" y="335"/>
                  </a:lnTo>
                  <a:lnTo>
                    <a:pt x="137235" y="4984"/>
                  </a:lnTo>
                  <a:lnTo>
                    <a:pt x="60655" y="4984"/>
                  </a:lnTo>
                  <a:lnTo>
                    <a:pt x="60655" y="5038"/>
                  </a:lnTo>
                  <a:lnTo>
                    <a:pt x="58826" y="5038"/>
                  </a:lnTo>
                  <a:cubicBezTo>
                    <a:pt x="58826" y="4997"/>
                    <a:pt x="58812" y="4958"/>
                    <a:pt x="58785" y="4917"/>
                  </a:cubicBezTo>
                  <a:lnTo>
                    <a:pt x="58785" y="4997"/>
                  </a:lnTo>
                  <a:lnTo>
                    <a:pt x="39466" y="4997"/>
                  </a:lnTo>
                  <a:lnTo>
                    <a:pt x="39466" y="4730"/>
                  </a:lnTo>
                  <a:lnTo>
                    <a:pt x="39400" y="4730"/>
                  </a:lnTo>
                  <a:cubicBezTo>
                    <a:pt x="39293" y="4744"/>
                    <a:pt x="39293" y="4890"/>
                    <a:pt x="39400" y="4890"/>
                  </a:cubicBezTo>
                  <a:lnTo>
                    <a:pt x="39427" y="4890"/>
                  </a:lnTo>
                  <a:cubicBezTo>
                    <a:pt x="39427" y="4904"/>
                    <a:pt x="39413" y="4904"/>
                    <a:pt x="39400" y="4917"/>
                  </a:cubicBezTo>
                  <a:cubicBezTo>
                    <a:pt x="39386" y="4917"/>
                    <a:pt x="39386" y="4944"/>
                    <a:pt x="39400" y="4958"/>
                  </a:cubicBezTo>
                  <a:cubicBezTo>
                    <a:pt x="39373" y="4970"/>
                    <a:pt x="39359" y="5011"/>
                    <a:pt x="39373" y="5038"/>
                  </a:cubicBezTo>
                  <a:lnTo>
                    <a:pt x="38946" y="5038"/>
                  </a:lnTo>
                  <a:lnTo>
                    <a:pt x="38946" y="4970"/>
                  </a:lnTo>
                  <a:lnTo>
                    <a:pt x="38839" y="4970"/>
                  </a:lnTo>
                  <a:cubicBezTo>
                    <a:pt x="38812" y="4970"/>
                    <a:pt x="38772" y="4984"/>
                    <a:pt x="38718" y="4984"/>
                  </a:cubicBezTo>
                  <a:lnTo>
                    <a:pt x="38023" y="4984"/>
                  </a:lnTo>
                  <a:cubicBezTo>
                    <a:pt x="37970" y="4984"/>
                    <a:pt x="37917" y="4997"/>
                    <a:pt x="37863" y="4997"/>
                  </a:cubicBezTo>
                  <a:lnTo>
                    <a:pt x="36648" y="4997"/>
                  </a:lnTo>
                  <a:cubicBezTo>
                    <a:pt x="36527" y="5011"/>
                    <a:pt x="36393" y="5011"/>
                    <a:pt x="36274" y="5011"/>
                  </a:cubicBezTo>
                  <a:lnTo>
                    <a:pt x="34443" y="5011"/>
                  </a:lnTo>
                  <a:cubicBezTo>
                    <a:pt x="34296" y="5024"/>
                    <a:pt x="34163" y="5024"/>
                    <a:pt x="34015" y="5024"/>
                  </a:cubicBezTo>
                  <a:lnTo>
                    <a:pt x="30582" y="5024"/>
                  </a:lnTo>
                  <a:cubicBezTo>
                    <a:pt x="30342" y="5024"/>
                    <a:pt x="30101" y="5024"/>
                    <a:pt x="29861" y="5038"/>
                  </a:cubicBezTo>
                  <a:lnTo>
                    <a:pt x="14844" y="5038"/>
                  </a:lnTo>
                  <a:cubicBezTo>
                    <a:pt x="14189" y="5024"/>
                    <a:pt x="13562" y="5024"/>
                    <a:pt x="12947" y="5024"/>
                  </a:cubicBezTo>
                  <a:lnTo>
                    <a:pt x="9954" y="5024"/>
                  </a:lnTo>
                  <a:cubicBezTo>
                    <a:pt x="9807" y="5024"/>
                    <a:pt x="9661" y="5024"/>
                    <a:pt x="9513" y="5011"/>
                  </a:cubicBezTo>
                  <a:lnTo>
                    <a:pt x="7683" y="5011"/>
                  </a:lnTo>
                  <a:cubicBezTo>
                    <a:pt x="7443" y="5011"/>
                    <a:pt x="7202" y="4997"/>
                    <a:pt x="6989" y="4997"/>
                  </a:cubicBezTo>
                  <a:lnTo>
                    <a:pt x="6494" y="4997"/>
                  </a:lnTo>
                  <a:cubicBezTo>
                    <a:pt x="6240" y="4997"/>
                    <a:pt x="6013" y="4997"/>
                    <a:pt x="5799" y="4984"/>
                  </a:cubicBezTo>
                  <a:lnTo>
                    <a:pt x="5051" y="4984"/>
                  </a:lnTo>
                  <a:cubicBezTo>
                    <a:pt x="4971" y="4970"/>
                    <a:pt x="4904" y="4970"/>
                    <a:pt x="4851" y="4970"/>
                  </a:cubicBezTo>
                  <a:lnTo>
                    <a:pt x="4730" y="4970"/>
                  </a:lnTo>
                  <a:cubicBezTo>
                    <a:pt x="4691" y="4970"/>
                    <a:pt x="4664" y="4958"/>
                    <a:pt x="4664" y="4958"/>
                  </a:cubicBezTo>
                  <a:lnTo>
                    <a:pt x="4664" y="348"/>
                  </a:lnTo>
                  <a:lnTo>
                    <a:pt x="38946" y="348"/>
                  </a:lnTo>
                  <a:lnTo>
                    <a:pt x="38946" y="335"/>
                  </a:lnTo>
                  <a:lnTo>
                    <a:pt x="45626" y="335"/>
                  </a:lnTo>
                  <a:cubicBezTo>
                    <a:pt x="47396" y="322"/>
                    <a:pt x="49343" y="315"/>
                    <a:pt x="51185" y="315"/>
                  </a:cubicBezTo>
                  <a:close/>
                  <a:moveTo>
                    <a:pt x="12426" y="0"/>
                  </a:moveTo>
                  <a:cubicBezTo>
                    <a:pt x="8524" y="0"/>
                    <a:pt x="4637" y="14"/>
                    <a:pt x="736" y="27"/>
                  </a:cubicBezTo>
                  <a:cubicBezTo>
                    <a:pt x="496" y="27"/>
                    <a:pt x="255" y="54"/>
                    <a:pt x="1" y="68"/>
                  </a:cubicBezTo>
                  <a:lnTo>
                    <a:pt x="1" y="5318"/>
                  </a:lnTo>
                  <a:lnTo>
                    <a:pt x="142365" y="5318"/>
                  </a:lnTo>
                  <a:cubicBezTo>
                    <a:pt x="142460" y="4676"/>
                    <a:pt x="142433" y="388"/>
                    <a:pt x="142312" y="27"/>
                  </a:cubicBezTo>
                  <a:cubicBezTo>
                    <a:pt x="142219" y="27"/>
                    <a:pt x="142125" y="14"/>
                    <a:pt x="142018" y="14"/>
                  </a:cubicBezTo>
                  <a:lnTo>
                    <a:pt x="80228" y="14"/>
                  </a:lnTo>
                  <a:cubicBezTo>
                    <a:pt x="57623" y="14"/>
                    <a:pt x="35018" y="0"/>
                    <a:pt x="1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8061230" y="311979"/>
              <a:ext cx="556602" cy="9670"/>
            </a:xfrm>
            <a:custGeom>
              <a:avLst/>
              <a:gdLst/>
              <a:ahLst/>
              <a:cxnLst/>
              <a:rect l="l" t="t" r="r" b="b"/>
              <a:pathLst>
                <a:path w="17729" h="308" extrusionOk="0">
                  <a:moveTo>
                    <a:pt x="17341" y="0"/>
                  </a:moveTo>
                  <a:cubicBezTo>
                    <a:pt x="17268" y="0"/>
                    <a:pt x="17196" y="7"/>
                    <a:pt x="17128" y="7"/>
                  </a:cubicBezTo>
                  <a:cubicBezTo>
                    <a:pt x="11717" y="7"/>
                    <a:pt x="6293" y="21"/>
                    <a:pt x="883" y="21"/>
                  </a:cubicBezTo>
                  <a:cubicBezTo>
                    <a:pt x="695" y="21"/>
                    <a:pt x="495" y="21"/>
                    <a:pt x="308" y="48"/>
                  </a:cubicBezTo>
                  <a:cubicBezTo>
                    <a:pt x="227" y="48"/>
                    <a:pt x="134" y="101"/>
                    <a:pt x="1" y="155"/>
                  </a:cubicBezTo>
                  <a:cubicBezTo>
                    <a:pt x="206" y="285"/>
                    <a:pt x="404" y="305"/>
                    <a:pt x="596" y="305"/>
                  </a:cubicBezTo>
                  <a:cubicBezTo>
                    <a:pt x="679" y="305"/>
                    <a:pt x="761" y="301"/>
                    <a:pt x="842" y="301"/>
                  </a:cubicBezTo>
                  <a:lnTo>
                    <a:pt x="17141" y="301"/>
                  </a:lnTo>
                  <a:cubicBezTo>
                    <a:pt x="17230" y="301"/>
                    <a:pt x="17319" y="308"/>
                    <a:pt x="17405" y="308"/>
                  </a:cubicBezTo>
                  <a:cubicBezTo>
                    <a:pt x="17447" y="308"/>
                    <a:pt x="17489" y="306"/>
                    <a:pt x="17529" y="301"/>
                  </a:cubicBezTo>
                  <a:cubicBezTo>
                    <a:pt x="17595" y="289"/>
                    <a:pt x="17649" y="208"/>
                    <a:pt x="17729" y="141"/>
                  </a:cubicBezTo>
                  <a:cubicBezTo>
                    <a:pt x="17602" y="22"/>
                    <a:pt x="17469" y="0"/>
                    <a:pt x="17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234719" y="313046"/>
              <a:ext cx="326791" cy="8665"/>
            </a:xfrm>
            <a:custGeom>
              <a:avLst/>
              <a:gdLst/>
              <a:ahLst/>
              <a:cxnLst/>
              <a:rect l="l" t="t" r="r" b="b"/>
              <a:pathLst>
                <a:path w="10409" h="276" extrusionOk="0">
                  <a:moveTo>
                    <a:pt x="228" y="0"/>
                  </a:moveTo>
                  <a:cubicBezTo>
                    <a:pt x="161" y="0"/>
                    <a:pt x="107" y="54"/>
                    <a:pt x="0" y="94"/>
                  </a:cubicBezTo>
                  <a:cubicBezTo>
                    <a:pt x="112" y="248"/>
                    <a:pt x="229" y="276"/>
                    <a:pt x="341" y="276"/>
                  </a:cubicBezTo>
                  <a:cubicBezTo>
                    <a:pt x="403" y="276"/>
                    <a:pt x="464" y="267"/>
                    <a:pt x="522" y="267"/>
                  </a:cubicBezTo>
                  <a:lnTo>
                    <a:pt x="7536" y="267"/>
                  </a:lnTo>
                  <a:cubicBezTo>
                    <a:pt x="8052" y="267"/>
                    <a:pt x="8563" y="274"/>
                    <a:pt x="9076" y="274"/>
                  </a:cubicBezTo>
                  <a:cubicBezTo>
                    <a:pt x="9332" y="274"/>
                    <a:pt x="9589" y="272"/>
                    <a:pt x="9847" y="267"/>
                  </a:cubicBezTo>
                  <a:cubicBezTo>
                    <a:pt x="10008" y="267"/>
                    <a:pt x="10168" y="228"/>
                    <a:pt x="10408" y="187"/>
                  </a:cubicBezTo>
                  <a:cubicBezTo>
                    <a:pt x="10288" y="94"/>
                    <a:pt x="10248" y="27"/>
                    <a:pt x="10208" y="27"/>
                  </a:cubicBezTo>
                  <a:cubicBezTo>
                    <a:pt x="6881" y="14"/>
                    <a:pt x="3554" y="14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7880459" y="314521"/>
              <a:ext cx="116632" cy="8571"/>
            </a:xfrm>
            <a:custGeom>
              <a:avLst/>
              <a:gdLst/>
              <a:ahLst/>
              <a:cxnLst/>
              <a:rect l="l" t="t" r="r" b="b"/>
              <a:pathLst>
                <a:path w="3715" h="273" extrusionOk="0">
                  <a:moveTo>
                    <a:pt x="992" y="1"/>
                  </a:moveTo>
                  <a:cubicBezTo>
                    <a:pt x="799" y="1"/>
                    <a:pt x="606" y="2"/>
                    <a:pt x="415" y="7"/>
                  </a:cubicBezTo>
                  <a:cubicBezTo>
                    <a:pt x="371" y="7"/>
                    <a:pt x="325" y="3"/>
                    <a:pt x="279" y="3"/>
                  </a:cubicBezTo>
                  <a:cubicBezTo>
                    <a:pt x="171" y="3"/>
                    <a:pt x="66" y="23"/>
                    <a:pt x="0" y="154"/>
                  </a:cubicBezTo>
                  <a:cubicBezTo>
                    <a:pt x="205" y="225"/>
                    <a:pt x="1206" y="273"/>
                    <a:pt x="2159" y="273"/>
                  </a:cubicBezTo>
                  <a:cubicBezTo>
                    <a:pt x="2635" y="273"/>
                    <a:pt x="3100" y="261"/>
                    <a:pt x="3447" y="234"/>
                  </a:cubicBezTo>
                  <a:cubicBezTo>
                    <a:pt x="3527" y="234"/>
                    <a:pt x="3621" y="194"/>
                    <a:pt x="3714" y="167"/>
                  </a:cubicBezTo>
                  <a:cubicBezTo>
                    <a:pt x="3701" y="127"/>
                    <a:pt x="3701" y="87"/>
                    <a:pt x="3701" y="47"/>
                  </a:cubicBezTo>
                  <a:cubicBezTo>
                    <a:pt x="3568" y="33"/>
                    <a:pt x="3420" y="7"/>
                    <a:pt x="3287" y="7"/>
                  </a:cubicBezTo>
                  <a:cubicBezTo>
                    <a:pt x="3162" y="2"/>
                    <a:pt x="3036" y="1"/>
                    <a:pt x="2909" y="1"/>
                  </a:cubicBezTo>
                  <a:cubicBezTo>
                    <a:pt x="2656" y="1"/>
                    <a:pt x="2401" y="7"/>
                    <a:pt x="2152" y="7"/>
                  </a:cubicBezTo>
                  <a:cubicBezTo>
                    <a:pt x="1768" y="7"/>
                    <a:pt x="1379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4146625" y="311319"/>
              <a:ext cx="56668" cy="10298"/>
            </a:xfrm>
            <a:custGeom>
              <a:avLst/>
              <a:gdLst/>
              <a:ahLst/>
              <a:cxnLst/>
              <a:rect l="l" t="t" r="r" b="b"/>
              <a:pathLst>
                <a:path w="1805" h="328" extrusionOk="0">
                  <a:moveTo>
                    <a:pt x="350" y="0"/>
                  </a:moveTo>
                  <a:cubicBezTo>
                    <a:pt x="232" y="0"/>
                    <a:pt x="111" y="31"/>
                    <a:pt x="1" y="176"/>
                  </a:cubicBezTo>
                  <a:cubicBezTo>
                    <a:pt x="194" y="277"/>
                    <a:pt x="557" y="327"/>
                    <a:pt x="974" y="327"/>
                  </a:cubicBezTo>
                  <a:cubicBezTo>
                    <a:pt x="1163" y="327"/>
                    <a:pt x="1364" y="317"/>
                    <a:pt x="1564" y="296"/>
                  </a:cubicBezTo>
                  <a:cubicBezTo>
                    <a:pt x="1645" y="283"/>
                    <a:pt x="1725" y="229"/>
                    <a:pt x="1805" y="189"/>
                  </a:cubicBezTo>
                  <a:cubicBezTo>
                    <a:pt x="1805" y="162"/>
                    <a:pt x="1805" y="122"/>
                    <a:pt x="1791" y="96"/>
                  </a:cubicBezTo>
                  <a:cubicBezTo>
                    <a:pt x="1599" y="19"/>
                    <a:pt x="1401" y="0"/>
                    <a:pt x="1201" y="0"/>
                  </a:cubicBezTo>
                  <a:cubicBezTo>
                    <a:pt x="1012" y="0"/>
                    <a:pt x="822" y="17"/>
                    <a:pt x="634" y="17"/>
                  </a:cubicBezTo>
                  <a:cubicBezTo>
                    <a:pt x="606" y="17"/>
                    <a:pt x="577" y="16"/>
                    <a:pt x="549" y="16"/>
                  </a:cubicBezTo>
                  <a:cubicBezTo>
                    <a:pt x="485" y="11"/>
                    <a:pt x="418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539529" y="265232"/>
              <a:ext cx="67970" cy="7221"/>
            </a:xfrm>
            <a:custGeom>
              <a:avLst/>
              <a:gdLst/>
              <a:ahLst/>
              <a:cxnLst/>
              <a:rect l="l" t="t" r="r" b="b"/>
              <a:pathLst>
                <a:path w="2165" h="230" extrusionOk="0">
                  <a:moveTo>
                    <a:pt x="1910" y="0"/>
                  </a:moveTo>
                  <a:cubicBezTo>
                    <a:pt x="1323" y="0"/>
                    <a:pt x="735" y="0"/>
                    <a:pt x="147" y="14"/>
                  </a:cubicBezTo>
                  <a:cubicBezTo>
                    <a:pt x="93" y="14"/>
                    <a:pt x="54" y="67"/>
                    <a:pt x="0" y="107"/>
                  </a:cubicBezTo>
                  <a:cubicBezTo>
                    <a:pt x="164" y="189"/>
                    <a:pt x="584" y="229"/>
                    <a:pt x="1016" y="229"/>
                  </a:cubicBezTo>
                  <a:cubicBezTo>
                    <a:pt x="1498" y="229"/>
                    <a:pt x="1995" y="179"/>
                    <a:pt x="2165" y="80"/>
                  </a:cubicBezTo>
                  <a:cubicBezTo>
                    <a:pt x="2071" y="54"/>
                    <a:pt x="1991" y="0"/>
                    <a:pt x="1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639741" y="266425"/>
              <a:ext cx="51645" cy="8069"/>
            </a:xfrm>
            <a:custGeom>
              <a:avLst/>
              <a:gdLst/>
              <a:ahLst/>
              <a:cxnLst/>
              <a:rect l="l" t="t" r="r" b="b"/>
              <a:pathLst>
                <a:path w="1645" h="257" extrusionOk="0">
                  <a:moveTo>
                    <a:pt x="762" y="0"/>
                  </a:moveTo>
                  <a:cubicBezTo>
                    <a:pt x="443" y="0"/>
                    <a:pt x="134" y="41"/>
                    <a:pt x="1" y="122"/>
                  </a:cubicBezTo>
                  <a:cubicBezTo>
                    <a:pt x="131" y="209"/>
                    <a:pt x="465" y="257"/>
                    <a:pt x="818" y="257"/>
                  </a:cubicBezTo>
                  <a:cubicBezTo>
                    <a:pt x="1117" y="257"/>
                    <a:pt x="1430" y="223"/>
                    <a:pt x="1645" y="149"/>
                  </a:cubicBezTo>
                  <a:cubicBezTo>
                    <a:pt x="1490" y="50"/>
                    <a:pt x="111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8403055" y="250948"/>
              <a:ext cx="22290" cy="17644"/>
            </a:xfrm>
            <a:custGeom>
              <a:avLst/>
              <a:gdLst/>
              <a:ahLst/>
              <a:cxnLst/>
              <a:rect l="l" t="t" r="r" b="b"/>
              <a:pathLst>
                <a:path w="710" h="562" extrusionOk="0">
                  <a:moveTo>
                    <a:pt x="709" y="1"/>
                  </a:moveTo>
                  <a:lnTo>
                    <a:pt x="709" y="1"/>
                  </a:lnTo>
                  <a:cubicBezTo>
                    <a:pt x="375" y="81"/>
                    <a:pt x="134" y="255"/>
                    <a:pt x="1" y="562"/>
                  </a:cubicBezTo>
                  <a:cubicBezTo>
                    <a:pt x="362" y="535"/>
                    <a:pt x="562" y="309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8373701" y="250131"/>
              <a:ext cx="23954" cy="21411"/>
            </a:xfrm>
            <a:custGeom>
              <a:avLst/>
              <a:gdLst/>
              <a:ahLst/>
              <a:cxnLst/>
              <a:rect l="l" t="t" r="r" b="b"/>
              <a:pathLst>
                <a:path w="763" h="682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62" y="94"/>
                    <a:pt x="121" y="321"/>
                    <a:pt x="0" y="682"/>
                  </a:cubicBezTo>
                  <a:cubicBezTo>
                    <a:pt x="375" y="508"/>
                    <a:pt x="602" y="294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8349370" y="249723"/>
              <a:ext cx="23954" cy="16796"/>
            </a:xfrm>
            <a:custGeom>
              <a:avLst/>
              <a:gdLst/>
              <a:ahLst/>
              <a:cxnLst/>
              <a:rect l="l" t="t" r="r" b="b"/>
              <a:pathLst>
                <a:path w="763" h="535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48" y="40"/>
                    <a:pt x="148" y="241"/>
                    <a:pt x="1" y="535"/>
                  </a:cubicBezTo>
                  <a:cubicBezTo>
                    <a:pt x="335" y="521"/>
                    <a:pt x="535" y="321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8321680" y="250571"/>
              <a:ext cx="16420" cy="17236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522" y="0"/>
                  </a:moveTo>
                  <a:cubicBezTo>
                    <a:pt x="321" y="187"/>
                    <a:pt x="161" y="321"/>
                    <a:pt x="1" y="467"/>
                  </a:cubicBezTo>
                  <a:lnTo>
                    <a:pt x="41" y="547"/>
                  </a:lnTo>
                  <a:cubicBezTo>
                    <a:pt x="54" y="548"/>
                    <a:pt x="67" y="548"/>
                    <a:pt x="79" y="548"/>
                  </a:cubicBezTo>
                  <a:cubicBezTo>
                    <a:pt x="375" y="548"/>
                    <a:pt x="522" y="385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112169" y="151960"/>
              <a:ext cx="79743" cy="6876"/>
            </a:xfrm>
            <a:custGeom>
              <a:avLst/>
              <a:gdLst/>
              <a:ahLst/>
              <a:cxnLst/>
              <a:rect l="l" t="t" r="r" b="b"/>
              <a:pathLst>
                <a:path w="2540" h="219" extrusionOk="0">
                  <a:moveTo>
                    <a:pt x="228" y="1"/>
                  </a:moveTo>
                  <a:cubicBezTo>
                    <a:pt x="175" y="1"/>
                    <a:pt x="134" y="41"/>
                    <a:pt x="1" y="108"/>
                  </a:cubicBezTo>
                  <a:cubicBezTo>
                    <a:pt x="321" y="181"/>
                    <a:pt x="889" y="218"/>
                    <a:pt x="1410" y="218"/>
                  </a:cubicBezTo>
                  <a:cubicBezTo>
                    <a:pt x="1931" y="218"/>
                    <a:pt x="2405" y="181"/>
                    <a:pt x="2539" y="108"/>
                  </a:cubicBezTo>
                  <a:cubicBezTo>
                    <a:pt x="2486" y="81"/>
                    <a:pt x="2432" y="28"/>
                    <a:pt x="2393" y="28"/>
                  </a:cubicBezTo>
                  <a:cubicBezTo>
                    <a:pt x="1671" y="15"/>
                    <a:pt x="95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42771" y="152808"/>
              <a:ext cx="30202" cy="23766"/>
            </a:xfrm>
            <a:custGeom>
              <a:avLst/>
              <a:gdLst/>
              <a:ahLst/>
              <a:cxnLst/>
              <a:rect l="l" t="t" r="r" b="b"/>
              <a:pathLst>
                <a:path w="962" h="757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88"/>
                    <a:pt x="160" y="348"/>
                    <a:pt x="254" y="469"/>
                  </a:cubicBezTo>
                  <a:cubicBezTo>
                    <a:pt x="412" y="659"/>
                    <a:pt x="596" y="757"/>
                    <a:pt x="798" y="757"/>
                  </a:cubicBezTo>
                  <a:cubicBezTo>
                    <a:pt x="851" y="757"/>
                    <a:pt x="906" y="750"/>
                    <a:pt x="962" y="736"/>
                  </a:cubicBezTo>
                  <a:cubicBezTo>
                    <a:pt x="842" y="656"/>
                    <a:pt x="735" y="562"/>
                    <a:pt x="641" y="469"/>
                  </a:cubicBezTo>
                  <a:cubicBezTo>
                    <a:pt x="454" y="282"/>
                    <a:pt x="281" y="95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379448" y="153248"/>
              <a:ext cx="21820" cy="19339"/>
            </a:xfrm>
            <a:custGeom>
              <a:avLst/>
              <a:gdLst/>
              <a:ahLst/>
              <a:cxnLst/>
              <a:rect l="l" t="t" r="r" b="b"/>
              <a:pathLst>
                <a:path w="695" h="616" extrusionOk="0">
                  <a:moveTo>
                    <a:pt x="115" y="0"/>
                  </a:moveTo>
                  <a:cubicBezTo>
                    <a:pt x="77" y="0"/>
                    <a:pt x="39" y="5"/>
                    <a:pt x="0" y="13"/>
                  </a:cubicBezTo>
                  <a:cubicBezTo>
                    <a:pt x="147" y="214"/>
                    <a:pt x="294" y="401"/>
                    <a:pt x="494" y="535"/>
                  </a:cubicBezTo>
                  <a:cubicBezTo>
                    <a:pt x="547" y="574"/>
                    <a:pt x="615" y="601"/>
                    <a:pt x="695" y="615"/>
                  </a:cubicBezTo>
                  <a:cubicBezTo>
                    <a:pt x="681" y="588"/>
                    <a:pt x="681" y="548"/>
                    <a:pt x="668" y="521"/>
                  </a:cubicBezTo>
                  <a:cubicBezTo>
                    <a:pt x="563" y="185"/>
                    <a:pt x="359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352982" y="148601"/>
              <a:ext cx="19779" cy="19339"/>
            </a:xfrm>
            <a:custGeom>
              <a:avLst/>
              <a:gdLst/>
              <a:ahLst/>
              <a:cxnLst/>
              <a:rect l="l" t="t" r="r" b="b"/>
              <a:pathLst>
                <a:path w="630" h="616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362"/>
                    <a:pt x="295" y="562"/>
                    <a:pt x="629" y="616"/>
                  </a:cubicBezTo>
                  <a:cubicBezTo>
                    <a:pt x="523" y="336"/>
                    <a:pt x="375" y="9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069817" y="151741"/>
              <a:ext cx="24363" cy="8225"/>
            </a:xfrm>
            <a:custGeom>
              <a:avLst/>
              <a:gdLst/>
              <a:ahLst/>
              <a:cxnLst/>
              <a:rect l="l" t="t" r="r" b="b"/>
              <a:pathLst>
                <a:path w="776" h="262" extrusionOk="0">
                  <a:moveTo>
                    <a:pt x="359" y="0"/>
                  </a:moveTo>
                  <a:cubicBezTo>
                    <a:pt x="248" y="0"/>
                    <a:pt x="134" y="44"/>
                    <a:pt x="1" y="129"/>
                  </a:cubicBezTo>
                  <a:cubicBezTo>
                    <a:pt x="54" y="182"/>
                    <a:pt x="121" y="209"/>
                    <a:pt x="188" y="222"/>
                  </a:cubicBezTo>
                  <a:cubicBezTo>
                    <a:pt x="261" y="248"/>
                    <a:pt x="338" y="262"/>
                    <a:pt x="418" y="262"/>
                  </a:cubicBezTo>
                  <a:cubicBezTo>
                    <a:pt x="498" y="262"/>
                    <a:pt x="582" y="248"/>
                    <a:pt x="669" y="222"/>
                  </a:cubicBezTo>
                  <a:cubicBezTo>
                    <a:pt x="708" y="222"/>
                    <a:pt x="735" y="209"/>
                    <a:pt x="776" y="195"/>
                  </a:cubicBezTo>
                  <a:cubicBezTo>
                    <a:pt x="622" y="64"/>
                    <a:pt x="493" y="0"/>
                    <a:pt x="3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331634" y="151144"/>
              <a:ext cx="15949" cy="21443"/>
            </a:xfrm>
            <a:custGeom>
              <a:avLst/>
              <a:gdLst/>
              <a:ahLst/>
              <a:cxnLst/>
              <a:rect l="l" t="t" r="r" b="b"/>
              <a:pathLst>
                <a:path w="508" h="683" extrusionOk="0">
                  <a:moveTo>
                    <a:pt x="13" y="0"/>
                  </a:moveTo>
                  <a:lnTo>
                    <a:pt x="13" y="0"/>
                  </a:lnTo>
                  <a:cubicBezTo>
                    <a:pt x="0" y="374"/>
                    <a:pt x="80" y="495"/>
                    <a:pt x="508" y="682"/>
                  </a:cubicBezTo>
                  <a:cubicBezTo>
                    <a:pt x="387" y="361"/>
                    <a:pt x="267" y="148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411722" y="151960"/>
              <a:ext cx="15980" cy="17644"/>
            </a:xfrm>
            <a:custGeom>
              <a:avLst/>
              <a:gdLst/>
              <a:ahLst/>
              <a:cxnLst/>
              <a:rect l="l" t="t" r="r" b="b"/>
              <a:pathLst>
                <a:path w="509" h="562" extrusionOk="0">
                  <a:moveTo>
                    <a:pt x="81" y="1"/>
                  </a:moveTo>
                  <a:cubicBezTo>
                    <a:pt x="54" y="28"/>
                    <a:pt x="27" y="41"/>
                    <a:pt x="0" y="68"/>
                  </a:cubicBezTo>
                  <a:cubicBezTo>
                    <a:pt x="148" y="202"/>
                    <a:pt x="281" y="348"/>
                    <a:pt x="455" y="522"/>
                  </a:cubicBezTo>
                  <a:cubicBezTo>
                    <a:pt x="481" y="535"/>
                    <a:pt x="495" y="549"/>
                    <a:pt x="508" y="562"/>
                  </a:cubicBezTo>
                  <a:lnTo>
                    <a:pt x="508" y="522"/>
                  </a:lnTo>
                  <a:cubicBezTo>
                    <a:pt x="495" y="175"/>
                    <a:pt x="415" y="81"/>
                    <a:pt x="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8527661" y="172932"/>
              <a:ext cx="36481" cy="92741"/>
            </a:xfrm>
            <a:custGeom>
              <a:avLst/>
              <a:gdLst/>
              <a:ahLst/>
              <a:cxnLst/>
              <a:rect l="l" t="t" r="r" b="b"/>
              <a:pathLst>
                <a:path w="1162" h="2954" extrusionOk="0">
                  <a:moveTo>
                    <a:pt x="227" y="1"/>
                  </a:moveTo>
                  <a:cubicBezTo>
                    <a:pt x="40" y="175"/>
                    <a:pt x="107" y="309"/>
                    <a:pt x="173" y="428"/>
                  </a:cubicBezTo>
                  <a:cubicBezTo>
                    <a:pt x="294" y="656"/>
                    <a:pt x="401" y="883"/>
                    <a:pt x="561" y="1070"/>
                  </a:cubicBezTo>
                  <a:cubicBezTo>
                    <a:pt x="815" y="1390"/>
                    <a:pt x="775" y="1671"/>
                    <a:pt x="547" y="1965"/>
                  </a:cubicBezTo>
                  <a:cubicBezTo>
                    <a:pt x="360" y="2206"/>
                    <a:pt x="200" y="2432"/>
                    <a:pt x="40" y="2687"/>
                  </a:cubicBezTo>
                  <a:cubicBezTo>
                    <a:pt x="0" y="2753"/>
                    <a:pt x="27" y="2860"/>
                    <a:pt x="13" y="2954"/>
                  </a:cubicBezTo>
                  <a:cubicBezTo>
                    <a:pt x="107" y="2940"/>
                    <a:pt x="227" y="2940"/>
                    <a:pt x="267" y="2887"/>
                  </a:cubicBezTo>
                  <a:cubicBezTo>
                    <a:pt x="535" y="2526"/>
                    <a:pt x="788" y="2165"/>
                    <a:pt x="1028" y="1778"/>
                  </a:cubicBezTo>
                  <a:cubicBezTo>
                    <a:pt x="1162" y="1565"/>
                    <a:pt x="1108" y="1337"/>
                    <a:pt x="975" y="1123"/>
                  </a:cubicBezTo>
                  <a:cubicBezTo>
                    <a:pt x="775" y="816"/>
                    <a:pt x="601" y="509"/>
                    <a:pt x="401" y="202"/>
                  </a:cubicBezTo>
                  <a:cubicBezTo>
                    <a:pt x="360" y="122"/>
                    <a:pt x="294" y="8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202445" y="171268"/>
              <a:ext cx="33593" cy="85583"/>
            </a:xfrm>
            <a:custGeom>
              <a:avLst/>
              <a:gdLst/>
              <a:ahLst/>
              <a:cxnLst/>
              <a:rect l="l" t="t" r="r" b="b"/>
              <a:pathLst>
                <a:path w="1070" h="2726" extrusionOk="0">
                  <a:moveTo>
                    <a:pt x="1069" y="0"/>
                  </a:moveTo>
                  <a:lnTo>
                    <a:pt x="1069" y="0"/>
                  </a:lnTo>
                  <a:cubicBezTo>
                    <a:pt x="895" y="81"/>
                    <a:pt x="802" y="94"/>
                    <a:pt x="761" y="161"/>
                  </a:cubicBezTo>
                  <a:cubicBezTo>
                    <a:pt x="535" y="442"/>
                    <a:pt x="321" y="736"/>
                    <a:pt x="120" y="1030"/>
                  </a:cubicBezTo>
                  <a:cubicBezTo>
                    <a:pt x="54" y="1123"/>
                    <a:pt x="0" y="1256"/>
                    <a:pt x="13" y="1350"/>
                  </a:cubicBezTo>
                  <a:cubicBezTo>
                    <a:pt x="54" y="1898"/>
                    <a:pt x="321" y="2325"/>
                    <a:pt x="695" y="2726"/>
                  </a:cubicBezTo>
                  <a:cubicBezTo>
                    <a:pt x="922" y="2539"/>
                    <a:pt x="829" y="2432"/>
                    <a:pt x="761" y="2312"/>
                  </a:cubicBezTo>
                  <a:cubicBezTo>
                    <a:pt x="668" y="2138"/>
                    <a:pt x="547" y="1965"/>
                    <a:pt x="454" y="1791"/>
                  </a:cubicBezTo>
                  <a:cubicBezTo>
                    <a:pt x="294" y="1511"/>
                    <a:pt x="307" y="1243"/>
                    <a:pt x="508" y="976"/>
                  </a:cubicBezTo>
                  <a:cubicBezTo>
                    <a:pt x="668" y="789"/>
                    <a:pt x="815" y="588"/>
                    <a:pt x="948" y="375"/>
                  </a:cubicBezTo>
                  <a:cubicBezTo>
                    <a:pt x="1002" y="294"/>
                    <a:pt x="1016" y="187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384392" y="277790"/>
              <a:ext cx="612422" cy="16828"/>
            </a:xfrm>
            <a:custGeom>
              <a:avLst/>
              <a:gdLst/>
              <a:ahLst/>
              <a:cxnLst/>
              <a:rect l="l" t="t" r="r" b="b"/>
              <a:pathLst>
                <a:path w="19507" h="536" extrusionOk="0">
                  <a:moveTo>
                    <a:pt x="81" y="1"/>
                  </a:moveTo>
                  <a:cubicBezTo>
                    <a:pt x="28" y="15"/>
                    <a:pt x="1" y="54"/>
                    <a:pt x="1" y="95"/>
                  </a:cubicBezTo>
                  <a:cubicBezTo>
                    <a:pt x="1" y="134"/>
                    <a:pt x="28" y="161"/>
                    <a:pt x="81" y="161"/>
                  </a:cubicBezTo>
                  <a:lnTo>
                    <a:pt x="108" y="161"/>
                  </a:lnTo>
                  <a:cubicBezTo>
                    <a:pt x="108" y="175"/>
                    <a:pt x="94" y="175"/>
                    <a:pt x="81" y="188"/>
                  </a:cubicBezTo>
                  <a:cubicBezTo>
                    <a:pt x="67" y="188"/>
                    <a:pt x="67" y="202"/>
                    <a:pt x="67" y="202"/>
                  </a:cubicBezTo>
                  <a:cubicBezTo>
                    <a:pt x="67" y="215"/>
                    <a:pt x="81" y="229"/>
                    <a:pt x="81" y="229"/>
                  </a:cubicBezTo>
                  <a:cubicBezTo>
                    <a:pt x="67" y="241"/>
                    <a:pt x="54" y="268"/>
                    <a:pt x="54" y="282"/>
                  </a:cubicBezTo>
                  <a:lnTo>
                    <a:pt x="54" y="309"/>
                  </a:lnTo>
                  <a:cubicBezTo>
                    <a:pt x="67" y="322"/>
                    <a:pt x="81" y="335"/>
                    <a:pt x="108" y="335"/>
                  </a:cubicBezTo>
                  <a:cubicBezTo>
                    <a:pt x="1724" y="469"/>
                    <a:pt x="3368" y="509"/>
                    <a:pt x="4998" y="509"/>
                  </a:cubicBezTo>
                  <a:cubicBezTo>
                    <a:pt x="6587" y="509"/>
                    <a:pt x="8163" y="482"/>
                    <a:pt x="9727" y="482"/>
                  </a:cubicBezTo>
                  <a:cubicBezTo>
                    <a:pt x="11678" y="482"/>
                    <a:pt x="13628" y="535"/>
                    <a:pt x="15592" y="535"/>
                  </a:cubicBezTo>
                  <a:cubicBezTo>
                    <a:pt x="16847" y="535"/>
                    <a:pt x="18103" y="509"/>
                    <a:pt x="19359" y="428"/>
                  </a:cubicBezTo>
                  <a:cubicBezTo>
                    <a:pt x="19439" y="428"/>
                    <a:pt x="19493" y="375"/>
                    <a:pt x="19507" y="309"/>
                  </a:cubicBezTo>
                  <a:lnTo>
                    <a:pt x="19507" y="282"/>
                  </a:lnTo>
                  <a:cubicBezTo>
                    <a:pt x="19507" y="255"/>
                    <a:pt x="19493" y="215"/>
                    <a:pt x="19466" y="188"/>
                  </a:cubicBezTo>
                  <a:lnTo>
                    <a:pt x="19466" y="268"/>
                  </a:lnTo>
                  <a:lnTo>
                    <a:pt x="147" y="268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987955" y="137299"/>
              <a:ext cx="10109" cy="2543"/>
            </a:xfrm>
            <a:custGeom>
              <a:avLst/>
              <a:gdLst/>
              <a:ahLst/>
              <a:cxnLst/>
              <a:rect l="l" t="t" r="r" b="b"/>
              <a:pathLst>
                <a:path w="322" h="81" extrusionOk="0">
                  <a:moveTo>
                    <a:pt x="148" y="1"/>
                  </a:moveTo>
                  <a:cubicBezTo>
                    <a:pt x="95" y="1"/>
                    <a:pt x="41" y="28"/>
                    <a:pt x="0" y="81"/>
                  </a:cubicBezTo>
                  <a:lnTo>
                    <a:pt x="321" y="81"/>
                  </a:lnTo>
                  <a:cubicBezTo>
                    <a:pt x="282" y="28"/>
                    <a:pt x="214" y="1"/>
                    <a:pt x="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159654" y="285795"/>
              <a:ext cx="12181" cy="848"/>
            </a:xfrm>
            <a:custGeom>
              <a:avLst/>
              <a:gdLst/>
              <a:ahLst/>
              <a:cxnLst/>
              <a:rect l="l" t="t" r="r" b="b"/>
              <a:pathLst>
                <a:path w="388" h="27" extrusionOk="0">
                  <a:moveTo>
                    <a:pt x="1" y="0"/>
                  </a:moveTo>
                  <a:lnTo>
                    <a:pt x="1" y="0"/>
                  </a:lnTo>
                  <a:cubicBezTo>
                    <a:pt x="81" y="13"/>
                    <a:pt x="214" y="13"/>
                    <a:pt x="387" y="27"/>
                  </a:cubicBezTo>
                  <a:lnTo>
                    <a:pt x="387" y="27"/>
                  </a:lnTo>
                  <a:cubicBezTo>
                    <a:pt x="214" y="13"/>
                    <a:pt x="81" y="13"/>
                    <a:pt x="1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71804" y="278638"/>
              <a:ext cx="113273" cy="8853"/>
            </a:xfrm>
            <a:custGeom>
              <a:avLst/>
              <a:gdLst/>
              <a:ahLst/>
              <a:cxnLst/>
              <a:rect l="l" t="t" r="r" b="b"/>
              <a:pathLst>
                <a:path w="3608" h="282" extrusionOk="0">
                  <a:moveTo>
                    <a:pt x="3608" y="1"/>
                  </a:moveTo>
                  <a:lnTo>
                    <a:pt x="3608" y="188"/>
                  </a:lnTo>
                  <a:cubicBezTo>
                    <a:pt x="3421" y="241"/>
                    <a:pt x="2325" y="282"/>
                    <a:pt x="1310" y="282"/>
                  </a:cubicBezTo>
                  <a:cubicBezTo>
                    <a:pt x="816" y="282"/>
                    <a:pt x="348" y="268"/>
                    <a:pt x="0" y="255"/>
                  </a:cubicBezTo>
                  <a:lnTo>
                    <a:pt x="0" y="255"/>
                  </a:lnTo>
                  <a:cubicBezTo>
                    <a:pt x="348" y="268"/>
                    <a:pt x="816" y="282"/>
                    <a:pt x="1310" y="282"/>
                  </a:cubicBezTo>
                  <a:cubicBezTo>
                    <a:pt x="2325" y="282"/>
                    <a:pt x="3421" y="241"/>
                    <a:pt x="3608" y="188"/>
                  </a:cubicBezTo>
                  <a:lnTo>
                    <a:pt x="3608" y="1"/>
                  </a:ln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159654" y="138555"/>
              <a:ext cx="125423" cy="148938"/>
            </a:xfrm>
            <a:custGeom>
              <a:avLst/>
              <a:gdLst/>
              <a:ahLst/>
              <a:cxnLst/>
              <a:rect l="l" t="t" r="r" b="b"/>
              <a:pathLst>
                <a:path w="3995" h="4744" extrusionOk="0">
                  <a:moveTo>
                    <a:pt x="1" y="0"/>
                  </a:moveTo>
                  <a:lnTo>
                    <a:pt x="1" y="374"/>
                  </a:lnTo>
                  <a:cubicBezTo>
                    <a:pt x="1" y="415"/>
                    <a:pt x="13" y="455"/>
                    <a:pt x="27" y="508"/>
                  </a:cubicBezTo>
                  <a:cubicBezTo>
                    <a:pt x="13" y="615"/>
                    <a:pt x="1" y="722"/>
                    <a:pt x="1" y="829"/>
                  </a:cubicBezTo>
                  <a:lnTo>
                    <a:pt x="1" y="4690"/>
                  </a:lnTo>
                  <a:cubicBezTo>
                    <a:pt x="81" y="4703"/>
                    <a:pt x="214" y="4703"/>
                    <a:pt x="387" y="4717"/>
                  </a:cubicBezTo>
                  <a:cubicBezTo>
                    <a:pt x="735" y="4730"/>
                    <a:pt x="1203" y="4744"/>
                    <a:pt x="1697" y="4744"/>
                  </a:cubicBezTo>
                  <a:cubicBezTo>
                    <a:pt x="2712" y="4744"/>
                    <a:pt x="3808" y="4703"/>
                    <a:pt x="3995" y="4650"/>
                  </a:cubicBezTo>
                  <a:lnTo>
                    <a:pt x="3995" y="4463"/>
                  </a:lnTo>
                  <a:cubicBezTo>
                    <a:pt x="3380" y="4035"/>
                    <a:pt x="2699" y="3728"/>
                    <a:pt x="2098" y="3301"/>
                  </a:cubicBezTo>
                  <a:lnTo>
                    <a:pt x="2098" y="3301"/>
                  </a:lnTo>
                  <a:cubicBezTo>
                    <a:pt x="2111" y="3314"/>
                    <a:pt x="2111" y="3340"/>
                    <a:pt x="2124" y="3354"/>
                  </a:cubicBezTo>
                  <a:cubicBezTo>
                    <a:pt x="2165" y="3408"/>
                    <a:pt x="2204" y="3474"/>
                    <a:pt x="2204" y="3541"/>
                  </a:cubicBezTo>
                  <a:cubicBezTo>
                    <a:pt x="2204" y="3595"/>
                    <a:pt x="2165" y="3675"/>
                    <a:pt x="2058" y="3768"/>
                  </a:cubicBezTo>
                  <a:cubicBezTo>
                    <a:pt x="1764" y="3447"/>
                    <a:pt x="1524" y="3114"/>
                    <a:pt x="1417" y="2713"/>
                  </a:cubicBezTo>
                  <a:cubicBezTo>
                    <a:pt x="842" y="2072"/>
                    <a:pt x="562" y="1270"/>
                    <a:pt x="227" y="481"/>
                  </a:cubicBezTo>
                  <a:lnTo>
                    <a:pt x="227" y="294"/>
                  </a:lnTo>
                  <a:cubicBezTo>
                    <a:pt x="227" y="241"/>
                    <a:pt x="188" y="214"/>
                    <a:pt x="147" y="214"/>
                  </a:cubicBezTo>
                  <a:cubicBezTo>
                    <a:pt x="134" y="214"/>
                    <a:pt x="120" y="214"/>
                    <a:pt x="120" y="228"/>
                  </a:cubicBezTo>
                  <a:cubicBezTo>
                    <a:pt x="94" y="161"/>
                    <a:pt x="54" y="94"/>
                    <a:pt x="27" y="27"/>
                  </a:cubicBezTo>
                  <a:cubicBezTo>
                    <a:pt x="27" y="14"/>
                    <a:pt x="13" y="14"/>
                    <a:pt x="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147912" y="138555"/>
              <a:ext cx="143883" cy="151449"/>
            </a:xfrm>
            <a:custGeom>
              <a:avLst/>
              <a:gdLst/>
              <a:ahLst/>
              <a:cxnLst/>
              <a:rect l="l" t="t" r="r" b="b"/>
              <a:pathLst>
                <a:path w="4583" h="4824" extrusionOk="0">
                  <a:moveTo>
                    <a:pt x="361" y="0"/>
                  </a:moveTo>
                  <a:cubicBezTo>
                    <a:pt x="321" y="0"/>
                    <a:pt x="294" y="27"/>
                    <a:pt x="294" y="68"/>
                  </a:cubicBezTo>
                  <a:cubicBezTo>
                    <a:pt x="321" y="175"/>
                    <a:pt x="348" y="268"/>
                    <a:pt x="375" y="374"/>
                  </a:cubicBezTo>
                  <a:lnTo>
                    <a:pt x="375" y="0"/>
                  </a:lnTo>
                  <a:close/>
                  <a:moveTo>
                    <a:pt x="375" y="829"/>
                  </a:moveTo>
                  <a:cubicBezTo>
                    <a:pt x="241" y="2004"/>
                    <a:pt x="0" y="3247"/>
                    <a:pt x="241" y="4409"/>
                  </a:cubicBezTo>
                  <a:cubicBezTo>
                    <a:pt x="147" y="4516"/>
                    <a:pt x="227" y="4703"/>
                    <a:pt x="387" y="4717"/>
                  </a:cubicBezTo>
                  <a:cubicBezTo>
                    <a:pt x="909" y="4770"/>
                    <a:pt x="1429" y="4824"/>
                    <a:pt x="1951" y="4824"/>
                  </a:cubicBezTo>
                  <a:cubicBezTo>
                    <a:pt x="2218" y="4824"/>
                    <a:pt x="2472" y="4810"/>
                    <a:pt x="2726" y="4783"/>
                  </a:cubicBezTo>
                  <a:cubicBezTo>
                    <a:pt x="2753" y="4783"/>
                    <a:pt x="2779" y="4770"/>
                    <a:pt x="2806" y="4757"/>
                  </a:cubicBezTo>
                  <a:cubicBezTo>
                    <a:pt x="3340" y="4770"/>
                    <a:pt x="3875" y="4783"/>
                    <a:pt x="4409" y="4810"/>
                  </a:cubicBezTo>
                  <a:lnTo>
                    <a:pt x="4422" y="4810"/>
                  </a:lnTo>
                  <a:cubicBezTo>
                    <a:pt x="4556" y="4810"/>
                    <a:pt x="4582" y="4623"/>
                    <a:pt x="4476" y="4543"/>
                  </a:cubicBezTo>
                  <a:cubicBezTo>
                    <a:pt x="4436" y="4516"/>
                    <a:pt x="4409" y="4489"/>
                    <a:pt x="4369" y="4463"/>
                  </a:cubicBezTo>
                  <a:lnTo>
                    <a:pt x="4369" y="4650"/>
                  </a:lnTo>
                  <a:cubicBezTo>
                    <a:pt x="4182" y="4703"/>
                    <a:pt x="3086" y="4744"/>
                    <a:pt x="2071" y="4744"/>
                  </a:cubicBezTo>
                  <a:cubicBezTo>
                    <a:pt x="1577" y="4744"/>
                    <a:pt x="1109" y="4730"/>
                    <a:pt x="761" y="4717"/>
                  </a:cubicBezTo>
                  <a:cubicBezTo>
                    <a:pt x="588" y="4703"/>
                    <a:pt x="455" y="4703"/>
                    <a:pt x="375" y="4690"/>
                  </a:cubicBezTo>
                  <a:lnTo>
                    <a:pt x="375" y="8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204109" y="223697"/>
              <a:ext cx="24771" cy="33153"/>
            </a:xfrm>
            <a:custGeom>
              <a:avLst/>
              <a:gdLst/>
              <a:ahLst/>
              <a:cxnLst/>
              <a:rect l="l" t="t" r="r" b="b"/>
              <a:pathLst>
                <a:path w="789" h="1056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402"/>
                    <a:pt x="348" y="735"/>
                    <a:pt x="642" y="1056"/>
                  </a:cubicBezTo>
                  <a:cubicBezTo>
                    <a:pt x="749" y="963"/>
                    <a:pt x="788" y="883"/>
                    <a:pt x="788" y="829"/>
                  </a:cubicBezTo>
                  <a:cubicBezTo>
                    <a:pt x="788" y="762"/>
                    <a:pt x="749" y="696"/>
                    <a:pt x="708" y="642"/>
                  </a:cubicBezTo>
                  <a:cubicBezTo>
                    <a:pt x="695" y="628"/>
                    <a:pt x="695" y="602"/>
                    <a:pt x="682" y="589"/>
                  </a:cubicBezTo>
                  <a:cubicBezTo>
                    <a:pt x="494" y="455"/>
                    <a:pt x="321" y="322"/>
                    <a:pt x="161" y="16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8473128" y="139811"/>
              <a:ext cx="6310" cy="440"/>
            </a:xfrm>
            <a:custGeom>
              <a:avLst/>
              <a:gdLst/>
              <a:ahLst/>
              <a:cxnLst/>
              <a:rect l="l" t="t" r="r" b="b"/>
              <a:pathLst>
                <a:path w="201" h="14" extrusionOk="0">
                  <a:moveTo>
                    <a:pt x="200" y="1"/>
                  </a:moveTo>
                  <a:cubicBezTo>
                    <a:pt x="120" y="1"/>
                    <a:pt x="54" y="1"/>
                    <a:pt x="0" y="14"/>
                  </a:cubicBezTo>
                  <a:lnTo>
                    <a:pt x="27" y="14"/>
                  </a:lnTo>
                  <a:cubicBezTo>
                    <a:pt x="67" y="1"/>
                    <a:pt x="134" y="1"/>
                    <a:pt x="200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8472688" y="285356"/>
              <a:ext cx="96948" cy="1287"/>
            </a:xfrm>
            <a:custGeom>
              <a:avLst/>
              <a:gdLst/>
              <a:ahLst/>
              <a:cxnLst/>
              <a:rect l="l" t="t" r="r" b="b"/>
              <a:pathLst>
                <a:path w="3088" h="41" extrusionOk="0">
                  <a:moveTo>
                    <a:pt x="0" y="0"/>
                  </a:moveTo>
                  <a:lnTo>
                    <a:pt x="0" y="0"/>
                  </a:lnTo>
                  <a:cubicBezTo>
                    <a:pt x="41" y="14"/>
                    <a:pt x="94" y="14"/>
                    <a:pt x="134" y="14"/>
                  </a:cubicBezTo>
                  <a:lnTo>
                    <a:pt x="161" y="14"/>
                  </a:lnTo>
                  <a:cubicBezTo>
                    <a:pt x="100" y="10"/>
                    <a:pt x="46" y="5"/>
                    <a:pt x="0" y="0"/>
                  </a:cubicBezTo>
                  <a:close/>
                  <a:moveTo>
                    <a:pt x="161" y="14"/>
                  </a:moveTo>
                  <a:lnTo>
                    <a:pt x="161" y="14"/>
                  </a:lnTo>
                  <a:cubicBezTo>
                    <a:pt x="208" y="18"/>
                    <a:pt x="260" y="21"/>
                    <a:pt x="316" y="23"/>
                  </a:cubicBezTo>
                  <a:lnTo>
                    <a:pt x="316" y="23"/>
                  </a:lnTo>
                  <a:cubicBezTo>
                    <a:pt x="282" y="19"/>
                    <a:pt x="248" y="14"/>
                    <a:pt x="214" y="14"/>
                  </a:cubicBezTo>
                  <a:close/>
                  <a:moveTo>
                    <a:pt x="316" y="23"/>
                  </a:moveTo>
                  <a:cubicBezTo>
                    <a:pt x="336" y="25"/>
                    <a:pt x="355" y="27"/>
                    <a:pt x="375" y="27"/>
                  </a:cubicBezTo>
                  <a:lnTo>
                    <a:pt x="404" y="27"/>
                  </a:lnTo>
                  <a:cubicBezTo>
                    <a:pt x="374" y="26"/>
                    <a:pt x="344" y="25"/>
                    <a:pt x="316" y="23"/>
                  </a:cubicBezTo>
                  <a:close/>
                  <a:moveTo>
                    <a:pt x="404" y="27"/>
                  </a:moveTo>
                  <a:cubicBezTo>
                    <a:pt x="514" y="31"/>
                    <a:pt x="636" y="35"/>
                    <a:pt x="766" y="37"/>
                  </a:cubicBezTo>
                  <a:lnTo>
                    <a:pt x="766" y="37"/>
                  </a:lnTo>
                  <a:cubicBezTo>
                    <a:pt x="661" y="27"/>
                    <a:pt x="565" y="27"/>
                    <a:pt x="469" y="27"/>
                  </a:cubicBezTo>
                  <a:close/>
                  <a:moveTo>
                    <a:pt x="766" y="37"/>
                  </a:moveTo>
                  <a:cubicBezTo>
                    <a:pt x="778" y="38"/>
                    <a:pt x="790" y="40"/>
                    <a:pt x="802" y="41"/>
                  </a:cubicBezTo>
                  <a:lnTo>
                    <a:pt x="1217" y="41"/>
                  </a:lnTo>
                  <a:cubicBezTo>
                    <a:pt x="1059" y="41"/>
                    <a:pt x="908" y="40"/>
                    <a:pt x="766" y="37"/>
                  </a:cubicBezTo>
                  <a:close/>
                  <a:moveTo>
                    <a:pt x="3087" y="27"/>
                  </a:moveTo>
                  <a:cubicBezTo>
                    <a:pt x="3020" y="27"/>
                    <a:pt x="2954" y="27"/>
                    <a:pt x="2873" y="41"/>
                  </a:cubicBezTo>
                  <a:cubicBezTo>
                    <a:pt x="2954" y="41"/>
                    <a:pt x="3020" y="27"/>
                    <a:pt x="3087" y="27"/>
                  </a:cubicBez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8469329" y="139811"/>
              <a:ext cx="140964" cy="146834"/>
            </a:xfrm>
            <a:custGeom>
              <a:avLst/>
              <a:gdLst/>
              <a:ahLst/>
              <a:cxnLst/>
              <a:rect l="l" t="t" r="r" b="b"/>
              <a:pathLst>
                <a:path w="4490" h="4677" extrusionOk="0">
                  <a:moveTo>
                    <a:pt x="321" y="1"/>
                  </a:moveTo>
                  <a:cubicBezTo>
                    <a:pt x="241" y="1"/>
                    <a:pt x="175" y="1"/>
                    <a:pt x="121" y="14"/>
                  </a:cubicBezTo>
                  <a:lnTo>
                    <a:pt x="95" y="14"/>
                  </a:lnTo>
                  <a:cubicBezTo>
                    <a:pt x="68" y="14"/>
                    <a:pt x="41" y="28"/>
                    <a:pt x="27" y="28"/>
                  </a:cubicBezTo>
                  <a:lnTo>
                    <a:pt x="1" y="28"/>
                  </a:lnTo>
                  <a:lnTo>
                    <a:pt x="1" y="4436"/>
                  </a:lnTo>
                  <a:cubicBezTo>
                    <a:pt x="27" y="4517"/>
                    <a:pt x="54" y="4570"/>
                    <a:pt x="95" y="4624"/>
                  </a:cubicBezTo>
                  <a:lnTo>
                    <a:pt x="107" y="4636"/>
                  </a:lnTo>
                  <a:cubicBezTo>
                    <a:pt x="348" y="4663"/>
                    <a:pt x="802" y="4677"/>
                    <a:pt x="1324" y="4677"/>
                  </a:cubicBezTo>
                  <a:lnTo>
                    <a:pt x="2980" y="4677"/>
                  </a:lnTo>
                  <a:cubicBezTo>
                    <a:pt x="3061" y="4663"/>
                    <a:pt x="3127" y="4663"/>
                    <a:pt x="3194" y="4663"/>
                  </a:cubicBezTo>
                  <a:lnTo>
                    <a:pt x="3568" y="4663"/>
                  </a:lnTo>
                  <a:cubicBezTo>
                    <a:pt x="3595" y="4663"/>
                    <a:pt x="3608" y="4650"/>
                    <a:pt x="3622" y="4650"/>
                  </a:cubicBezTo>
                  <a:lnTo>
                    <a:pt x="3889" y="4650"/>
                  </a:lnTo>
                  <a:cubicBezTo>
                    <a:pt x="3942" y="4650"/>
                    <a:pt x="3982" y="4636"/>
                    <a:pt x="4022" y="4636"/>
                  </a:cubicBezTo>
                  <a:cubicBezTo>
                    <a:pt x="4263" y="4624"/>
                    <a:pt x="4436" y="4610"/>
                    <a:pt x="4490" y="4597"/>
                  </a:cubicBezTo>
                  <a:lnTo>
                    <a:pt x="4490" y="4490"/>
                  </a:lnTo>
                  <a:lnTo>
                    <a:pt x="4356" y="4490"/>
                  </a:lnTo>
                  <a:cubicBezTo>
                    <a:pt x="3702" y="4223"/>
                    <a:pt x="3100" y="3808"/>
                    <a:pt x="2566" y="3314"/>
                  </a:cubicBezTo>
                  <a:cubicBezTo>
                    <a:pt x="2432" y="3528"/>
                    <a:pt x="2286" y="3742"/>
                    <a:pt x="2125" y="3942"/>
                  </a:cubicBezTo>
                  <a:cubicBezTo>
                    <a:pt x="2085" y="3995"/>
                    <a:pt x="1965" y="3995"/>
                    <a:pt x="1871" y="4009"/>
                  </a:cubicBezTo>
                  <a:lnTo>
                    <a:pt x="1871" y="3968"/>
                  </a:lnTo>
                  <a:lnTo>
                    <a:pt x="1871" y="3861"/>
                  </a:lnTo>
                  <a:cubicBezTo>
                    <a:pt x="1871" y="3808"/>
                    <a:pt x="1871" y="3768"/>
                    <a:pt x="1898" y="3742"/>
                  </a:cubicBezTo>
                  <a:cubicBezTo>
                    <a:pt x="2031" y="3514"/>
                    <a:pt x="2192" y="3300"/>
                    <a:pt x="2339" y="3100"/>
                  </a:cubicBezTo>
                  <a:cubicBezTo>
                    <a:pt x="1470" y="2205"/>
                    <a:pt x="775" y="1083"/>
                    <a:pt x="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8464306" y="135196"/>
              <a:ext cx="155217" cy="159863"/>
            </a:xfrm>
            <a:custGeom>
              <a:avLst/>
              <a:gdLst/>
              <a:ahLst/>
              <a:cxnLst/>
              <a:rect l="l" t="t" r="r" b="b"/>
              <a:pathLst>
                <a:path w="4944" h="5092" extrusionOk="0">
                  <a:moveTo>
                    <a:pt x="308" y="0"/>
                  </a:moveTo>
                  <a:cubicBezTo>
                    <a:pt x="241" y="0"/>
                    <a:pt x="161" y="54"/>
                    <a:pt x="148" y="161"/>
                  </a:cubicBezTo>
                  <a:cubicBezTo>
                    <a:pt x="54" y="1056"/>
                    <a:pt x="121" y="1938"/>
                    <a:pt x="134" y="2820"/>
                  </a:cubicBezTo>
                  <a:cubicBezTo>
                    <a:pt x="148" y="3221"/>
                    <a:pt x="0" y="4115"/>
                    <a:pt x="161" y="4583"/>
                  </a:cubicBezTo>
                  <a:lnTo>
                    <a:pt x="161" y="175"/>
                  </a:lnTo>
                  <a:lnTo>
                    <a:pt x="187" y="175"/>
                  </a:lnTo>
                  <a:cubicBezTo>
                    <a:pt x="201" y="175"/>
                    <a:pt x="228" y="161"/>
                    <a:pt x="255" y="161"/>
                  </a:cubicBezTo>
                  <a:lnTo>
                    <a:pt x="308" y="161"/>
                  </a:lnTo>
                  <a:cubicBezTo>
                    <a:pt x="348" y="148"/>
                    <a:pt x="415" y="148"/>
                    <a:pt x="481" y="148"/>
                  </a:cubicBezTo>
                  <a:cubicBezTo>
                    <a:pt x="481" y="134"/>
                    <a:pt x="468" y="121"/>
                    <a:pt x="468" y="121"/>
                  </a:cubicBezTo>
                  <a:cubicBezTo>
                    <a:pt x="442" y="41"/>
                    <a:pt x="374" y="0"/>
                    <a:pt x="308" y="0"/>
                  </a:cubicBezTo>
                  <a:close/>
                  <a:moveTo>
                    <a:pt x="4650" y="4637"/>
                  </a:moveTo>
                  <a:lnTo>
                    <a:pt x="4650" y="4744"/>
                  </a:lnTo>
                  <a:cubicBezTo>
                    <a:pt x="4596" y="4757"/>
                    <a:pt x="4423" y="4771"/>
                    <a:pt x="4182" y="4783"/>
                  </a:cubicBezTo>
                  <a:cubicBezTo>
                    <a:pt x="4142" y="4783"/>
                    <a:pt x="4102" y="4797"/>
                    <a:pt x="4049" y="4797"/>
                  </a:cubicBezTo>
                  <a:lnTo>
                    <a:pt x="3782" y="4797"/>
                  </a:lnTo>
                  <a:cubicBezTo>
                    <a:pt x="3768" y="4797"/>
                    <a:pt x="3755" y="4810"/>
                    <a:pt x="3728" y="4810"/>
                  </a:cubicBezTo>
                  <a:lnTo>
                    <a:pt x="3354" y="4810"/>
                  </a:lnTo>
                  <a:cubicBezTo>
                    <a:pt x="3287" y="4810"/>
                    <a:pt x="3221" y="4824"/>
                    <a:pt x="3140" y="4824"/>
                  </a:cubicBezTo>
                  <a:lnTo>
                    <a:pt x="1069" y="4824"/>
                  </a:lnTo>
                  <a:cubicBezTo>
                    <a:pt x="949" y="4810"/>
                    <a:pt x="842" y="4810"/>
                    <a:pt x="736" y="4810"/>
                  </a:cubicBezTo>
                  <a:lnTo>
                    <a:pt x="642" y="4810"/>
                  </a:lnTo>
                  <a:cubicBezTo>
                    <a:pt x="588" y="4810"/>
                    <a:pt x="535" y="4797"/>
                    <a:pt x="481" y="4797"/>
                  </a:cubicBezTo>
                  <a:lnTo>
                    <a:pt x="401" y="4797"/>
                  </a:lnTo>
                  <a:cubicBezTo>
                    <a:pt x="361" y="4797"/>
                    <a:pt x="308" y="4797"/>
                    <a:pt x="267" y="4783"/>
                  </a:cubicBezTo>
                  <a:lnTo>
                    <a:pt x="267" y="4783"/>
                  </a:lnTo>
                  <a:cubicBezTo>
                    <a:pt x="468" y="4997"/>
                    <a:pt x="909" y="5011"/>
                    <a:pt x="1270" y="5011"/>
                  </a:cubicBezTo>
                  <a:lnTo>
                    <a:pt x="1591" y="5011"/>
                  </a:lnTo>
                  <a:cubicBezTo>
                    <a:pt x="2218" y="5064"/>
                    <a:pt x="2859" y="5091"/>
                    <a:pt x="3488" y="5091"/>
                  </a:cubicBezTo>
                  <a:cubicBezTo>
                    <a:pt x="3862" y="5091"/>
                    <a:pt x="4249" y="5091"/>
                    <a:pt x="4610" y="5051"/>
                  </a:cubicBezTo>
                  <a:cubicBezTo>
                    <a:pt x="4717" y="5051"/>
                    <a:pt x="4783" y="4984"/>
                    <a:pt x="4810" y="4917"/>
                  </a:cubicBezTo>
                  <a:lnTo>
                    <a:pt x="4850" y="4917"/>
                  </a:lnTo>
                  <a:cubicBezTo>
                    <a:pt x="4931" y="4917"/>
                    <a:pt x="4943" y="4783"/>
                    <a:pt x="4863" y="4757"/>
                  </a:cubicBezTo>
                  <a:cubicBezTo>
                    <a:pt x="4837" y="4757"/>
                    <a:pt x="4810" y="4744"/>
                    <a:pt x="4783" y="4730"/>
                  </a:cubicBezTo>
                  <a:cubicBezTo>
                    <a:pt x="4756" y="4690"/>
                    <a:pt x="4717" y="4650"/>
                    <a:pt x="4650" y="4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8528037" y="237134"/>
              <a:ext cx="21851" cy="28538"/>
            </a:xfrm>
            <a:custGeom>
              <a:avLst/>
              <a:gdLst/>
              <a:ahLst/>
              <a:cxnLst/>
              <a:rect l="l" t="t" r="r" b="b"/>
              <a:pathLst>
                <a:path w="696" h="909" extrusionOk="0">
                  <a:moveTo>
                    <a:pt x="469" y="0"/>
                  </a:moveTo>
                  <a:cubicBezTo>
                    <a:pt x="322" y="200"/>
                    <a:pt x="161" y="414"/>
                    <a:pt x="28" y="642"/>
                  </a:cubicBezTo>
                  <a:cubicBezTo>
                    <a:pt x="1" y="668"/>
                    <a:pt x="1" y="708"/>
                    <a:pt x="1" y="761"/>
                  </a:cubicBezTo>
                  <a:lnTo>
                    <a:pt x="1" y="868"/>
                  </a:lnTo>
                  <a:lnTo>
                    <a:pt x="1" y="909"/>
                  </a:lnTo>
                  <a:cubicBezTo>
                    <a:pt x="95" y="895"/>
                    <a:pt x="215" y="895"/>
                    <a:pt x="255" y="842"/>
                  </a:cubicBezTo>
                  <a:cubicBezTo>
                    <a:pt x="416" y="642"/>
                    <a:pt x="562" y="428"/>
                    <a:pt x="696" y="214"/>
                  </a:cubicBezTo>
                  <a:cubicBezTo>
                    <a:pt x="629" y="147"/>
                    <a:pt x="549" y="81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4208724" y="138555"/>
              <a:ext cx="44079" cy="879"/>
            </a:xfrm>
            <a:custGeom>
              <a:avLst/>
              <a:gdLst/>
              <a:ahLst/>
              <a:cxnLst/>
              <a:rect l="l" t="t" r="r" b="b"/>
              <a:pathLst>
                <a:path w="1404" h="28" extrusionOk="0">
                  <a:moveTo>
                    <a:pt x="0" y="0"/>
                  </a:moveTo>
                  <a:cubicBezTo>
                    <a:pt x="214" y="0"/>
                    <a:pt x="428" y="14"/>
                    <a:pt x="629" y="14"/>
                  </a:cubicBezTo>
                  <a:cubicBezTo>
                    <a:pt x="896" y="14"/>
                    <a:pt x="1149" y="14"/>
                    <a:pt x="1403" y="27"/>
                  </a:cubicBezTo>
                  <a:lnTo>
                    <a:pt x="1403" y="14"/>
                  </a:lnTo>
                  <a:lnTo>
                    <a:pt x="641" y="14"/>
                  </a:lnTo>
                  <a:cubicBezTo>
                    <a:pt x="428" y="0"/>
                    <a:pt x="214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285044" y="168757"/>
              <a:ext cx="31" cy="65898"/>
            </a:xfrm>
            <a:custGeom>
              <a:avLst/>
              <a:gdLst/>
              <a:ahLst/>
              <a:cxnLst/>
              <a:rect l="l" t="t" r="r" b="b"/>
              <a:pathLst>
                <a:path w="1" h="2099" extrusionOk="0">
                  <a:moveTo>
                    <a:pt x="1" y="0"/>
                  </a:moveTo>
                  <a:lnTo>
                    <a:pt x="1" y="2098"/>
                  </a:lnTo>
                  <a:lnTo>
                    <a:pt x="1" y="20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198238" y="138555"/>
              <a:ext cx="86839" cy="96948"/>
            </a:xfrm>
            <a:custGeom>
              <a:avLst/>
              <a:gdLst/>
              <a:ahLst/>
              <a:cxnLst/>
              <a:rect l="l" t="t" r="r" b="b"/>
              <a:pathLst>
                <a:path w="2766" h="3088" extrusionOk="0">
                  <a:moveTo>
                    <a:pt x="334" y="0"/>
                  </a:moveTo>
                  <a:cubicBezTo>
                    <a:pt x="268" y="14"/>
                    <a:pt x="214" y="41"/>
                    <a:pt x="147" y="68"/>
                  </a:cubicBezTo>
                  <a:cubicBezTo>
                    <a:pt x="67" y="94"/>
                    <a:pt x="1" y="228"/>
                    <a:pt x="94" y="294"/>
                  </a:cubicBezTo>
                  <a:cubicBezTo>
                    <a:pt x="695" y="789"/>
                    <a:pt x="1617" y="321"/>
                    <a:pt x="1764" y="1336"/>
                  </a:cubicBezTo>
                  <a:cubicBezTo>
                    <a:pt x="1857" y="1924"/>
                    <a:pt x="1830" y="2779"/>
                    <a:pt x="2498" y="3060"/>
                  </a:cubicBezTo>
                  <a:cubicBezTo>
                    <a:pt x="2539" y="3073"/>
                    <a:pt x="2592" y="3087"/>
                    <a:pt x="2632" y="3087"/>
                  </a:cubicBezTo>
                  <a:cubicBezTo>
                    <a:pt x="2673" y="3087"/>
                    <a:pt x="2726" y="3073"/>
                    <a:pt x="2766" y="3060"/>
                  </a:cubicBezTo>
                  <a:lnTo>
                    <a:pt x="2766" y="962"/>
                  </a:lnTo>
                  <a:cubicBezTo>
                    <a:pt x="2699" y="789"/>
                    <a:pt x="2619" y="629"/>
                    <a:pt x="2498" y="481"/>
                  </a:cubicBezTo>
                  <a:cubicBezTo>
                    <a:pt x="2311" y="268"/>
                    <a:pt x="2044" y="107"/>
                    <a:pt x="1737" y="27"/>
                  </a:cubicBezTo>
                  <a:cubicBezTo>
                    <a:pt x="1483" y="14"/>
                    <a:pt x="1230" y="14"/>
                    <a:pt x="963" y="14"/>
                  </a:cubicBezTo>
                  <a:cubicBezTo>
                    <a:pt x="762" y="14"/>
                    <a:pt x="548" y="0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4208724" y="136043"/>
              <a:ext cx="82663" cy="98612"/>
            </a:xfrm>
            <a:custGeom>
              <a:avLst/>
              <a:gdLst/>
              <a:ahLst/>
              <a:cxnLst/>
              <a:rect l="l" t="t" r="r" b="b"/>
              <a:pathLst>
                <a:path w="2633" h="3141" extrusionOk="0">
                  <a:moveTo>
                    <a:pt x="668" y="0"/>
                  </a:moveTo>
                  <a:cubicBezTo>
                    <a:pt x="428" y="0"/>
                    <a:pt x="201" y="27"/>
                    <a:pt x="0" y="80"/>
                  </a:cubicBezTo>
                  <a:lnTo>
                    <a:pt x="14" y="80"/>
                  </a:lnTo>
                  <a:cubicBezTo>
                    <a:pt x="214" y="80"/>
                    <a:pt x="428" y="80"/>
                    <a:pt x="641" y="94"/>
                  </a:cubicBezTo>
                  <a:lnTo>
                    <a:pt x="1403" y="94"/>
                  </a:lnTo>
                  <a:cubicBezTo>
                    <a:pt x="1163" y="27"/>
                    <a:pt x="909" y="0"/>
                    <a:pt x="668" y="0"/>
                  </a:cubicBezTo>
                  <a:close/>
                  <a:moveTo>
                    <a:pt x="2432" y="1042"/>
                  </a:moveTo>
                  <a:lnTo>
                    <a:pt x="2432" y="3140"/>
                  </a:lnTo>
                  <a:cubicBezTo>
                    <a:pt x="2499" y="3100"/>
                    <a:pt x="2552" y="3020"/>
                    <a:pt x="2565" y="2913"/>
                  </a:cubicBezTo>
                  <a:cubicBezTo>
                    <a:pt x="2606" y="2352"/>
                    <a:pt x="2633" y="1617"/>
                    <a:pt x="2432" y="1042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8564110" y="147785"/>
              <a:ext cx="46182" cy="69666"/>
            </a:xfrm>
            <a:custGeom>
              <a:avLst/>
              <a:gdLst/>
              <a:ahLst/>
              <a:cxnLst/>
              <a:rect l="l" t="t" r="r" b="b"/>
              <a:pathLst>
                <a:path w="1471" h="2219" extrusionOk="0">
                  <a:moveTo>
                    <a:pt x="402" y="0"/>
                  </a:moveTo>
                  <a:cubicBezTo>
                    <a:pt x="335" y="0"/>
                    <a:pt x="268" y="14"/>
                    <a:pt x="202" y="41"/>
                  </a:cubicBezTo>
                  <a:cubicBezTo>
                    <a:pt x="28" y="94"/>
                    <a:pt x="1" y="308"/>
                    <a:pt x="148" y="415"/>
                  </a:cubicBezTo>
                  <a:cubicBezTo>
                    <a:pt x="402" y="588"/>
                    <a:pt x="576" y="762"/>
                    <a:pt x="603" y="1083"/>
                  </a:cubicBezTo>
                  <a:cubicBezTo>
                    <a:pt x="642" y="1404"/>
                    <a:pt x="576" y="1698"/>
                    <a:pt x="656" y="2018"/>
                  </a:cubicBezTo>
                  <a:cubicBezTo>
                    <a:pt x="696" y="2152"/>
                    <a:pt x="790" y="2218"/>
                    <a:pt x="909" y="2218"/>
                  </a:cubicBezTo>
                  <a:cubicBezTo>
                    <a:pt x="1003" y="2218"/>
                    <a:pt x="1096" y="2178"/>
                    <a:pt x="1150" y="2084"/>
                  </a:cubicBezTo>
                  <a:cubicBezTo>
                    <a:pt x="1458" y="1657"/>
                    <a:pt x="1471" y="1056"/>
                    <a:pt x="1230" y="588"/>
                  </a:cubicBezTo>
                  <a:cubicBezTo>
                    <a:pt x="1084" y="294"/>
                    <a:pt x="749" y="0"/>
                    <a:pt x="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6031563" y="143578"/>
              <a:ext cx="2574" cy="31"/>
            </a:xfrm>
            <a:custGeom>
              <a:avLst/>
              <a:gdLst/>
              <a:ahLst/>
              <a:cxnLst/>
              <a:rect l="l" t="t" r="r" b="b"/>
              <a:pathLst>
                <a:path w="82" h="1" extrusionOk="0">
                  <a:moveTo>
                    <a:pt x="1" y="1"/>
                  </a:moveTo>
                  <a:lnTo>
                    <a:pt x="81" y="1"/>
                  </a:lnTo>
                  <a:lnTo>
                    <a:pt x="8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018597" y="143578"/>
              <a:ext cx="35665" cy="33185"/>
            </a:xfrm>
            <a:custGeom>
              <a:avLst/>
              <a:gdLst/>
              <a:ahLst/>
              <a:cxnLst/>
              <a:rect l="l" t="t" r="r" b="b"/>
              <a:pathLst>
                <a:path w="1136" h="1057" extrusionOk="0">
                  <a:moveTo>
                    <a:pt x="414" y="1057"/>
                  </a:moveTo>
                  <a:lnTo>
                    <a:pt x="414" y="1057"/>
                  </a:lnTo>
                  <a:lnTo>
                    <a:pt x="414" y="1057"/>
                  </a:lnTo>
                  <a:lnTo>
                    <a:pt x="414" y="1057"/>
                  </a:lnTo>
                  <a:close/>
                  <a:moveTo>
                    <a:pt x="615" y="1016"/>
                  </a:moveTo>
                  <a:lnTo>
                    <a:pt x="615" y="1030"/>
                  </a:lnTo>
                  <a:lnTo>
                    <a:pt x="615" y="1016"/>
                  </a:lnTo>
                  <a:close/>
                  <a:moveTo>
                    <a:pt x="0" y="535"/>
                  </a:moveTo>
                  <a:cubicBezTo>
                    <a:pt x="0" y="789"/>
                    <a:pt x="134" y="1057"/>
                    <a:pt x="414" y="1057"/>
                  </a:cubicBezTo>
                  <a:cubicBezTo>
                    <a:pt x="134" y="1057"/>
                    <a:pt x="0" y="789"/>
                    <a:pt x="0" y="535"/>
                  </a:cubicBezTo>
                  <a:close/>
                  <a:moveTo>
                    <a:pt x="494" y="1"/>
                  </a:moveTo>
                  <a:cubicBezTo>
                    <a:pt x="535" y="1"/>
                    <a:pt x="574" y="15"/>
                    <a:pt x="615" y="27"/>
                  </a:cubicBezTo>
                  <a:cubicBezTo>
                    <a:pt x="775" y="95"/>
                    <a:pt x="948" y="134"/>
                    <a:pt x="1135" y="175"/>
                  </a:cubicBezTo>
                  <a:lnTo>
                    <a:pt x="1135" y="175"/>
                  </a:lnTo>
                  <a:cubicBezTo>
                    <a:pt x="948" y="134"/>
                    <a:pt x="775" y="95"/>
                    <a:pt x="615" y="27"/>
                  </a:cubicBezTo>
                  <a:cubicBezTo>
                    <a:pt x="574" y="15"/>
                    <a:pt x="535" y="1"/>
                    <a:pt x="494" y="1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018597" y="141914"/>
              <a:ext cx="2357262" cy="36544"/>
            </a:xfrm>
            <a:custGeom>
              <a:avLst/>
              <a:gdLst/>
              <a:ahLst/>
              <a:cxnLst/>
              <a:rect l="l" t="t" r="r" b="b"/>
              <a:pathLst>
                <a:path w="75084" h="1164" extrusionOk="0">
                  <a:moveTo>
                    <a:pt x="71290" y="0"/>
                  </a:moveTo>
                  <a:cubicBezTo>
                    <a:pt x="70381" y="0"/>
                    <a:pt x="69459" y="41"/>
                    <a:pt x="68550" y="94"/>
                  </a:cubicBezTo>
                  <a:cubicBezTo>
                    <a:pt x="67642" y="134"/>
                    <a:pt x="66747" y="174"/>
                    <a:pt x="65892" y="174"/>
                  </a:cubicBezTo>
                  <a:lnTo>
                    <a:pt x="65851" y="174"/>
                  </a:lnTo>
                  <a:cubicBezTo>
                    <a:pt x="62859" y="174"/>
                    <a:pt x="59880" y="174"/>
                    <a:pt x="56900" y="161"/>
                  </a:cubicBezTo>
                  <a:cubicBezTo>
                    <a:pt x="51543" y="148"/>
                    <a:pt x="46199" y="134"/>
                    <a:pt x="40841" y="134"/>
                  </a:cubicBezTo>
                  <a:lnTo>
                    <a:pt x="38317" y="134"/>
                  </a:lnTo>
                  <a:cubicBezTo>
                    <a:pt x="33761" y="134"/>
                    <a:pt x="29205" y="161"/>
                    <a:pt x="24649" y="161"/>
                  </a:cubicBezTo>
                  <a:cubicBezTo>
                    <a:pt x="23006" y="161"/>
                    <a:pt x="21376" y="161"/>
                    <a:pt x="19746" y="148"/>
                  </a:cubicBezTo>
                  <a:cubicBezTo>
                    <a:pt x="16767" y="134"/>
                    <a:pt x="13788" y="68"/>
                    <a:pt x="10795" y="68"/>
                  </a:cubicBezTo>
                  <a:lnTo>
                    <a:pt x="10662" y="68"/>
                  </a:lnTo>
                  <a:cubicBezTo>
                    <a:pt x="9098" y="68"/>
                    <a:pt x="7548" y="161"/>
                    <a:pt x="5986" y="214"/>
                  </a:cubicBezTo>
                  <a:cubicBezTo>
                    <a:pt x="5024" y="241"/>
                    <a:pt x="3861" y="388"/>
                    <a:pt x="2765" y="388"/>
                  </a:cubicBezTo>
                  <a:cubicBezTo>
                    <a:pt x="2191" y="388"/>
                    <a:pt x="1630" y="348"/>
                    <a:pt x="1135" y="228"/>
                  </a:cubicBezTo>
                  <a:cubicBezTo>
                    <a:pt x="948" y="187"/>
                    <a:pt x="775" y="148"/>
                    <a:pt x="615" y="80"/>
                  </a:cubicBezTo>
                  <a:cubicBezTo>
                    <a:pt x="574" y="68"/>
                    <a:pt x="535" y="54"/>
                    <a:pt x="494" y="54"/>
                  </a:cubicBezTo>
                  <a:lnTo>
                    <a:pt x="414" y="54"/>
                  </a:lnTo>
                  <a:cubicBezTo>
                    <a:pt x="134" y="54"/>
                    <a:pt x="0" y="308"/>
                    <a:pt x="0" y="575"/>
                  </a:cubicBezTo>
                  <a:lnTo>
                    <a:pt x="0" y="588"/>
                  </a:lnTo>
                  <a:cubicBezTo>
                    <a:pt x="0" y="842"/>
                    <a:pt x="134" y="1110"/>
                    <a:pt x="414" y="1110"/>
                  </a:cubicBezTo>
                  <a:cubicBezTo>
                    <a:pt x="467" y="1110"/>
                    <a:pt x="535" y="1096"/>
                    <a:pt x="615" y="1083"/>
                  </a:cubicBezTo>
                  <a:lnTo>
                    <a:pt x="615" y="1069"/>
                  </a:lnTo>
                  <a:cubicBezTo>
                    <a:pt x="775" y="1016"/>
                    <a:pt x="948" y="962"/>
                    <a:pt x="1135" y="923"/>
                  </a:cubicBezTo>
                  <a:cubicBezTo>
                    <a:pt x="1643" y="816"/>
                    <a:pt x="2204" y="775"/>
                    <a:pt x="2779" y="775"/>
                  </a:cubicBezTo>
                  <a:cubicBezTo>
                    <a:pt x="3888" y="775"/>
                    <a:pt x="5050" y="923"/>
                    <a:pt x="5986" y="949"/>
                  </a:cubicBezTo>
                  <a:cubicBezTo>
                    <a:pt x="7548" y="1003"/>
                    <a:pt x="9085" y="1096"/>
                    <a:pt x="10662" y="1096"/>
                  </a:cubicBezTo>
                  <a:lnTo>
                    <a:pt x="10795" y="1096"/>
                  </a:lnTo>
                  <a:cubicBezTo>
                    <a:pt x="13788" y="1083"/>
                    <a:pt x="16767" y="1029"/>
                    <a:pt x="19746" y="1016"/>
                  </a:cubicBezTo>
                  <a:cubicBezTo>
                    <a:pt x="21416" y="1003"/>
                    <a:pt x="23099" y="1003"/>
                    <a:pt x="24770" y="1003"/>
                  </a:cubicBezTo>
                  <a:cubicBezTo>
                    <a:pt x="29286" y="1003"/>
                    <a:pt x="33801" y="1016"/>
                    <a:pt x="38317" y="1029"/>
                  </a:cubicBezTo>
                  <a:lnTo>
                    <a:pt x="40841" y="1029"/>
                  </a:lnTo>
                  <a:cubicBezTo>
                    <a:pt x="46199" y="1029"/>
                    <a:pt x="51543" y="1016"/>
                    <a:pt x="56900" y="1003"/>
                  </a:cubicBezTo>
                  <a:cubicBezTo>
                    <a:pt x="59880" y="989"/>
                    <a:pt x="62859" y="989"/>
                    <a:pt x="65851" y="976"/>
                  </a:cubicBezTo>
                  <a:lnTo>
                    <a:pt x="65892" y="976"/>
                  </a:lnTo>
                  <a:cubicBezTo>
                    <a:pt x="66747" y="976"/>
                    <a:pt x="67642" y="1029"/>
                    <a:pt x="68550" y="1069"/>
                  </a:cubicBezTo>
                  <a:cubicBezTo>
                    <a:pt x="69459" y="1110"/>
                    <a:pt x="70381" y="1163"/>
                    <a:pt x="71302" y="1163"/>
                  </a:cubicBezTo>
                  <a:cubicBezTo>
                    <a:pt x="72519" y="1163"/>
                    <a:pt x="73734" y="1083"/>
                    <a:pt x="74856" y="802"/>
                  </a:cubicBezTo>
                  <a:cubicBezTo>
                    <a:pt x="75084" y="748"/>
                    <a:pt x="75084" y="401"/>
                    <a:pt x="74856" y="348"/>
                  </a:cubicBezTo>
                  <a:cubicBezTo>
                    <a:pt x="73734" y="80"/>
                    <a:pt x="72519" y="0"/>
                    <a:pt x="71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4920598" y="196447"/>
              <a:ext cx="161402" cy="2983"/>
            </a:xfrm>
            <a:custGeom>
              <a:avLst/>
              <a:gdLst/>
              <a:ahLst/>
              <a:cxnLst/>
              <a:rect l="l" t="t" r="r" b="b"/>
              <a:pathLst>
                <a:path w="5141" h="95" extrusionOk="0">
                  <a:moveTo>
                    <a:pt x="0" y="0"/>
                  </a:moveTo>
                  <a:cubicBezTo>
                    <a:pt x="1709" y="54"/>
                    <a:pt x="3419" y="94"/>
                    <a:pt x="5141" y="94"/>
                  </a:cubicBezTo>
                  <a:cubicBezTo>
                    <a:pt x="3431" y="94"/>
                    <a:pt x="1709" y="54"/>
                    <a:pt x="0" y="0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4336657" y="158679"/>
              <a:ext cx="963889" cy="40751"/>
            </a:xfrm>
            <a:custGeom>
              <a:avLst/>
              <a:gdLst/>
              <a:ahLst/>
              <a:cxnLst/>
              <a:rect l="l" t="t" r="r" b="b"/>
              <a:pathLst>
                <a:path w="30702" h="1298" extrusionOk="0">
                  <a:moveTo>
                    <a:pt x="23541" y="1"/>
                  </a:moveTo>
                  <a:cubicBezTo>
                    <a:pt x="20641" y="15"/>
                    <a:pt x="17743" y="134"/>
                    <a:pt x="14910" y="161"/>
                  </a:cubicBezTo>
                  <a:cubicBezTo>
                    <a:pt x="12385" y="175"/>
                    <a:pt x="9860" y="188"/>
                    <a:pt x="7335" y="241"/>
                  </a:cubicBezTo>
                  <a:cubicBezTo>
                    <a:pt x="6239" y="268"/>
                    <a:pt x="5131" y="255"/>
                    <a:pt x="4021" y="282"/>
                  </a:cubicBezTo>
                  <a:cubicBezTo>
                    <a:pt x="4115" y="375"/>
                    <a:pt x="4222" y="469"/>
                    <a:pt x="4342" y="549"/>
                  </a:cubicBezTo>
                  <a:cubicBezTo>
                    <a:pt x="4289" y="562"/>
                    <a:pt x="4235" y="576"/>
                    <a:pt x="4182" y="576"/>
                  </a:cubicBezTo>
                  <a:cubicBezTo>
                    <a:pt x="3982" y="576"/>
                    <a:pt x="3795" y="469"/>
                    <a:pt x="3634" y="282"/>
                  </a:cubicBezTo>
                  <a:cubicBezTo>
                    <a:pt x="3394" y="282"/>
                    <a:pt x="3140" y="295"/>
                    <a:pt x="2899" y="308"/>
                  </a:cubicBezTo>
                  <a:lnTo>
                    <a:pt x="2899" y="348"/>
                  </a:lnTo>
                  <a:cubicBezTo>
                    <a:pt x="2886" y="335"/>
                    <a:pt x="2872" y="321"/>
                    <a:pt x="2846" y="308"/>
                  </a:cubicBezTo>
                  <a:cubicBezTo>
                    <a:pt x="2578" y="321"/>
                    <a:pt x="2298" y="335"/>
                    <a:pt x="2031" y="348"/>
                  </a:cubicBezTo>
                  <a:cubicBezTo>
                    <a:pt x="2044" y="375"/>
                    <a:pt x="2044" y="415"/>
                    <a:pt x="2058" y="442"/>
                  </a:cubicBezTo>
                  <a:cubicBezTo>
                    <a:pt x="1978" y="428"/>
                    <a:pt x="1910" y="401"/>
                    <a:pt x="1857" y="362"/>
                  </a:cubicBezTo>
                  <a:cubicBezTo>
                    <a:pt x="1256" y="401"/>
                    <a:pt x="668" y="455"/>
                    <a:pt x="81" y="549"/>
                  </a:cubicBezTo>
                  <a:cubicBezTo>
                    <a:pt x="27" y="549"/>
                    <a:pt x="0" y="602"/>
                    <a:pt x="0" y="656"/>
                  </a:cubicBezTo>
                  <a:cubicBezTo>
                    <a:pt x="0" y="695"/>
                    <a:pt x="27" y="749"/>
                    <a:pt x="81" y="749"/>
                  </a:cubicBezTo>
                  <a:cubicBezTo>
                    <a:pt x="2352" y="1096"/>
                    <a:pt x="4703" y="1003"/>
                    <a:pt x="6987" y="1057"/>
                  </a:cubicBezTo>
                  <a:cubicBezTo>
                    <a:pt x="9633" y="1110"/>
                    <a:pt x="12265" y="1137"/>
                    <a:pt x="14910" y="1150"/>
                  </a:cubicBezTo>
                  <a:lnTo>
                    <a:pt x="15177" y="1150"/>
                  </a:lnTo>
                  <a:cubicBezTo>
                    <a:pt x="16313" y="1150"/>
                    <a:pt x="17449" y="1176"/>
                    <a:pt x="18598" y="1203"/>
                  </a:cubicBezTo>
                  <a:cubicBezTo>
                    <a:pt x="20308" y="1256"/>
                    <a:pt x="22031" y="1297"/>
                    <a:pt x="23741" y="1297"/>
                  </a:cubicBezTo>
                  <a:cubicBezTo>
                    <a:pt x="25985" y="1297"/>
                    <a:pt x="28217" y="1217"/>
                    <a:pt x="30394" y="963"/>
                  </a:cubicBezTo>
                  <a:cubicBezTo>
                    <a:pt x="30595" y="936"/>
                    <a:pt x="30702" y="789"/>
                    <a:pt x="30702" y="656"/>
                  </a:cubicBezTo>
                  <a:cubicBezTo>
                    <a:pt x="30702" y="508"/>
                    <a:pt x="30595" y="362"/>
                    <a:pt x="30394" y="348"/>
                  </a:cubicBezTo>
                  <a:cubicBezTo>
                    <a:pt x="28297" y="95"/>
                    <a:pt x="26172" y="15"/>
                    <a:pt x="24022" y="1"/>
                  </a:cubicBezTo>
                  <a:cubicBezTo>
                    <a:pt x="23928" y="27"/>
                    <a:pt x="23848" y="41"/>
                    <a:pt x="23767" y="41"/>
                  </a:cubicBezTo>
                  <a:cubicBezTo>
                    <a:pt x="23687" y="41"/>
                    <a:pt x="23607" y="27"/>
                    <a:pt x="23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4450745" y="167501"/>
              <a:ext cx="22228" cy="9262"/>
            </a:xfrm>
            <a:custGeom>
              <a:avLst/>
              <a:gdLst/>
              <a:ahLst/>
              <a:cxnLst/>
              <a:rect l="l" t="t" r="r" b="b"/>
              <a:pathLst>
                <a:path w="708" h="295" extrusionOk="0">
                  <a:moveTo>
                    <a:pt x="0" y="1"/>
                  </a:moveTo>
                  <a:cubicBezTo>
                    <a:pt x="161" y="188"/>
                    <a:pt x="348" y="295"/>
                    <a:pt x="548" y="295"/>
                  </a:cubicBezTo>
                  <a:cubicBezTo>
                    <a:pt x="601" y="295"/>
                    <a:pt x="655" y="281"/>
                    <a:pt x="708" y="268"/>
                  </a:cubicBezTo>
                  <a:cubicBezTo>
                    <a:pt x="588" y="188"/>
                    <a:pt x="481" y="94"/>
                    <a:pt x="387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4394926" y="169573"/>
              <a:ext cx="6342" cy="3014"/>
            </a:xfrm>
            <a:custGeom>
              <a:avLst/>
              <a:gdLst/>
              <a:ahLst/>
              <a:cxnLst/>
              <a:rect l="l" t="t" r="r" b="b"/>
              <a:pathLst>
                <a:path w="202" h="96" extrusionOk="0">
                  <a:moveTo>
                    <a:pt x="175" y="1"/>
                  </a:moveTo>
                  <a:cubicBezTo>
                    <a:pt x="122" y="1"/>
                    <a:pt x="54" y="1"/>
                    <a:pt x="1" y="15"/>
                  </a:cubicBezTo>
                  <a:cubicBezTo>
                    <a:pt x="54" y="54"/>
                    <a:pt x="122" y="81"/>
                    <a:pt x="202" y="95"/>
                  </a:cubicBezTo>
                  <a:cubicBezTo>
                    <a:pt x="188" y="68"/>
                    <a:pt x="188" y="28"/>
                    <a:pt x="175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5075688" y="158679"/>
              <a:ext cx="15132" cy="1319"/>
            </a:xfrm>
            <a:custGeom>
              <a:avLst/>
              <a:gdLst/>
              <a:ahLst/>
              <a:cxnLst/>
              <a:rect l="l" t="t" r="r" b="b"/>
              <a:pathLst>
                <a:path w="482" h="42" extrusionOk="0">
                  <a:moveTo>
                    <a:pt x="1" y="1"/>
                  </a:moveTo>
                  <a:cubicBezTo>
                    <a:pt x="67" y="27"/>
                    <a:pt x="147" y="41"/>
                    <a:pt x="227" y="41"/>
                  </a:cubicBezTo>
                  <a:cubicBezTo>
                    <a:pt x="308" y="41"/>
                    <a:pt x="388" y="27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4425975" y="168348"/>
              <a:ext cx="1727" cy="1256"/>
            </a:xfrm>
            <a:custGeom>
              <a:avLst/>
              <a:gdLst/>
              <a:ahLst/>
              <a:cxnLst/>
              <a:rect l="l" t="t" r="r" b="b"/>
              <a:pathLst>
                <a:path w="55" h="40" extrusionOk="0">
                  <a:moveTo>
                    <a:pt x="1" y="0"/>
                  </a:moveTo>
                  <a:cubicBezTo>
                    <a:pt x="27" y="13"/>
                    <a:pt x="41" y="27"/>
                    <a:pt x="54" y="4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4296378" y="139811"/>
              <a:ext cx="1757900" cy="147682"/>
            </a:xfrm>
            <a:custGeom>
              <a:avLst/>
              <a:gdLst/>
              <a:ahLst/>
              <a:cxnLst/>
              <a:rect l="l" t="t" r="r" b="b"/>
              <a:pathLst>
                <a:path w="55993" h="4704" extrusionOk="0">
                  <a:moveTo>
                    <a:pt x="26213" y="388"/>
                  </a:moveTo>
                  <a:cubicBezTo>
                    <a:pt x="26935" y="388"/>
                    <a:pt x="27656" y="402"/>
                    <a:pt x="28378" y="415"/>
                  </a:cubicBezTo>
                  <a:cubicBezTo>
                    <a:pt x="28417" y="415"/>
                    <a:pt x="28471" y="468"/>
                    <a:pt x="28524" y="495"/>
                  </a:cubicBezTo>
                  <a:cubicBezTo>
                    <a:pt x="28390" y="568"/>
                    <a:pt x="27916" y="605"/>
                    <a:pt x="27395" y="605"/>
                  </a:cubicBezTo>
                  <a:cubicBezTo>
                    <a:pt x="26874" y="605"/>
                    <a:pt x="26306" y="568"/>
                    <a:pt x="25986" y="495"/>
                  </a:cubicBezTo>
                  <a:cubicBezTo>
                    <a:pt x="26119" y="428"/>
                    <a:pt x="26160" y="388"/>
                    <a:pt x="26213" y="388"/>
                  </a:cubicBezTo>
                  <a:close/>
                  <a:moveTo>
                    <a:pt x="1804" y="281"/>
                  </a:moveTo>
                  <a:cubicBezTo>
                    <a:pt x="2178" y="375"/>
                    <a:pt x="2326" y="616"/>
                    <a:pt x="2432" y="896"/>
                  </a:cubicBezTo>
                  <a:cubicBezTo>
                    <a:pt x="2098" y="842"/>
                    <a:pt x="1925" y="642"/>
                    <a:pt x="1804" y="281"/>
                  </a:cubicBezTo>
                  <a:close/>
                  <a:moveTo>
                    <a:pt x="1136" y="361"/>
                  </a:moveTo>
                  <a:lnTo>
                    <a:pt x="1136" y="361"/>
                  </a:lnTo>
                  <a:cubicBezTo>
                    <a:pt x="1390" y="509"/>
                    <a:pt x="1510" y="722"/>
                    <a:pt x="1631" y="1043"/>
                  </a:cubicBezTo>
                  <a:cubicBezTo>
                    <a:pt x="1203" y="856"/>
                    <a:pt x="1123" y="735"/>
                    <a:pt x="1136" y="361"/>
                  </a:cubicBezTo>
                  <a:close/>
                  <a:moveTo>
                    <a:pt x="24995" y="380"/>
                  </a:moveTo>
                  <a:cubicBezTo>
                    <a:pt x="25129" y="380"/>
                    <a:pt x="25258" y="444"/>
                    <a:pt x="25412" y="575"/>
                  </a:cubicBezTo>
                  <a:cubicBezTo>
                    <a:pt x="25371" y="589"/>
                    <a:pt x="25344" y="602"/>
                    <a:pt x="25305" y="602"/>
                  </a:cubicBezTo>
                  <a:cubicBezTo>
                    <a:pt x="27455" y="616"/>
                    <a:pt x="29580" y="696"/>
                    <a:pt x="31677" y="949"/>
                  </a:cubicBezTo>
                  <a:cubicBezTo>
                    <a:pt x="32078" y="990"/>
                    <a:pt x="32078" y="1510"/>
                    <a:pt x="31677" y="1564"/>
                  </a:cubicBezTo>
                  <a:cubicBezTo>
                    <a:pt x="29498" y="1823"/>
                    <a:pt x="27271" y="1898"/>
                    <a:pt x="25035" y="1898"/>
                  </a:cubicBezTo>
                  <a:cubicBezTo>
                    <a:pt x="22076" y="1898"/>
                    <a:pt x="19100" y="1766"/>
                    <a:pt x="16193" y="1751"/>
                  </a:cubicBezTo>
                  <a:cubicBezTo>
                    <a:pt x="13548" y="1738"/>
                    <a:pt x="10916" y="1711"/>
                    <a:pt x="8270" y="1658"/>
                  </a:cubicBezTo>
                  <a:cubicBezTo>
                    <a:pt x="5986" y="1604"/>
                    <a:pt x="3635" y="1697"/>
                    <a:pt x="1364" y="1350"/>
                  </a:cubicBezTo>
                  <a:cubicBezTo>
                    <a:pt x="1257" y="1337"/>
                    <a:pt x="1257" y="1163"/>
                    <a:pt x="1364" y="1150"/>
                  </a:cubicBezTo>
                  <a:cubicBezTo>
                    <a:pt x="1951" y="1056"/>
                    <a:pt x="2539" y="1002"/>
                    <a:pt x="3140" y="963"/>
                  </a:cubicBezTo>
                  <a:cubicBezTo>
                    <a:pt x="2940" y="829"/>
                    <a:pt x="2793" y="642"/>
                    <a:pt x="2646" y="441"/>
                  </a:cubicBezTo>
                  <a:cubicBezTo>
                    <a:pt x="2685" y="433"/>
                    <a:pt x="2723" y="428"/>
                    <a:pt x="2761" y="428"/>
                  </a:cubicBezTo>
                  <a:cubicBezTo>
                    <a:pt x="3005" y="428"/>
                    <a:pt x="3209" y="613"/>
                    <a:pt x="3314" y="949"/>
                  </a:cubicBezTo>
                  <a:cubicBezTo>
                    <a:pt x="3581" y="936"/>
                    <a:pt x="3861" y="922"/>
                    <a:pt x="4129" y="909"/>
                  </a:cubicBezTo>
                  <a:cubicBezTo>
                    <a:pt x="3955" y="735"/>
                    <a:pt x="3822" y="589"/>
                    <a:pt x="3674" y="455"/>
                  </a:cubicBezTo>
                  <a:cubicBezTo>
                    <a:pt x="3701" y="428"/>
                    <a:pt x="3728" y="415"/>
                    <a:pt x="3755" y="388"/>
                  </a:cubicBezTo>
                  <a:cubicBezTo>
                    <a:pt x="4089" y="468"/>
                    <a:pt x="4169" y="562"/>
                    <a:pt x="4182" y="909"/>
                  </a:cubicBezTo>
                  <a:cubicBezTo>
                    <a:pt x="4423" y="896"/>
                    <a:pt x="4677" y="883"/>
                    <a:pt x="4917" y="883"/>
                  </a:cubicBezTo>
                  <a:cubicBezTo>
                    <a:pt x="4823" y="762"/>
                    <a:pt x="4730" y="602"/>
                    <a:pt x="4663" y="415"/>
                  </a:cubicBezTo>
                  <a:lnTo>
                    <a:pt x="4663" y="415"/>
                  </a:lnTo>
                  <a:cubicBezTo>
                    <a:pt x="4944" y="509"/>
                    <a:pt x="5117" y="696"/>
                    <a:pt x="5304" y="883"/>
                  </a:cubicBezTo>
                  <a:cubicBezTo>
                    <a:pt x="6414" y="856"/>
                    <a:pt x="7522" y="869"/>
                    <a:pt x="8618" y="842"/>
                  </a:cubicBezTo>
                  <a:cubicBezTo>
                    <a:pt x="11143" y="789"/>
                    <a:pt x="13668" y="776"/>
                    <a:pt x="16193" y="762"/>
                  </a:cubicBezTo>
                  <a:cubicBezTo>
                    <a:pt x="19026" y="735"/>
                    <a:pt x="21924" y="616"/>
                    <a:pt x="24824" y="602"/>
                  </a:cubicBezTo>
                  <a:cubicBezTo>
                    <a:pt x="24757" y="589"/>
                    <a:pt x="24690" y="562"/>
                    <a:pt x="24637" y="509"/>
                  </a:cubicBezTo>
                  <a:cubicBezTo>
                    <a:pt x="24770" y="424"/>
                    <a:pt x="24884" y="380"/>
                    <a:pt x="24995" y="380"/>
                  </a:cubicBezTo>
                  <a:close/>
                  <a:moveTo>
                    <a:pt x="34283" y="1"/>
                  </a:moveTo>
                  <a:lnTo>
                    <a:pt x="34283" y="14"/>
                  </a:lnTo>
                  <a:lnTo>
                    <a:pt x="1" y="14"/>
                  </a:lnTo>
                  <a:lnTo>
                    <a:pt x="1" y="4624"/>
                  </a:lnTo>
                  <a:cubicBezTo>
                    <a:pt x="1" y="4624"/>
                    <a:pt x="28" y="4636"/>
                    <a:pt x="67" y="4636"/>
                  </a:cubicBezTo>
                  <a:lnTo>
                    <a:pt x="188" y="4636"/>
                  </a:lnTo>
                  <a:cubicBezTo>
                    <a:pt x="241" y="4636"/>
                    <a:pt x="308" y="4636"/>
                    <a:pt x="388" y="4650"/>
                  </a:cubicBezTo>
                  <a:lnTo>
                    <a:pt x="1136" y="4650"/>
                  </a:lnTo>
                  <a:cubicBezTo>
                    <a:pt x="1350" y="4663"/>
                    <a:pt x="1577" y="4663"/>
                    <a:pt x="1831" y="4663"/>
                  </a:cubicBezTo>
                  <a:lnTo>
                    <a:pt x="2326" y="4663"/>
                  </a:lnTo>
                  <a:cubicBezTo>
                    <a:pt x="2539" y="4663"/>
                    <a:pt x="2780" y="4677"/>
                    <a:pt x="3020" y="4677"/>
                  </a:cubicBezTo>
                  <a:lnTo>
                    <a:pt x="4850" y="4677"/>
                  </a:lnTo>
                  <a:cubicBezTo>
                    <a:pt x="4998" y="4690"/>
                    <a:pt x="5144" y="4690"/>
                    <a:pt x="5291" y="4690"/>
                  </a:cubicBezTo>
                  <a:lnTo>
                    <a:pt x="8284" y="4690"/>
                  </a:lnTo>
                  <a:cubicBezTo>
                    <a:pt x="8899" y="4690"/>
                    <a:pt x="9526" y="4690"/>
                    <a:pt x="10181" y="4704"/>
                  </a:cubicBezTo>
                  <a:lnTo>
                    <a:pt x="25198" y="4704"/>
                  </a:lnTo>
                  <a:cubicBezTo>
                    <a:pt x="25438" y="4690"/>
                    <a:pt x="25679" y="4690"/>
                    <a:pt x="25919" y="4690"/>
                  </a:cubicBezTo>
                  <a:lnTo>
                    <a:pt x="29352" y="4690"/>
                  </a:lnTo>
                  <a:cubicBezTo>
                    <a:pt x="29500" y="4677"/>
                    <a:pt x="29633" y="4677"/>
                    <a:pt x="29780" y="4677"/>
                  </a:cubicBezTo>
                  <a:lnTo>
                    <a:pt x="31611" y="4677"/>
                  </a:lnTo>
                  <a:cubicBezTo>
                    <a:pt x="31730" y="4677"/>
                    <a:pt x="31864" y="4677"/>
                    <a:pt x="31985" y="4663"/>
                  </a:cubicBezTo>
                  <a:lnTo>
                    <a:pt x="33200" y="4663"/>
                  </a:lnTo>
                  <a:cubicBezTo>
                    <a:pt x="33254" y="4663"/>
                    <a:pt x="33307" y="4650"/>
                    <a:pt x="33360" y="4650"/>
                  </a:cubicBezTo>
                  <a:lnTo>
                    <a:pt x="34055" y="4650"/>
                  </a:lnTo>
                  <a:cubicBezTo>
                    <a:pt x="34109" y="4650"/>
                    <a:pt x="34149" y="4636"/>
                    <a:pt x="34176" y="4636"/>
                  </a:cubicBezTo>
                  <a:lnTo>
                    <a:pt x="34283" y="4636"/>
                  </a:lnTo>
                  <a:lnTo>
                    <a:pt x="34283" y="4704"/>
                  </a:lnTo>
                  <a:lnTo>
                    <a:pt x="34710" y="4704"/>
                  </a:lnTo>
                  <a:cubicBezTo>
                    <a:pt x="34696" y="4677"/>
                    <a:pt x="34710" y="4636"/>
                    <a:pt x="34737" y="4624"/>
                  </a:cubicBezTo>
                  <a:cubicBezTo>
                    <a:pt x="34723" y="4610"/>
                    <a:pt x="34723" y="4583"/>
                    <a:pt x="34737" y="4583"/>
                  </a:cubicBezTo>
                  <a:cubicBezTo>
                    <a:pt x="34750" y="4570"/>
                    <a:pt x="34764" y="4570"/>
                    <a:pt x="34764" y="4556"/>
                  </a:cubicBezTo>
                  <a:lnTo>
                    <a:pt x="34737" y="4556"/>
                  </a:lnTo>
                  <a:cubicBezTo>
                    <a:pt x="34630" y="4556"/>
                    <a:pt x="34630" y="4410"/>
                    <a:pt x="34737" y="4396"/>
                  </a:cubicBezTo>
                  <a:lnTo>
                    <a:pt x="34803" y="4396"/>
                  </a:lnTo>
                  <a:lnTo>
                    <a:pt x="34803" y="4663"/>
                  </a:lnTo>
                  <a:lnTo>
                    <a:pt x="54122" y="4663"/>
                  </a:lnTo>
                  <a:lnTo>
                    <a:pt x="54122" y="4583"/>
                  </a:lnTo>
                  <a:cubicBezTo>
                    <a:pt x="54122" y="4583"/>
                    <a:pt x="54122" y="4570"/>
                    <a:pt x="54109" y="4556"/>
                  </a:cubicBezTo>
                  <a:cubicBezTo>
                    <a:pt x="54122" y="4556"/>
                    <a:pt x="54122" y="4543"/>
                    <a:pt x="54122" y="4529"/>
                  </a:cubicBezTo>
                  <a:lnTo>
                    <a:pt x="54122" y="4583"/>
                  </a:lnTo>
                  <a:cubicBezTo>
                    <a:pt x="54149" y="4624"/>
                    <a:pt x="54163" y="4663"/>
                    <a:pt x="54163" y="4704"/>
                  </a:cubicBezTo>
                  <a:lnTo>
                    <a:pt x="55992" y="4704"/>
                  </a:lnTo>
                  <a:lnTo>
                    <a:pt x="55992" y="990"/>
                  </a:lnTo>
                  <a:cubicBezTo>
                    <a:pt x="55805" y="1029"/>
                    <a:pt x="55632" y="1083"/>
                    <a:pt x="55472" y="1136"/>
                  </a:cubicBezTo>
                  <a:cubicBezTo>
                    <a:pt x="55398" y="1163"/>
                    <a:pt x="55331" y="1176"/>
                    <a:pt x="55270" y="1176"/>
                  </a:cubicBezTo>
                  <a:cubicBezTo>
                    <a:pt x="54708" y="1176"/>
                    <a:pt x="54711" y="111"/>
                    <a:pt x="55278" y="111"/>
                  </a:cubicBezTo>
                  <a:cubicBezTo>
                    <a:pt x="55337" y="111"/>
                    <a:pt x="55401" y="122"/>
                    <a:pt x="55472" y="147"/>
                  </a:cubicBezTo>
                  <a:cubicBezTo>
                    <a:pt x="55632" y="215"/>
                    <a:pt x="55805" y="254"/>
                    <a:pt x="55992" y="295"/>
                  </a:cubicBezTo>
                  <a:lnTo>
                    <a:pt x="55992" y="1"/>
                  </a:lnTo>
                  <a:lnTo>
                    <a:pt x="53881" y="1"/>
                  </a:lnTo>
                  <a:cubicBezTo>
                    <a:pt x="53869" y="1"/>
                    <a:pt x="53869" y="14"/>
                    <a:pt x="53869" y="28"/>
                  </a:cubicBezTo>
                  <a:lnTo>
                    <a:pt x="53855" y="28"/>
                  </a:lnTo>
                  <a:cubicBezTo>
                    <a:pt x="53441" y="14"/>
                    <a:pt x="52586" y="1"/>
                    <a:pt x="5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911603" y="139811"/>
              <a:ext cx="76384" cy="879"/>
            </a:xfrm>
            <a:custGeom>
              <a:avLst/>
              <a:gdLst/>
              <a:ahLst/>
              <a:cxnLst/>
              <a:rect l="l" t="t" r="r" b="b"/>
              <a:pathLst>
                <a:path w="2433" h="28" extrusionOk="0">
                  <a:moveTo>
                    <a:pt x="1" y="1"/>
                  </a:moveTo>
                  <a:cubicBezTo>
                    <a:pt x="1137" y="1"/>
                    <a:pt x="1992" y="14"/>
                    <a:pt x="2406" y="28"/>
                  </a:cubicBezTo>
                  <a:lnTo>
                    <a:pt x="2420" y="28"/>
                  </a:lnTo>
                  <a:cubicBezTo>
                    <a:pt x="2420" y="14"/>
                    <a:pt x="2420" y="1"/>
                    <a:pt x="2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5995113" y="281997"/>
              <a:ext cx="408" cy="1695"/>
            </a:xfrm>
            <a:custGeom>
              <a:avLst/>
              <a:gdLst/>
              <a:ahLst/>
              <a:cxnLst/>
              <a:rect l="l" t="t" r="r" b="b"/>
              <a:pathLst>
                <a:path w="13" h="54" extrusionOk="0">
                  <a:moveTo>
                    <a:pt x="13" y="0"/>
                  </a:moveTo>
                  <a:cubicBezTo>
                    <a:pt x="13" y="14"/>
                    <a:pt x="13" y="27"/>
                    <a:pt x="0" y="27"/>
                  </a:cubicBezTo>
                  <a:cubicBezTo>
                    <a:pt x="13" y="41"/>
                    <a:pt x="13" y="54"/>
                    <a:pt x="13" y="5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5383576" y="277790"/>
              <a:ext cx="613239" cy="9701"/>
            </a:xfrm>
            <a:custGeom>
              <a:avLst/>
              <a:gdLst/>
              <a:ahLst/>
              <a:cxnLst/>
              <a:rect l="l" t="t" r="r" b="b"/>
              <a:pathLst>
                <a:path w="19533" h="309" extrusionOk="0">
                  <a:moveTo>
                    <a:pt x="107" y="1"/>
                  </a:moveTo>
                  <a:cubicBezTo>
                    <a:pt x="0" y="15"/>
                    <a:pt x="0" y="161"/>
                    <a:pt x="107" y="161"/>
                  </a:cubicBezTo>
                  <a:lnTo>
                    <a:pt x="134" y="161"/>
                  </a:lnTo>
                  <a:cubicBezTo>
                    <a:pt x="134" y="175"/>
                    <a:pt x="120" y="175"/>
                    <a:pt x="107" y="188"/>
                  </a:cubicBezTo>
                  <a:cubicBezTo>
                    <a:pt x="93" y="188"/>
                    <a:pt x="93" y="215"/>
                    <a:pt x="107" y="229"/>
                  </a:cubicBezTo>
                  <a:cubicBezTo>
                    <a:pt x="80" y="241"/>
                    <a:pt x="66" y="282"/>
                    <a:pt x="80" y="309"/>
                  </a:cubicBezTo>
                  <a:lnTo>
                    <a:pt x="19533" y="309"/>
                  </a:lnTo>
                  <a:cubicBezTo>
                    <a:pt x="19533" y="268"/>
                    <a:pt x="19519" y="229"/>
                    <a:pt x="19492" y="188"/>
                  </a:cubicBezTo>
                  <a:lnTo>
                    <a:pt x="19492" y="268"/>
                  </a:lnTo>
                  <a:lnTo>
                    <a:pt x="173" y="268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3"/>
          <p:cNvGrpSpPr/>
          <p:nvPr/>
        </p:nvGrpSpPr>
        <p:grpSpPr>
          <a:xfrm>
            <a:off x="494367" y="119375"/>
            <a:ext cx="202015" cy="180045"/>
            <a:chOff x="494367" y="119375"/>
            <a:chExt cx="202015" cy="180045"/>
          </a:xfrm>
        </p:grpSpPr>
        <p:sp>
          <p:nvSpPr>
            <p:cNvPr id="291" name="Google Shape;291;p3"/>
            <p:cNvSpPr/>
            <p:nvPr/>
          </p:nvSpPr>
          <p:spPr>
            <a:xfrm>
              <a:off x="513186" y="131386"/>
              <a:ext cx="183196" cy="168034"/>
            </a:xfrm>
            <a:custGeom>
              <a:avLst/>
              <a:gdLst/>
              <a:ahLst/>
              <a:cxnLst/>
              <a:rect l="l" t="t" r="r" b="b"/>
              <a:pathLst>
                <a:path w="6162" h="5652" extrusionOk="0">
                  <a:moveTo>
                    <a:pt x="4965" y="106"/>
                  </a:moveTo>
                  <a:cubicBezTo>
                    <a:pt x="4894" y="125"/>
                    <a:pt x="4841" y="195"/>
                    <a:pt x="4771" y="247"/>
                  </a:cubicBezTo>
                  <a:cubicBezTo>
                    <a:pt x="4824" y="301"/>
                    <a:pt x="4876" y="388"/>
                    <a:pt x="4947" y="406"/>
                  </a:cubicBezTo>
                  <a:cubicBezTo>
                    <a:pt x="4982" y="406"/>
                    <a:pt x="5052" y="336"/>
                    <a:pt x="5123" y="265"/>
                  </a:cubicBezTo>
                  <a:cubicBezTo>
                    <a:pt x="5052" y="195"/>
                    <a:pt x="5000" y="106"/>
                    <a:pt x="4965" y="106"/>
                  </a:cubicBezTo>
                  <a:close/>
                  <a:moveTo>
                    <a:pt x="2341" y="1286"/>
                  </a:moveTo>
                  <a:cubicBezTo>
                    <a:pt x="2060" y="1286"/>
                    <a:pt x="1743" y="1303"/>
                    <a:pt x="1444" y="1322"/>
                  </a:cubicBezTo>
                  <a:cubicBezTo>
                    <a:pt x="1743" y="1303"/>
                    <a:pt x="2060" y="1286"/>
                    <a:pt x="2360" y="1286"/>
                  </a:cubicBezTo>
                  <a:close/>
                  <a:moveTo>
                    <a:pt x="1320" y="1533"/>
                  </a:moveTo>
                  <a:lnTo>
                    <a:pt x="1320" y="1533"/>
                  </a:lnTo>
                  <a:cubicBezTo>
                    <a:pt x="2025" y="1550"/>
                    <a:pt x="2747" y="1550"/>
                    <a:pt x="3451" y="1550"/>
                  </a:cubicBezTo>
                  <a:lnTo>
                    <a:pt x="3557" y="1550"/>
                  </a:lnTo>
                  <a:cubicBezTo>
                    <a:pt x="3557" y="1550"/>
                    <a:pt x="3557" y="1550"/>
                    <a:pt x="3557" y="1550"/>
                  </a:cubicBezTo>
                  <a:lnTo>
                    <a:pt x="3560" y="1550"/>
                  </a:lnTo>
                  <a:cubicBezTo>
                    <a:pt x="2808" y="1550"/>
                    <a:pt x="2055" y="1550"/>
                    <a:pt x="1320" y="1533"/>
                  </a:cubicBezTo>
                  <a:close/>
                  <a:moveTo>
                    <a:pt x="3768" y="1498"/>
                  </a:moveTo>
                  <a:lnTo>
                    <a:pt x="3768" y="1498"/>
                  </a:lnTo>
                  <a:cubicBezTo>
                    <a:pt x="3679" y="1514"/>
                    <a:pt x="3627" y="1550"/>
                    <a:pt x="3557" y="1550"/>
                  </a:cubicBezTo>
                  <a:lnTo>
                    <a:pt x="3560" y="1550"/>
                  </a:lnTo>
                  <a:cubicBezTo>
                    <a:pt x="3564" y="1550"/>
                    <a:pt x="3569" y="1550"/>
                    <a:pt x="3574" y="1550"/>
                  </a:cubicBezTo>
                  <a:cubicBezTo>
                    <a:pt x="3627" y="1550"/>
                    <a:pt x="3679" y="1533"/>
                    <a:pt x="3768" y="1498"/>
                  </a:cubicBezTo>
                  <a:close/>
                  <a:moveTo>
                    <a:pt x="5510" y="1"/>
                  </a:moveTo>
                  <a:lnTo>
                    <a:pt x="5510" y="4331"/>
                  </a:lnTo>
                  <a:lnTo>
                    <a:pt x="5510" y="5211"/>
                  </a:lnTo>
                  <a:cubicBezTo>
                    <a:pt x="5423" y="5211"/>
                    <a:pt x="5352" y="5229"/>
                    <a:pt x="5282" y="5229"/>
                  </a:cubicBezTo>
                  <a:cubicBezTo>
                    <a:pt x="5228" y="5246"/>
                    <a:pt x="5193" y="5246"/>
                    <a:pt x="5158" y="5246"/>
                  </a:cubicBezTo>
                  <a:lnTo>
                    <a:pt x="1" y="5246"/>
                  </a:lnTo>
                  <a:cubicBezTo>
                    <a:pt x="18" y="5617"/>
                    <a:pt x="71" y="5652"/>
                    <a:pt x="459" y="5652"/>
                  </a:cubicBezTo>
                  <a:lnTo>
                    <a:pt x="5791" y="5652"/>
                  </a:lnTo>
                  <a:cubicBezTo>
                    <a:pt x="5845" y="5652"/>
                    <a:pt x="5880" y="5652"/>
                    <a:pt x="5915" y="5633"/>
                  </a:cubicBezTo>
                  <a:cubicBezTo>
                    <a:pt x="5986" y="5633"/>
                    <a:pt x="6073" y="5617"/>
                    <a:pt x="6162" y="5617"/>
                  </a:cubicBezTo>
                  <a:lnTo>
                    <a:pt x="6162" y="4736"/>
                  </a:lnTo>
                  <a:lnTo>
                    <a:pt x="61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502186" y="124846"/>
              <a:ext cx="168034" cy="154685"/>
            </a:xfrm>
            <a:custGeom>
              <a:avLst/>
              <a:gdLst/>
              <a:ahLst/>
              <a:cxnLst/>
              <a:rect l="l" t="t" r="r" b="b"/>
              <a:pathLst>
                <a:path w="5652" h="5203" extrusionOk="0">
                  <a:moveTo>
                    <a:pt x="5343" y="324"/>
                  </a:moveTo>
                  <a:cubicBezTo>
                    <a:pt x="5378" y="324"/>
                    <a:pt x="5427" y="420"/>
                    <a:pt x="5493" y="485"/>
                  </a:cubicBezTo>
                  <a:cubicBezTo>
                    <a:pt x="5428" y="550"/>
                    <a:pt x="5350" y="628"/>
                    <a:pt x="5323" y="628"/>
                  </a:cubicBezTo>
                  <a:cubicBezTo>
                    <a:pt x="5320" y="628"/>
                    <a:pt x="5318" y="628"/>
                    <a:pt x="5317" y="626"/>
                  </a:cubicBezTo>
                  <a:cubicBezTo>
                    <a:pt x="5246" y="608"/>
                    <a:pt x="5194" y="521"/>
                    <a:pt x="5141" y="467"/>
                  </a:cubicBezTo>
                  <a:cubicBezTo>
                    <a:pt x="5211" y="415"/>
                    <a:pt x="5264" y="345"/>
                    <a:pt x="5335" y="326"/>
                  </a:cubicBezTo>
                  <a:cubicBezTo>
                    <a:pt x="5337" y="325"/>
                    <a:pt x="5340" y="324"/>
                    <a:pt x="5343" y="324"/>
                  </a:cubicBezTo>
                  <a:close/>
                  <a:moveTo>
                    <a:pt x="493" y="345"/>
                  </a:moveTo>
                  <a:cubicBezTo>
                    <a:pt x="564" y="345"/>
                    <a:pt x="634" y="415"/>
                    <a:pt x="688" y="450"/>
                  </a:cubicBezTo>
                  <a:cubicBezTo>
                    <a:pt x="669" y="537"/>
                    <a:pt x="653" y="591"/>
                    <a:pt x="617" y="643"/>
                  </a:cubicBezTo>
                  <a:cubicBezTo>
                    <a:pt x="582" y="678"/>
                    <a:pt x="512" y="697"/>
                    <a:pt x="441" y="697"/>
                  </a:cubicBezTo>
                  <a:cubicBezTo>
                    <a:pt x="388" y="697"/>
                    <a:pt x="301" y="626"/>
                    <a:pt x="282" y="573"/>
                  </a:cubicBezTo>
                  <a:lnTo>
                    <a:pt x="282" y="485"/>
                  </a:lnTo>
                  <a:cubicBezTo>
                    <a:pt x="282" y="467"/>
                    <a:pt x="301" y="467"/>
                    <a:pt x="301" y="450"/>
                  </a:cubicBezTo>
                  <a:cubicBezTo>
                    <a:pt x="301" y="432"/>
                    <a:pt x="317" y="432"/>
                    <a:pt x="317" y="415"/>
                  </a:cubicBezTo>
                  <a:cubicBezTo>
                    <a:pt x="336" y="397"/>
                    <a:pt x="353" y="397"/>
                    <a:pt x="353" y="397"/>
                  </a:cubicBezTo>
                  <a:cubicBezTo>
                    <a:pt x="371" y="380"/>
                    <a:pt x="388" y="380"/>
                    <a:pt x="406" y="361"/>
                  </a:cubicBezTo>
                  <a:cubicBezTo>
                    <a:pt x="441" y="345"/>
                    <a:pt x="458" y="345"/>
                    <a:pt x="493" y="345"/>
                  </a:cubicBezTo>
                  <a:close/>
                  <a:moveTo>
                    <a:pt x="2696" y="1511"/>
                  </a:moveTo>
                  <a:cubicBezTo>
                    <a:pt x="3388" y="1511"/>
                    <a:pt x="3996" y="1570"/>
                    <a:pt x="4208" y="1682"/>
                  </a:cubicBezTo>
                  <a:cubicBezTo>
                    <a:pt x="4084" y="1734"/>
                    <a:pt x="3997" y="1770"/>
                    <a:pt x="3944" y="1770"/>
                  </a:cubicBezTo>
                  <a:cubicBezTo>
                    <a:pt x="3187" y="1770"/>
                    <a:pt x="2430" y="1770"/>
                    <a:pt x="1690" y="1753"/>
                  </a:cubicBezTo>
                  <a:cubicBezTo>
                    <a:pt x="1655" y="1753"/>
                    <a:pt x="1638" y="1753"/>
                    <a:pt x="1620" y="1718"/>
                  </a:cubicBezTo>
                  <a:lnTo>
                    <a:pt x="1603" y="1718"/>
                  </a:lnTo>
                  <a:cubicBezTo>
                    <a:pt x="1568" y="1699"/>
                    <a:pt x="1533" y="1664"/>
                    <a:pt x="1479" y="1647"/>
                  </a:cubicBezTo>
                  <a:cubicBezTo>
                    <a:pt x="1498" y="1629"/>
                    <a:pt x="1514" y="1629"/>
                    <a:pt x="1514" y="1629"/>
                  </a:cubicBezTo>
                  <a:cubicBezTo>
                    <a:pt x="1655" y="1594"/>
                    <a:pt x="1744" y="1542"/>
                    <a:pt x="1814" y="1542"/>
                  </a:cubicBezTo>
                  <a:cubicBezTo>
                    <a:pt x="2108" y="1521"/>
                    <a:pt x="2409" y="1511"/>
                    <a:pt x="2696" y="1511"/>
                  </a:cubicBezTo>
                  <a:close/>
                  <a:moveTo>
                    <a:pt x="5405" y="1506"/>
                  </a:moveTo>
                  <a:cubicBezTo>
                    <a:pt x="5387" y="1840"/>
                    <a:pt x="5246" y="2016"/>
                    <a:pt x="4965" y="2175"/>
                  </a:cubicBezTo>
                  <a:cubicBezTo>
                    <a:pt x="5000" y="1840"/>
                    <a:pt x="5159" y="1682"/>
                    <a:pt x="5405" y="1506"/>
                  </a:cubicBezTo>
                  <a:close/>
                  <a:moveTo>
                    <a:pt x="1744" y="2351"/>
                  </a:moveTo>
                  <a:cubicBezTo>
                    <a:pt x="1937" y="2351"/>
                    <a:pt x="2113" y="2351"/>
                    <a:pt x="2307" y="2368"/>
                  </a:cubicBezTo>
                  <a:lnTo>
                    <a:pt x="3979" y="2368"/>
                  </a:lnTo>
                  <a:cubicBezTo>
                    <a:pt x="4032" y="2368"/>
                    <a:pt x="4067" y="2403"/>
                    <a:pt x="4120" y="2439"/>
                  </a:cubicBezTo>
                  <a:cubicBezTo>
                    <a:pt x="4062" y="2568"/>
                    <a:pt x="3971" y="2580"/>
                    <a:pt x="3882" y="2580"/>
                  </a:cubicBezTo>
                  <a:cubicBezTo>
                    <a:pt x="3861" y="2580"/>
                    <a:pt x="3841" y="2579"/>
                    <a:pt x="3821" y="2579"/>
                  </a:cubicBezTo>
                  <a:cubicBezTo>
                    <a:pt x="3732" y="2579"/>
                    <a:pt x="3645" y="2598"/>
                    <a:pt x="3575" y="2598"/>
                  </a:cubicBezTo>
                  <a:lnTo>
                    <a:pt x="3328" y="2598"/>
                  </a:lnTo>
                  <a:cubicBezTo>
                    <a:pt x="3258" y="2615"/>
                    <a:pt x="3187" y="2615"/>
                    <a:pt x="3117" y="2615"/>
                  </a:cubicBezTo>
                  <a:lnTo>
                    <a:pt x="2606" y="2615"/>
                  </a:lnTo>
                  <a:cubicBezTo>
                    <a:pt x="2342" y="2598"/>
                    <a:pt x="2113" y="2579"/>
                    <a:pt x="1920" y="2562"/>
                  </a:cubicBezTo>
                  <a:cubicBezTo>
                    <a:pt x="1885" y="2544"/>
                    <a:pt x="1831" y="2544"/>
                    <a:pt x="1796" y="2527"/>
                  </a:cubicBezTo>
                  <a:cubicBezTo>
                    <a:pt x="1726" y="2509"/>
                    <a:pt x="1674" y="2492"/>
                    <a:pt x="1638" y="2474"/>
                  </a:cubicBezTo>
                  <a:cubicBezTo>
                    <a:pt x="1620" y="2474"/>
                    <a:pt x="1603" y="2474"/>
                    <a:pt x="1585" y="2457"/>
                  </a:cubicBezTo>
                  <a:cubicBezTo>
                    <a:pt x="1655" y="2422"/>
                    <a:pt x="1690" y="2351"/>
                    <a:pt x="1744" y="2351"/>
                  </a:cubicBezTo>
                  <a:close/>
                  <a:moveTo>
                    <a:pt x="5476" y="2087"/>
                  </a:moveTo>
                  <a:lnTo>
                    <a:pt x="5476" y="2087"/>
                  </a:lnTo>
                  <a:cubicBezTo>
                    <a:pt x="5457" y="2422"/>
                    <a:pt x="5300" y="2598"/>
                    <a:pt x="5035" y="2791"/>
                  </a:cubicBezTo>
                  <a:cubicBezTo>
                    <a:pt x="5035" y="2439"/>
                    <a:pt x="5211" y="2281"/>
                    <a:pt x="5476" y="2087"/>
                  </a:cubicBezTo>
                  <a:close/>
                  <a:moveTo>
                    <a:pt x="5457" y="2861"/>
                  </a:moveTo>
                  <a:lnTo>
                    <a:pt x="5457" y="2861"/>
                  </a:lnTo>
                  <a:cubicBezTo>
                    <a:pt x="5493" y="3126"/>
                    <a:pt x="5335" y="3231"/>
                    <a:pt x="5159" y="3302"/>
                  </a:cubicBezTo>
                  <a:cubicBezTo>
                    <a:pt x="5159" y="3091"/>
                    <a:pt x="5229" y="2931"/>
                    <a:pt x="5457" y="2861"/>
                  </a:cubicBezTo>
                  <a:close/>
                  <a:moveTo>
                    <a:pt x="3908" y="3248"/>
                  </a:moveTo>
                  <a:cubicBezTo>
                    <a:pt x="3979" y="3267"/>
                    <a:pt x="4049" y="3319"/>
                    <a:pt x="4155" y="3354"/>
                  </a:cubicBezTo>
                  <a:cubicBezTo>
                    <a:pt x="4103" y="3389"/>
                    <a:pt x="3962" y="3424"/>
                    <a:pt x="3803" y="3443"/>
                  </a:cubicBezTo>
                  <a:cubicBezTo>
                    <a:pt x="3645" y="3460"/>
                    <a:pt x="3451" y="3478"/>
                    <a:pt x="3258" y="3478"/>
                  </a:cubicBezTo>
                  <a:cubicBezTo>
                    <a:pt x="3204" y="3478"/>
                    <a:pt x="3134" y="3495"/>
                    <a:pt x="3063" y="3495"/>
                  </a:cubicBezTo>
                  <a:lnTo>
                    <a:pt x="3028" y="3495"/>
                  </a:lnTo>
                  <a:cubicBezTo>
                    <a:pt x="2694" y="3495"/>
                    <a:pt x="2359" y="3495"/>
                    <a:pt x="2096" y="3478"/>
                  </a:cubicBezTo>
                  <a:cubicBezTo>
                    <a:pt x="1902" y="3460"/>
                    <a:pt x="1744" y="3443"/>
                    <a:pt x="1638" y="3424"/>
                  </a:cubicBezTo>
                  <a:cubicBezTo>
                    <a:pt x="1620" y="3248"/>
                    <a:pt x="1761" y="3248"/>
                    <a:pt x="1866" y="3248"/>
                  </a:cubicBezTo>
                  <a:close/>
                  <a:moveTo>
                    <a:pt x="406" y="4710"/>
                  </a:moveTo>
                  <a:cubicBezTo>
                    <a:pt x="458" y="4797"/>
                    <a:pt x="529" y="4868"/>
                    <a:pt x="512" y="4921"/>
                  </a:cubicBezTo>
                  <a:cubicBezTo>
                    <a:pt x="512" y="4973"/>
                    <a:pt x="423" y="5009"/>
                    <a:pt x="388" y="5062"/>
                  </a:cubicBezTo>
                  <a:cubicBezTo>
                    <a:pt x="336" y="5009"/>
                    <a:pt x="247" y="4956"/>
                    <a:pt x="230" y="4886"/>
                  </a:cubicBezTo>
                  <a:cubicBezTo>
                    <a:pt x="212" y="4851"/>
                    <a:pt x="317" y="4780"/>
                    <a:pt x="406" y="4710"/>
                  </a:cubicBezTo>
                  <a:close/>
                  <a:moveTo>
                    <a:pt x="5310" y="4743"/>
                  </a:moveTo>
                  <a:cubicBezTo>
                    <a:pt x="5348" y="4743"/>
                    <a:pt x="5413" y="4823"/>
                    <a:pt x="5493" y="4903"/>
                  </a:cubicBezTo>
                  <a:cubicBezTo>
                    <a:pt x="5405" y="4973"/>
                    <a:pt x="5335" y="5062"/>
                    <a:pt x="5281" y="5062"/>
                  </a:cubicBezTo>
                  <a:cubicBezTo>
                    <a:pt x="5211" y="5044"/>
                    <a:pt x="5159" y="4956"/>
                    <a:pt x="5105" y="4886"/>
                  </a:cubicBezTo>
                  <a:cubicBezTo>
                    <a:pt x="5176" y="4832"/>
                    <a:pt x="5229" y="4762"/>
                    <a:pt x="5300" y="4745"/>
                  </a:cubicBezTo>
                  <a:cubicBezTo>
                    <a:pt x="5303" y="4744"/>
                    <a:pt x="5306" y="4743"/>
                    <a:pt x="5310" y="4743"/>
                  </a:cubicBezTo>
                  <a:close/>
                  <a:moveTo>
                    <a:pt x="3511" y="0"/>
                  </a:moveTo>
                  <a:cubicBezTo>
                    <a:pt x="2200" y="0"/>
                    <a:pt x="693" y="23"/>
                    <a:pt x="177" y="63"/>
                  </a:cubicBezTo>
                  <a:cubicBezTo>
                    <a:pt x="71" y="63"/>
                    <a:pt x="19" y="80"/>
                    <a:pt x="1" y="80"/>
                  </a:cubicBezTo>
                  <a:lnTo>
                    <a:pt x="1" y="5203"/>
                  </a:lnTo>
                  <a:lnTo>
                    <a:pt x="5652" y="5203"/>
                  </a:lnTo>
                  <a:lnTo>
                    <a:pt x="5652" y="45"/>
                  </a:lnTo>
                  <a:cubicBezTo>
                    <a:pt x="5421" y="14"/>
                    <a:pt x="4525" y="0"/>
                    <a:pt x="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94367" y="119375"/>
              <a:ext cx="182631" cy="168004"/>
            </a:xfrm>
            <a:custGeom>
              <a:avLst/>
              <a:gdLst/>
              <a:ahLst/>
              <a:cxnLst/>
              <a:rect l="l" t="t" r="r" b="b"/>
              <a:pathLst>
                <a:path w="6143" h="5651" extrusionOk="0">
                  <a:moveTo>
                    <a:pt x="3774" y="184"/>
                  </a:moveTo>
                  <a:cubicBezTo>
                    <a:pt x="4788" y="184"/>
                    <a:pt x="5684" y="198"/>
                    <a:pt x="5915" y="229"/>
                  </a:cubicBezTo>
                  <a:lnTo>
                    <a:pt x="5915" y="5387"/>
                  </a:lnTo>
                  <a:lnTo>
                    <a:pt x="264" y="5387"/>
                  </a:lnTo>
                  <a:lnTo>
                    <a:pt x="264" y="264"/>
                  </a:lnTo>
                  <a:cubicBezTo>
                    <a:pt x="282" y="264"/>
                    <a:pt x="334" y="247"/>
                    <a:pt x="440" y="247"/>
                  </a:cubicBezTo>
                  <a:cubicBezTo>
                    <a:pt x="956" y="207"/>
                    <a:pt x="2463" y="184"/>
                    <a:pt x="3774" y="184"/>
                  </a:cubicBezTo>
                  <a:close/>
                  <a:moveTo>
                    <a:pt x="35" y="1"/>
                  </a:moveTo>
                  <a:cubicBezTo>
                    <a:pt x="35" y="106"/>
                    <a:pt x="0" y="247"/>
                    <a:pt x="0" y="369"/>
                  </a:cubicBezTo>
                  <a:lnTo>
                    <a:pt x="0" y="5193"/>
                  </a:lnTo>
                  <a:cubicBezTo>
                    <a:pt x="0" y="5615"/>
                    <a:pt x="35" y="5650"/>
                    <a:pt x="440" y="5650"/>
                  </a:cubicBezTo>
                  <a:lnTo>
                    <a:pt x="5791" y="5650"/>
                  </a:lnTo>
                  <a:cubicBezTo>
                    <a:pt x="5826" y="5650"/>
                    <a:pt x="5861" y="5650"/>
                    <a:pt x="5915" y="5633"/>
                  </a:cubicBezTo>
                  <a:cubicBezTo>
                    <a:pt x="5985" y="5633"/>
                    <a:pt x="6056" y="5615"/>
                    <a:pt x="6143" y="5615"/>
                  </a:cubicBezTo>
                  <a:lnTo>
                    <a:pt x="6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46156" y="169738"/>
              <a:ext cx="81163" cy="7730"/>
            </a:xfrm>
            <a:custGeom>
              <a:avLst/>
              <a:gdLst/>
              <a:ahLst/>
              <a:cxnLst/>
              <a:rect l="l" t="t" r="r" b="b"/>
              <a:pathLst>
                <a:path w="2730" h="260" extrusionOk="0">
                  <a:moveTo>
                    <a:pt x="1217" y="1"/>
                  </a:moveTo>
                  <a:cubicBezTo>
                    <a:pt x="930" y="1"/>
                    <a:pt x="629" y="11"/>
                    <a:pt x="335" y="32"/>
                  </a:cubicBezTo>
                  <a:cubicBezTo>
                    <a:pt x="247" y="32"/>
                    <a:pt x="159" y="84"/>
                    <a:pt x="0" y="137"/>
                  </a:cubicBezTo>
                  <a:cubicBezTo>
                    <a:pt x="124" y="208"/>
                    <a:pt x="159" y="243"/>
                    <a:pt x="211" y="243"/>
                  </a:cubicBezTo>
                  <a:cubicBezTo>
                    <a:pt x="951" y="260"/>
                    <a:pt x="1708" y="260"/>
                    <a:pt x="2448" y="260"/>
                  </a:cubicBezTo>
                  <a:cubicBezTo>
                    <a:pt x="2535" y="260"/>
                    <a:pt x="2605" y="224"/>
                    <a:pt x="2729" y="172"/>
                  </a:cubicBezTo>
                  <a:cubicBezTo>
                    <a:pt x="2517" y="60"/>
                    <a:pt x="1909" y="1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549278" y="194741"/>
              <a:ext cx="75395" cy="7730"/>
            </a:xfrm>
            <a:custGeom>
              <a:avLst/>
              <a:gdLst/>
              <a:ahLst/>
              <a:cxnLst/>
              <a:rect l="l" t="t" r="r" b="b"/>
              <a:pathLst>
                <a:path w="2536" h="260" extrusionOk="0">
                  <a:moveTo>
                    <a:pt x="160" y="0"/>
                  </a:moveTo>
                  <a:cubicBezTo>
                    <a:pt x="106" y="17"/>
                    <a:pt x="71" y="71"/>
                    <a:pt x="1" y="106"/>
                  </a:cubicBezTo>
                  <a:cubicBezTo>
                    <a:pt x="173" y="204"/>
                    <a:pt x="657" y="260"/>
                    <a:pt x="1312" y="260"/>
                  </a:cubicBezTo>
                  <a:cubicBezTo>
                    <a:pt x="1592" y="260"/>
                    <a:pt x="1904" y="249"/>
                    <a:pt x="2237" y="228"/>
                  </a:cubicBezTo>
                  <a:cubicBezTo>
                    <a:pt x="2257" y="228"/>
                    <a:pt x="2277" y="229"/>
                    <a:pt x="2298" y="229"/>
                  </a:cubicBezTo>
                  <a:cubicBezTo>
                    <a:pt x="2387" y="229"/>
                    <a:pt x="2478" y="217"/>
                    <a:pt x="2536" y="88"/>
                  </a:cubicBezTo>
                  <a:cubicBezTo>
                    <a:pt x="2483" y="52"/>
                    <a:pt x="2448" y="17"/>
                    <a:pt x="2395" y="17"/>
                  </a:cubicBezTo>
                  <a:cubicBezTo>
                    <a:pt x="1655" y="17"/>
                    <a:pt x="899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550348" y="221409"/>
              <a:ext cx="75366" cy="7254"/>
            </a:xfrm>
            <a:custGeom>
              <a:avLst/>
              <a:gdLst/>
              <a:ahLst/>
              <a:cxnLst/>
              <a:rect l="l" t="t" r="r" b="b"/>
              <a:pathLst>
                <a:path w="2535" h="244" extrusionOk="0">
                  <a:moveTo>
                    <a:pt x="246" y="0"/>
                  </a:moveTo>
                  <a:cubicBezTo>
                    <a:pt x="141" y="0"/>
                    <a:pt x="0" y="0"/>
                    <a:pt x="18" y="176"/>
                  </a:cubicBezTo>
                  <a:cubicBezTo>
                    <a:pt x="202" y="220"/>
                    <a:pt x="621" y="243"/>
                    <a:pt x="1067" y="243"/>
                  </a:cubicBezTo>
                  <a:cubicBezTo>
                    <a:pt x="1692" y="243"/>
                    <a:pt x="2371" y="199"/>
                    <a:pt x="2535" y="106"/>
                  </a:cubicBezTo>
                  <a:cubicBezTo>
                    <a:pt x="2429" y="71"/>
                    <a:pt x="2359" y="19"/>
                    <a:pt x="2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651847" y="186862"/>
              <a:ext cx="13141" cy="20960"/>
            </a:xfrm>
            <a:custGeom>
              <a:avLst/>
              <a:gdLst/>
              <a:ahLst/>
              <a:cxnLst/>
              <a:rect l="l" t="t" r="r" b="b"/>
              <a:pathLst>
                <a:path w="442" h="705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7" y="195"/>
                    <a:pt x="1" y="353"/>
                    <a:pt x="1" y="705"/>
                  </a:cubicBezTo>
                  <a:cubicBezTo>
                    <a:pt x="266" y="512"/>
                    <a:pt x="423" y="336"/>
                    <a:pt x="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649766" y="169619"/>
              <a:ext cx="13646" cy="19919"/>
            </a:xfrm>
            <a:custGeom>
              <a:avLst/>
              <a:gdLst/>
              <a:ahLst/>
              <a:cxnLst/>
              <a:rect l="l" t="t" r="r" b="b"/>
              <a:pathLst>
                <a:path w="459" h="670" extrusionOk="0">
                  <a:moveTo>
                    <a:pt x="458" y="0"/>
                  </a:moveTo>
                  <a:lnTo>
                    <a:pt x="458" y="0"/>
                  </a:lnTo>
                  <a:cubicBezTo>
                    <a:pt x="195" y="176"/>
                    <a:pt x="36" y="334"/>
                    <a:pt x="1" y="669"/>
                  </a:cubicBezTo>
                  <a:cubicBezTo>
                    <a:pt x="282" y="510"/>
                    <a:pt x="423" y="334"/>
                    <a:pt x="4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510064" y="135073"/>
              <a:ext cx="12576" cy="10584"/>
            </a:xfrm>
            <a:custGeom>
              <a:avLst/>
              <a:gdLst/>
              <a:ahLst/>
              <a:cxnLst/>
              <a:rect l="l" t="t" r="r" b="b"/>
              <a:pathLst>
                <a:path w="423" h="356" extrusionOk="0">
                  <a:moveTo>
                    <a:pt x="228" y="1"/>
                  </a:moveTo>
                  <a:cubicBezTo>
                    <a:pt x="106" y="1"/>
                    <a:pt x="0" y="71"/>
                    <a:pt x="17" y="229"/>
                  </a:cubicBezTo>
                  <a:cubicBezTo>
                    <a:pt x="36" y="282"/>
                    <a:pt x="123" y="353"/>
                    <a:pt x="176" y="353"/>
                  </a:cubicBezTo>
                  <a:cubicBezTo>
                    <a:pt x="190" y="354"/>
                    <a:pt x="203" y="355"/>
                    <a:pt x="215" y="355"/>
                  </a:cubicBezTo>
                  <a:cubicBezTo>
                    <a:pt x="333" y="355"/>
                    <a:pt x="406" y="281"/>
                    <a:pt x="423" y="106"/>
                  </a:cubicBezTo>
                  <a:cubicBezTo>
                    <a:pt x="369" y="71"/>
                    <a:pt x="299" y="1"/>
                    <a:pt x="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655533" y="209903"/>
              <a:ext cx="9960" cy="13111"/>
            </a:xfrm>
            <a:custGeom>
              <a:avLst/>
              <a:gdLst/>
              <a:ahLst/>
              <a:cxnLst/>
              <a:rect l="l" t="t" r="r" b="b"/>
              <a:pathLst>
                <a:path w="335" h="441" extrusionOk="0">
                  <a:moveTo>
                    <a:pt x="299" y="0"/>
                  </a:moveTo>
                  <a:cubicBezTo>
                    <a:pt x="71" y="70"/>
                    <a:pt x="1" y="230"/>
                    <a:pt x="1" y="441"/>
                  </a:cubicBezTo>
                  <a:cubicBezTo>
                    <a:pt x="177" y="370"/>
                    <a:pt x="335" y="265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654998" y="134478"/>
              <a:ext cx="10495" cy="9068"/>
            </a:xfrm>
            <a:custGeom>
              <a:avLst/>
              <a:gdLst/>
              <a:ahLst/>
              <a:cxnLst/>
              <a:rect l="l" t="t" r="r" b="b"/>
              <a:pathLst>
                <a:path w="353" h="305" extrusionOk="0">
                  <a:moveTo>
                    <a:pt x="203" y="0"/>
                  </a:moveTo>
                  <a:cubicBezTo>
                    <a:pt x="200" y="0"/>
                    <a:pt x="197" y="1"/>
                    <a:pt x="195" y="2"/>
                  </a:cubicBezTo>
                  <a:cubicBezTo>
                    <a:pt x="124" y="21"/>
                    <a:pt x="54" y="91"/>
                    <a:pt x="1" y="143"/>
                  </a:cubicBezTo>
                  <a:cubicBezTo>
                    <a:pt x="54" y="197"/>
                    <a:pt x="106" y="284"/>
                    <a:pt x="177" y="302"/>
                  </a:cubicBezTo>
                  <a:cubicBezTo>
                    <a:pt x="178" y="304"/>
                    <a:pt x="180" y="304"/>
                    <a:pt x="183" y="304"/>
                  </a:cubicBezTo>
                  <a:cubicBezTo>
                    <a:pt x="210" y="304"/>
                    <a:pt x="288" y="226"/>
                    <a:pt x="353" y="161"/>
                  </a:cubicBezTo>
                  <a:cubicBezTo>
                    <a:pt x="287" y="96"/>
                    <a:pt x="238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653957" y="265825"/>
              <a:ext cx="11535" cy="9543"/>
            </a:xfrm>
            <a:custGeom>
              <a:avLst/>
              <a:gdLst/>
              <a:ahLst/>
              <a:cxnLst/>
              <a:rect l="l" t="t" r="r" b="b"/>
              <a:pathLst>
                <a:path w="388" h="321" extrusionOk="0">
                  <a:moveTo>
                    <a:pt x="205" y="1"/>
                  </a:moveTo>
                  <a:cubicBezTo>
                    <a:pt x="201" y="1"/>
                    <a:pt x="198" y="2"/>
                    <a:pt x="195" y="3"/>
                  </a:cubicBezTo>
                  <a:cubicBezTo>
                    <a:pt x="124" y="20"/>
                    <a:pt x="71" y="90"/>
                    <a:pt x="0" y="144"/>
                  </a:cubicBezTo>
                  <a:cubicBezTo>
                    <a:pt x="54" y="214"/>
                    <a:pt x="106" y="302"/>
                    <a:pt x="176" y="320"/>
                  </a:cubicBezTo>
                  <a:cubicBezTo>
                    <a:pt x="230" y="320"/>
                    <a:pt x="300" y="231"/>
                    <a:pt x="388" y="161"/>
                  </a:cubicBezTo>
                  <a:cubicBezTo>
                    <a:pt x="308" y="81"/>
                    <a:pt x="243" y="1"/>
                    <a:pt x="2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509024" y="264844"/>
              <a:ext cx="8889" cy="10524"/>
            </a:xfrm>
            <a:custGeom>
              <a:avLst/>
              <a:gdLst/>
              <a:ahLst/>
              <a:cxnLst/>
              <a:rect l="l" t="t" r="r" b="b"/>
              <a:pathLst>
                <a:path w="299" h="354" extrusionOk="0">
                  <a:moveTo>
                    <a:pt x="176" y="1"/>
                  </a:moveTo>
                  <a:cubicBezTo>
                    <a:pt x="87" y="71"/>
                    <a:pt x="0" y="142"/>
                    <a:pt x="0" y="177"/>
                  </a:cubicBezTo>
                  <a:cubicBezTo>
                    <a:pt x="17" y="247"/>
                    <a:pt x="87" y="300"/>
                    <a:pt x="158" y="353"/>
                  </a:cubicBezTo>
                  <a:cubicBezTo>
                    <a:pt x="193" y="300"/>
                    <a:pt x="282" y="264"/>
                    <a:pt x="282" y="212"/>
                  </a:cubicBezTo>
                  <a:cubicBezTo>
                    <a:pt x="299" y="159"/>
                    <a:pt x="228" y="88"/>
                    <a:pt x="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509024" y="270106"/>
              <a:ext cx="4192" cy="5262"/>
            </a:xfrm>
            <a:custGeom>
              <a:avLst/>
              <a:gdLst/>
              <a:ahLst/>
              <a:cxnLst/>
              <a:rect l="l" t="t" r="r" b="b"/>
              <a:pathLst>
                <a:path w="141" h="177" extrusionOk="0">
                  <a:moveTo>
                    <a:pt x="0" y="0"/>
                  </a:moveTo>
                  <a:cubicBezTo>
                    <a:pt x="17" y="70"/>
                    <a:pt x="87" y="106"/>
                    <a:pt x="141" y="176"/>
                  </a:cubicBezTo>
                  <a:cubicBezTo>
                    <a:pt x="87" y="106"/>
                    <a:pt x="17" y="52"/>
                    <a:pt x="0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549278" y="194741"/>
              <a:ext cx="65971" cy="34011"/>
            </a:xfrm>
            <a:custGeom>
              <a:avLst/>
              <a:gdLst/>
              <a:ahLst/>
              <a:cxnLst/>
              <a:rect l="l" t="t" r="r" b="b"/>
              <a:pathLst>
                <a:path w="2219" h="1144" extrusionOk="0">
                  <a:moveTo>
                    <a:pt x="160" y="0"/>
                  </a:moveTo>
                  <a:cubicBezTo>
                    <a:pt x="142" y="0"/>
                    <a:pt x="125" y="17"/>
                    <a:pt x="106" y="35"/>
                  </a:cubicBezTo>
                  <a:cubicBezTo>
                    <a:pt x="125" y="17"/>
                    <a:pt x="142" y="17"/>
                    <a:pt x="160" y="0"/>
                  </a:cubicBezTo>
                  <a:close/>
                  <a:moveTo>
                    <a:pt x="1" y="106"/>
                  </a:moveTo>
                  <a:cubicBezTo>
                    <a:pt x="19" y="123"/>
                    <a:pt x="19" y="123"/>
                    <a:pt x="36" y="123"/>
                  </a:cubicBezTo>
                  <a:cubicBezTo>
                    <a:pt x="36" y="123"/>
                    <a:pt x="19" y="106"/>
                    <a:pt x="1" y="106"/>
                  </a:cubicBezTo>
                  <a:close/>
                  <a:moveTo>
                    <a:pt x="142" y="158"/>
                  </a:moveTo>
                  <a:cubicBezTo>
                    <a:pt x="160" y="176"/>
                    <a:pt x="195" y="176"/>
                    <a:pt x="212" y="176"/>
                  </a:cubicBezTo>
                  <a:cubicBezTo>
                    <a:pt x="247" y="193"/>
                    <a:pt x="301" y="193"/>
                    <a:pt x="336" y="211"/>
                  </a:cubicBezTo>
                  <a:cubicBezTo>
                    <a:pt x="406" y="218"/>
                    <a:pt x="481" y="224"/>
                    <a:pt x="560" y="230"/>
                  </a:cubicBezTo>
                  <a:lnTo>
                    <a:pt x="560" y="230"/>
                  </a:lnTo>
                  <a:cubicBezTo>
                    <a:pt x="390" y="212"/>
                    <a:pt x="250" y="188"/>
                    <a:pt x="142" y="158"/>
                  </a:cubicBezTo>
                  <a:close/>
                  <a:moveTo>
                    <a:pt x="560" y="230"/>
                  </a:moveTo>
                  <a:cubicBezTo>
                    <a:pt x="696" y="245"/>
                    <a:pt x="850" y="256"/>
                    <a:pt x="1022" y="264"/>
                  </a:cubicBezTo>
                  <a:cubicBezTo>
                    <a:pt x="854" y="253"/>
                    <a:pt x="700" y="241"/>
                    <a:pt x="560" y="230"/>
                  </a:cubicBezTo>
                  <a:close/>
                  <a:moveTo>
                    <a:pt x="2219" y="1092"/>
                  </a:moveTo>
                  <a:lnTo>
                    <a:pt x="2219" y="1092"/>
                  </a:lnTo>
                  <a:cubicBezTo>
                    <a:pt x="2155" y="1098"/>
                    <a:pt x="2084" y="1106"/>
                    <a:pt x="2011" y="1112"/>
                  </a:cubicBezTo>
                  <a:lnTo>
                    <a:pt x="2011" y="1112"/>
                  </a:lnTo>
                  <a:cubicBezTo>
                    <a:pt x="2085" y="1106"/>
                    <a:pt x="2155" y="1099"/>
                    <a:pt x="2219" y="1092"/>
                  </a:cubicBezTo>
                  <a:close/>
                  <a:moveTo>
                    <a:pt x="2011" y="1112"/>
                  </a:moveTo>
                  <a:lnTo>
                    <a:pt x="2011" y="1112"/>
                  </a:lnTo>
                  <a:cubicBezTo>
                    <a:pt x="1972" y="1115"/>
                    <a:pt x="1932" y="1117"/>
                    <a:pt x="1891" y="1120"/>
                  </a:cubicBezTo>
                  <a:lnTo>
                    <a:pt x="1891" y="1120"/>
                  </a:lnTo>
                  <a:cubicBezTo>
                    <a:pt x="1932" y="1118"/>
                    <a:pt x="1972" y="1115"/>
                    <a:pt x="2011" y="1112"/>
                  </a:cubicBezTo>
                  <a:close/>
                  <a:moveTo>
                    <a:pt x="1891" y="1120"/>
                  </a:moveTo>
                  <a:cubicBezTo>
                    <a:pt x="1820" y="1124"/>
                    <a:pt x="1747" y="1127"/>
                    <a:pt x="1674" y="1127"/>
                  </a:cubicBezTo>
                  <a:cubicBezTo>
                    <a:pt x="1648" y="1127"/>
                    <a:pt x="1618" y="1131"/>
                    <a:pt x="1586" y="1135"/>
                  </a:cubicBezTo>
                  <a:lnTo>
                    <a:pt x="1586" y="1135"/>
                  </a:lnTo>
                  <a:cubicBezTo>
                    <a:pt x="1692" y="1131"/>
                    <a:pt x="1794" y="1126"/>
                    <a:pt x="1891" y="1120"/>
                  </a:cubicBezTo>
                  <a:close/>
                  <a:moveTo>
                    <a:pt x="529" y="1127"/>
                  </a:moveTo>
                  <a:cubicBezTo>
                    <a:pt x="705" y="1144"/>
                    <a:pt x="881" y="1144"/>
                    <a:pt x="1075" y="1144"/>
                  </a:cubicBezTo>
                  <a:cubicBezTo>
                    <a:pt x="1076" y="1144"/>
                    <a:pt x="1077" y="1144"/>
                    <a:pt x="1078" y="1144"/>
                  </a:cubicBezTo>
                  <a:lnTo>
                    <a:pt x="1078" y="1144"/>
                  </a:lnTo>
                  <a:cubicBezTo>
                    <a:pt x="890" y="1144"/>
                    <a:pt x="701" y="1143"/>
                    <a:pt x="529" y="1127"/>
                  </a:cubicBezTo>
                  <a:close/>
                  <a:moveTo>
                    <a:pt x="1586" y="1135"/>
                  </a:moveTo>
                  <a:cubicBezTo>
                    <a:pt x="1419" y="1141"/>
                    <a:pt x="1245" y="1144"/>
                    <a:pt x="1078" y="1144"/>
                  </a:cubicBezTo>
                  <a:lnTo>
                    <a:pt x="1078" y="1144"/>
                  </a:lnTo>
                  <a:cubicBezTo>
                    <a:pt x="1083" y="1144"/>
                    <a:pt x="1087" y="1144"/>
                    <a:pt x="1092" y="1144"/>
                  </a:cubicBezTo>
                  <a:lnTo>
                    <a:pt x="1479" y="1144"/>
                  </a:lnTo>
                  <a:cubicBezTo>
                    <a:pt x="1516" y="1144"/>
                    <a:pt x="1552" y="1139"/>
                    <a:pt x="1586" y="1135"/>
                  </a:cubicBez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494367" y="119375"/>
              <a:ext cx="182631" cy="168004"/>
            </a:xfrm>
            <a:custGeom>
              <a:avLst/>
              <a:gdLst/>
              <a:ahLst/>
              <a:cxnLst/>
              <a:rect l="l" t="t" r="r" b="b"/>
              <a:pathLst>
                <a:path w="6143" h="5651" extrusionOk="0">
                  <a:moveTo>
                    <a:pt x="35" y="1"/>
                  </a:moveTo>
                  <a:cubicBezTo>
                    <a:pt x="35" y="106"/>
                    <a:pt x="0" y="247"/>
                    <a:pt x="0" y="369"/>
                  </a:cubicBezTo>
                  <a:lnTo>
                    <a:pt x="0" y="5193"/>
                  </a:lnTo>
                  <a:cubicBezTo>
                    <a:pt x="0" y="5615"/>
                    <a:pt x="35" y="5650"/>
                    <a:pt x="440" y="5650"/>
                  </a:cubicBezTo>
                  <a:lnTo>
                    <a:pt x="3838" y="5650"/>
                  </a:lnTo>
                  <a:cubicBezTo>
                    <a:pt x="4523" y="5650"/>
                    <a:pt x="5211" y="5650"/>
                    <a:pt x="5915" y="5633"/>
                  </a:cubicBezTo>
                  <a:cubicBezTo>
                    <a:pt x="5985" y="5633"/>
                    <a:pt x="6056" y="5615"/>
                    <a:pt x="6143" y="5615"/>
                  </a:cubicBezTo>
                  <a:lnTo>
                    <a:pt x="6143" y="4735"/>
                  </a:lnTo>
                  <a:cubicBezTo>
                    <a:pt x="6072" y="4683"/>
                    <a:pt x="5985" y="4648"/>
                    <a:pt x="5915" y="4612"/>
                  </a:cubicBezTo>
                  <a:lnTo>
                    <a:pt x="5915" y="5387"/>
                  </a:lnTo>
                  <a:lnTo>
                    <a:pt x="264" y="5387"/>
                  </a:lnTo>
                  <a:lnTo>
                    <a:pt x="264" y="264"/>
                  </a:lnTo>
                  <a:cubicBezTo>
                    <a:pt x="282" y="264"/>
                    <a:pt x="334" y="247"/>
                    <a:pt x="440" y="247"/>
                  </a:cubicBezTo>
                  <a:cubicBezTo>
                    <a:pt x="369" y="158"/>
                    <a:pt x="317" y="88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546156" y="173246"/>
              <a:ext cx="4222" cy="3181"/>
            </a:xfrm>
            <a:custGeom>
              <a:avLst/>
              <a:gdLst/>
              <a:ahLst/>
              <a:cxnLst/>
              <a:rect l="l" t="t" r="r" b="b"/>
              <a:pathLst>
                <a:path w="142" h="107" extrusionOk="0">
                  <a:moveTo>
                    <a:pt x="35" y="1"/>
                  </a:moveTo>
                  <a:cubicBezTo>
                    <a:pt x="35" y="1"/>
                    <a:pt x="19" y="1"/>
                    <a:pt x="0" y="19"/>
                  </a:cubicBezTo>
                  <a:cubicBezTo>
                    <a:pt x="71" y="54"/>
                    <a:pt x="106" y="71"/>
                    <a:pt x="141" y="106"/>
                  </a:cubicBezTo>
                  <a:lnTo>
                    <a:pt x="141" y="90"/>
                  </a:lnTo>
                  <a:lnTo>
                    <a:pt x="124" y="90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549278" y="194741"/>
              <a:ext cx="30384" cy="7849"/>
            </a:xfrm>
            <a:custGeom>
              <a:avLst/>
              <a:gdLst/>
              <a:ahLst/>
              <a:cxnLst/>
              <a:rect l="l" t="t" r="r" b="b"/>
              <a:pathLst>
                <a:path w="1022" h="264" extrusionOk="0">
                  <a:moveTo>
                    <a:pt x="160" y="0"/>
                  </a:moveTo>
                  <a:cubicBezTo>
                    <a:pt x="142" y="17"/>
                    <a:pt x="125" y="17"/>
                    <a:pt x="106" y="35"/>
                  </a:cubicBezTo>
                  <a:cubicBezTo>
                    <a:pt x="71" y="52"/>
                    <a:pt x="54" y="71"/>
                    <a:pt x="36" y="88"/>
                  </a:cubicBezTo>
                  <a:cubicBezTo>
                    <a:pt x="36" y="88"/>
                    <a:pt x="19" y="106"/>
                    <a:pt x="1" y="106"/>
                  </a:cubicBezTo>
                  <a:cubicBezTo>
                    <a:pt x="19" y="106"/>
                    <a:pt x="36" y="123"/>
                    <a:pt x="36" y="123"/>
                  </a:cubicBezTo>
                  <a:cubicBezTo>
                    <a:pt x="71" y="141"/>
                    <a:pt x="106" y="158"/>
                    <a:pt x="142" y="158"/>
                  </a:cubicBezTo>
                  <a:cubicBezTo>
                    <a:pt x="336" y="211"/>
                    <a:pt x="635" y="247"/>
                    <a:pt x="1022" y="264"/>
                  </a:cubicBezTo>
                  <a:cubicBezTo>
                    <a:pt x="916" y="176"/>
                    <a:pt x="811" y="106"/>
                    <a:pt x="723" y="17"/>
                  </a:cubicBez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550884" y="221409"/>
              <a:ext cx="64365" cy="7343"/>
            </a:xfrm>
            <a:custGeom>
              <a:avLst/>
              <a:gdLst/>
              <a:ahLst/>
              <a:cxnLst/>
              <a:rect l="l" t="t" r="r" b="b"/>
              <a:pathLst>
                <a:path w="2165" h="247" extrusionOk="0">
                  <a:moveTo>
                    <a:pt x="141" y="0"/>
                  </a:moveTo>
                  <a:cubicBezTo>
                    <a:pt x="88" y="0"/>
                    <a:pt x="36" y="19"/>
                    <a:pt x="17" y="71"/>
                  </a:cubicBezTo>
                  <a:cubicBezTo>
                    <a:pt x="0" y="89"/>
                    <a:pt x="0" y="124"/>
                    <a:pt x="0" y="176"/>
                  </a:cubicBezTo>
                  <a:lnTo>
                    <a:pt x="17" y="176"/>
                  </a:lnTo>
                  <a:cubicBezTo>
                    <a:pt x="106" y="195"/>
                    <a:pt x="247" y="212"/>
                    <a:pt x="423" y="230"/>
                  </a:cubicBezTo>
                  <a:lnTo>
                    <a:pt x="475" y="230"/>
                  </a:lnTo>
                  <a:cubicBezTo>
                    <a:pt x="651" y="247"/>
                    <a:pt x="827" y="247"/>
                    <a:pt x="1021" y="247"/>
                  </a:cubicBezTo>
                  <a:cubicBezTo>
                    <a:pt x="1425" y="247"/>
                    <a:pt x="1866" y="230"/>
                    <a:pt x="2165" y="195"/>
                  </a:cubicBezTo>
                  <a:cubicBezTo>
                    <a:pt x="2042" y="124"/>
                    <a:pt x="1937" y="71"/>
                    <a:pt x="1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10570" y="135578"/>
              <a:ext cx="9989" cy="9989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24" y="0"/>
                  </a:moveTo>
                  <a:cubicBezTo>
                    <a:pt x="106" y="19"/>
                    <a:pt x="71" y="19"/>
                    <a:pt x="54" y="36"/>
                  </a:cubicBezTo>
                  <a:lnTo>
                    <a:pt x="54" y="54"/>
                  </a:lnTo>
                  <a:lnTo>
                    <a:pt x="35" y="54"/>
                  </a:lnTo>
                  <a:cubicBezTo>
                    <a:pt x="35" y="71"/>
                    <a:pt x="19" y="71"/>
                    <a:pt x="19" y="89"/>
                  </a:cubicBezTo>
                  <a:cubicBezTo>
                    <a:pt x="19" y="106"/>
                    <a:pt x="19" y="106"/>
                    <a:pt x="0" y="106"/>
                  </a:cubicBezTo>
                  <a:lnTo>
                    <a:pt x="0" y="141"/>
                  </a:lnTo>
                  <a:lnTo>
                    <a:pt x="0" y="212"/>
                  </a:lnTo>
                  <a:cubicBezTo>
                    <a:pt x="35" y="265"/>
                    <a:pt x="106" y="336"/>
                    <a:pt x="159" y="336"/>
                  </a:cubicBezTo>
                  <a:lnTo>
                    <a:pt x="195" y="336"/>
                  </a:lnTo>
                  <a:cubicBezTo>
                    <a:pt x="247" y="336"/>
                    <a:pt x="300" y="317"/>
                    <a:pt x="335" y="282"/>
                  </a:cubicBezTo>
                  <a:cubicBezTo>
                    <a:pt x="265" y="195"/>
                    <a:pt x="195" y="89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501557" y="265914"/>
              <a:ext cx="11535" cy="9454"/>
            </a:xfrm>
            <a:custGeom>
              <a:avLst/>
              <a:gdLst/>
              <a:ahLst/>
              <a:cxnLst/>
              <a:rect l="l" t="t" r="r" b="b"/>
              <a:pathLst>
                <a:path w="388" h="318" extrusionOk="0">
                  <a:moveTo>
                    <a:pt x="195" y="0"/>
                  </a:moveTo>
                  <a:cubicBezTo>
                    <a:pt x="124" y="17"/>
                    <a:pt x="71" y="87"/>
                    <a:pt x="0" y="141"/>
                  </a:cubicBezTo>
                  <a:cubicBezTo>
                    <a:pt x="54" y="211"/>
                    <a:pt x="106" y="299"/>
                    <a:pt x="176" y="317"/>
                  </a:cubicBezTo>
                  <a:cubicBezTo>
                    <a:pt x="195" y="317"/>
                    <a:pt x="212" y="299"/>
                    <a:pt x="230" y="282"/>
                  </a:cubicBezTo>
                  <a:cubicBezTo>
                    <a:pt x="282" y="247"/>
                    <a:pt x="335" y="193"/>
                    <a:pt x="388" y="158"/>
                  </a:cubicBezTo>
                  <a:cubicBezTo>
                    <a:pt x="300" y="87"/>
                    <a:pt x="247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504857" y="264844"/>
              <a:ext cx="8889" cy="10524"/>
            </a:xfrm>
            <a:custGeom>
              <a:avLst/>
              <a:gdLst/>
              <a:ahLst/>
              <a:cxnLst/>
              <a:rect l="l" t="t" r="r" b="b"/>
              <a:pathLst>
                <a:path w="299" h="354" extrusionOk="0">
                  <a:moveTo>
                    <a:pt x="176" y="1"/>
                  </a:moveTo>
                  <a:cubicBezTo>
                    <a:pt x="123" y="53"/>
                    <a:pt x="52" y="88"/>
                    <a:pt x="17" y="123"/>
                  </a:cubicBezTo>
                  <a:cubicBezTo>
                    <a:pt x="0" y="142"/>
                    <a:pt x="0" y="159"/>
                    <a:pt x="0" y="177"/>
                  </a:cubicBezTo>
                  <a:cubicBezTo>
                    <a:pt x="17" y="247"/>
                    <a:pt x="87" y="283"/>
                    <a:pt x="141" y="353"/>
                  </a:cubicBezTo>
                  <a:lnTo>
                    <a:pt x="158" y="353"/>
                  </a:lnTo>
                  <a:cubicBezTo>
                    <a:pt x="158" y="335"/>
                    <a:pt x="176" y="335"/>
                    <a:pt x="193" y="318"/>
                  </a:cubicBezTo>
                  <a:cubicBezTo>
                    <a:pt x="211" y="300"/>
                    <a:pt x="247" y="283"/>
                    <a:pt x="263" y="247"/>
                  </a:cubicBezTo>
                  <a:cubicBezTo>
                    <a:pt x="282" y="229"/>
                    <a:pt x="282" y="229"/>
                    <a:pt x="282" y="212"/>
                  </a:cubicBezTo>
                  <a:cubicBezTo>
                    <a:pt x="299" y="159"/>
                    <a:pt x="263" y="123"/>
                    <a:pt x="211" y="71"/>
                  </a:cubicBezTo>
                  <a:cubicBezTo>
                    <a:pt x="193" y="53"/>
                    <a:pt x="193" y="18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584360" y="140305"/>
              <a:ext cx="87406" cy="77476"/>
            </a:xfrm>
            <a:custGeom>
              <a:avLst/>
              <a:gdLst/>
              <a:ahLst/>
              <a:cxnLst/>
              <a:rect l="l" t="t" r="r" b="b"/>
              <a:pathLst>
                <a:path w="2940" h="2606" extrusionOk="0">
                  <a:moveTo>
                    <a:pt x="2712" y="1567"/>
                  </a:moveTo>
                  <a:lnTo>
                    <a:pt x="2712" y="1567"/>
                  </a:lnTo>
                  <a:cubicBezTo>
                    <a:pt x="2693" y="1902"/>
                    <a:pt x="2536" y="2078"/>
                    <a:pt x="2271" y="2271"/>
                  </a:cubicBezTo>
                  <a:cubicBezTo>
                    <a:pt x="2271" y="1919"/>
                    <a:pt x="2447" y="1761"/>
                    <a:pt x="2712" y="1567"/>
                  </a:cubicBezTo>
                  <a:close/>
                  <a:moveTo>
                    <a:pt x="581" y="1"/>
                  </a:moveTo>
                  <a:cubicBezTo>
                    <a:pt x="388" y="1"/>
                    <a:pt x="212" y="36"/>
                    <a:pt x="71" y="106"/>
                  </a:cubicBezTo>
                  <a:cubicBezTo>
                    <a:pt x="18" y="141"/>
                    <a:pt x="1" y="229"/>
                    <a:pt x="53" y="264"/>
                  </a:cubicBezTo>
                  <a:cubicBezTo>
                    <a:pt x="212" y="423"/>
                    <a:pt x="440" y="458"/>
                    <a:pt x="651" y="546"/>
                  </a:cubicBezTo>
                  <a:cubicBezTo>
                    <a:pt x="916" y="634"/>
                    <a:pt x="1198" y="757"/>
                    <a:pt x="1426" y="916"/>
                  </a:cubicBezTo>
                  <a:cubicBezTo>
                    <a:pt x="1972" y="1320"/>
                    <a:pt x="1832" y="1883"/>
                    <a:pt x="2008" y="2430"/>
                  </a:cubicBezTo>
                  <a:cubicBezTo>
                    <a:pt x="2043" y="2552"/>
                    <a:pt x="2130" y="2606"/>
                    <a:pt x="2236" y="2606"/>
                  </a:cubicBezTo>
                  <a:cubicBezTo>
                    <a:pt x="2271" y="2606"/>
                    <a:pt x="2324" y="2606"/>
                    <a:pt x="2360" y="2571"/>
                  </a:cubicBezTo>
                  <a:cubicBezTo>
                    <a:pt x="2395" y="2571"/>
                    <a:pt x="2412" y="2552"/>
                    <a:pt x="2447" y="2535"/>
                  </a:cubicBezTo>
                  <a:cubicBezTo>
                    <a:pt x="2465" y="2482"/>
                    <a:pt x="2500" y="2447"/>
                    <a:pt x="2536" y="2430"/>
                  </a:cubicBezTo>
                  <a:cubicBezTo>
                    <a:pt x="2571" y="2395"/>
                    <a:pt x="2606" y="2376"/>
                    <a:pt x="2641" y="2359"/>
                  </a:cubicBezTo>
                  <a:cubicBezTo>
                    <a:pt x="2940" y="2024"/>
                    <a:pt x="2869" y="1479"/>
                    <a:pt x="2641" y="1038"/>
                  </a:cubicBezTo>
                  <a:cubicBezTo>
                    <a:pt x="2623" y="1250"/>
                    <a:pt x="2536" y="1390"/>
                    <a:pt x="2412" y="1496"/>
                  </a:cubicBezTo>
                  <a:lnTo>
                    <a:pt x="2201" y="1655"/>
                  </a:lnTo>
                  <a:cubicBezTo>
                    <a:pt x="2236" y="1374"/>
                    <a:pt x="2341" y="1214"/>
                    <a:pt x="2517" y="1074"/>
                  </a:cubicBezTo>
                  <a:cubicBezTo>
                    <a:pt x="2553" y="1057"/>
                    <a:pt x="2588" y="1038"/>
                    <a:pt x="2623" y="1003"/>
                  </a:cubicBezTo>
                  <a:cubicBezTo>
                    <a:pt x="2517" y="792"/>
                    <a:pt x="2360" y="616"/>
                    <a:pt x="2201" y="493"/>
                  </a:cubicBezTo>
                  <a:cubicBezTo>
                    <a:pt x="1902" y="264"/>
                    <a:pt x="1532" y="123"/>
                    <a:pt x="1163" y="71"/>
                  </a:cubicBezTo>
                  <a:cubicBezTo>
                    <a:pt x="987" y="36"/>
                    <a:pt x="775" y="1"/>
                    <a:pt x="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651847" y="186862"/>
              <a:ext cx="13141" cy="20960"/>
            </a:xfrm>
            <a:custGeom>
              <a:avLst/>
              <a:gdLst/>
              <a:ahLst/>
              <a:cxnLst/>
              <a:rect l="l" t="t" r="r" b="b"/>
              <a:pathLst>
                <a:path w="442" h="705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7" y="195"/>
                    <a:pt x="1" y="353"/>
                    <a:pt x="1" y="705"/>
                  </a:cubicBezTo>
                  <a:cubicBezTo>
                    <a:pt x="266" y="512"/>
                    <a:pt x="423" y="336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649766" y="170124"/>
              <a:ext cx="13141" cy="19414"/>
            </a:xfrm>
            <a:custGeom>
              <a:avLst/>
              <a:gdLst/>
              <a:ahLst/>
              <a:cxnLst/>
              <a:rect l="l" t="t" r="r" b="b"/>
              <a:pathLst>
                <a:path w="442" h="653" extrusionOk="0">
                  <a:moveTo>
                    <a:pt x="423" y="0"/>
                  </a:moveTo>
                  <a:cubicBezTo>
                    <a:pt x="388" y="35"/>
                    <a:pt x="353" y="54"/>
                    <a:pt x="317" y="71"/>
                  </a:cubicBezTo>
                  <a:cubicBezTo>
                    <a:pt x="141" y="211"/>
                    <a:pt x="36" y="371"/>
                    <a:pt x="1" y="652"/>
                  </a:cubicBezTo>
                  <a:lnTo>
                    <a:pt x="212" y="493"/>
                  </a:lnTo>
                  <a:cubicBezTo>
                    <a:pt x="336" y="387"/>
                    <a:pt x="423" y="247"/>
                    <a:pt x="441" y="35"/>
                  </a:cubicBezTo>
                  <a:cubicBezTo>
                    <a:pt x="441" y="35"/>
                    <a:pt x="441" y="19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504679" y="210438"/>
              <a:ext cx="5827" cy="5262"/>
            </a:xfrm>
            <a:custGeom>
              <a:avLst/>
              <a:gdLst/>
              <a:ahLst/>
              <a:cxnLst/>
              <a:rect l="l" t="t" r="r" b="b"/>
              <a:pathLst>
                <a:path w="196" h="177" extrusionOk="0">
                  <a:moveTo>
                    <a:pt x="195" y="0"/>
                  </a:moveTo>
                  <a:lnTo>
                    <a:pt x="195" y="0"/>
                  </a:lnTo>
                  <a:cubicBezTo>
                    <a:pt x="160" y="17"/>
                    <a:pt x="125" y="36"/>
                    <a:pt x="90" y="71"/>
                  </a:cubicBezTo>
                  <a:cubicBezTo>
                    <a:pt x="54" y="88"/>
                    <a:pt x="19" y="123"/>
                    <a:pt x="1" y="176"/>
                  </a:cubicBezTo>
                  <a:cubicBezTo>
                    <a:pt x="90" y="123"/>
                    <a:pt x="142" y="71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502255" y="125764"/>
              <a:ext cx="168034" cy="152842"/>
            </a:xfrm>
            <a:custGeom>
              <a:avLst/>
              <a:gdLst/>
              <a:ahLst/>
              <a:cxnLst/>
              <a:rect l="l" t="t" r="r" b="b"/>
              <a:pathLst>
                <a:path w="5652" h="5141" extrusionOk="0">
                  <a:moveTo>
                    <a:pt x="406" y="4648"/>
                  </a:moveTo>
                  <a:cubicBezTo>
                    <a:pt x="423" y="4665"/>
                    <a:pt x="423" y="4700"/>
                    <a:pt x="441" y="4718"/>
                  </a:cubicBezTo>
                  <a:cubicBezTo>
                    <a:pt x="493" y="4770"/>
                    <a:pt x="529" y="4806"/>
                    <a:pt x="512" y="4859"/>
                  </a:cubicBezTo>
                  <a:cubicBezTo>
                    <a:pt x="512" y="4876"/>
                    <a:pt x="512" y="4876"/>
                    <a:pt x="493" y="4894"/>
                  </a:cubicBezTo>
                  <a:cubicBezTo>
                    <a:pt x="477" y="4930"/>
                    <a:pt x="441" y="4947"/>
                    <a:pt x="423" y="4965"/>
                  </a:cubicBezTo>
                  <a:cubicBezTo>
                    <a:pt x="406" y="4982"/>
                    <a:pt x="388" y="4982"/>
                    <a:pt x="388" y="5000"/>
                  </a:cubicBezTo>
                  <a:lnTo>
                    <a:pt x="371" y="5000"/>
                  </a:lnTo>
                  <a:cubicBezTo>
                    <a:pt x="317" y="4930"/>
                    <a:pt x="247" y="4876"/>
                    <a:pt x="230" y="4824"/>
                  </a:cubicBezTo>
                  <a:cubicBezTo>
                    <a:pt x="230" y="4806"/>
                    <a:pt x="230" y="4789"/>
                    <a:pt x="247" y="4770"/>
                  </a:cubicBezTo>
                  <a:cubicBezTo>
                    <a:pt x="282" y="4735"/>
                    <a:pt x="353" y="4700"/>
                    <a:pt x="406" y="4648"/>
                  </a:cubicBezTo>
                  <a:close/>
                  <a:moveTo>
                    <a:pt x="5300" y="4683"/>
                  </a:moveTo>
                  <a:cubicBezTo>
                    <a:pt x="5352" y="4683"/>
                    <a:pt x="5405" y="4770"/>
                    <a:pt x="5493" y="4841"/>
                  </a:cubicBezTo>
                  <a:cubicBezTo>
                    <a:pt x="5440" y="4876"/>
                    <a:pt x="5387" y="4930"/>
                    <a:pt x="5335" y="4965"/>
                  </a:cubicBezTo>
                  <a:cubicBezTo>
                    <a:pt x="5317" y="4982"/>
                    <a:pt x="5300" y="5000"/>
                    <a:pt x="5281" y="5000"/>
                  </a:cubicBezTo>
                  <a:cubicBezTo>
                    <a:pt x="5211" y="4982"/>
                    <a:pt x="5159" y="4894"/>
                    <a:pt x="5105" y="4824"/>
                  </a:cubicBezTo>
                  <a:cubicBezTo>
                    <a:pt x="5176" y="4770"/>
                    <a:pt x="5229" y="4700"/>
                    <a:pt x="5300" y="4683"/>
                  </a:cubicBezTo>
                  <a:close/>
                  <a:moveTo>
                    <a:pt x="177" y="1"/>
                  </a:moveTo>
                  <a:cubicBezTo>
                    <a:pt x="71" y="1"/>
                    <a:pt x="19" y="18"/>
                    <a:pt x="1" y="18"/>
                  </a:cubicBezTo>
                  <a:lnTo>
                    <a:pt x="1" y="5141"/>
                  </a:lnTo>
                  <a:lnTo>
                    <a:pt x="5652" y="5141"/>
                  </a:lnTo>
                  <a:lnTo>
                    <a:pt x="5652" y="4366"/>
                  </a:lnTo>
                  <a:cubicBezTo>
                    <a:pt x="5035" y="4031"/>
                    <a:pt x="4401" y="3733"/>
                    <a:pt x="3803" y="3381"/>
                  </a:cubicBezTo>
                  <a:cubicBezTo>
                    <a:pt x="3645" y="3398"/>
                    <a:pt x="3451" y="3416"/>
                    <a:pt x="3258" y="3416"/>
                  </a:cubicBezTo>
                  <a:cubicBezTo>
                    <a:pt x="3204" y="3416"/>
                    <a:pt x="3134" y="3433"/>
                    <a:pt x="3063" y="3433"/>
                  </a:cubicBezTo>
                  <a:lnTo>
                    <a:pt x="2676" y="3433"/>
                  </a:lnTo>
                  <a:cubicBezTo>
                    <a:pt x="2483" y="3433"/>
                    <a:pt x="2289" y="3433"/>
                    <a:pt x="2113" y="3416"/>
                  </a:cubicBezTo>
                  <a:lnTo>
                    <a:pt x="2061" y="3416"/>
                  </a:lnTo>
                  <a:cubicBezTo>
                    <a:pt x="1885" y="3398"/>
                    <a:pt x="1744" y="3381"/>
                    <a:pt x="1655" y="3362"/>
                  </a:cubicBezTo>
                  <a:lnTo>
                    <a:pt x="1638" y="3362"/>
                  </a:lnTo>
                  <a:cubicBezTo>
                    <a:pt x="1638" y="3310"/>
                    <a:pt x="1638" y="3275"/>
                    <a:pt x="1655" y="3257"/>
                  </a:cubicBezTo>
                  <a:cubicBezTo>
                    <a:pt x="1674" y="3205"/>
                    <a:pt x="1726" y="3186"/>
                    <a:pt x="1779" y="3186"/>
                  </a:cubicBezTo>
                  <a:lnTo>
                    <a:pt x="3469" y="3186"/>
                  </a:lnTo>
                  <a:cubicBezTo>
                    <a:pt x="3258" y="3045"/>
                    <a:pt x="3047" y="2905"/>
                    <a:pt x="2835" y="2747"/>
                  </a:cubicBezTo>
                  <a:cubicBezTo>
                    <a:pt x="2765" y="2677"/>
                    <a:pt x="2676" y="2606"/>
                    <a:pt x="2606" y="2553"/>
                  </a:cubicBezTo>
                  <a:cubicBezTo>
                    <a:pt x="2342" y="2536"/>
                    <a:pt x="2113" y="2517"/>
                    <a:pt x="1920" y="2500"/>
                  </a:cubicBezTo>
                  <a:cubicBezTo>
                    <a:pt x="1885" y="2482"/>
                    <a:pt x="1831" y="2482"/>
                    <a:pt x="1796" y="2465"/>
                  </a:cubicBezTo>
                  <a:cubicBezTo>
                    <a:pt x="1779" y="2465"/>
                    <a:pt x="1744" y="2465"/>
                    <a:pt x="1726" y="2447"/>
                  </a:cubicBezTo>
                  <a:cubicBezTo>
                    <a:pt x="1690" y="2447"/>
                    <a:pt x="1655" y="2430"/>
                    <a:pt x="1620" y="2412"/>
                  </a:cubicBezTo>
                  <a:cubicBezTo>
                    <a:pt x="1603" y="2412"/>
                    <a:pt x="1603" y="2412"/>
                    <a:pt x="1585" y="2395"/>
                  </a:cubicBezTo>
                  <a:cubicBezTo>
                    <a:pt x="1603" y="2395"/>
                    <a:pt x="1620" y="2377"/>
                    <a:pt x="1620" y="2377"/>
                  </a:cubicBezTo>
                  <a:cubicBezTo>
                    <a:pt x="1638" y="2360"/>
                    <a:pt x="1655" y="2341"/>
                    <a:pt x="1690" y="2324"/>
                  </a:cubicBezTo>
                  <a:cubicBezTo>
                    <a:pt x="1709" y="2306"/>
                    <a:pt x="1726" y="2289"/>
                    <a:pt x="1744" y="2289"/>
                  </a:cubicBezTo>
                  <a:lnTo>
                    <a:pt x="2307" y="2289"/>
                  </a:lnTo>
                  <a:cubicBezTo>
                    <a:pt x="2061" y="2095"/>
                    <a:pt x="1831" y="1884"/>
                    <a:pt x="1620" y="1672"/>
                  </a:cubicBezTo>
                  <a:cubicBezTo>
                    <a:pt x="1585" y="1637"/>
                    <a:pt x="1550" y="1620"/>
                    <a:pt x="1479" y="1585"/>
                  </a:cubicBezTo>
                  <a:cubicBezTo>
                    <a:pt x="1498" y="1567"/>
                    <a:pt x="1514" y="1567"/>
                    <a:pt x="1514" y="1567"/>
                  </a:cubicBezTo>
                  <a:cubicBezTo>
                    <a:pt x="1198" y="1250"/>
                    <a:pt x="899" y="916"/>
                    <a:pt x="617" y="581"/>
                  </a:cubicBezTo>
                  <a:cubicBezTo>
                    <a:pt x="582" y="616"/>
                    <a:pt x="529" y="635"/>
                    <a:pt x="477" y="635"/>
                  </a:cubicBezTo>
                  <a:lnTo>
                    <a:pt x="441" y="635"/>
                  </a:lnTo>
                  <a:cubicBezTo>
                    <a:pt x="388" y="635"/>
                    <a:pt x="317" y="564"/>
                    <a:pt x="282" y="511"/>
                  </a:cubicBezTo>
                  <a:lnTo>
                    <a:pt x="282" y="440"/>
                  </a:lnTo>
                  <a:lnTo>
                    <a:pt x="282" y="405"/>
                  </a:lnTo>
                  <a:cubicBezTo>
                    <a:pt x="301" y="405"/>
                    <a:pt x="301" y="405"/>
                    <a:pt x="301" y="388"/>
                  </a:cubicBezTo>
                  <a:cubicBezTo>
                    <a:pt x="301" y="370"/>
                    <a:pt x="317" y="370"/>
                    <a:pt x="317" y="353"/>
                  </a:cubicBezTo>
                  <a:lnTo>
                    <a:pt x="336" y="353"/>
                  </a:lnTo>
                  <a:lnTo>
                    <a:pt x="336" y="335"/>
                  </a:lnTo>
                  <a:cubicBezTo>
                    <a:pt x="353" y="318"/>
                    <a:pt x="388" y="318"/>
                    <a:pt x="406" y="299"/>
                  </a:cubicBezTo>
                  <a:cubicBezTo>
                    <a:pt x="317" y="212"/>
                    <a:pt x="247" y="107"/>
                    <a:pt x="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"/>
          <p:cNvGrpSpPr/>
          <p:nvPr/>
        </p:nvGrpSpPr>
        <p:grpSpPr>
          <a:xfrm>
            <a:off x="391798" y="4841837"/>
            <a:ext cx="345403" cy="244381"/>
            <a:chOff x="391798" y="4841837"/>
            <a:chExt cx="345403" cy="244381"/>
          </a:xfrm>
        </p:grpSpPr>
        <p:sp>
          <p:nvSpPr>
            <p:cNvPr id="319" name="Google Shape;319;p3"/>
            <p:cNvSpPr/>
            <p:nvPr/>
          </p:nvSpPr>
          <p:spPr>
            <a:xfrm>
              <a:off x="412163" y="4854889"/>
              <a:ext cx="325038" cy="231329"/>
            </a:xfrm>
            <a:custGeom>
              <a:avLst/>
              <a:gdLst/>
              <a:ahLst/>
              <a:cxnLst/>
              <a:rect l="l" t="t" r="r" b="b"/>
              <a:pathLst>
                <a:path w="10933" h="7781" extrusionOk="0">
                  <a:moveTo>
                    <a:pt x="4878" y="0"/>
                  </a:moveTo>
                  <a:cubicBezTo>
                    <a:pt x="4666" y="124"/>
                    <a:pt x="4542" y="177"/>
                    <a:pt x="4437" y="265"/>
                  </a:cubicBezTo>
                  <a:cubicBezTo>
                    <a:pt x="4296" y="371"/>
                    <a:pt x="4155" y="476"/>
                    <a:pt x="3997" y="582"/>
                  </a:cubicBezTo>
                  <a:cubicBezTo>
                    <a:pt x="3997" y="1021"/>
                    <a:pt x="3979" y="1462"/>
                    <a:pt x="4033" y="1920"/>
                  </a:cubicBezTo>
                  <a:cubicBezTo>
                    <a:pt x="4314" y="1920"/>
                    <a:pt x="4613" y="1937"/>
                    <a:pt x="4894" y="1937"/>
                  </a:cubicBezTo>
                  <a:cubicBezTo>
                    <a:pt x="4894" y="1321"/>
                    <a:pt x="4878" y="705"/>
                    <a:pt x="4878" y="0"/>
                  </a:cubicBezTo>
                  <a:close/>
                  <a:moveTo>
                    <a:pt x="9947" y="2166"/>
                  </a:moveTo>
                  <a:lnTo>
                    <a:pt x="9947" y="4295"/>
                  </a:lnTo>
                  <a:lnTo>
                    <a:pt x="9947" y="4736"/>
                  </a:lnTo>
                  <a:lnTo>
                    <a:pt x="4103" y="4736"/>
                  </a:lnTo>
                  <a:cubicBezTo>
                    <a:pt x="4050" y="5070"/>
                    <a:pt x="4050" y="5405"/>
                    <a:pt x="4050" y="5739"/>
                  </a:cubicBezTo>
                  <a:lnTo>
                    <a:pt x="4050" y="6337"/>
                  </a:lnTo>
                  <a:cubicBezTo>
                    <a:pt x="4050" y="6532"/>
                    <a:pt x="4050" y="6743"/>
                    <a:pt x="4033" y="6954"/>
                  </a:cubicBezTo>
                  <a:cubicBezTo>
                    <a:pt x="3927" y="6901"/>
                    <a:pt x="3838" y="6884"/>
                    <a:pt x="3768" y="6813"/>
                  </a:cubicBezTo>
                  <a:cubicBezTo>
                    <a:pt x="3310" y="6461"/>
                    <a:pt x="2836" y="6109"/>
                    <a:pt x="2395" y="5722"/>
                  </a:cubicBezTo>
                  <a:cubicBezTo>
                    <a:pt x="1620" y="5000"/>
                    <a:pt x="846" y="4279"/>
                    <a:pt x="54" y="3539"/>
                  </a:cubicBezTo>
                  <a:cubicBezTo>
                    <a:pt x="36" y="3556"/>
                    <a:pt x="19" y="3574"/>
                    <a:pt x="1" y="3574"/>
                  </a:cubicBezTo>
                  <a:cubicBezTo>
                    <a:pt x="71" y="3662"/>
                    <a:pt x="90" y="3715"/>
                    <a:pt x="107" y="3732"/>
                  </a:cubicBezTo>
                  <a:cubicBezTo>
                    <a:pt x="881" y="4436"/>
                    <a:pt x="1639" y="5159"/>
                    <a:pt x="2413" y="5845"/>
                  </a:cubicBezTo>
                  <a:cubicBezTo>
                    <a:pt x="3099" y="6443"/>
                    <a:pt x="3803" y="6989"/>
                    <a:pt x="4507" y="7553"/>
                  </a:cubicBezTo>
                  <a:cubicBezTo>
                    <a:pt x="4613" y="7640"/>
                    <a:pt x="4737" y="7675"/>
                    <a:pt x="4930" y="7781"/>
                  </a:cubicBezTo>
                  <a:cubicBezTo>
                    <a:pt x="4983" y="6936"/>
                    <a:pt x="4930" y="6180"/>
                    <a:pt x="4965" y="5370"/>
                  </a:cubicBezTo>
                  <a:lnTo>
                    <a:pt x="10386" y="5370"/>
                  </a:lnTo>
                  <a:cubicBezTo>
                    <a:pt x="10862" y="5370"/>
                    <a:pt x="10915" y="5316"/>
                    <a:pt x="10915" y="4859"/>
                  </a:cubicBezTo>
                  <a:cubicBezTo>
                    <a:pt x="10933" y="4119"/>
                    <a:pt x="10933" y="3380"/>
                    <a:pt x="10915" y="2641"/>
                  </a:cubicBezTo>
                  <a:cubicBezTo>
                    <a:pt x="10915" y="2202"/>
                    <a:pt x="10915" y="2166"/>
                    <a:pt x="10510" y="21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401698" y="4853848"/>
              <a:ext cx="306219" cy="207813"/>
            </a:xfrm>
            <a:custGeom>
              <a:avLst/>
              <a:gdLst/>
              <a:ahLst/>
              <a:cxnLst/>
              <a:rect l="l" t="t" r="r" b="b"/>
              <a:pathLst>
                <a:path w="10300" h="6990" extrusionOk="0">
                  <a:moveTo>
                    <a:pt x="4314" y="0"/>
                  </a:moveTo>
                  <a:cubicBezTo>
                    <a:pt x="4155" y="106"/>
                    <a:pt x="4049" y="176"/>
                    <a:pt x="3962" y="247"/>
                  </a:cubicBezTo>
                  <a:cubicBezTo>
                    <a:pt x="3099" y="880"/>
                    <a:pt x="2237" y="1532"/>
                    <a:pt x="1374" y="2166"/>
                  </a:cubicBezTo>
                  <a:cubicBezTo>
                    <a:pt x="1057" y="2394"/>
                    <a:pt x="723" y="2624"/>
                    <a:pt x="388" y="2852"/>
                  </a:cubicBezTo>
                  <a:cubicBezTo>
                    <a:pt x="318" y="2922"/>
                    <a:pt x="230" y="2993"/>
                    <a:pt x="160" y="3063"/>
                  </a:cubicBezTo>
                  <a:lnTo>
                    <a:pt x="1" y="3222"/>
                  </a:lnTo>
                  <a:cubicBezTo>
                    <a:pt x="951" y="4084"/>
                    <a:pt x="1832" y="4929"/>
                    <a:pt x="2747" y="5757"/>
                  </a:cubicBezTo>
                  <a:cubicBezTo>
                    <a:pt x="3188" y="6144"/>
                    <a:pt x="3662" y="6496"/>
                    <a:pt x="4120" y="6848"/>
                  </a:cubicBezTo>
                  <a:cubicBezTo>
                    <a:pt x="4190" y="6919"/>
                    <a:pt x="4279" y="6936"/>
                    <a:pt x="4385" y="6989"/>
                  </a:cubicBezTo>
                  <a:cubicBezTo>
                    <a:pt x="4437" y="6232"/>
                    <a:pt x="4349" y="5527"/>
                    <a:pt x="4455" y="4771"/>
                  </a:cubicBezTo>
                  <a:lnTo>
                    <a:pt x="10299" y="4771"/>
                  </a:lnTo>
                  <a:lnTo>
                    <a:pt x="10299" y="2007"/>
                  </a:lnTo>
                  <a:cubicBezTo>
                    <a:pt x="9833" y="1990"/>
                    <a:pt x="9371" y="1985"/>
                    <a:pt x="8912" y="1985"/>
                  </a:cubicBezTo>
                  <a:cubicBezTo>
                    <a:pt x="8434" y="1985"/>
                    <a:pt x="7958" y="1990"/>
                    <a:pt x="7483" y="1990"/>
                  </a:cubicBezTo>
                  <a:cubicBezTo>
                    <a:pt x="6443" y="1990"/>
                    <a:pt x="5406" y="1990"/>
                    <a:pt x="4385" y="1955"/>
                  </a:cubicBezTo>
                  <a:cubicBezTo>
                    <a:pt x="4296" y="1286"/>
                    <a:pt x="4402" y="652"/>
                    <a:pt x="4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01698" y="4944911"/>
              <a:ext cx="306219" cy="116750"/>
            </a:xfrm>
            <a:custGeom>
              <a:avLst/>
              <a:gdLst/>
              <a:ahLst/>
              <a:cxnLst/>
              <a:rect l="l" t="t" r="r" b="b"/>
              <a:pathLst>
                <a:path w="10300" h="3927" extrusionOk="0">
                  <a:moveTo>
                    <a:pt x="160" y="0"/>
                  </a:moveTo>
                  <a:lnTo>
                    <a:pt x="1" y="159"/>
                  </a:lnTo>
                  <a:cubicBezTo>
                    <a:pt x="951" y="1021"/>
                    <a:pt x="1832" y="1866"/>
                    <a:pt x="2747" y="2694"/>
                  </a:cubicBezTo>
                  <a:cubicBezTo>
                    <a:pt x="3188" y="3081"/>
                    <a:pt x="3662" y="3433"/>
                    <a:pt x="4120" y="3785"/>
                  </a:cubicBezTo>
                  <a:cubicBezTo>
                    <a:pt x="4190" y="3856"/>
                    <a:pt x="4279" y="3873"/>
                    <a:pt x="4385" y="3926"/>
                  </a:cubicBezTo>
                  <a:cubicBezTo>
                    <a:pt x="4402" y="3715"/>
                    <a:pt x="4402" y="3504"/>
                    <a:pt x="4402" y="3309"/>
                  </a:cubicBezTo>
                  <a:lnTo>
                    <a:pt x="4402" y="2711"/>
                  </a:lnTo>
                  <a:cubicBezTo>
                    <a:pt x="4402" y="2377"/>
                    <a:pt x="4402" y="2042"/>
                    <a:pt x="4455" y="1708"/>
                  </a:cubicBezTo>
                  <a:lnTo>
                    <a:pt x="10299" y="1708"/>
                  </a:lnTo>
                  <a:lnTo>
                    <a:pt x="10299" y="1267"/>
                  </a:lnTo>
                  <a:cubicBezTo>
                    <a:pt x="9365" y="1338"/>
                    <a:pt x="8450" y="1373"/>
                    <a:pt x="7535" y="1373"/>
                  </a:cubicBezTo>
                  <a:cubicBezTo>
                    <a:pt x="6549" y="1373"/>
                    <a:pt x="5563" y="1338"/>
                    <a:pt x="4578" y="1267"/>
                  </a:cubicBezTo>
                  <a:lnTo>
                    <a:pt x="4561" y="1267"/>
                  </a:lnTo>
                  <a:cubicBezTo>
                    <a:pt x="4366" y="1267"/>
                    <a:pt x="4138" y="1444"/>
                    <a:pt x="4103" y="1638"/>
                  </a:cubicBezTo>
                  <a:cubicBezTo>
                    <a:pt x="3997" y="2148"/>
                    <a:pt x="3927" y="2659"/>
                    <a:pt x="3892" y="3152"/>
                  </a:cubicBezTo>
                  <a:cubicBezTo>
                    <a:pt x="2536" y="2236"/>
                    <a:pt x="1287" y="1180"/>
                    <a:pt x="1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519994" y="4919789"/>
              <a:ext cx="187358" cy="32465"/>
            </a:xfrm>
            <a:custGeom>
              <a:avLst/>
              <a:gdLst/>
              <a:ahLst/>
              <a:cxnLst/>
              <a:rect l="l" t="t" r="r" b="b"/>
              <a:pathLst>
                <a:path w="6302" h="1092" extrusionOk="0">
                  <a:moveTo>
                    <a:pt x="4384" y="0"/>
                  </a:moveTo>
                  <a:cubicBezTo>
                    <a:pt x="2976" y="0"/>
                    <a:pt x="1443" y="387"/>
                    <a:pt x="194" y="458"/>
                  </a:cubicBezTo>
                  <a:cubicBezTo>
                    <a:pt x="0" y="476"/>
                    <a:pt x="0" y="758"/>
                    <a:pt x="194" y="775"/>
                  </a:cubicBezTo>
                  <a:cubicBezTo>
                    <a:pt x="1356" y="793"/>
                    <a:pt x="2781" y="1092"/>
                    <a:pt x="4102" y="1092"/>
                  </a:cubicBezTo>
                  <a:cubicBezTo>
                    <a:pt x="4788" y="1092"/>
                    <a:pt x="5457" y="1004"/>
                    <a:pt x="6038" y="775"/>
                  </a:cubicBezTo>
                  <a:cubicBezTo>
                    <a:pt x="6285" y="669"/>
                    <a:pt x="6302" y="352"/>
                    <a:pt x="6038" y="247"/>
                  </a:cubicBezTo>
                  <a:cubicBezTo>
                    <a:pt x="5527" y="71"/>
                    <a:pt x="4964" y="0"/>
                    <a:pt x="43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434164" y="4919670"/>
              <a:ext cx="17808" cy="7997"/>
            </a:xfrm>
            <a:custGeom>
              <a:avLst/>
              <a:gdLst/>
              <a:ahLst/>
              <a:cxnLst/>
              <a:rect l="l" t="t" r="r" b="b"/>
              <a:pathLst>
                <a:path w="599" h="269" extrusionOk="0">
                  <a:moveTo>
                    <a:pt x="276" y="0"/>
                  </a:moveTo>
                  <a:cubicBezTo>
                    <a:pt x="201" y="0"/>
                    <a:pt x="127" y="44"/>
                    <a:pt x="0" y="128"/>
                  </a:cubicBezTo>
                  <a:cubicBezTo>
                    <a:pt x="230" y="180"/>
                    <a:pt x="406" y="215"/>
                    <a:pt x="582" y="269"/>
                  </a:cubicBezTo>
                  <a:cubicBezTo>
                    <a:pt x="582" y="234"/>
                    <a:pt x="599" y="199"/>
                    <a:pt x="599" y="163"/>
                  </a:cubicBezTo>
                  <a:cubicBezTo>
                    <a:pt x="443" y="53"/>
                    <a:pt x="359" y="0"/>
                    <a:pt x="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95407" y="4970033"/>
              <a:ext cx="9454" cy="7343"/>
            </a:xfrm>
            <a:custGeom>
              <a:avLst/>
              <a:gdLst/>
              <a:ahLst/>
              <a:cxnLst/>
              <a:rect l="l" t="t" r="r" b="b"/>
              <a:pathLst>
                <a:path w="318" h="247" extrusionOk="0">
                  <a:moveTo>
                    <a:pt x="158" y="0"/>
                  </a:moveTo>
                  <a:cubicBezTo>
                    <a:pt x="106" y="0"/>
                    <a:pt x="53" y="70"/>
                    <a:pt x="0" y="106"/>
                  </a:cubicBezTo>
                  <a:cubicBezTo>
                    <a:pt x="36" y="141"/>
                    <a:pt x="71" y="230"/>
                    <a:pt x="123" y="246"/>
                  </a:cubicBezTo>
                  <a:cubicBezTo>
                    <a:pt x="158" y="246"/>
                    <a:pt x="229" y="194"/>
                    <a:pt x="317" y="141"/>
                  </a:cubicBezTo>
                  <a:cubicBezTo>
                    <a:pt x="247" y="70"/>
                    <a:pt x="193" y="0"/>
                    <a:pt x="1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49861" y="4933346"/>
              <a:ext cx="13616" cy="5292"/>
            </a:xfrm>
            <a:custGeom>
              <a:avLst/>
              <a:gdLst/>
              <a:ahLst/>
              <a:cxnLst/>
              <a:rect l="l" t="t" r="r" b="b"/>
              <a:pathLst>
                <a:path w="458" h="178" extrusionOk="0">
                  <a:moveTo>
                    <a:pt x="223" y="0"/>
                  </a:moveTo>
                  <a:cubicBezTo>
                    <a:pt x="164" y="0"/>
                    <a:pt x="96" y="34"/>
                    <a:pt x="0" y="107"/>
                  </a:cubicBezTo>
                  <a:cubicBezTo>
                    <a:pt x="176" y="143"/>
                    <a:pt x="282" y="143"/>
                    <a:pt x="458" y="178"/>
                  </a:cubicBezTo>
                  <a:cubicBezTo>
                    <a:pt x="366" y="66"/>
                    <a:pt x="304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91798" y="4841837"/>
              <a:ext cx="324473" cy="231329"/>
            </a:xfrm>
            <a:custGeom>
              <a:avLst/>
              <a:gdLst/>
              <a:ahLst/>
              <a:cxnLst/>
              <a:rect l="l" t="t" r="r" b="b"/>
              <a:pathLst>
                <a:path w="10914" h="7781" extrusionOk="0">
                  <a:moveTo>
                    <a:pt x="4647" y="404"/>
                  </a:moveTo>
                  <a:lnTo>
                    <a:pt x="4647" y="404"/>
                  </a:lnTo>
                  <a:cubicBezTo>
                    <a:pt x="4735" y="1056"/>
                    <a:pt x="4629" y="1690"/>
                    <a:pt x="4718" y="2359"/>
                  </a:cubicBezTo>
                  <a:cubicBezTo>
                    <a:pt x="5496" y="2387"/>
                    <a:pt x="6277" y="2393"/>
                    <a:pt x="7061" y="2393"/>
                  </a:cubicBezTo>
                  <a:cubicBezTo>
                    <a:pt x="7597" y="2393"/>
                    <a:pt x="8135" y="2390"/>
                    <a:pt x="8675" y="2390"/>
                  </a:cubicBezTo>
                  <a:cubicBezTo>
                    <a:pt x="9325" y="2390"/>
                    <a:pt x="9978" y="2394"/>
                    <a:pt x="10632" y="2411"/>
                  </a:cubicBezTo>
                  <a:lnTo>
                    <a:pt x="10632" y="5175"/>
                  </a:lnTo>
                  <a:lnTo>
                    <a:pt x="4788" y="5175"/>
                  </a:lnTo>
                  <a:cubicBezTo>
                    <a:pt x="4682" y="5931"/>
                    <a:pt x="4753" y="6636"/>
                    <a:pt x="4718" y="7393"/>
                  </a:cubicBezTo>
                  <a:cubicBezTo>
                    <a:pt x="4612" y="7340"/>
                    <a:pt x="4523" y="7304"/>
                    <a:pt x="4453" y="7252"/>
                  </a:cubicBezTo>
                  <a:cubicBezTo>
                    <a:pt x="3995" y="6900"/>
                    <a:pt x="3521" y="6548"/>
                    <a:pt x="3080" y="6143"/>
                  </a:cubicBezTo>
                  <a:cubicBezTo>
                    <a:pt x="2165" y="5333"/>
                    <a:pt x="1284" y="4488"/>
                    <a:pt x="334" y="3626"/>
                  </a:cubicBezTo>
                  <a:cubicBezTo>
                    <a:pt x="493" y="3485"/>
                    <a:pt x="599" y="3362"/>
                    <a:pt x="739" y="3256"/>
                  </a:cubicBezTo>
                  <a:cubicBezTo>
                    <a:pt x="1056" y="3028"/>
                    <a:pt x="1390" y="2798"/>
                    <a:pt x="1707" y="2570"/>
                  </a:cubicBezTo>
                  <a:cubicBezTo>
                    <a:pt x="2570" y="1936"/>
                    <a:pt x="3432" y="1284"/>
                    <a:pt x="4295" y="651"/>
                  </a:cubicBezTo>
                  <a:cubicBezTo>
                    <a:pt x="4382" y="580"/>
                    <a:pt x="4488" y="510"/>
                    <a:pt x="4647" y="404"/>
                  </a:cubicBezTo>
                  <a:close/>
                  <a:moveTo>
                    <a:pt x="4858" y="0"/>
                  </a:moveTo>
                  <a:cubicBezTo>
                    <a:pt x="4664" y="123"/>
                    <a:pt x="4542" y="176"/>
                    <a:pt x="4436" y="263"/>
                  </a:cubicBezTo>
                  <a:cubicBezTo>
                    <a:pt x="3467" y="968"/>
                    <a:pt x="2517" y="1690"/>
                    <a:pt x="1549" y="2394"/>
                  </a:cubicBezTo>
                  <a:cubicBezTo>
                    <a:pt x="1249" y="2605"/>
                    <a:pt x="951" y="2798"/>
                    <a:pt x="669" y="3009"/>
                  </a:cubicBezTo>
                  <a:cubicBezTo>
                    <a:pt x="440" y="3185"/>
                    <a:pt x="228" y="3397"/>
                    <a:pt x="0" y="3573"/>
                  </a:cubicBezTo>
                  <a:cubicBezTo>
                    <a:pt x="52" y="3661"/>
                    <a:pt x="71" y="3714"/>
                    <a:pt x="106" y="3732"/>
                  </a:cubicBezTo>
                  <a:cubicBezTo>
                    <a:pt x="862" y="4436"/>
                    <a:pt x="1620" y="5157"/>
                    <a:pt x="2411" y="5844"/>
                  </a:cubicBezTo>
                  <a:cubicBezTo>
                    <a:pt x="3080" y="6443"/>
                    <a:pt x="3802" y="6988"/>
                    <a:pt x="4488" y="7551"/>
                  </a:cubicBezTo>
                  <a:cubicBezTo>
                    <a:pt x="4594" y="7640"/>
                    <a:pt x="4735" y="7675"/>
                    <a:pt x="4929" y="7780"/>
                  </a:cubicBezTo>
                  <a:cubicBezTo>
                    <a:pt x="4964" y="6936"/>
                    <a:pt x="4929" y="6178"/>
                    <a:pt x="4964" y="5368"/>
                  </a:cubicBezTo>
                  <a:lnTo>
                    <a:pt x="10386" y="5368"/>
                  </a:lnTo>
                  <a:cubicBezTo>
                    <a:pt x="10860" y="5368"/>
                    <a:pt x="10914" y="5316"/>
                    <a:pt x="10914" y="4858"/>
                  </a:cubicBezTo>
                  <a:lnTo>
                    <a:pt x="10914" y="2641"/>
                  </a:lnTo>
                  <a:cubicBezTo>
                    <a:pt x="10914" y="2183"/>
                    <a:pt x="10895" y="2165"/>
                    <a:pt x="10473" y="2165"/>
                  </a:cubicBezTo>
                  <a:cubicBezTo>
                    <a:pt x="8959" y="2183"/>
                    <a:pt x="7464" y="2183"/>
                    <a:pt x="5967" y="2183"/>
                  </a:cubicBezTo>
                  <a:lnTo>
                    <a:pt x="4894" y="2183"/>
                  </a:lnTo>
                  <a:cubicBezTo>
                    <a:pt x="4875" y="1496"/>
                    <a:pt x="4875" y="792"/>
                    <a:pt x="4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600562" y="4918332"/>
              <a:ext cx="35617" cy="5768"/>
            </a:xfrm>
            <a:custGeom>
              <a:avLst/>
              <a:gdLst/>
              <a:ahLst/>
              <a:cxnLst/>
              <a:rect l="l" t="t" r="r" b="b"/>
              <a:pathLst>
                <a:path w="1198" h="194" extrusionOk="0">
                  <a:moveTo>
                    <a:pt x="660" y="0"/>
                  </a:moveTo>
                  <a:cubicBezTo>
                    <a:pt x="442" y="0"/>
                    <a:pt x="224" y="26"/>
                    <a:pt x="1" y="84"/>
                  </a:cubicBezTo>
                  <a:cubicBezTo>
                    <a:pt x="244" y="158"/>
                    <a:pt x="461" y="193"/>
                    <a:pt x="650" y="193"/>
                  </a:cubicBezTo>
                  <a:cubicBezTo>
                    <a:pt x="872" y="193"/>
                    <a:pt x="1056" y="144"/>
                    <a:pt x="1198" y="49"/>
                  </a:cubicBezTo>
                  <a:cubicBezTo>
                    <a:pt x="1016" y="18"/>
                    <a:pt x="838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648725" y="4918154"/>
              <a:ext cx="23606" cy="4281"/>
            </a:xfrm>
            <a:custGeom>
              <a:avLst/>
              <a:gdLst/>
              <a:ahLst/>
              <a:cxnLst/>
              <a:rect l="l" t="t" r="r" b="b"/>
              <a:pathLst>
                <a:path w="794" h="144" extrusionOk="0">
                  <a:moveTo>
                    <a:pt x="437" y="1"/>
                  </a:moveTo>
                  <a:cubicBezTo>
                    <a:pt x="305" y="1"/>
                    <a:pt x="164" y="35"/>
                    <a:pt x="0" y="144"/>
                  </a:cubicBezTo>
                  <a:lnTo>
                    <a:pt x="793" y="144"/>
                  </a:lnTo>
                  <a:lnTo>
                    <a:pt x="793" y="55"/>
                  </a:lnTo>
                  <a:cubicBezTo>
                    <a:pt x="674" y="30"/>
                    <a:pt x="559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413769" y="4946398"/>
              <a:ext cx="9960" cy="6987"/>
            </a:xfrm>
            <a:custGeom>
              <a:avLst/>
              <a:gdLst/>
              <a:ahLst/>
              <a:cxnLst/>
              <a:rect l="l" t="t" r="r" b="b"/>
              <a:pathLst>
                <a:path w="335" h="235" extrusionOk="0">
                  <a:moveTo>
                    <a:pt x="176" y="1"/>
                  </a:moveTo>
                  <a:cubicBezTo>
                    <a:pt x="170" y="1"/>
                    <a:pt x="164" y="2"/>
                    <a:pt x="158" y="4"/>
                  </a:cubicBezTo>
                  <a:cubicBezTo>
                    <a:pt x="106" y="4"/>
                    <a:pt x="53" y="56"/>
                    <a:pt x="0" y="91"/>
                  </a:cubicBezTo>
                  <a:cubicBezTo>
                    <a:pt x="53" y="144"/>
                    <a:pt x="106" y="215"/>
                    <a:pt x="158" y="232"/>
                  </a:cubicBezTo>
                  <a:cubicBezTo>
                    <a:pt x="162" y="234"/>
                    <a:pt x="166" y="235"/>
                    <a:pt x="171" y="235"/>
                  </a:cubicBezTo>
                  <a:cubicBezTo>
                    <a:pt x="209" y="235"/>
                    <a:pt x="271" y="172"/>
                    <a:pt x="334" y="109"/>
                  </a:cubicBezTo>
                  <a:cubicBezTo>
                    <a:pt x="272" y="62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517378" y="4865889"/>
              <a:ext cx="7878" cy="8414"/>
            </a:xfrm>
            <a:custGeom>
              <a:avLst/>
              <a:gdLst/>
              <a:ahLst/>
              <a:cxnLst/>
              <a:rect l="l" t="t" r="r" b="b"/>
              <a:pathLst>
                <a:path w="265" h="283" extrusionOk="0">
                  <a:moveTo>
                    <a:pt x="142" y="1"/>
                  </a:moveTo>
                  <a:cubicBezTo>
                    <a:pt x="71" y="71"/>
                    <a:pt x="18" y="123"/>
                    <a:pt x="18" y="177"/>
                  </a:cubicBezTo>
                  <a:cubicBezTo>
                    <a:pt x="1" y="212"/>
                    <a:pt x="88" y="282"/>
                    <a:pt x="106" y="282"/>
                  </a:cubicBezTo>
                  <a:cubicBezTo>
                    <a:pt x="158" y="264"/>
                    <a:pt x="247" y="229"/>
                    <a:pt x="247" y="177"/>
                  </a:cubicBezTo>
                  <a:cubicBezTo>
                    <a:pt x="264" y="142"/>
                    <a:pt x="194" y="88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695312" y="4916638"/>
              <a:ext cx="6303" cy="7908"/>
            </a:xfrm>
            <a:custGeom>
              <a:avLst/>
              <a:gdLst/>
              <a:ahLst/>
              <a:cxnLst/>
              <a:rect l="l" t="t" r="r" b="b"/>
              <a:pathLst>
                <a:path w="212" h="266" extrusionOk="0">
                  <a:moveTo>
                    <a:pt x="141" y="1"/>
                  </a:moveTo>
                  <a:cubicBezTo>
                    <a:pt x="71" y="54"/>
                    <a:pt x="1" y="89"/>
                    <a:pt x="1" y="106"/>
                  </a:cubicBezTo>
                  <a:cubicBezTo>
                    <a:pt x="18" y="160"/>
                    <a:pt x="71" y="212"/>
                    <a:pt x="106" y="265"/>
                  </a:cubicBezTo>
                  <a:cubicBezTo>
                    <a:pt x="141" y="230"/>
                    <a:pt x="194" y="195"/>
                    <a:pt x="212" y="160"/>
                  </a:cubicBezTo>
                  <a:cubicBezTo>
                    <a:pt x="212" y="125"/>
                    <a:pt x="177" y="71"/>
                    <a:pt x="1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671736" y="4912446"/>
              <a:ext cx="7373" cy="6303"/>
            </a:xfrm>
            <a:custGeom>
              <a:avLst/>
              <a:gdLst/>
              <a:ahLst/>
              <a:cxnLst/>
              <a:rect l="l" t="t" r="r" b="b"/>
              <a:pathLst>
                <a:path w="248" h="212" extrusionOk="0">
                  <a:moveTo>
                    <a:pt x="142" y="1"/>
                  </a:moveTo>
                  <a:cubicBezTo>
                    <a:pt x="106" y="1"/>
                    <a:pt x="71" y="54"/>
                    <a:pt x="1" y="106"/>
                  </a:cubicBezTo>
                  <a:cubicBezTo>
                    <a:pt x="54" y="160"/>
                    <a:pt x="106" y="212"/>
                    <a:pt x="142" y="212"/>
                  </a:cubicBezTo>
                  <a:cubicBezTo>
                    <a:pt x="177" y="195"/>
                    <a:pt x="247" y="142"/>
                    <a:pt x="247" y="106"/>
                  </a:cubicBezTo>
                  <a:cubicBezTo>
                    <a:pt x="247" y="71"/>
                    <a:pt x="177" y="1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"/>
          <p:cNvSpPr/>
          <p:nvPr/>
        </p:nvSpPr>
        <p:spPr>
          <a:xfrm>
            <a:off x="8625225" y="4865889"/>
            <a:ext cx="7343" cy="8414"/>
          </a:xfrm>
          <a:custGeom>
            <a:avLst/>
            <a:gdLst/>
            <a:ahLst/>
            <a:cxnLst/>
            <a:rect l="l" t="t" r="r" b="b"/>
            <a:pathLst>
              <a:path w="247" h="283" extrusionOk="0">
                <a:moveTo>
                  <a:pt x="124" y="1"/>
                </a:moveTo>
                <a:cubicBezTo>
                  <a:pt x="71" y="88"/>
                  <a:pt x="0" y="142"/>
                  <a:pt x="0" y="177"/>
                </a:cubicBezTo>
                <a:cubicBezTo>
                  <a:pt x="19" y="229"/>
                  <a:pt x="89" y="264"/>
                  <a:pt x="160" y="282"/>
                </a:cubicBezTo>
                <a:cubicBezTo>
                  <a:pt x="176" y="282"/>
                  <a:pt x="247" y="212"/>
                  <a:pt x="247" y="177"/>
                </a:cubicBezTo>
                <a:cubicBezTo>
                  <a:pt x="230" y="123"/>
                  <a:pt x="176" y="71"/>
                  <a:pt x="1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3"/>
          <p:cNvGrpSpPr/>
          <p:nvPr/>
        </p:nvGrpSpPr>
        <p:grpSpPr>
          <a:xfrm>
            <a:off x="8413309" y="4841272"/>
            <a:ext cx="345403" cy="244945"/>
            <a:chOff x="8413309" y="4841272"/>
            <a:chExt cx="345403" cy="244945"/>
          </a:xfrm>
        </p:grpSpPr>
        <p:sp>
          <p:nvSpPr>
            <p:cNvPr id="335" name="Google Shape;335;p3"/>
            <p:cNvSpPr/>
            <p:nvPr/>
          </p:nvSpPr>
          <p:spPr>
            <a:xfrm>
              <a:off x="8413309" y="4854889"/>
              <a:ext cx="324473" cy="231329"/>
            </a:xfrm>
            <a:custGeom>
              <a:avLst/>
              <a:gdLst/>
              <a:ahLst/>
              <a:cxnLst/>
              <a:rect l="l" t="t" r="r" b="b"/>
              <a:pathLst>
                <a:path w="10914" h="7781" extrusionOk="0">
                  <a:moveTo>
                    <a:pt x="6055" y="0"/>
                  </a:moveTo>
                  <a:cubicBezTo>
                    <a:pt x="6037" y="705"/>
                    <a:pt x="6037" y="1321"/>
                    <a:pt x="6037" y="1937"/>
                  </a:cubicBezTo>
                  <a:cubicBezTo>
                    <a:pt x="6319" y="1937"/>
                    <a:pt x="6619" y="1920"/>
                    <a:pt x="6900" y="1920"/>
                  </a:cubicBezTo>
                  <a:cubicBezTo>
                    <a:pt x="6952" y="1462"/>
                    <a:pt x="6917" y="1021"/>
                    <a:pt x="6936" y="582"/>
                  </a:cubicBezTo>
                  <a:cubicBezTo>
                    <a:pt x="6776" y="476"/>
                    <a:pt x="6636" y="371"/>
                    <a:pt x="6478" y="265"/>
                  </a:cubicBezTo>
                  <a:cubicBezTo>
                    <a:pt x="6372" y="177"/>
                    <a:pt x="6248" y="124"/>
                    <a:pt x="6055" y="0"/>
                  </a:cubicBezTo>
                  <a:close/>
                  <a:moveTo>
                    <a:pt x="423" y="2166"/>
                  </a:moveTo>
                  <a:cubicBezTo>
                    <a:pt x="17" y="2166"/>
                    <a:pt x="0" y="2202"/>
                    <a:pt x="0" y="2641"/>
                  </a:cubicBezTo>
                  <a:lnTo>
                    <a:pt x="0" y="4859"/>
                  </a:lnTo>
                  <a:cubicBezTo>
                    <a:pt x="0" y="5316"/>
                    <a:pt x="52" y="5370"/>
                    <a:pt x="528" y="5370"/>
                  </a:cubicBezTo>
                  <a:lnTo>
                    <a:pt x="5967" y="5370"/>
                  </a:lnTo>
                  <a:cubicBezTo>
                    <a:pt x="6002" y="6180"/>
                    <a:pt x="5950" y="6936"/>
                    <a:pt x="6002" y="7781"/>
                  </a:cubicBezTo>
                  <a:cubicBezTo>
                    <a:pt x="6196" y="7675"/>
                    <a:pt x="6319" y="7640"/>
                    <a:pt x="6424" y="7553"/>
                  </a:cubicBezTo>
                  <a:cubicBezTo>
                    <a:pt x="7128" y="6989"/>
                    <a:pt x="7833" y="6443"/>
                    <a:pt x="8520" y="5845"/>
                  </a:cubicBezTo>
                  <a:cubicBezTo>
                    <a:pt x="9294" y="5159"/>
                    <a:pt x="10050" y="4436"/>
                    <a:pt x="10808" y="3732"/>
                  </a:cubicBezTo>
                  <a:cubicBezTo>
                    <a:pt x="10843" y="3715"/>
                    <a:pt x="10860" y="3662"/>
                    <a:pt x="10914" y="3574"/>
                  </a:cubicBezTo>
                  <a:cubicBezTo>
                    <a:pt x="10895" y="3574"/>
                    <a:pt x="10895" y="3556"/>
                    <a:pt x="10878" y="3539"/>
                  </a:cubicBezTo>
                  <a:cubicBezTo>
                    <a:pt x="10086" y="4279"/>
                    <a:pt x="9311" y="5000"/>
                    <a:pt x="8520" y="5722"/>
                  </a:cubicBezTo>
                  <a:cubicBezTo>
                    <a:pt x="8097" y="6109"/>
                    <a:pt x="7621" y="6461"/>
                    <a:pt x="7164" y="6813"/>
                  </a:cubicBezTo>
                  <a:cubicBezTo>
                    <a:pt x="7093" y="6884"/>
                    <a:pt x="7006" y="6901"/>
                    <a:pt x="6882" y="6954"/>
                  </a:cubicBezTo>
                  <a:lnTo>
                    <a:pt x="6882" y="6337"/>
                  </a:lnTo>
                  <a:lnTo>
                    <a:pt x="6882" y="5757"/>
                  </a:lnTo>
                  <a:cubicBezTo>
                    <a:pt x="6882" y="5422"/>
                    <a:pt x="6865" y="5088"/>
                    <a:pt x="6830" y="4736"/>
                  </a:cubicBezTo>
                  <a:lnTo>
                    <a:pt x="986" y="4736"/>
                  </a:lnTo>
                  <a:lnTo>
                    <a:pt x="986" y="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8442593" y="4853848"/>
              <a:ext cx="306160" cy="207813"/>
            </a:xfrm>
            <a:custGeom>
              <a:avLst/>
              <a:gdLst/>
              <a:ahLst/>
              <a:cxnLst/>
              <a:rect l="l" t="t" r="r" b="b"/>
              <a:pathLst>
                <a:path w="10298" h="6990" extrusionOk="0">
                  <a:moveTo>
                    <a:pt x="5986" y="0"/>
                  </a:moveTo>
                  <a:cubicBezTo>
                    <a:pt x="5880" y="652"/>
                    <a:pt x="5986" y="1286"/>
                    <a:pt x="5915" y="1955"/>
                  </a:cubicBezTo>
                  <a:cubicBezTo>
                    <a:pt x="4876" y="1990"/>
                    <a:pt x="3855" y="1990"/>
                    <a:pt x="2817" y="1990"/>
                  </a:cubicBezTo>
                  <a:cubicBezTo>
                    <a:pt x="2341" y="1990"/>
                    <a:pt x="1866" y="1985"/>
                    <a:pt x="1388" y="1985"/>
                  </a:cubicBezTo>
                  <a:cubicBezTo>
                    <a:pt x="928" y="1985"/>
                    <a:pt x="467" y="1990"/>
                    <a:pt x="1" y="2007"/>
                  </a:cubicBezTo>
                  <a:lnTo>
                    <a:pt x="1" y="4771"/>
                  </a:lnTo>
                  <a:lnTo>
                    <a:pt x="5845" y="4771"/>
                  </a:lnTo>
                  <a:cubicBezTo>
                    <a:pt x="5932" y="5527"/>
                    <a:pt x="5862" y="6232"/>
                    <a:pt x="5897" y="6989"/>
                  </a:cubicBezTo>
                  <a:cubicBezTo>
                    <a:pt x="6021" y="6936"/>
                    <a:pt x="6108" y="6919"/>
                    <a:pt x="6179" y="6848"/>
                  </a:cubicBezTo>
                  <a:cubicBezTo>
                    <a:pt x="6636" y="6496"/>
                    <a:pt x="7112" y="6144"/>
                    <a:pt x="7535" y="5757"/>
                  </a:cubicBezTo>
                  <a:cubicBezTo>
                    <a:pt x="8450" y="4929"/>
                    <a:pt x="9347" y="4084"/>
                    <a:pt x="10298" y="3222"/>
                  </a:cubicBezTo>
                  <a:cubicBezTo>
                    <a:pt x="10227" y="3169"/>
                    <a:pt x="10192" y="3117"/>
                    <a:pt x="10140" y="3063"/>
                  </a:cubicBezTo>
                  <a:cubicBezTo>
                    <a:pt x="10051" y="2993"/>
                    <a:pt x="9981" y="2922"/>
                    <a:pt x="9893" y="2852"/>
                  </a:cubicBezTo>
                  <a:cubicBezTo>
                    <a:pt x="9577" y="2624"/>
                    <a:pt x="9241" y="2394"/>
                    <a:pt x="8925" y="2166"/>
                  </a:cubicBezTo>
                  <a:cubicBezTo>
                    <a:pt x="8063" y="1532"/>
                    <a:pt x="7200" y="880"/>
                    <a:pt x="6338" y="247"/>
                  </a:cubicBezTo>
                  <a:cubicBezTo>
                    <a:pt x="6232" y="176"/>
                    <a:pt x="6127" y="106"/>
                    <a:pt x="5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8442593" y="4944911"/>
              <a:ext cx="306160" cy="116750"/>
            </a:xfrm>
            <a:custGeom>
              <a:avLst/>
              <a:gdLst/>
              <a:ahLst/>
              <a:cxnLst/>
              <a:rect l="l" t="t" r="r" b="b"/>
              <a:pathLst>
                <a:path w="10298" h="3927" extrusionOk="0">
                  <a:moveTo>
                    <a:pt x="10140" y="0"/>
                  </a:moveTo>
                  <a:cubicBezTo>
                    <a:pt x="8995" y="1180"/>
                    <a:pt x="7746" y="2236"/>
                    <a:pt x="6390" y="3152"/>
                  </a:cubicBezTo>
                  <a:cubicBezTo>
                    <a:pt x="6373" y="2659"/>
                    <a:pt x="6284" y="2148"/>
                    <a:pt x="6197" y="1638"/>
                  </a:cubicBezTo>
                  <a:cubicBezTo>
                    <a:pt x="6162" y="1444"/>
                    <a:pt x="5932" y="1267"/>
                    <a:pt x="5721" y="1267"/>
                  </a:cubicBezTo>
                  <a:lnTo>
                    <a:pt x="5704" y="1267"/>
                  </a:lnTo>
                  <a:cubicBezTo>
                    <a:pt x="4718" y="1338"/>
                    <a:pt x="3749" y="1373"/>
                    <a:pt x="2764" y="1373"/>
                  </a:cubicBezTo>
                  <a:cubicBezTo>
                    <a:pt x="1848" y="1373"/>
                    <a:pt x="916" y="1338"/>
                    <a:pt x="1" y="1267"/>
                  </a:cubicBezTo>
                  <a:lnTo>
                    <a:pt x="1" y="1708"/>
                  </a:lnTo>
                  <a:lnTo>
                    <a:pt x="5845" y="1708"/>
                  </a:lnTo>
                  <a:cubicBezTo>
                    <a:pt x="5880" y="2060"/>
                    <a:pt x="5897" y="2394"/>
                    <a:pt x="5897" y="2729"/>
                  </a:cubicBezTo>
                  <a:lnTo>
                    <a:pt x="5897" y="3309"/>
                  </a:lnTo>
                  <a:lnTo>
                    <a:pt x="5897" y="3926"/>
                  </a:lnTo>
                  <a:cubicBezTo>
                    <a:pt x="6021" y="3873"/>
                    <a:pt x="6108" y="3856"/>
                    <a:pt x="6179" y="3785"/>
                  </a:cubicBezTo>
                  <a:cubicBezTo>
                    <a:pt x="6636" y="3433"/>
                    <a:pt x="7112" y="3081"/>
                    <a:pt x="7535" y="2694"/>
                  </a:cubicBezTo>
                  <a:cubicBezTo>
                    <a:pt x="8450" y="1866"/>
                    <a:pt x="9347" y="1021"/>
                    <a:pt x="10298" y="159"/>
                  </a:cubicBezTo>
                  <a:cubicBezTo>
                    <a:pt x="10227" y="106"/>
                    <a:pt x="10192" y="54"/>
                    <a:pt x="10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8443099" y="4919789"/>
              <a:ext cx="187388" cy="32465"/>
            </a:xfrm>
            <a:custGeom>
              <a:avLst/>
              <a:gdLst/>
              <a:ahLst/>
              <a:cxnLst/>
              <a:rect l="l" t="t" r="r" b="b"/>
              <a:pathLst>
                <a:path w="6303" h="1092" extrusionOk="0">
                  <a:moveTo>
                    <a:pt x="1920" y="0"/>
                  </a:moveTo>
                  <a:cubicBezTo>
                    <a:pt x="1322" y="0"/>
                    <a:pt x="758" y="71"/>
                    <a:pt x="265" y="247"/>
                  </a:cubicBezTo>
                  <a:cubicBezTo>
                    <a:pt x="1" y="352"/>
                    <a:pt x="19" y="669"/>
                    <a:pt x="265" y="775"/>
                  </a:cubicBezTo>
                  <a:cubicBezTo>
                    <a:pt x="846" y="1004"/>
                    <a:pt x="1498" y="1092"/>
                    <a:pt x="2202" y="1092"/>
                  </a:cubicBezTo>
                  <a:cubicBezTo>
                    <a:pt x="3504" y="1092"/>
                    <a:pt x="4929" y="793"/>
                    <a:pt x="6110" y="775"/>
                  </a:cubicBezTo>
                  <a:cubicBezTo>
                    <a:pt x="6302" y="758"/>
                    <a:pt x="6302" y="476"/>
                    <a:pt x="6110" y="458"/>
                  </a:cubicBezTo>
                  <a:cubicBezTo>
                    <a:pt x="4859" y="387"/>
                    <a:pt x="331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8698479" y="4919670"/>
              <a:ext cx="17333" cy="7997"/>
            </a:xfrm>
            <a:custGeom>
              <a:avLst/>
              <a:gdLst/>
              <a:ahLst/>
              <a:cxnLst/>
              <a:rect l="l" t="t" r="r" b="b"/>
              <a:pathLst>
                <a:path w="583" h="269" extrusionOk="0">
                  <a:moveTo>
                    <a:pt x="322" y="0"/>
                  </a:moveTo>
                  <a:cubicBezTo>
                    <a:pt x="242" y="0"/>
                    <a:pt x="158" y="53"/>
                    <a:pt x="1" y="163"/>
                  </a:cubicBezTo>
                  <a:cubicBezTo>
                    <a:pt x="1" y="199"/>
                    <a:pt x="1" y="234"/>
                    <a:pt x="19" y="269"/>
                  </a:cubicBezTo>
                  <a:cubicBezTo>
                    <a:pt x="195" y="215"/>
                    <a:pt x="371" y="180"/>
                    <a:pt x="582" y="128"/>
                  </a:cubicBezTo>
                  <a:cubicBezTo>
                    <a:pt x="465" y="44"/>
                    <a:pt x="395" y="0"/>
                    <a:pt x="3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8645649" y="4970033"/>
              <a:ext cx="9454" cy="7343"/>
            </a:xfrm>
            <a:custGeom>
              <a:avLst/>
              <a:gdLst/>
              <a:ahLst/>
              <a:cxnLst/>
              <a:rect l="l" t="t" r="r" b="b"/>
              <a:pathLst>
                <a:path w="318" h="247" extrusionOk="0">
                  <a:moveTo>
                    <a:pt x="158" y="0"/>
                  </a:moveTo>
                  <a:cubicBezTo>
                    <a:pt x="106" y="0"/>
                    <a:pt x="71" y="70"/>
                    <a:pt x="1" y="141"/>
                  </a:cubicBezTo>
                  <a:cubicBezTo>
                    <a:pt x="88" y="194"/>
                    <a:pt x="141" y="246"/>
                    <a:pt x="194" y="246"/>
                  </a:cubicBezTo>
                  <a:cubicBezTo>
                    <a:pt x="247" y="230"/>
                    <a:pt x="264" y="141"/>
                    <a:pt x="317" y="106"/>
                  </a:cubicBezTo>
                  <a:cubicBezTo>
                    <a:pt x="264" y="70"/>
                    <a:pt x="212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8686974" y="4933346"/>
              <a:ext cx="13141" cy="5292"/>
            </a:xfrm>
            <a:custGeom>
              <a:avLst/>
              <a:gdLst/>
              <a:ahLst/>
              <a:cxnLst/>
              <a:rect l="l" t="t" r="r" b="b"/>
              <a:pathLst>
                <a:path w="442" h="178" extrusionOk="0">
                  <a:moveTo>
                    <a:pt x="228" y="0"/>
                  </a:moveTo>
                  <a:cubicBezTo>
                    <a:pt x="147" y="0"/>
                    <a:pt x="83" y="66"/>
                    <a:pt x="1" y="178"/>
                  </a:cubicBezTo>
                  <a:cubicBezTo>
                    <a:pt x="177" y="143"/>
                    <a:pt x="265" y="143"/>
                    <a:pt x="441" y="107"/>
                  </a:cubicBezTo>
                  <a:cubicBezTo>
                    <a:pt x="353" y="34"/>
                    <a:pt x="286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8433674" y="4841837"/>
              <a:ext cx="325038" cy="231329"/>
            </a:xfrm>
            <a:custGeom>
              <a:avLst/>
              <a:gdLst/>
              <a:ahLst/>
              <a:cxnLst/>
              <a:rect l="l" t="t" r="r" b="b"/>
              <a:pathLst>
                <a:path w="10933" h="7781" extrusionOk="0">
                  <a:moveTo>
                    <a:pt x="6286" y="404"/>
                  </a:moveTo>
                  <a:cubicBezTo>
                    <a:pt x="6427" y="510"/>
                    <a:pt x="6532" y="580"/>
                    <a:pt x="6638" y="651"/>
                  </a:cubicBezTo>
                  <a:cubicBezTo>
                    <a:pt x="7500" y="1284"/>
                    <a:pt x="8363" y="1936"/>
                    <a:pt x="9225" y="2570"/>
                  </a:cubicBezTo>
                  <a:cubicBezTo>
                    <a:pt x="9541" y="2798"/>
                    <a:pt x="9877" y="3028"/>
                    <a:pt x="10193" y="3256"/>
                  </a:cubicBezTo>
                  <a:cubicBezTo>
                    <a:pt x="10334" y="3362"/>
                    <a:pt x="10440" y="3485"/>
                    <a:pt x="10598" y="3626"/>
                  </a:cubicBezTo>
                  <a:cubicBezTo>
                    <a:pt x="9647" y="4488"/>
                    <a:pt x="8750" y="5333"/>
                    <a:pt x="7835" y="6143"/>
                  </a:cubicBezTo>
                  <a:cubicBezTo>
                    <a:pt x="7412" y="6548"/>
                    <a:pt x="6936" y="6900"/>
                    <a:pt x="6479" y="7252"/>
                  </a:cubicBezTo>
                  <a:cubicBezTo>
                    <a:pt x="6408" y="7304"/>
                    <a:pt x="6321" y="7340"/>
                    <a:pt x="6197" y="7393"/>
                  </a:cubicBezTo>
                  <a:cubicBezTo>
                    <a:pt x="6162" y="6636"/>
                    <a:pt x="6232" y="5931"/>
                    <a:pt x="6145" y="5175"/>
                  </a:cubicBezTo>
                  <a:lnTo>
                    <a:pt x="301" y="5175"/>
                  </a:lnTo>
                  <a:lnTo>
                    <a:pt x="301" y="2411"/>
                  </a:lnTo>
                  <a:cubicBezTo>
                    <a:pt x="955" y="2394"/>
                    <a:pt x="1605" y="2390"/>
                    <a:pt x="2254" y="2390"/>
                  </a:cubicBezTo>
                  <a:cubicBezTo>
                    <a:pt x="2791" y="2390"/>
                    <a:pt x="3328" y="2393"/>
                    <a:pt x="3864" y="2393"/>
                  </a:cubicBezTo>
                  <a:cubicBezTo>
                    <a:pt x="4647" y="2393"/>
                    <a:pt x="5430" y="2387"/>
                    <a:pt x="6215" y="2359"/>
                  </a:cubicBezTo>
                  <a:cubicBezTo>
                    <a:pt x="6286" y="1690"/>
                    <a:pt x="6197" y="1056"/>
                    <a:pt x="6286" y="404"/>
                  </a:cubicBezTo>
                  <a:close/>
                  <a:moveTo>
                    <a:pt x="6056" y="0"/>
                  </a:moveTo>
                  <a:cubicBezTo>
                    <a:pt x="6056" y="792"/>
                    <a:pt x="6039" y="1496"/>
                    <a:pt x="6039" y="2183"/>
                  </a:cubicBezTo>
                  <a:lnTo>
                    <a:pt x="4965" y="2183"/>
                  </a:lnTo>
                  <a:cubicBezTo>
                    <a:pt x="3451" y="2183"/>
                    <a:pt x="1955" y="2183"/>
                    <a:pt x="459" y="2165"/>
                  </a:cubicBezTo>
                  <a:cubicBezTo>
                    <a:pt x="36" y="2165"/>
                    <a:pt x="19" y="2183"/>
                    <a:pt x="1" y="2641"/>
                  </a:cubicBezTo>
                  <a:lnTo>
                    <a:pt x="1" y="4858"/>
                  </a:lnTo>
                  <a:cubicBezTo>
                    <a:pt x="19" y="5316"/>
                    <a:pt x="71" y="5368"/>
                    <a:pt x="547" y="5368"/>
                  </a:cubicBezTo>
                  <a:lnTo>
                    <a:pt x="5969" y="5368"/>
                  </a:lnTo>
                  <a:cubicBezTo>
                    <a:pt x="6004" y="6178"/>
                    <a:pt x="5951" y="6936"/>
                    <a:pt x="6004" y="7780"/>
                  </a:cubicBezTo>
                  <a:cubicBezTo>
                    <a:pt x="6197" y="7675"/>
                    <a:pt x="6321" y="7640"/>
                    <a:pt x="6427" y="7551"/>
                  </a:cubicBezTo>
                  <a:cubicBezTo>
                    <a:pt x="7131" y="6988"/>
                    <a:pt x="7835" y="6443"/>
                    <a:pt x="8521" y="5844"/>
                  </a:cubicBezTo>
                  <a:cubicBezTo>
                    <a:pt x="9295" y="5157"/>
                    <a:pt x="10053" y="4436"/>
                    <a:pt x="10827" y="3732"/>
                  </a:cubicBezTo>
                  <a:cubicBezTo>
                    <a:pt x="10844" y="3714"/>
                    <a:pt x="10862" y="3661"/>
                    <a:pt x="10933" y="3573"/>
                  </a:cubicBezTo>
                  <a:cubicBezTo>
                    <a:pt x="10703" y="3397"/>
                    <a:pt x="10492" y="3185"/>
                    <a:pt x="10264" y="3009"/>
                  </a:cubicBezTo>
                  <a:cubicBezTo>
                    <a:pt x="9982" y="2798"/>
                    <a:pt x="9665" y="2605"/>
                    <a:pt x="9384" y="2394"/>
                  </a:cubicBezTo>
                  <a:cubicBezTo>
                    <a:pt x="8415" y="1690"/>
                    <a:pt x="7447" y="968"/>
                    <a:pt x="6479" y="263"/>
                  </a:cubicBezTo>
                  <a:cubicBezTo>
                    <a:pt x="6391" y="176"/>
                    <a:pt x="6267" y="123"/>
                    <a:pt x="60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8433674" y="4841272"/>
              <a:ext cx="325038" cy="232399"/>
            </a:xfrm>
            <a:custGeom>
              <a:avLst/>
              <a:gdLst/>
              <a:ahLst/>
              <a:cxnLst/>
              <a:rect l="l" t="t" r="r" b="b"/>
              <a:pathLst>
                <a:path w="10933" h="7817" extrusionOk="0">
                  <a:moveTo>
                    <a:pt x="6299" y="450"/>
                  </a:moveTo>
                  <a:lnTo>
                    <a:pt x="6299" y="450"/>
                  </a:lnTo>
                  <a:cubicBezTo>
                    <a:pt x="6433" y="533"/>
                    <a:pt x="6535" y="602"/>
                    <a:pt x="6638" y="688"/>
                  </a:cubicBezTo>
                  <a:cubicBezTo>
                    <a:pt x="7483" y="1322"/>
                    <a:pt x="8345" y="1955"/>
                    <a:pt x="9208" y="2606"/>
                  </a:cubicBezTo>
                  <a:cubicBezTo>
                    <a:pt x="9525" y="2836"/>
                    <a:pt x="9858" y="3047"/>
                    <a:pt x="10193" y="3293"/>
                  </a:cubicBezTo>
                  <a:cubicBezTo>
                    <a:pt x="10313" y="3379"/>
                    <a:pt x="10434" y="3499"/>
                    <a:pt x="10571" y="3636"/>
                  </a:cubicBezTo>
                  <a:lnTo>
                    <a:pt x="10571" y="3636"/>
                  </a:lnTo>
                  <a:cubicBezTo>
                    <a:pt x="9624" y="4513"/>
                    <a:pt x="8747" y="5338"/>
                    <a:pt x="7835" y="6162"/>
                  </a:cubicBezTo>
                  <a:cubicBezTo>
                    <a:pt x="7394" y="6549"/>
                    <a:pt x="6919" y="6901"/>
                    <a:pt x="6462" y="7271"/>
                  </a:cubicBezTo>
                  <a:cubicBezTo>
                    <a:pt x="6411" y="7320"/>
                    <a:pt x="6315" y="7340"/>
                    <a:pt x="6215" y="7385"/>
                  </a:cubicBezTo>
                  <a:lnTo>
                    <a:pt x="6215" y="7385"/>
                  </a:lnTo>
                  <a:cubicBezTo>
                    <a:pt x="6214" y="7184"/>
                    <a:pt x="6197" y="6998"/>
                    <a:pt x="6197" y="6795"/>
                  </a:cubicBezTo>
                  <a:lnTo>
                    <a:pt x="6197" y="6215"/>
                  </a:lnTo>
                  <a:cubicBezTo>
                    <a:pt x="6197" y="5880"/>
                    <a:pt x="6197" y="5528"/>
                    <a:pt x="6162" y="5194"/>
                  </a:cubicBezTo>
                  <a:lnTo>
                    <a:pt x="6162" y="5176"/>
                  </a:lnTo>
                  <a:lnTo>
                    <a:pt x="318" y="5176"/>
                  </a:lnTo>
                  <a:lnTo>
                    <a:pt x="318" y="2448"/>
                  </a:lnTo>
                  <a:lnTo>
                    <a:pt x="318" y="2448"/>
                  </a:lnTo>
                  <a:cubicBezTo>
                    <a:pt x="998" y="2430"/>
                    <a:pt x="1679" y="2413"/>
                    <a:pt x="2360" y="2413"/>
                  </a:cubicBezTo>
                  <a:lnTo>
                    <a:pt x="3873" y="2413"/>
                  </a:lnTo>
                  <a:cubicBezTo>
                    <a:pt x="4648" y="2413"/>
                    <a:pt x="5441" y="2413"/>
                    <a:pt x="6215" y="2395"/>
                  </a:cubicBezTo>
                  <a:lnTo>
                    <a:pt x="6232" y="2395"/>
                  </a:lnTo>
                  <a:lnTo>
                    <a:pt x="6232" y="2378"/>
                  </a:lnTo>
                  <a:cubicBezTo>
                    <a:pt x="6251" y="2167"/>
                    <a:pt x="6251" y="1937"/>
                    <a:pt x="6251" y="1744"/>
                  </a:cubicBezTo>
                  <a:lnTo>
                    <a:pt x="6251" y="1146"/>
                  </a:lnTo>
                  <a:cubicBezTo>
                    <a:pt x="6251" y="924"/>
                    <a:pt x="6266" y="687"/>
                    <a:pt x="6299" y="450"/>
                  </a:cubicBezTo>
                  <a:close/>
                  <a:moveTo>
                    <a:pt x="6267" y="406"/>
                  </a:moveTo>
                  <a:lnTo>
                    <a:pt x="6267" y="423"/>
                  </a:lnTo>
                  <a:cubicBezTo>
                    <a:pt x="6232" y="670"/>
                    <a:pt x="6232" y="916"/>
                    <a:pt x="6232" y="1146"/>
                  </a:cubicBezTo>
                  <a:lnTo>
                    <a:pt x="6232" y="1744"/>
                  </a:lnTo>
                  <a:cubicBezTo>
                    <a:pt x="6232" y="1932"/>
                    <a:pt x="6232" y="2138"/>
                    <a:pt x="6200" y="2360"/>
                  </a:cubicBezTo>
                  <a:lnTo>
                    <a:pt x="6200" y="2360"/>
                  </a:lnTo>
                  <a:cubicBezTo>
                    <a:pt x="5430" y="2395"/>
                    <a:pt x="4643" y="2395"/>
                    <a:pt x="3873" y="2395"/>
                  </a:cubicBezTo>
                  <a:lnTo>
                    <a:pt x="2360" y="2395"/>
                  </a:lnTo>
                  <a:cubicBezTo>
                    <a:pt x="1674" y="2395"/>
                    <a:pt x="987" y="2395"/>
                    <a:pt x="301" y="2413"/>
                  </a:cubicBezTo>
                  <a:lnTo>
                    <a:pt x="283" y="2413"/>
                  </a:lnTo>
                  <a:lnTo>
                    <a:pt x="283" y="2430"/>
                  </a:lnTo>
                  <a:lnTo>
                    <a:pt x="283" y="5194"/>
                  </a:lnTo>
                  <a:lnTo>
                    <a:pt x="6127" y="5194"/>
                  </a:lnTo>
                  <a:cubicBezTo>
                    <a:pt x="6180" y="5546"/>
                    <a:pt x="6180" y="5880"/>
                    <a:pt x="6180" y="6215"/>
                  </a:cubicBezTo>
                  <a:lnTo>
                    <a:pt x="6180" y="6795"/>
                  </a:lnTo>
                  <a:cubicBezTo>
                    <a:pt x="6180" y="7007"/>
                    <a:pt x="6180" y="7201"/>
                    <a:pt x="6197" y="7412"/>
                  </a:cubicBezTo>
                  <a:lnTo>
                    <a:pt x="6197" y="7429"/>
                  </a:lnTo>
                  <a:lnTo>
                    <a:pt x="6215" y="7412"/>
                  </a:lnTo>
                  <a:cubicBezTo>
                    <a:pt x="6321" y="7359"/>
                    <a:pt x="6408" y="7342"/>
                    <a:pt x="6479" y="7288"/>
                  </a:cubicBezTo>
                  <a:cubicBezTo>
                    <a:pt x="6936" y="6919"/>
                    <a:pt x="7412" y="6567"/>
                    <a:pt x="7852" y="6180"/>
                  </a:cubicBezTo>
                  <a:cubicBezTo>
                    <a:pt x="8767" y="5352"/>
                    <a:pt x="9647" y="4525"/>
                    <a:pt x="10598" y="3645"/>
                  </a:cubicBezTo>
                  <a:lnTo>
                    <a:pt x="10616" y="3645"/>
                  </a:lnTo>
                  <a:lnTo>
                    <a:pt x="10598" y="3627"/>
                  </a:lnTo>
                  <a:cubicBezTo>
                    <a:pt x="10457" y="3486"/>
                    <a:pt x="10334" y="3364"/>
                    <a:pt x="10210" y="3275"/>
                  </a:cubicBezTo>
                  <a:cubicBezTo>
                    <a:pt x="9877" y="3028"/>
                    <a:pt x="9541" y="2817"/>
                    <a:pt x="9225" y="2571"/>
                  </a:cubicBezTo>
                  <a:lnTo>
                    <a:pt x="6638" y="670"/>
                  </a:lnTo>
                  <a:cubicBezTo>
                    <a:pt x="6549" y="582"/>
                    <a:pt x="6443" y="512"/>
                    <a:pt x="6286" y="406"/>
                  </a:cubicBezTo>
                  <a:close/>
                  <a:moveTo>
                    <a:pt x="6074" y="46"/>
                  </a:moveTo>
                  <a:cubicBezTo>
                    <a:pt x="6273" y="163"/>
                    <a:pt x="6376" y="214"/>
                    <a:pt x="6479" y="282"/>
                  </a:cubicBezTo>
                  <a:cubicBezTo>
                    <a:pt x="7447" y="1005"/>
                    <a:pt x="8415" y="1709"/>
                    <a:pt x="9384" y="2413"/>
                  </a:cubicBezTo>
                  <a:cubicBezTo>
                    <a:pt x="9665" y="2624"/>
                    <a:pt x="9964" y="2817"/>
                    <a:pt x="10246" y="3028"/>
                  </a:cubicBezTo>
                  <a:cubicBezTo>
                    <a:pt x="10488" y="3202"/>
                    <a:pt x="10697" y="3410"/>
                    <a:pt x="10905" y="3601"/>
                  </a:cubicBezTo>
                  <a:lnTo>
                    <a:pt x="10905" y="3601"/>
                  </a:lnTo>
                  <a:cubicBezTo>
                    <a:pt x="10876" y="3633"/>
                    <a:pt x="10861" y="3665"/>
                    <a:pt x="10844" y="3697"/>
                  </a:cubicBezTo>
                  <a:cubicBezTo>
                    <a:pt x="10844" y="3716"/>
                    <a:pt x="10827" y="3733"/>
                    <a:pt x="10809" y="3751"/>
                  </a:cubicBezTo>
                  <a:cubicBezTo>
                    <a:pt x="10053" y="4455"/>
                    <a:pt x="9295" y="5176"/>
                    <a:pt x="8504" y="5863"/>
                  </a:cubicBezTo>
                  <a:cubicBezTo>
                    <a:pt x="7835" y="6443"/>
                    <a:pt x="7131" y="7007"/>
                    <a:pt x="6427" y="7570"/>
                  </a:cubicBezTo>
                  <a:cubicBezTo>
                    <a:pt x="6324" y="7638"/>
                    <a:pt x="6204" y="7691"/>
                    <a:pt x="6021" y="7790"/>
                  </a:cubicBezTo>
                  <a:lnTo>
                    <a:pt x="6021" y="7790"/>
                  </a:lnTo>
                  <a:cubicBezTo>
                    <a:pt x="6004" y="7441"/>
                    <a:pt x="5986" y="7092"/>
                    <a:pt x="5986" y="6760"/>
                  </a:cubicBezTo>
                  <a:lnTo>
                    <a:pt x="5986" y="6250"/>
                  </a:lnTo>
                  <a:lnTo>
                    <a:pt x="5986" y="5387"/>
                  </a:lnTo>
                  <a:lnTo>
                    <a:pt x="5969" y="5370"/>
                  </a:lnTo>
                  <a:lnTo>
                    <a:pt x="5458" y="5370"/>
                  </a:lnTo>
                  <a:cubicBezTo>
                    <a:pt x="4420" y="5370"/>
                    <a:pt x="3381" y="5387"/>
                    <a:pt x="2343" y="5387"/>
                  </a:cubicBezTo>
                  <a:cubicBezTo>
                    <a:pt x="1744" y="5387"/>
                    <a:pt x="1146" y="5370"/>
                    <a:pt x="547" y="5370"/>
                  </a:cubicBezTo>
                  <a:lnTo>
                    <a:pt x="266" y="5370"/>
                  </a:lnTo>
                  <a:cubicBezTo>
                    <a:pt x="212" y="5352"/>
                    <a:pt x="160" y="5335"/>
                    <a:pt x="142" y="5317"/>
                  </a:cubicBezTo>
                  <a:cubicBezTo>
                    <a:pt x="90" y="5282"/>
                    <a:pt x="54" y="5246"/>
                    <a:pt x="36" y="5176"/>
                  </a:cubicBezTo>
                  <a:cubicBezTo>
                    <a:pt x="19" y="5106"/>
                    <a:pt x="19" y="5000"/>
                    <a:pt x="19" y="4877"/>
                  </a:cubicBezTo>
                  <a:lnTo>
                    <a:pt x="19" y="3733"/>
                  </a:lnTo>
                  <a:lnTo>
                    <a:pt x="19" y="2660"/>
                  </a:lnTo>
                  <a:cubicBezTo>
                    <a:pt x="19" y="2554"/>
                    <a:pt x="19" y="2465"/>
                    <a:pt x="36" y="2395"/>
                  </a:cubicBezTo>
                  <a:cubicBezTo>
                    <a:pt x="36" y="2360"/>
                    <a:pt x="54" y="2307"/>
                    <a:pt x="54" y="2289"/>
                  </a:cubicBezTo>
                  <a:lnTo>
                    <a:pt x="107" y="2237"/>
                  </a:lnTo>
                  <a:cubicBezTo>
                    <a:pt x="125" y="2219"/>
                    <a:pt x="177" y="2219"/>
                    <a:pt x="230" y="2202"/>
                  </a:cubicBezTo>
                  <a:lnTo>
                    <a:pt x="459" y="2202"/>
                  </a:lnTo>
                  <a:cubicBezTo>
                    <a:pt x="1955" y="2202"/>
                    <a:pt x="3451" y="2219"/>
                    <a:pt x="4965" y="2219"/>
                  </a:cubicBezTo>
                  <a:lnTo>
                    <a:pt x="6039" y="2219"/>
                  </a:lnTo>
                  <a:lnTo>
                    <a:pt x="6039" y="2202"/>
                  </a:lnTo>
                  <a:cubicBezTo>
                    <a:pt x="6056" y="1523"/>
                    <a:pt x="6056" y="827"/>
                    <a:pt x="6074" y="46"/>
                  </a:cubicBezTo>
                  <a:close/>
                  <a:moveTo>
                    <a:pt x="6056" y="1"/>
                  </a:moveTo>
                  <a:lnTo>
                    <a:pt x="6056" y="19"/>
                  </a:lnTo>
                  <a:cubicBezTo>
                    <a:pt x="6039" y="811"/>
                    <a:pt x="6039" y="1515"/>
                    <a:pt x="6021" y="2202"/>
                  </a:cubicBezTo>
                  <a:lnTo>
                    <a:pt x="4965" y="2202"/>
                  </a:lnTo>
                  <a:cubicBezTo>
                    <a:pt x="3451" y="2184"/>
                    <a:pt x="1955" y="2184"/>
                    <a:pt x="459" y="2184"/>
                  </a:cubicBezTo>
                  <a:lnTo>
                    <a:pt x="195" y="2184"/>
                  </a:lnTo>
                  <a:cubicBezTo>
                    <a:pt x="142" y="2202"/>
                    <a:pt x="107" y="2202"/>
                    <a:pt x="90" y="2219"/>
                  </a:cubicBezTo>
                  <a:cubicBezTo>
                    <a:pt x="71" y="2237"/>
                    <a:pt x="54" y="2254"/>
                    <a:pt x="36" y="2289"/>
                  </a:cubicBezTo>
                  <a:cubicBezTo>
                    <a:pt x="1" y="2360"/>
                    <a:pt x="1" y="2465"/>
                    <a:pt x="1" y="2660"/>
                  </a:cubicBezTo>
                  <a:lnTo>
                    <a:pt x="1" y="3733"/>
                  </a:lnTo>
                  <a:lnTo>
                    <a:pt x="1" y="4877"/>
                  </a:lnTo>
                  <a:cubicBezTo>
                    <a:pt x="1" y="5000"/>
                    <a:pt x="1" y="5089"/>
                    <a:pt x="19" y="5159"/>
                  </a:cubicBezTo>
                  <a:cubicBezTo>
                    <a:pt x="19" y="5211"/>
                    <a:pt x="36" y="5246"/>
                    <a:pt x="71" y="5282"/>
                  </a:cubicBezTo>
                  <a:cubicBezTo>
                    <a:pt x="107" y="5335"/>
                    <a:pt x="160" y="5370"/>
                    <a:pt x="230" y="5387"/>
                  </a:cubicBezTo>
                  <a:cubicBezTo>
                    <a:pt x="301" y="5387"/>
                    <a:pt x="406" y="5405"/>
                    <a:pt x="547" y="5405"/>
                  </a:cubicBezTo>
                  <a:lnTo>
                    <a:pt x="5952" y="5405"/>
                  </a:lnTo>
                  <a:cubicBezTo>
                    <a:pt x="5969" y="5682"/>
                    <a:pt x="5969" y="5975"/>
                    <a:pt x="5969" y="6250"/>
                  </a:cubicBezTo>
                  <a:lnTo>
                    <a:pt x="5969" y="6760"/>
                  </a:lnTo>
                  <a:cubicBezTo>
                    <a:pt x="5969" y="7095"/>
                    <a:pt x="5969" y="7447"/>
                    <a:pt x="5986" y="7799"/>
                  </a:cubicBezTo>
                  <a:lnTo>
                    <a:pt x="5986" y="7816"/>
                  </a:lnTo>
                  <a:lnTo>
                    <a:pt x="6004" y="7816"/>
                  </a:lnTo>
                  <a:cubicBezTo>
                    <a:pt x="6197" y="7711"/>
                    <a:pt x="6338" y="7659"/>
                    <a:pt x="6443" y="7588"/>
                  </a:cubicBezTo>
                  <a:cubicBezTo>
                    <a:pt x="7131" y="7025"/>
                    <a:pt x="7852" y="6462"/>
                    <a:pt x="8521" y="5880"/>
                  </a:cubicBezTo>
                  <a:cubicBezTo>
                    <a:pt x="9313" y="5194"/>
                    <a:pt x="10070" y="4472"/>
                    <a:pt x="10827" y="3768"/>
                  </a:cubicBezTo>
                  <a:cubicBezTo>
                    <a:pt x="10844" y="3751"/>
                    <a:pt x="10862" y="3733"/>
                    <a:pt x="10879" y="3697"/>
                  </a:cubicBezTo>
                  <a:cubicBezTo>
                    <a:pt x="10879" y="3680"/>
                    <a:pt x="10898" y="3645"/>
                    <a:pt x="10933" y="3610"/>
                  </a:cubicBezTo>
                  <a:lnTo>
                    <a:pt x="10933" y="3592"/>
                  </a:lnTo>
                  <a:cubicBezTo>
                    <a:pt x="10722" y="3399"/>
                    <a:pt x="10492" y="3188"/>
                    <a:pt x="10264" y="3012"/>
                  </a:cubicBezTo>
                  <a:cubicBezTo>
                    <a:pt x="9982" y="2800"/>
                    <a:pt x="9682" y="2606"/>
                    <a:pt x="9384" y="2395"/>
                  </a:cubicBezTo>
                  <a:cubicBezTo>
                    <a:pt x="8415" y="1691"/>
                    <a:pt x="7464" y="970"/>
                    <a:pt x="6497" y="266"/>
                  </a:cubicBezTo>
                  <a:cubicBezTo>
                    <a:pt x="6391" y="195"/>
                    <a:pt x="6267" y="142"/>
                    <a:pt x="6074" y="19"/>
                  </a:cubicBezTo>
                  <a:lnTo>
                    <a:pt x="60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8514272" y="4918332"/>
              <a:ext cx="35617" cy="5768"/>
            </a:xfrm>
            <a:custGeom>
              <a:avLst/>
              <a:gdLst/>
              <a:ahLst/>
              <a:cxnLst/>
              <a:rect l="l" t="t" r="r" b="b"/>
              <a:pathLst>
                <a:path w="1198" h="194" extrusionOk="0">
                  <a:moveTo>
                    <a:pt x="532" y="0"/>
                  </a:moveTo>
                  <a:cubicBezTo>
                    <a:pt x="353" y="0"/>
                    <a:pt x="175" y="18"/>
                    <a:pt x="1" y="49"/>
                  </a:cubicBezTo>
                  <a:cubicBezTo>
                    <a:pt x="134" y="144"/>
                    <a:pt x="318" y="193"/>
                    <a:pt x="543" y="193"/>
                  </a:cubicBezTo>
                  <a:cubicBezTo>
                    <a:pt x="734" y="193"/>
                    <a:pt x="955" y="158"/>
                    <a:pt x="1198" y="84"/>
                  </a:cubicBezTo>
                  <a:cubicBezTo>
                    <a:pt x="975" y="26"/>
                    <a:pt x="752" y="0"/>
                    <a:pt x="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8477645" y="4918154"/>
              <a:ext cx="24111" cy="4281"/>
            </a:xfrm>
            <a:custGeom>
              <a:avLst/>
              <a:gdLst/>
              <a:ahLst/>
              <a:cxnLst/>
              <a:rect l="l" t="t" r="r" b="b"/>
              <a:pathLst>
                <a:path w="811" h="144" extrusionOk="0">
                  <a:moveTo>
                    <a:pt x="367" y="1"/>
                  </a:moveTo>
                  <a:cubicBezTo>
                    <a:pt x="243" y="1"/>
                    <a:pt x="129" y="30"/>
                    <a:pt x="19" y="55"/>
                  </a:cubicBezTo>
                  <a:cubicBezTo>
                    <a:pt x="19" y="90"/>
                    <a:pt x="19" y="126"/>
                    <a:pt x="1" y="144"/>
                  </a:cubicBezTo>
                  <a:lnTo>
                    <a:pt x="810" y="144"/>
                  </a:lnTo>
                  <a:cubicBezTo>
                    <a:pt x="646" y="35"/>
                    <a:pt x="501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8726752" y="4946398"/>
              <a:ext cx="9454" cy="6987"/>
            </a:xfrm>
            <a:custGeom>
              <a:avLst/>
              <a:gdLst/>
              <a:ahLst/>
              <a:cxnLst/>
              <a:rect l="l" t="t" r="r" b="b"/>
              <a:pathLst>
                <a:path w="318" h="235" extrusionOk="0">
                  <a:moveTo>
                    <a:pt x="159" y="1"/>
                  </a:moveTo>
                  <a:cubicBezTo>
                    <a:pt x="112" y="1"/>
                    <a:pt x="63" y="62"/>
                    <a:pt x="0" y="109"/>
                  </a:cubicBezTo>
                  <a:cubicBezTo>
                    <a:pt x="63" y="172"/>
                    <a:pt x="112" y="235"/>
                    <a:pt x="159" y="235"/>
                  </a:cubicBezTo>
                  <a:cubicBezTo>
                    <a:pt x="165" y="235"/>
                    <a:pt x="171" y="234"/>
                    <a:pt x="176" y="232"/>
                  </a:cubicBezTo>
                  <a:cubicBezTo>
                    <a:pt x="230" y="215"/>
                    <a:pt x="265" y="144"/>
                    <a:pt x="317" y="91"/>
                  </a:cubicBezTo>
                  <a:cubicBezTo>
                    <a:pt x="265" y="56"/>
                    <a:pt x="230" y="4"/>
                    <a:pt x="176" y="4"/>
                  </a:cubicBezTo>
                  <a:cubicBezTo>
                    <a:pt x="171" y="2"/>
                    <a:pt x="165" y="1"/>
                    <a:pt x="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8448331" y="4916638"/>
              <a:ext cx="6868" cy="7908"/>
            </a:xfrm>
            <a:custGeom>
              <a:avLst/>
              <a:gdLst/>
              <a:ahLst/>
              <a:cxnLst/>
              <a:rect l="l" t="t" r="r" b="b"/>
              <a:pathLst>
                <a:path w="231" h="266" extrusionOk="0">
                  <a:moveTo>
                    <a:pt x="89" y="1"/>
                  </a:moveTo>
                  <a:cubicBezTo>
                    <a:pt x="54" y="71"/>
                    <a:pt x="1" y="125"/>
                    <a:pt x="19" y="160"/>
                  </a:cubicBezTo>
                  <a:cubicBezTo>
                    <a:pt x="19" y="195"/>
                    <a:pt x="89" y="230"/>
                    <a:pt x="125" y="265"/>
                  </a:cubicBezTo>
                  <a:cubicBezTo>
                    <a:pt x="160" y="212"/>
                    <a:pt x="195" y="160"/>
                    <a:pt x="212" y="106"/>
                  </a:cubicBezTo>
                  <a:cubicBezTo>
                    <a:pt x="230" y="89"/>
                    <a:pt x="142" y="54"/>
                    <a:pt x="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8471372" y="4912446"/>
              <a:ext cx="7343" cy="6303"/>
            </a:xfrm>
            <a:custGeom>
              <a:avLst/>
              <a:gdLst/>
              <a:ahLst/>
              <a:cxnLst/>
              <a:rect l="l" t="t" r="r" b="b"/>
              <a:pathLst>
                <a:path w="247" h="212" extrusionOk="0">
                  <a:moveTo>
                    <a:pt x="106" y="1"/>
                  </a:moveTo>
                  <a:cubicBezTo>
                    <a:pt x="54" y="1"/>
                    <a:pt x="0" y="71"/>
                    <a:pt x="0" y="106"/>
                  </a:cubicBezTo>
                  <a:cubicBezTo>
                    <a:pt x="0" y="142"/>
                    <a:pt x="54" y="195"/>
                    <a:pt x="106" y="212"/>
                  </a:cubicBezTo>
                  <a:cubicBezTo>
                    <a:pt x="141" y="212"/>
                    <a:pt x="176" y="160"/>
                    <a:pt x="247" y="106"/>
                  </a:cubicBezTo>
                  <a:cubicBezTo>
                    <a:pt x="176" y="54"/>
                    <a:pt x="141" y="1"/>
                    <a:pt x="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3"/>
          <p:cNvGrpSpPr/>
          <p:nvPr/>
        </p:nvGrpSpPr>
        <p:grpSpPr>
          <a:xfrm>
            <a:off x="4153446" y="4866929"/>
            <a:ext cx="1120435" cy="191580"/>
            <a:chOff x="4153446" y="4866929"/>
            <a:chExt cx="1120435" cy="191580"/>
          </a:xfrm>
        </p:grpSpPr>
        <p:sp>
          <p:nvSpPr>
            <p:cNvPr id="350" name="Google Shape;350;p3"/>
            <p:cNvSpPr/>
            <p:nvPr/>
          </p:nvSpPr>
          <p:spPr>
            <a:xfrm>
              <a:off x="4173841" y="4881051"/>
              <a:ext cx="181621" cy="177458"/>
            </a:xfrm>
            <a:custGeom>
              <a:avLst/>
              <a:gdLst/>
              <a:ahLst/>
              <a:cxnLst/>
              <a:rect l="l" t="t" r="r" b="b"/>
              <a:pathLst>
                <a:path w="6109" h="5969" extrusionOk="0">
                  <a:moveTo>
                    <a:pt x="3345" y="1"/>
                  </a:moveTo>
                  <a:lnTo>
                    <a:pt x="3345" y="1"/>
                  </a:lnTo>
                  <a:cubicBezTo>
                    <a:pt x="3363" y="36"/>
                    <a:pt x="3380" y="71"/>
                    <a:pt x="3398" y="89"/>
                  </a:cubicBezTo>
                  <a:cubicBezTo>
                    <a:pt x="3485" y="336"/>
                    <a:pt x="3521" y="582"/>
                    <a:pt x="3556" y="829"/>
                  </a:cubicBezTo>
                  <a:cubicBezTo>
                    <a:pt x="3574" y="864"/>
                    <a:pt x="3574" y="881"/>
                    <a:pt x="3574" y="916"/>
                  </a:cubicBezTo>
                  <a:cubicBezTo>
                    <a:pt x="3609" y="1110"/>
                    <a:pt x="3626" y="1322"/>
                    <a:pt x="3661" y="1550"/>
                  </a:cubicBezTo>
                  <a:cubicBezTo>
                    <a:pt x="3802" y="1568"/>
                    <a:pt x="3943" y="1568"/>
                    <a:pt x="4084" y="1585"/>
                  </a:cubicBezTo>
                  <a:cubicBezTo>
                    <a:pt x="4067" y="1514"/>
                    <a:pt x="4067" y="1444"/>
                    <a:pt x="4049" y="1392"/>
                  </a:cubicBezTo>
                  <a:cubicBezTo>
                    <a:pt x="4049" y="1357"/>
                    <a:pt x="4032" y="1338"/>
                    <a:pt x="4032" y="1303"/>
                  </a:cubicBezTo>
                  <a:cubicBezTo>
                    <a:pt x="3997" y="1057"/>
                    <a:pt x="3961" y="793"/>
                    <a:pt x="3873" y="564"/>
                  </a:cubicBezTo>
                  <a:cubicBezTo>
                    <a:pt x="3715" y="212"/>
                    <a:pt x="3539" y="19"/>
                    <a:pt x="3345" y="1"/>
                  </a:cubicBezTo>
                  <a:close/>
                  <a:moveTo>
                    <a:pt x="0" y="2782"/>
                  </a:moveTo>
                  <a:lnTo>
                    <a:pt x="0" y="2782"/>
                  </a:lnTo>
                  <a:cubicBezTo>
                    <a:pt x="35" y="2852"/>
                    <a:pt x="71" y="2906"/>
                    <a:pt x="124" y="2976"/>
                  </a:cubicBezTo>
                  <a:cubicBezTo>
                    <a:pt x="194" y="3063"/>
                    <a:pt x="300" y="3134"/>
                    <a:pt x="406" y="3204"/>
                  </a:cubicBezTo>
                  <a:cubicBezTo>
                    <a:pt x="423" y="3169"/>
                    <a:pt x="441" y="3134"/>
                    <a:pt x="458" y="3082"/>
                  </a:cubicBezTo>
                  <a:cubicBezTo>
                    <a:pt x="317" y="2993"/>
                    <a:pt x="194" y="2923"/>
                    <a:pt x="89" y="2835"/>
                  </a:cubicBezTo>
                  <a:cubicBezTo>
                    <a:pt x="54" y="2817"/>
                    <a:pt x="35" y="2800"/>
                    <a:pt x="0" y="2782"/>
                  </a:cubicBezTo>
                  <a:close/>
                  <a:moveTo>
                    <a:pt x="564" y="2712"/>
                  </a:moveTo>
                  <a:lnTo>
                    <a:pt x="564" y="2712"/>
                  </a:lnTo>
                  <a:cubicBezTo>
                    <a:pt x="810" y="2836"/>
                    <a:pt x="863" y="3028"/>
                    <a:pt x="775" y="3275"/>
                  </a:cubicBezTo>
                  <a:cubicBezTo>
                    <a:pt x="880" y="3028"/>
                    <a:pt x="810" y="2836"/>
                    <a:pt x="564" y="2712"/>
                  </a:cubicBezTo>
                  <a:close/>
                  <a:moveTo>
                    <a:pt x="1936" y="4596"/>
                  </a:moveTo>
                  <a:cubicBezTo>
                    <a:pt x="1690" y="4772"/>
                    <a:pt x="1479" y="4965"/>
                    <a:pt x="1251" y="5105"/>
                  </a:cubicBezTo>
                  <a:cubicBezTo>
                    <a:pt x="1091" y="5211"/>
                    <a:pt x="915" y="5281"/>
                    <a:pt x="739" y="5317"/>
                  </a:cubicBezTo>
                  <a:lnTo>
                    <a:pt x="723" y="5317"/>
                  </a:lnTo>
                  <a:lnTo>
                    <a:pt x="723" y="5335"/>
                  </a:lnTo>
                  <a:lnTo>
                    <a:pt x="528" y="5335"/>
                  </a:lnTo>
                  <a:cubicBezTo>
                    <a:pt x="546" y="5440"/>
                    <a:pt x="563" y="5528"/>
                    <a:pt x="617" y="5598"/>
                  </a:cubicBezTo>
                  <a:cubicBezTo>
                    <a:pt x="723" y="5739"/>
                    <a:pt x="863" y="5809"/>
                    <a:pt x="1056" y="5809"/>
                  </a:cubicBezTo>
                  <a:cubicBezTo>
                    <a:pt x="1110" y="5809"/>
                    <a:pt x="1162" y="5809"/>
                    <a:pt x="1215" y="5793"/>
                  </a:cubicBezTo>
                  <a:cubicBezTo>
                    <a:pt x="1391" y="5757"/>
                    <a:pt x="1567" y="5669"/>
                    <a:pt x="1708" y="5581"/>
                  </a:cubicBezTo>
                  <a:cubicBezTo>
                    <a:pt x="1919" y="5440"/>
                    <a:pt x="2131" y="5281"/>
                    <a:pt x="2324" y="5124"/>
                  </a:cubicBezTo>
                  <a:cubicBezTo>
                    <a:pt x="2183" y="4965"/>
                    <a:pt x="2060" y="4772"/>
                    <a:pt x="1936" y="4596"/>
                  </a:cubicBezTo>
                  <a:close/>
                  <a:moveTo>
                    <a:pt x="5527" y="2378"/>
                  </a:moveTo>
                  <a:cubicBezTo>
                    <a:pt x="5546" y="2395"/>
                    <a:pt x="5546" y="2413"/>
                    <a:pt x="5546" y="2430"/>
                  </a:cubicBezTo>
                  <a:cubicBezTo>
                    <a:pt x="5546" y="2571"/>
                    <a:pt x="5475" y="2711"/>
                    <a:pt x="5334" y="2852"/>
                  </a:cubicBezTo>
                  <a:cubicBezTo>
                    <a:pt x="5088" y="3063"/>
                    <a:pt x="4788" y="3223"/>
                    <a:pt x="4489" y="3380"/>
                  </a:cubicBezTo>
                  <a:cubicBezTo>
                    <a:pt x="4313" y="3469"/>
                    <a:pt x="4102" y="3504"/>
                    <a:pt x="3891" y="3556"/>
                  </a:cubicBezTo>
                  <a:cubicBezTo>
                    <a:pt x="3891" y="3768"/>
                    <a:pt x="3908" y="3962"/>
                    <a:pt x="3908" y="4155"/>
                  </a:cubicBezTo>
                  <a:cubicBezTo>
                    <a:pt x="3908" y="4314"/>
                    <a:pt x="3891" y="4455"/>
                    <a:pt x="3891" y="4596"/>
                  </a:cubicBezTo>
                  <a:cubicBezTo>
                    <a:pt x="3873" y="4965"/>
                    <a:pt x="3821" y="5317"/>
                    <a:pt x="3398" y="5457"/>
                  </a:cubicBezTo>
                  <a:lnTo>
                    <a:pt x="3380" y="5457"/>
                  </a:lnTo>
                  <a:cubicBezTo>
                    <a:pt x="3292" y="5493"/>
                    <a:pt x="3204" y="5511"/>
                    <a:pt x="3116" y="5511"/>
                  </a:cubicBezTo>
                  <a:cubicBezTo>
                    <a:pt x="2922" y="5493"/>
                    <a:pt x="2746" y="5440"/>
                    <a:pt x="2588" y="5352"/>
                  </a:cubicBezTo>
                  <a:lnTo>
                    <a:pt x="2588" y="5352"/>
                  </a:lnTo>
                  <a:cubicBezTo>
                    <a:pt x="2676" y="5457"/>
                    <a:pt x="2746" y="5546"/>
                    <a:pt x="2852" y="5652"/>
                  </a:cubicBezTo>
                  <a:cubicBezTo>
                    <a:pt x="3063" y="5845"/>
                    <a:pt x="3309" y="5969"/>
                    <a:pt x="3574" y="5969"/>
                  </a:cubicBezTo>
                  <a:cubicBezTo>
                    <a:pt x="3680" y="5969"/>
                    <a:pt x="3767" y="5950"/>
                    <a:pt x="3873" y="5933"/>
                  </a:cubicBezTo>
                  <a:cubicBezTo>
                    <a:pt x="4295" y="5793"/>
                    <a:pt x="4349" y="5422"/>
                    <a:pt x="4366" y="5070"/>
                  </a:cubicBezTo>
                  <a:cubicBezTo>
                    <a:pt x="4384" y="4736"/>
                    <a:pt x="4366" y="4401"/>
                    <a:pt x="4366" y="4032"/>
                  </a:cubicBezTo>
                  <a:cubicBezTo>
                    <a:pt x="4577" y="3962"/>
                    <a:pt x="4788" y="3944"/>
                    <a:pt x="4947" y="3856"/>
                  </a:cubicBezTo>
                  <a:cubicBezTo>
                    <a:pt x="5246" y="3697"/>
                    <a:pt x="5563" y="3539"/>
                    <a:pt x="5792" y="3310"/>
                  </a:cubicBezTo>
                  <a:cubicBezTo>
                    <a:pt x="6109" y="3028"/>
                    <a:pt x="6074" y="2694"/>
                    <a:pt x="5722" y="2483"/>
                  </a:cubicBezTo>
                  <a:cubicBezTo>
                    <a:pt x="5651" y="2448"/>
                    <a:pt x="5598" y="2413"/>
                    <a:pt x="5527" y="2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4404100" y="4881051"/>
              <a:ext cx="178499" cy="177458"/>
            </a:xfrm>
            <a:custGeom>
              <a:avLst/>
              <a:gdLst/>
              <a:ahLst/>
              <a:cxnLst/>
              <a:rect l="l" t="t" r="r" b="b"/>
              <a:pathLst>
                <a:path w="6004" h="5969" extrusionOk="0">
                  <a:moveTo>
                    <a:pt x="3345" y="1"/>
                  </a:moveTo>
                  <a:lnTo>
                    <a:pt x="3345" y="1"/>
                  </a:lnTo>
                  <a:cubicBezTo>
                    <a:pt x="3380" y="36"/>
                    <a:pt x="3398" y="89"/>
                    <a:pt x="3415" y="125"/>
                  </a:cubicBezTo>
                  <a:cubicBezTo>
                    <a:pt x="3521" y="371"/>
                    <a:pt x="3539" y="634"/>
                    <a:pt x="3591" y="899"/>
                  </a:cubicBezTo>
                  <a:cubicBezTo>
                    <a:pt x="3591" y="951"/>
                    <a:pt x="3609" y="1005"/>
                    <a:pt x="3609" y="1057"/>
                  </a:cubicBezTo>
                  <a:lnTo>
                    <a:pt x="3662" y="1533"/>
                  </a:lnTo>
                  <a:cubicBezTo>
                    <a:pt x="3802" y="1568"/>
                    <a:pt x="3943" y="1585"/>
                    <a:pt x="4084" y="1603"/>
                  </a:cubicBezTo>
                  <a:lnTo>
                    <a:pt x="4084" y="1533"/>
                  </a:lnTo>
                  <a:cubicBezTo>
                    <a:pt x="4067" y="1462"/>
                    <a:pt x="4067" y="1409"/>
                    <a:pt x="4049" y="1357"/>
                  </a:cubicBezTo>
                  <a:cubicBezTo>
                    <a:pt x="4014" y="1110"/>
                    <a:pt x="3978" y="829"/>
                    <a:pt x="3873" y="599"/>
                  </a:cubicBezTo>
                  <a:cubicBezTo>
                    <a:pt x="3715" y="230"/>
                    <a:pt x="3556" y="19"/>
                    <a:pt x="3345" y="1"/>
                  </a:cubicBezTo>
                  <a:close/>
                  <a:moveTo>
                    <a:pt x="0" y="2800"/>
                  </a:moveTo>
                  <a:lnTo>
                    <a:pt x="0" y="2800"/>
                  </a:lnTo>
                  <a:cubicBezTo>
                    <a:pt x="89" y="2958"/>
                    <a:pt x="211" y="3099"/>
                    <a:pt x="387" y="3204"/>
                  </a:cubicBezTo>
                  <a:cubicBezTo>
                    <a:pt x="387" y="3223"/>
                    <a:pt x="406" y="3223"/>
                    <a:pt x="406" y="3223"/>
                  </a:cubicBezTo>
                  <a:cubicBezTo>
                    <a:pt x="423" y="3169"/>
                    <a:pt x="441" y="3117"/>
                    <a:pt x="476" y="3063"/>
                  </a:cubicBezTo>
                  <a:cubicBezTo>
                    <a:pt x="300" y="2976"/>
                    <a:pt x="141" y="2887"/>
                    <a:pt x="0" y="2800"/>
                  </a:cubicBezTo>
                  <a:close/>
                  <a:moveTo>
                    <a:pt x="1937" y="4612"/>
                  </a:moveTo>
                  <a:cubicBezTo>
                    <a:pt x="1620" y="4824"/>
                    <a:pt x="1373" y="5053"/>
                    <a:pt x="1075" y="5211"/>
                  </a:cubicBezTo>
                  <a:lnTo>
                    <a:pt x="1056" y="5211"/>
                  </a:lnTo>
                  <a:cubicBezTo>
                    <a:pt x="899" y="5300"/>
                    <a:pt x="740" y="5352"/>
                    <a:pt x="599" y="5352"/>
                  </a:cubicBezTo>
                  <a:lnTo>
                    <a:pt x="547" y="5352"/>
                  </a:lnTo>
                  <a:cubicBezTo>
                    <a:pt x="564" y="5493"/>
                    <a:pt x="634" y="5598"/>
                    <a:pt x="704" y="5669"/>
                  </a:cubicBezTo>
                  <a:cubicBezTo>
                    <a:pt x="793" y="5774"/>
                    <a:pt x="916" y="5809"/>
                    <a:pt x="1056" y="5809"/>
                  </a:cubicBezTo>
                  <a:cubicBezTo>
                    <a:pt x="1197" y="5809"/>
                    <a:pt x="1373" y="5774"/>
                    <a:pt x="1549" y="5669"/>
                  </a:cubicBezTo>
                  <a:cubicBezTo>
                    <a:pt x="1814" y="5528"/>
                    <a:pt x="2060" y="5335"/>
                    <a:pt x="2342" y="5124"/>
                  </a:cubicBezTo>
                  <a:cubicBezTo>
                    <a:pt x="2201" y="4983"/>
                    <a:pt x="2077" y="4788"/>
                    <a:pt x="1937" y="4612"/>
                  </a:cubicBezTo>
                  <a:close/>
                  <a:moveTo>
                    <a:pt x="5492" y="2307"/>
                  </a:moveTo>
                  <a:cubicBezTo>
                    <a:pt x="5511" y="2342"/>
                    <a:pt x="5511" y="2395"/>
                    <a:pt x="5511" y="2448"/>
                  </a:cubicBezTo>
                  <a:lnTo>
                    <a:pt x="5511" y="2483"/>
                  </a:lnTo>
                  <a:cubicBezTo>
                    <a:pt x="5511" y="2852"/>
                    <a:pt x="5175" y="3063"/>
                    <a:pt x="4877" y="3223"/>
                  </a:cubicBezTo>
                  <a:cubicBezTo>
                    <a:pt x="4577" y="3363"/>
                    <a:pt x="4243" y="3451"/>
                    <a:pt x="3891" y="3575"/>
                  </a:cubicBezTo>
                  <a:cubicBezTo>
                    <a:pt x="3891" y="3786"/>
                    <a:pt x="3908" y="3979"/>
                    <a:pt x="3908" y="4190"/>
                  </a:cubicBezTo>
                  <a:cubicBezTo>
                    <a:pt x="3908" y="4331"/>
                    <a:pt x="3891" y="4472"/>
                    <a:pt x="3891" y="4631"/>
                  </a:cubicBezTo>
                  <a:cubicBezTo>
                    <a:pt x="3891" y="4983"/>
                    <a:pt x="3802" y="5317"/>
                    <a:pt x="3433" y="5457"/>
                  </a:cubicBezTo>
                  <a:lnTo>
                    <a:pt x="3415" y="5457"/>
                  </a:lnTo>
                  <a:cubicBezTo>
                    <a:pt x="3310" y="5493"/>
                    <a:pt x="3222" y="5511"/>
                    <a:pt x="3117" y="5511"/>
                  </a:cubicBezTo>
                  <a:cubicBezTo>
                    <a:pt x="2941" y="5511"/>
                    <a:pt x="2765" y="5440"/>
                    <a:pt x="2605" y="5335"/>
                  </a:cubicBezTo>
                  <a:lnTo>
                    <a:pt x="2605" y="5335"/>
                  </a:lnTo>
                  <a:cubicBezTo>
                    <a:pt x="2694" y="5476"/>
                    <a:pt x="2800" y="5598"/>
                    <a:pt x="2905" y="5687"/>
                  </a:cubicBezTo>
                  <a:cubicBezTo>
                    <a:pt x="3117" y="5863"/>
                    <a:pt x="3345" y="5969"/>
                    <a:pt x="3591" y="5969"/>
                  </a:cubicBezTo>
                  <a:cubicBezTo>
                    <a:pt x="3697" y="5969"/>
                    <a:pt x="3785" y="5950"/>
                    <a:pt x="3891" y="5915"/>
                  </a:cubicBezTo>
                  <a:cubicBezTo>
                    <a:pt x="4278" y="5774"/>
                    <a:pt x="4349" y="5440"/>
                    <a:pt x="4366" y="5105"/>
                  </a:cubicBezTo>
                  <a:cubicBezTo>
                    <a:pt x="4384" y="4753"/>
                    <a:pt x="4366" y="4384"/>
                    <a:pt x="4366" y="4049"/>
                  </a:cubicBezTo>
                  <a:cubicBezTo>
                    <a:pt x="4718" y="3927"/>
                    <a:pt x="5053" y="3838"/>
                    <a:pt x="5335" y="3680"/>
                  </a:cubicBezTo>
                  <a:cubicBezTo>
                    <a:pt x="5668" y="3521"/>
                    <a:pt x="6003" y="3310"/>
                    <a:pt x="5985" y="2906"/>
                  </a:cubicBezTo>
                  <a:cubicBezTo>
                    <a:pt x="5968" y="2589"/>
                    <a:pt x="5757" y="2413"/>
                    <a:pt x="5492" y="23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4634894" y="4881051"/>
              <a:ext cx="178469" cy="177458"/>
            </a:xfrm>
            <a:custGeom>
              <a:avLst/>
              <a:gdLst/>
              <a:ahLst/>
              <a:cxnLst/>
              <a:rect l="l" t="t" r="r" b="b"/>
              <a:pathLst>
                <a:path w="6003" h="5969" extrusionOk="0">
                  <a:moveTo>
                    <a:pt x="3169" y="442"/>
                  </a:moveTo>
                  <a:cubicBezTo>
                    <a:pt x="3256" y="759"/>
                    <a:pt x="3256" y="1111"/>
                    <a:pt x="3256" y="1444"/>
                  </a:cubicBezTo>
                  <a:cubicBezTo>
                    <a:pt x="3256" y="1092"/>
                    <a:pt x="3256" y="759"/>
                    <a:pt x="3169" y="442"/>
                  </a:cubicBezTo>
                  <a:close/>
                  <a:moveTo>
                    <a:pt x="3345" y="1"/>
                  </a:moveTo>
                  <a:lnTo>
                    <a:pt x="3345" y="1"/>
                  </a:lnTo>
                  <a:cubicBezTo>
                    <a:pt x="3362" y="36"/>
                    <a:pt x="3380" y="71"/>
                    <a:pt x="3380" y="106"/>
                  </a:cubicBezTo>
                  <a:cubicBezTo>
                    <a:pt x="3503" y="353"/>
                    <a:pt x="3521" y="653"/>
                    <a:pt x="3573" y="916"/>
                  </a:cubicBezTo>
                  <a:cubicBezTo>
                    <a:pt x="3592" y="1057"/>
                    <a:pt x="3608" y="1181"/>
                    <a:pt x="3627" y="1303"/>
                  </a:cubicBezTo>
                  <a:cubicBezTo>
                    <a:pt x="3627" y="1392"/>
                    <a:pt x="3644" y="1462"/>
                    <a:pt x="3644" y="1533"/>
                  </a:cubicBezTo>
                  <a:cubicBezTo>
                    <a:pt x="3785" y="1568"/>
                    <a:pt x="3925" y="1585"/>
                    <a:pt x="4066" y="1603"/>
                  </a:cubicBezTo>
                  <a:cubicBezTo>
                    <a:pt x="4066" y="1533"/>
                    <a:pt x="4049" y="1462"/>
                    <a:pt x="4049" y="1392"/>
                  </a:cubicBezTo>
                  <a:cubicBezTo>
                    <a:pt x="3996" y="1110"/>
                    <a:pt x="3961" y="829"/>
                    <a:pt x="3855" y="582"/>
                  </a:cubicBezTo>
                  <a:cubicBezTo>
                    <a:pt x="3697" y="212"/>
                    <a:pt x="3538" y="19"/>
                    <a:pt x="3345" y="1"/>
                  </a:cubicBezTo>
                  <a:close/>
                  <a:moveTo>
                    <a:pt x="1" y="2800"/>
                  </a:moveTo>
                  <a:lnTo>
                    <a:pt x="1" y="2800"/>
                  </a:lnTo>
                  <a:cubicBezTo>
                    <a:pt x="53" y="2958"/>
                    <a:pt x="194" y="3082"/>
                    <a:pt x="353" y="3187"/>
                  </a:cubicBezTo>
                  <a:cubicBezTo>
                    <a:pt x="370" y="3204"/>
                    <a:pt x="388" y="3204"/>
                    <a:pt x="405" y="3223"/>
                  </a:cubicBezTo>
                  <a:cubicBezTo>
                    <a:pt x="405" y="3169"/>
                    <a:pt x="423" y="3117"/>
                    <a:pt x="458" y="3063"/>
                  </a:cubicBezTo>
                  <a:cubicBezTo>
                    <a:pt x="282" y="2958"/>
                    <a:pt x="123" y="2887"/>
                    <a:pt x="1" y="2800"/>
                  </a:cubicBezTo>
                  <a:close/>
                  <a:moveTo>
                    <a:pt x="1919" y="4596"/>
                  </a:moveTo>
                  <a:cubicBezTo>
                    <a:pt x="1672" y="4772"/>
                    <a:pt x="1461" y="4965"/>
                    <a:pt x="1233" y="5105"/>
                  </a:cubicBezTo>
                  <a:cubicBezTo>
                    <a:pt x="1233" y="5124"/>
                    <a:pt x="1215" y="5124"/>
                    <a:pt x="1215" y="5124"/>
                  </a:cubicBezTo>
                  <a:lnTo>
                    <a:pt x="1198" y="5124"/>
                  </a:lnTo>
                  <a:cubicBezTo>
                    <a:pt x="1022" y="5246"/>
                    <a:pt x="827" y="5352"/>
                    <a:pt x="634" y="5352"/>
                  </a:cubicBezTo>
                  <a:lnTo>
                    <a:pt x="616" y="5352"/>
                  </a:lnTo>
                  <a:cubicBezTo>
                    <a:pt x="581" y="5352"/>
                    <a:pt x="546" y="5335"/>
                    <a:pt x="494" y="5335"/>
                  </a:cubicBezTo>
                  <a:cubicBezTo>
                    <a:pt x="529" y="5476"/>
                    <a:pt x="599" y="5617"/>
                    <a:pt x="757" y="5722"/>
                  </a:cubicBezTo>
                  <a:cubicBezTo>
                    <a:pt x="775" y="5722"/>
                    <a:pt x="775" y="5739"/>
                    <a:pt x="792" y="5739"/>
                  </a:cubicBezTo>
                  <a:cubicBezTo>
                    <a:pt x="898" y="5793"/>
                    <a:pt x="1003" y="5809"/>
                    <a:pt x="1092" y="5809"/>
                  </a:cubicBezTo>
                  <a:cubicBezTo>
                    <a:pt x="1303" y="5809"/>
                    <a:pt x="1514" y="5704"/>
                    <a:pt x="1707" y="5581"/>
                  </a:cubicBezTo>
                  <a:cubicBezTo>
                    <a:pt x="1902" y="5440"/>
                    <a:pt x="2113" y="5281"/>
                    <a:pt x="2324" y="5124"/>
                  </a:cubicBezTo>
                  <a:cubicBezTo>
                    <a:pt x="2165" y="4965"/>
                    <a:pt x="2043" y="4772"/>
                    <a:pt x="1919" y="4596"/>
                  </a:cubicBezTo>
                  <a:close/>
                  <a:moveTo>
                    <a:pt x="5474" y="2307"/>
                  </a:moveTo>
                  <a:lnTo>
                    <a:pt x="5474" y="2307"/>
                  </a:lnTo>
                  <a:cubicBezTo>
                    <a:pt x="5493" y="2342"/>
                    <a:pt x="5493" y="2378"/>
                    <a:pt x="5493" y="2413"/>
                  </a:cubicBezTo>
                  <a:lnTo>
                    <a:pt x="5493" y="2483"/>
                  </a:lnTo>
                  <a:cubicBezTo>
                    <a:pt x="5493" y="2887"/>
                    <a:pt x="5122" y="3099"/>
                    <a:pt x="4770" y="3258"/>
                  </a:cubicBezTo>
                  <a:cubicBezTo>
                    <a:pt x="4507" y="3380"/>
                    <a:pt x="4225" y="3451"/>
                    <a:pt x="3890" y="3575"/>
                  </a:cubicBezTo>
                  <a:lnTo>
                    <a:pt x="3890" y="4173"/>
                  </a:lnTo>
                  <a:cubicBezTo>
                    <a:pt x="3890" y="4314"/>
                    <a:pt x="3890" y="4455"/>
                    <a:pt x="3873" y="4612"/>
                  </a:cubicBezTo>
                  <a:cubicBezTo>
                    <a:pt x="3873" y="4948"/>
                    <a:pt x="3820" y="5300"/>
                    <a:pt x="3432" y="5440"/>
                  </a:cubicBezTo>
                  <a:cubicBezTo>
                    <a:pt x="3327" y="5493"/>
                    <a:pt x="3204" y="5511"/>
                    <a:pt x="3099" y="5511"/>
                  </a:cubicBezTo>
                  <a:cubicBezTo>
                    <a:pt x="2923" y="5511"/>
                    <a:pt x="2747" y="5440"/>
                    <a:pt x="2588" y="5352"/>
                  </a:cubicBezTo>
                  <a:lnTo>
                    <a:pt x="2588" y="5352"/>
                  </a:lnTo>
                  <a:cubicBezTo>
                    <a:pt x="2658" y="5440"/>
                    <a:pt x="2747" y="5546"/>
                    <a:pt x="2834" y="5633"/>
                  </a:cubicBezTo>
                  <a:cubicBezTo>
                    <a:pt x="3045" y="5845"/>
                    <a:pt x="3292" y="5969"/>
                    <a:pt x="3573" y="5969"/>
                  </a:cubicBezTo>
                  <a:cubicBezTo>
                    <a:pt x="3679" y="5969"/>
                    <a:pt x="3785" y="5950"/>
                    <a:pt x="3908" y="5915"/>
                  </a:cubicBezTo>
                  <a:cubicBezTo>
                    <a:pt x="4277" y="5757"/>
                    <a:pt x="4348" y="5422"/>
                    <a:pt x="4348" y="5070"/>
                  </a:cubicBezTo>
                  <a:cubicBezTo>
                    <a:pt x="4366" y="4718"/>
                    <a:pt x="4348" y="4384"/>
                    <a:pt x="4348" y="4032"/>
                  </a:cubicBezTo>
                  <a:cubicBezTo>
                    <a:pt x="4683" y="3927"/>
                    <a:pt x="4981" y="3856"/>
                    <a:pt x="5246" y="3732"/>
                  </a:cubicBezTo>
                  <a:cubicBezTo>
                    <a:pt x="5598" y="3556"/>
                    <a:pt x="6002" y="3345"/>
                    <a:pt x="5967" y="2887"/>
                  </a:cubicBezTo>
                  <a:cubicBezTo>
                    <a:pt x="5950" y="2571"/>
                    <a:pt x="5739" y="2413"/>
                    <a:pt x="5474" y="23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4865153" y="4881051"/>
              <a:ext cx="181621" cy="177458"/>
            </a:xfrm>
            <a:custGeom>
              <a:avLst/>
              <a:gdLst/>
              <a:ahLst/>
              <a:cxnLst/>
              <a:rect l="l" t="t" r="r" b="b"/>
              <a:pathLst>
                <a:path w="6109" h="5969" extrusionOk="0">
                  <a:moveTo>
                    <a:pt x="3345" y="1"/>
                  </a:moveTo>
                  <a:cubicBezTo>
                    <a:pt x="3362" y="54"/>
                    <a:pt x="3397" y="89"/>
                    <a:pt x="3416" y="141"/>
                  </a:cubicBezTo>
                  <a:cubicBezTo>
                    <a:pt x="3503" y="388"/>
                    <a:pt x="3521" y="653"/>
                    <a:pt x="3573" y="916"/>
                  </a:cubicBezTo>
                  <a:cubicBezTo>
                    <a:pt x="3609" y="1110"/>
                    <a:pt x="3627" y="1322"/>
                    <a:pt x="3662" y="1550"/>
                  </a:cubicBezTo>
                  <a:lnTo>
                    <a:pt x="3679" y="1550"/>
                  </a:lnTo>
                  <a:cubicBezTo>
                    <a:pt x="3820" y="1568"/>
                    <a:pt x="3944" y="1568"/>
                    <a:pt x="4085" y="1585"/>
                  </a:cubicBezTo>
                  <a:cubicBezTo>
                    <a:pt x="4066" y="1514"/>
                    <a:pt x="4049" y="1444"/>
                    <a:pt x="4049" y="1374"/>
                  </a:cubicBezTo>
                  <a:cubicBezTo>
                    <a:pt x="3996" y="1127"/>
                    <a:pt x="3979" y="864"/>
                    <a:pt x="3873" y="617"/>
                  </a:cubicBezTo>
                  <a:cubicBezTo>
                    <a:pt x="3714" y="230"/>
                    <a:pt x="3557" y="19"/>
                    <a:pt x="3345" y="1"/>
                  </a:cubicBezTo>
                  <a:close/>
                  <a:moveTo>
                    <a:pt x="1" y="2782"/>
                  </a:moveTo>
                  <a:cubicBezTo>
                    <a:pt x="36" y="2852"/>
                    <a:pt x="71" y="2906"/>
                    <a:pt x="123" y="2976"/>
                  </a:cubicBezTo>
                  <a:cubicBezTo>
                    <a:pt x="194" y="3063"/>
                    <a:pt x="299" y="3134"/>
                    <a:pt x="405" y="3204"/>
                  </a:cubicBezTo>
                  <a:cubicBezTo>
                    <a:pt x="423" y="3169"/>
                    <a:pt x="440" y="3134"/>
                    <a:pt x="458" y="3082"/>
                  </a:cubicBezTo>
                  <a:cubicBezTo>
                    <a:pt x="318" y="2993"/>
                    <a:pt x="194" y="2923"/>
                    <a:pt x="71" y="2835"/>
                  </a:cubicBezTo>
                  <a:cubicBezTo>
                    <a:pt x="53" y="2817"/>
                    <a:pt x="36" y="2800"/>
                    <a:pt x="1" y="2782"/>
                  </a:cubicBezTo>
                  <a:close/>
                  <a:moveTo>
                    <a:pt x="968" y="4824"/>
                  </a:moveTo>
                  <a:cubicBezTo>
                    <a:pt x="961" y="4831"/>
                    <a:pt x="954" y="4838"/>
                    <a:pt x="947" y="4844"/>
                  </a:cubicBezTo>
                  <a:lnTo>
                    <a:pt x="947" y="4844"/>
                  </a:lnTo>
                  <a:cubicBezTo>
                    <a:pt x="960" y="4837"/>
                    <a:pt x="973" y="4831"/>
                    <a:pt x="987" y="4824"/>
                  </a:cubicBezTo>
                  <a:close/>
                  <a:moveTo>
                    <a:pt x="947" y="4844"/>
                  </a:moveTo>
                  <a:lnTo>
                    <a:pt x="947" y="4844"/>
                  </a:lnTo>
                  <a:cubicBezTo>
                    <a:pt x="895" y="4873"/>
                    <a:pt x="849" y="4901"/>
                    <a:pt x="792" y="4929"/>
                  </a:cubicBezTo>
                  <a:cubicBezTo>
                    <a:pt x="853" y="4915"/>
                    <a:pt x="901" y="4886"/>
                    <a:pt x="947" y="4844"/>
                  </a:cubicBezTo>
                  <a:close/>
                  <a:moveTo>
                    <a:pt x="1919" y="4596"/>
                  </a:moveTo>
                  <a:cubicBezTo>
                    <a:pt x="1691" y="4772"/>
                    <a:pt x="1479" y="4965"/>
                    <a:pt x="1250" y="5105"/>
                  </a:cubicBezTo>
                  <a:cubicBezTo>
                    <a:pt x="1092" y="5194"/>
                    <a:pt x="916" y="5281"/>
                    <a:pt x="740" y="5317"/>
                  </a:cubicBezTo>
                  <a:cubicBezTo>
                    <a:pt x="687" y="5335"/>
                    <a:pt x="634" y="5335"/>
                    <a:pt x="581" y="5335"/>
                  </a:cubicBezTo>
                  <a:lnTo>
                    <a:pt x="529" y="5335"/>
                  </a:lnTo>
                  <a:cubicBezTo>
                    <a:pt x="546" y="5581"/>
                    <a:pt x="687" y="5739"/>
                    <a:pt x="898" y="5793"/>
                  </a:cubicBezTo>
                  <a:cubicBezTo>
                    <a:pt x="951" y="5793"/>
                    <a:pt x="1003" y="5809"/>
                    <a:pt x="1057" y="5809"/>
                  </a:cubicBezTo>
                  <a:cubicBezTo>
                    <a:pt x="1109" y="5809"/>
                    <a:pt x="1144" y="5809"/>
                    <a:pt x="1198" y="5793"/>
                  </a:cubicBezTo>
                  <a:cubicBezTo>
                    <a:pt x="1374" y="5757"/>
                    <a:pt x="1567" y="5669"/>
                    <a:pt x="1708" y="5581"/>
                  </a:cubicBezTo>
                  <a:cubicBezTo>
                    <a:pt x="1919" y="5440"/>
                    <a:pt x="2113" y="5281"/>
                    <a:pt x="2324" y="5124"/>
                  </a:cubicBezTo>
                  <a:cubicBezTo>
                    <a:pt x="2165" y="4965"/>
                    <a:pt x="2060" y="4772"/>
                    <a:pt x="1919" y="4596"/>
                  </a:cubicBezTo>
                  <a:close/>
                  <a:moveTo>
                    <a:pt x="5528" y="2378"/>
                  </a:moveTo>
                  <a:lnTo>
                    <a:pt x="5528" y="2430"/>
                  </a:lnTo>
                  <a:cubicBezTo>
                    <a:pt x="5528" y="2571"/>
                    <a:pt x="5458" y="2711"/>
                    <a:pt x="5317" y="2852"/>
                  </a:cubicBezTo>
                  <a:cubicBezTo>
                    <a:pt x="5087" y="3063"/>
                    <a:pt x="4770" y="3223"/>
                    <a:pt x="4472" y="3380"/>
                  </a:cubicBezTo>
                  <a:cubicBezTo>
                    <a:pt x="4313" y="3469"/>
                    <a:pt x="4101" y="3504"/>
                    <a:pt x="3890" y="3556"/>
                  </a:cubicBezTo>
                  <a:lnTo>
                    <a:pt x="3890" y="4173"/>
                  </a:lnTo>
                  <a:lnTo>
                    <a:pt x="3890" y="4596"/>
                  </a:lnTo>
                  <a:cubicBezTo>
                    <a:pt x="3873" y="4965"/>
                    <a:pt x="3820" y="5317"/>
                    <a:pt x="3397" y="5457"/>
                  </a:cubicBezTo>
                  <a:lnTo>
                    <a:pt x="3380" y="5457"/>
                  </a:lnTo>
                  <a:cubicBezTo>
                    <a:pt x="3292" y="5493"/>
                    <a:pt x="3186" y="5511"/>
                    <a:pt x="3099" y="5511"/>
                  </a:cubicBezTo>
                  <a:cubicBezTo>
                    <a:pt x="2923" y="5493"/>
                    <a:pt x="2747" y="5440"/>
                    <a:pt x="2588" y="5352"/>
                  </a:cubicBezTo>
                  <a:lnTo>
                    <a:pt x="2588" y="5352"/>
                  </a:lnTo>
                  <a:cubicBezTo>
                    <a:pt x="2676" y="5457"/>
                    <a:pt x="2747" y="5546"/>
                    <a:pt x="2834" y="5652"/>
                  </a:cubicBezTo>
                  <a:cubicBezTo>
                    <a:pt x="3045" y="5845"/>
                    <a:pt x="3292" y="5969"/>
                    <a:pt x="3573" y="5969"/>
                  </a:cubicBezTo>
                  <a:cubicBezTo>
                    <a:pt x="3662" y="5969"/>
                    <a:pt x="3768" y="5950"/>
                    <a:pt x="3873" y="5933"/>
                  </a:cubicBezTo>
                  <a:cubicBezTo>
                    <a:pt x="4278" y="5793"/>
                    <a:pt x="4348" y="5422"/>
                    <a:pt x="4348" y="5070"/>
                  </a:cubicBezTo>
                  <a:cubicBezTo>
                    <a:pt x="4366" y="4736"/>
                    <a:pt x="4366" y="4384"/>
                    <a:pt x="4366" y="4032"/>
                  </a:cubicBezTo>
                  <a:cubicBezTo>
                    <a:pt x="4559" y="3962"/>
                    <a:pt x="4770" y="3944"/>
                    <a:pt x="4946" y="3856"/>
                  </a:cubicBezTo>
                  <a:cubicBezTo>
                    <a:pt x="5246" y="3697"/>
                    <a:pt x="5545" y="3539"/>
                    <a:pt x="5791" y="3310"/>
                  </a:cubicBezTo>
                  <a:cubicBezTo>
                    <a:pt x="6108" y="3028"/>
                    <a:pt x="6073" y="2694"/>
                    <a:pt x="5704" y="2483"/>
                  </a:cubicBezTo>
                  <a:cubicBezTo>
                    <a:pt x="5651" y="2448"/>
                    <a:pt x="5598" y="2413"/>
                    <a:pt x="5528" y="2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5095411" y="4881051"/>
              <a:ext cx="178469" cy="177458"/>
            </a:xfrm>
            <a:custGeom>
              <a:avLst/>
              <a:gdLst/>
              <a:ahLst/>
              <a:cxnLst/>
              <a:rect l="l" t="t" r="r" b="b"/>
              <a:pathLst>
                <a:path w="6003" h="5969" extrusionOk="0">
                  <a:moveTo>
                    <a:pt x="3345" y="1"/>
                  </a:moveTo>
                  <a:lnTo>
                    <a:pt x="3345" y="1"/>
                  </a:lnTo>
                  <a:cubicBezTo>
                    <a:pt x="3381" y="71"/>
                    <a:pt x="3416" y="141"/>
                    <a:pt x="3451" y="230"/>
                  </a:cubicBezTo>
                  <a:cubicBezTo>
                    <a:pt x="3521" y="458"/>
                    <a:pt x="3538" y="705"/>
                    <a:pt x="3574" y="951"/>
                  </a:cubicBezTo>
                  <a:cubicBezTo>
                    <a:pt x="3609" y="1145"/>
                    <a:pt x="3627" y="1338"/>
                    <a:pt x="3662" y="1533"/>
                  </a:cubicBezTo>
                  <a:cubicBezTo>
                    <a:pt x="3714" y="1550"/>
                    <a:pt x="3785" y="1550"/>
                    <a:pt x="3838" y="1568"/>
                  </a:cubicBezTo>
                  <a:cubicBezTo>
                    <a:pt x="3926" y="1585"/>
                    <a:pt x="3996" y="1585"/>
                    <a:pt x="4085" y="1603"/>
                  </a:cubicBezTo>
                  <a:cubicBezTo>
                    <a:pt x="4066" y="1533"/>
                    <a:pt x="4066" y="1479"/>
                    <a:pt x="4050" y="1409"/>
                  </a:cubicBezTo>
                  <a:cubicBezTo>
                    <a:pt x="4014" y="1181"/>
                    <a:pt x="3996" y="916"/>
                    <a:pt x="3909" y="705"/>
                  </a:cubicBezTo>
                  <a:cubicBezTo>
                    <a:pt x="3750" y="247"/>
                    <a:pt x="3574" y="19"/>
                    <a:pt x="3345" y="1"/>
                  </a:cubicBezTo>
                  <a:close/>
                  <a:moveTo>
                    <a:pt x="4" y="2362"/>
                  </a:moveTo>
                  <a:lnTo>
                    <a:pt x="4" y="2362"/>
                  </a:lnTo>
                  <a:cubicBezTo>
                    <a:pt x="109" y="2449"/>
                    <a:pt x="230" y="2519"/>
                    <a:pt x="335" y="2589"/>
                  </a:cubicBezTo>
                  <a:cubicBezTo>
                    <a:pt x="635" y="2747"/>
                    <a:pt x="775" y="2835"/>
                    <a:pt x="811" y="2958"/>
                  </a:cubicBezTo>
                  <a:cubicBezTo>
                    <a:pt x="775" y="2835"/>
                    <a:pt x="635" y="2747"/>
                    <a:pt x="353" y="2589"/>
                  </a:cubicBezTo>
                  <a:cubicBezTo>
                    <a:pt x="230" y="2519"/>
                    <a:pt x="109" y="2449"/>
                    <a:pt x="4" y="2362"/>
                  </a:cubicBezTo>
                  <a:close/>
                  <a:moveTo>
                    <a:pt x="1" y="2800"/>
                  </a:moveTo>
                  <a:lnTo>
                    <a:pt x="1" y="2800"/>
                  </a:lnTo>
                  <a:cubicBezTo>
                    <a:pt x="71" y="2958"/>
                    <a:pt x="212" y="3099"/>
                    <a:pt x="388" y="3204"/>
                  </a:cubicBezTo>
                  <a:cubicBezTo>
                    <a:pt x="388" y="3223"/>
                    <a:pt x="388" y="3223"/>
                    <a:pt x="405" y="3223"/>
                  </a:cubicBezTo>
                  <a:lnTo>
                    <a:pt x="459" y="3063"/>
                  </a:lnTo>
                  <a:cubicBezTo>
                    <a:pt x="299" y="2976"/>
                    <a:pt x="142" y="2887"/>
                    <a:pt x="1" y="2800"/>
                  </a:cubicBezTo>
                  <a:close/>
                  <a:moveTo>
                    <a:pt x="1919" y="4596"/>
                  </a:moveTo>
                  <a:cubicBezTo>
                    <a:pt x="1761" y="4736"/>
                    <a:pt x="1585" y="4877"/>
                    <a:pt x="1409" y="5000"/>
                  </a:cubicBezTo>
                  <a:cubicBezTo>
                    <a:pt x="1215" y="5124"/>
                    <a:pt x="1022" y="5246"/>
                    <a:pt x="811" y="5317"/>
                  </a:cubicBezTo>
                  <a:cubicBezTo>
                    <a:pt x="740" y="5335"/>
                    <a:pt x="652" y="5335"/>
                    <a:pt x="581" y="5335"/>
                  </a:cubicBezTo>
                  <a:lnTo>
                    <a:pt x="529" y="5335"/>
                  </a:lnTo>
                  <a:cubicBezTo>
                    <a:pt x="581" y="5633"/>
                    <a:pt x="775" y="5809"/>
                    <a:pt x="1057" y="5809"/>
                  </a:cubicBezTo>
                  <a:cubicBezTo>
                    <a:pt x="1127" y="5809"/>
                    <a:pt x="1215" y="5809"/>
                    <a:pt x="1285" y="5774"/>
                  </a:cubicBezTo>
                  <a:cubicBezTo>
                    <a:pt x="1496" y="5722"/>
                    <a:pt x="1691" y="5581"/>
                    <a:pt x="1884" y="5476"/>
                  </a:cubicBezTo>
                  <a:cubicBezTo>
                    <a:pt x="2043" y="5370"/>
                    <a:pt x="2184" y="5229"/>
                    <a:pt x="2324" y="5124"/>
                  </a:cubicBezTo>
                  <a:cubicBezTo>
                    <a:pt x="2184" y="4965"/>
                    <a:pt x="2060" y="4788"/>
                    <a:pt x="1919" y="4596"/>
                  </a:cubicBezTo>
                  <a:close/>
                  <a:moveTo>
                    <a:pt x="5493" y="2307"/>
                  </a:moveTo>
                  <a:cubicBezTo>
                    <a:pt x="5493" y="2342"/>
                    <a:pt x="5510" y="2395"/>
                    <a:pt x="5510" y="2430"/>
                  </a:cubicBezTo>
                  <a:lnTo>
                    <a:pt x="5510" y="2483"/>
                  </a:lnTo>
                  <a:cubicBezTo>
                    <a:pt x="5510" y="2852"/>
                    <a:pt x="5176" y="3063"/>
                    <a:pt x="4876" y="3204"/>
                  </a:cubicBezTo>
                  <a:cubicBezTo>
                    <a:pt x="4559" y="3363"/>
                    <a:pt x="4242" y="3451"/>
                    <a:pt x="3890" y="3575"/>
                  </a:cubicBezTo>
                  <a:lnTo>
                    <a:pt x="3890" y="4190"/>
                  </a:lnTo>
                  <a:lnTo>
                    <a:pt x="3890" y="4631"/>
                  </a:lnTo>
                  <a:cubicBezTo>
                    <a:pt x="3873" y="4983"/>
                    <a:pt x="3803" y="5300"/>
                    <a:pt x="3433" y="5440"/>
                  </a:cubicBezTo>
                  <a:lnTo>
                    <a:pt x="3416" y="5440"/>
                  </a:lnTo>
                  <a:lnTo>
                    <a:pt x="3416" y="5457"/>
                  </a:lnTo>
                  <a:cubicBezTo>
                    <a:pt x="3310" y="5493"/>
                    <a:pt x="3205" y="5511"/>
                    <a:pt x="3116" y="5511"/>
                  </a:cubicBezTo>
                  <a:lnTo>
                    <a:pt x="3099" y="5511"/>
                  </a:lnTo>
                  <a:cubicBezTo>
                    <a:pt x="2923" y="5511"/>
                    <a:pt x="2764" y="5440"/>
                    <a:pt x="2606" y="5352"/>
                  </a:cubicBezTo>
                  <a:lnTo>
                    <a:pt x="2606" y="5352"/>
                  </a:lnTo>
                  <a:cubicBezTo>
                    <a:pt x="2693" y="5476"/>
                    <a:pt x="2799" y="5598"/>
                    <a:pt x="2905" y="5687"/>
                  </a:cubicBezTo>
                  <a:cubicBezTo>
                    <a:pt x="3099" y="5863"/>
                    <a:pt x="3327" y="5969"/>
                    <a:pt x="3574" y="5969"/>
                  </a:cubicBezTo>
                  <a:cubicBezTo>
                    <a:pt x="3679" y="5969"/>
                    <a:pt x="3785" y="5950"/>
                    <a:pt x="3890" y="5915"/>
                  </a:cubicBezTo>
                  <a:cubicBezTo>
                    <a:pt x="4278" y="5774"/>
                    <a:pt x="4348" y="5440"/>
                    <a:pt x="4348" y="5088"/>
                  </a:cubicBezTo>
                  <a:cubicBezTo>
                    <a:pt x="4366" y="4753"/>
                    <a:pt x="4366" y="4420"/>
                    <a:pt x="4366" y="4049"/>
                  </a:cubicBezTo>
                  <a:cubicBezTo>
                    <a:pt x="4718" y="3927"/>
                    <a:pt x="5035" y="3838"/>
                    <a:pt x="5334" y="3680"/>
                  </a:cubicBezTo>
                  <a:cubicBezTo>
                    <a:pt x="5651" y="3521"/>
                    <a:pt x="6003" y="3310"/>
                    <a:pt x="5986" y="2906"/>
                  </a:cubicBezTo>
                  <a:cubicBezTo>
                    <a:pt x="5967" y="2589"/>
                    <a:pt x="5739" y="2413"/>
                    <a:pt x="5493" y="23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5078138" y="4867167"/>
              <a:ext cx="181650" cy="177429"/>
            </a:xfrm>
            <a:custGeom>
              <a:avLst/>
              <a:gdLst/>
              <a:ahLst/>
              <a:cxnLst/>
              <a:rect l="l" t="t" r="r" b="b"/>
              <a:pathLst>
                <a:path w="6110" h="5968" extrusionOk="0">
                  <a:moveTo>
                    <a:pt x="3380" y="275"/>
                  </a:moveTo>
                  <a:cubicBezTo>
                    <a:pt x="3962" y="908"/>
                    <a:pt x="3802" y="1665"/>
                    <a:pt x="3873" y="2369"/>
                  </a:cubicBezTo>
                  <a:cubicBezTo>
                    <a:pt x="3997" y="2387"/>
                    <a:pt x="4138" y="2387"/>
                    <a:pt x="4278" y="2387"/>
                  </a:cubicBezTo>
                  <a:cubicBezTo>
                    <a:pt x="4471" y="2387"/>
                    <a:pt x="4666" y="2387"/>
                    <a:pt x="4859" y="2404"/>
                  </a:cubicBezTo>
                  <a:cubicBezTo>
                    <a:pt x="4929" y="2422"/>
                    <a:pt x="4983" y="2422"/>
                    <a:pt x="5053" y="2439"/>
                  </a:cubicBezTo>
                  <a:cubicBezTo>
                    <a:pt x="5088" y="2457"/>
                    <a:pt x="5123" y="2457"/>
                    <a:pt x="5159" y="2474"/>
                  </a:cubicBezTo>
                  <a:lnTo>
                    <a:pt x="5316" y="2528"/>
                  </a:lnTo>
                  <a:lnTo>
                    <a:pt x="5316" y="2545"/>
                  </a:lnTo>
                  <a:cubicBezTo>
                    <a:pt x="5370" y="2563"/>
                    <a:pt x="5405" y="2580"/>
                    <a:pt x="5457" y="2615"/>
                  </a:cubicBezTo>
                  <a:cubicBezTo>
                    <a:pt x="5511" y="2633"/>
                    <a:pt x="5563" y="2686"/>
                    <a:pt x="5616" y="2739"/>
                  </a:cubicBezTo>
                  <a:lnTo>
                    <a:pt x="5739" y="2862"/>
                  </a:lnTo>
                  <a:cubicBezTo>
                    <a:pt x="5651" y="3161"/>
                    <a:pt x="5422" y="3302"/>
                    <a:pt x="5194" y="3408"/>
                  </a:cubicBezTo>
                  <a:cubicBezTo>
                    <a:pt x="5018" y="3478"/>
                    <a:pt x="4823" y="3530"/>
                    <a:pt x="4647" y="3584"/>
                  </a:cubicBezTo>
                  <a:cubicBezTo>
                    <a:pt x="4067" y="3742"/>
                    <a:pt x="4084" y="3742"/>
                    <a:pt x="4102" y="4340"/>
                  </a:cubicBezTo>
                  <a:cubicBezTo>
                    <a:pt x="4138" y="4640"/>
                    <a:pt x="4138" y="4939"/>
                    <a:pt x="4084" y="5239"/>
                  </a:cubicBezTo>
                  <a:cubicBezTo>
                    <a:pt x="4057" y="5493"/>
                    <a:pt x="3939" y="5605"/>
                    <a:pt x="3737" y="5605"/>
                  </a:cubicBezTo>
                  <a:cubicBezTo>
                    <a:pt x="3673" y="5605"/>
                    <a:pt x="3601" y="5594"/>
                    <a:pt x="3521" y="5572"/>
                  </a:cubicBezTo>
                  <a:cubicBezTo>
                    <a:pt x="3239" y="5485"/>
                    <a:pt x="3063" y="5274"/>
                    <a:pt x="2922" y="5027"/>
                  </a:cubicBezTo>
                  <a:cubicBezTo>
                    <a:pt x="2835" y="4833"/>
                    <a:pt x="2765" y="4657"/>
                    <a:pt x="2641" y="4411"/>
                  </a:cubicBezTo>
                  <a:cubicBezTo>
                    <a:pt x="2483" y="4551"/>
                    <a:pt x="2394" y="4640"/>
                    <a:pt x="2289" y="4727"/>
                  </a:cubicBezTo>
                  <a:cubicBezTo>
                    <a:pt x="1990" y="4957"/>
                    <a:pt x="1725" y="5220"/>
                    <a:pt x="1392" y="5396"/>
                  </a:cubicBezTo>
                  <a:cubicBezTo>
                    <a:pt x="1318" y="5435"/>
                    <a:pt x="1252" y="5454"/>
                    <a:pt x="1194" y="5454"/>
                  </a:cubicBezTo>
                  <a:cubicBezTo>
                    <a:pt x="1045" y="5454"/>
                    <a:pt x="961" y="5327"/>
                    <a:pt x="986" y="5098"/>
                  </a:cubicBezTo>
                  <a:cubicBezTo>
                    <a:pt x="1040" y="4746"/>
                    <a:pt x="1127" y="4375"/>
                    <a:pt x="1251" y="4023"/>
                  </a:cubicBezTo>
                  <a:cubicBezTo>
                    <a:pt x="1479" y="3373"/>
                    <a:pt x="1479" y="3390"/>
                    <a:pt x="916" y="3056"/>
                  </a:cubicBezTo>
                  <a:cubicBezTo>
                    <a:pt x="669" y="2897"/>
                    <a:pt x="335" y="2756"/>
                    <a:pt x="441" y="2387"/>
                  </a:cubicBezTo>
                  <a:cubicBezTo>
                    <a:pt x="547" y="2070"/>
                    <a:pt x="880" y="2087"/>
                    <a:pt x="1162" y="2070"/>
                  </a:cubicBezTo>
                  <a:lnTo>
                    <a:pt x="1655" y="2070"/>
                  </a:lnTo>
                  <a:cubicBezTo>
                    <a:pt x="1831" y="2087"/>
                    <a:pt x="1990" y="2105"/>
                    <a:pt x="2183" y="2122"/>
                  </a:cubicBezTo>
                  <a:cubicBezTo>
                    <a:pt x="2359" y="1366"/>
                    <a:pt x="2765" y="768"/>
                    <a:pt x="3380" y="275"/>
                  </a:cubicBezTo>
                  <a:close/>
                  <a:moveTo>
                    <a:pt x="3432" y="0"/>
                  </a:moveTo>
                  <a:cubicBezTo>
                    <a:pt x="3242" y="0"/>
                    <a:pt x="3024" y="151"/>
                    <a:pt x="2765" y="451"/>
                  </a:cubicBezTo>
                  <a:cubicBezTo>
                    <a:pt x="2429" y="855"/>
                    <a:pt x="2166" y="1313"/>
                    <a:pt x="1849" y="1770"/>
                  </a:cubicBezTo>
                  <a:cubicBezTo>
                    <a:pt x="1755" y="1770"/>
                    <a:pt x="1638" y="1763"/>
                    <a:pt x="1518" y="1763"/>
                  </a:cubicBezTo>
                  <a:cubicBezTo>
                    <a:pt x="1458" y="1763"/>
                    <a:pt x="1397" y="1765"/>
                    <a:pt x="1338" y="1770"/>
                  </a:cubicBezTo>
                  <a:cubicBezTo>
                    <a:pt x="1127" y="1789"/>
                    <a:pt x="916" y="1789"/>
                    <a:pt x="723" y="1841"/>
                  </a:cubicBezTo>
                  <a:cubicBezTo>
                    <a:pt x="423" y="1894"/>
                    <a:pt x="141" y="2017"/>
                    <a:pt x="71" y="2369"/>
                  </a:cubicBezTo>
                  <a:cubicBezTo>
                    <a:pt x="0" y="2739"/>
                    <a:pt x="195" y="3002"/>
                    <a:pt x="493" y="3214"/>
                  </a:cubicBezTo>
                  <a:cubicBezTo>
                    <a:pt x="652" y="3319"/>
                    <a:pt x="845" y="3425"/>
                    <a:pt x="1040" y="3530"/>
                  </a:cubicBezTo>
                  <a:cubicBezTo>
                    <a:pt x="951" y="3795"/>
                    <a:pt x="845" y="4042"/>
                    <a:pt x="775" y="4288"/>
                  </a:cubicBezTo>
                  <a:cubicBezTo>
                    <a:pt x="704" y="4605"/>
                    <a:pt x="634" y="4922"/>
                    <a:pt x="634" y="5220"/>
                  </a:cubicBezTo>
                  <a:cubicBezTo>
                    <a:pt x="634" y="5591"/>
                    <a:pt x="845" y="5802"/>
                    <a:pt x="1162" y="5802"/>
                  </a:cubicBezTo>
                  <a:cubicBezTo>
                    <a:pt x="1233" y="5802"/>
                    <a:pt x="1321" y="5802"/>
                    <a:pt x="1392" y="5784"/>
                  </a:cubicBezTo>
                  <a:cubicBezTo>
                    <a:pt x="1603" y="5713"/>
                    <a:pt x="1796" y="5591"/>
                    <a:pt x="1990" y="5467"/>
                  </a:cubicBezTo>
                  <a:cubicBezTo>
                    <a:pt x="2166" y="5344"/>
                    <a:pt x="2342" y="5203"/>
                    <a:pt x="2500" y="5063"/>
                  </a:cubicBezTo>
                  <a:cubicBezTo>
                    <a:pt x="2694" y="5291"/>
                    <a:pt x="2817" y="5520"/>
                    <a:pt x="3011" y="5696"/>
                  </a:cubicBezTo>
                  <a:cubicBezTo>
                    <a:pt x="3211" y="5858"/>
                    <a:pt x="3436" y="5967"/>
                    <a:pt x="3688" y="5967"/>
                  </a:cubicBezTo>
                  <a:cubicBezTo>
                    <a:pt x="3792" y="5967"/>
                    <a:pt x="3901" y="5949"/>
                    <a:pt x="4014" y="5907"/>
                  </a:cubicBezTo>
                  <a:cubicBezTo>
                    <a:pt x="4384" y="5767"/>
                    <a:pt x="4454" y="5450"/>
                    <a:pt x="4471" y="5098"/>
                  </a:cubicBezTo>
                  <a:cubicBezTo>
                    <a:pt x="4490" y="4763"/>
                    <a:pt x="4471" y="4429"/>
                    <a:pt x="4471" y="4042"/>
                  </a:cubicBezTo>
                  <a:cubicBezTo>
                    <a:pt x="4823" y="3918"/>
                    <a:pt x="5140" y="3830"/>
                    <a:pt x="5457" y="3671"/>
                  </a:cubicBezTo>
                  <a:cubicBezTo>
                    <a:pt x="5757" y="3514"/>
                    <a:pt x="6109" y="3302"/>
                    <a:pt x="6091" y="2897"/>
                  </a:cubicBezTo>
                  <a:cubicBezTo>
                    <a:pt x="6074" y="2474"/>
                    <a:pt x="5668" y="2298"/>
                    <a:pt x="5316" y="2193"/>
                  </a:cubicBezTo>
                  <a:cubicBezTo>
                    <a:pt x="5035" y="2122"/>
                    <a:pt x="4736" y="2087"/>
                    <a:pt x="4419" y="2035"/>
                  </a:cubicBezTo>
                  <a:cubicBezTo>
                    <a:pt x="4366" y="2017"/>
                    <a:pt x="4295" y="2017"/>
                    <a:pt x="4243" y="2000"/>
                  </a:cubicBezTo>
                  <a:cubicBezTo>
                    <a:pt x="4208" y="1805"/>
                    <a:pt x="4190" y="1612"/>
                    <a:pt x="4155" y="1418"/>
                  </a:cubicBezTo>
                  <a:cubicBezTo>
                    <a:pt x="4119" y="1172"/>
                    <a:pt x="4102" y="925"/>
                    <a:pt x="4032" y="697"/>
                  </a:cubicBezTo>
                  <a:cubicBezTo>
                    <a:pt x="3857" y="230"/>
                    <a:pt x="3666" y="0"/>
                    <a:pt x="3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088098" y="4875313"/>
              <a:ext cx="160661" cy="158491"/>
            </a:xfrm>
            <a:custGeom>
              <a:avLst/>
              <a:gdLst/>
              <a:ahLst/>
              <a:cxnLst/>
              <a:rect l="l" t="t" r="r" b="b"/>
              <a:pathLst>
                <a:path w="5404" h="5331" extrusionOk="0">
                  <a:moveTo>
                    <a:pt x="3045" y="1"/>
                  </a:moveTo>
                  <a:cubicBezTo>
                    <a:pt x="2430" y="494"/>
                    <a:pt x="2024" y="1092"/>
                    <a:pt x="1848" y="1848"/>
                  </a:cubicBezTo>
                  <a:cubicBezTo>
                    <a:pt x="1655" y="1831"/>
                    <a:pt x="1496" y="1813"/>
                    <a:pt x="1320" y="1796"/>
                  </a:cubicBezTo>
                  <a:cubicBezTo>
                    <a:pt x="1162" y="1796"/>
                    <a:pt x="986" y="1796"/>
                    <a:pt x="827" y="1813"/>
                  </a:cubicBezTo>
                  <a:cubicBezTo>
                    <a:pt x="545" y="1831"/>
                    <a:pt x="193" y="1796"/>
                    <a:pt x="106" y="2113"/>
                  </a:cubicBezTo>
                  <a:cubicBezTo>
                    <a:pt x="0" y="2482"/>
                    <a:pt x="334" y="2623"/>
                    <a:pt x="599" y="2782"/>
                  </a:cubicBezTo>
                  <a:cubicBezTo>
                    <a:pt x="1144" y="3116"/>
                    <a:pt x="1144" y="3099"/>
                    <a:pt x="916" y="3749"/>
                  </a:cubicBezTo>
                  <a:cubicBezTo>
                    <a:pt x="792" y="4101"/>
                    <a:pt x="686" y="4472"/>
                    <a:pt x="651" y="4824"/>
                  </a:cubicBezTo>
                  <a:cubicBezTo>
                    <a:pt x="626" y="5053"/>
                    <a:pt x="720" y="5180"/>
                    <a:pt x="867" y="5180"/>
                  </a:cubicBezTo>
                  <a:cubicBezTo>
                    <a:pt x="924" y="5180"/>
                    <a:pt x="988" y="5161"/>
                    <a:pt x="1057" y="5122"/>
                  </a:cubicBezTo>
                  <a:cubicBezTo>
                    <a:pt x="1390" y="4946"/>
                    <a:pt x="1655" y="4683"/>
                    <a:pt x="1954" y="4453"/>
                  </a:cubicBezTo>
                  <a:cubicBezTo>
                    <a:pt x="2059" y="4366"/>
                    <a:pt x="2148" y="4277"/>
                    <a:pt x="2306" y="4137"/>
                  </a:cubicBezTo>
                  <a:cubicBezTo>
                    <a:pt x="2430" y="4383"/>
                    <a:pt x="2500" y="4559"/>
                    <a:pt x="2587" y="4735"/>
                  </a:cubicBezTo>
                  <a:cubicBezTo>
                    <a:pt x="2728" y="5000"/>
                    <a:pt x="2887" y="5211"/>
                    <a:pt x="3186" y="5298"/>
                  </a:cubicBezTo>
                  <a:cubicBezTo>
                    <a:pt x="3266" y="5320"/>
                    <a:pt x="3338" y="5331"/>
                    <a:pt x="3402" y="5331"/>
                  </a:cubicBezTo>
                  <a:cubicBezTo>
                    <a:pt x="3605" y="5331"/>
                    <a:pt x="3727" y="5219"/>
                    <a:pt x="3767" y="4965"/>
                  </a:cubicBezTo>
                  <a:cubicBezTo>
                    <a:pt x="3803" y="4665"/>
                    <a:pt x="3803" y="4366"/>
                    <a:pt x="3784" y="4066"/>
                  </a:cubicBezTo>
                  <a:cubicBezTo>
                    <a:pt x="3749" y="3468"/>
                    <a:pt x="3732" y="3468"/>
                    <a:pt x="4312" y="3310"/>
                  </a:cubicBezTo>
                  <a:cubicBezTo>
                    <a:pt x="4488" y="3256"/>
                    <a:pt x="4683" y="3204"/>
                    <a:pt x="4859" y="3134"/>
                  </a:cubicBezTo>
                  <a:cubicBezTo>
                    <a:pt x="5087" y="3028"/>
                    <a:pt x="5316" y="2887"/>
                    <a:pt x="5404" y="2588"/>
                  </a:cubicBezTo>
                  <a:cubicBezTo>
                    <a:pt x="4894" y="1989"/>
                    <a:pt x="4190" y="2130"/>
                    <a:pt x="3538" y="2095"/>
                  </a:cubicBezTo>
                  <a:cubicBezTo>
                    <a:pt x="3467" y="1391"/>
                    <a:pt x="3627" y="634"/>
                    <a:pt x="3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4844728" y="4867018"/>
              <a:ext cx="187923" cy="177637"/>
            </a:xfrm>
            <a:custGeom>
              <a:avLst/>
              <a:gdLst/>
              <a:ahLst/>
              <a:cxnLst/>
              <a:rect l="l" t="t" r="r" b="b"/>
              <a:pathLst>
                <a:path w="6321" h="5975" extrusionOk="0">
                  <a:moveTo>
                    <a:pt x="3486" y="297"/>
                  </a:moveTo>
                  <a:cubicBezTo>
                    <a:pt x="4103" y="895"/>
                    <a:pt x="3873" y="1670"/>
                    <a:pt x="3979" y="2392"/>
                  </a:cubicBezTo>
                  <a:lnTo>
                    <a:pt x="4225" y="2392"/>
                  </a:lnTo>
                  <a:cubicBezTo>
                    <a:pt x="4319" y="2392"/>
                    <a:pt x="4413" y="2384"/>
                    <a:pt x="4507" y="2384"/>
                  </a:cubicBezTo>
                  <a:cubicBezTo>
                    <a:pt x="4554" y="2384"/>
                    <a:pt x="4601" y="2386"/>
                    <a:pt x="4648" y="2392"/>
                  </a:cubicBezTo>
                  <a:cubicBezTo>
                    <a:pt x="4701" y="2392"/>
                    <a:pt x="4753" y="2392"/>
                    <a:pt x="4807" y="2409"/>
                  </a:cubicBezTo>
                  <a:lnTo>
                    <a:pt x="4894" y="2409"/>
                  </a:lnTo>
                  <a:cubicBezTo>
                    <a:pt x="4965" y="2409"/>
                    <a:pt x="5053" y="2427"/>
                    <a:pt x="5124" y="2444"/>
                  </a:cubicBezTo>
                  <a:cubicBezTo>
                    <a:pt x="5159" y="2462"/>
                    <a:pt x="5176" y="2462"/>
                    <a:pt x="5211" y="2479"/>
                  </a:cubicBezTo>
                  <a:cubicBezTo>
                    <a:pt x="5317" y="2498"/>
                    <a:pt x="5422" y="2550"/>
                    <a:pt x="5528" y="2603"/>
                  </a:cubicBezTo>
                  <a:cubicBezTo>
                    <a:pt x="5581" y="2620"/>
                    <a:pt x="5633" y="2674"/>
                    <a:pt x="5687" y="2709"/>
                  </a:cubicBezTo>
                  <a:cubicBezTo>
                    <a:pt x="5739" y="2744"/>
                    <a:pt x="5793" y="2796"/>
                    <a:pt x="5845" y="2850"/>
                  </a:cubicBezTo>
                  <a:cubicBezTo>
                    <a:pt x="5739" y="3183"/>
                    <a:pt x="5511" y="3307"/>
                    <a:pt x="5264" y="3430"/>
                  </a:cubicBezTo>
                  <a:cubicBezTo>
                    <a:pt x="5124" y="3500"/>
                    <a:pt x="4948" y="3535"/>
                    <a:pt x="4788" y="3571"/>
                  </a:cubicBezTo>
                  <a:cubicBezTo>
                    <a:pt x="4173" y="3747"/>
                    <a:pt x="4173" y="3747"/>
                    <a:pt x="4208" y="4363"/>
                  </a:cubicBezTo>
                  <a:cubicBezTo>
                    <a:pt x="4244" y="4662"/>
                    <a:pt x="4244" y="4962"/>
                    <a:pt x="4190" y="5260"/>
                  </a:cubicBezTo>
                  <a:cubicBezTo>
                    <a:pt x="4149" y="5510"/>
                    <a:pt x="4031" y="5618"/>
                    <a:pt x="3836" y="5618"/>
                  </a:cubicBezTo>
                  <a:cubicBezTo>
                    <a:pt x="3783" y="5618"/>
                    <a:pt x="3725" y="5611"/>
                    <a:pt x="3662" y="5596"/>
                  </a:cubicBezTo>
                  <a:cubicBezTo>
                    <a:pt x="3345" y="5507"/>
                    <a:pt x="3169" y="5279"/>
                    <a:pt x="3028" y="4997"/>
                  </a:cubicBezTo>
                  <a:cubicBezTo>
                    <a:pt x="2923" y="4821"/>
                    <a:pt x="2852" y="4645"/>
                    <a:pt x="2730" y="4399"/>
                  </a:cubicBezTo>
                  <a:cubicBezTo>
                    <a:pt x="2571" y="4556"/>
                    <a:pt x="2483" y="4662"/>
                    <a:pt x="2378" y="4751"/>
                  </a:cubicBezTo>
                  <a:cubicBezTo>
                    <a:pt x="2237" y="4856"/>
                    <a:pt x="2078" y="4979"/>
                    <a:pt x="1937" y="5103"/>
                  </a:cubicBezTo>
                  <a:cubicBezTo>
                    <a:pt x="1850" y="5173"/>
                    <a:pt x="1761" y="5244"/>
                    <a:pt x="1655" y="5296"/>
                  </a:cubicBezTo>
                  <a:cubicBezTo>
                    <a:pt x="1603" y="5349"/>
                    <a:pt x="1550" y="5384"/>
                    <a:pt x="1479" y="5401"/>
                  </a:cubicBezTo>
                  <a:cubicBezTo>
                    <a:pt x="1409" y="5442"/>
                    <a:pt x="1344" y="5460"/>
                    <a:pt x="1288" y="5460"/>
                  </a:cubicBezTo>
                  <a:cubicBezTo>
                    <a:pt x="1149" y="5460"/>
                    <a:pt x="1067" y="5344"/>
                    <a:pt x="1092" y="5155"/>
                  </a:cubicBezTo>
                  <a:cubicBezTo>
                    <a:pt x="1110" y="4838"/>
                    <a:pt x="1216" y="4521"/>
                    <a:pt x="1286" y="4223"/>
                  </a:cubicBezTo>
                  <a:cubicBezTo>
                    <a:pt x="1338" y="4064"/>
                    <a:pt x="1392" y="3906"/>
                    <a:pt x="1462" y="3747"/>
                  </a:cubicBezTo>
                  <a:cubicBezTo>
                    <a:pt x="1568" y="3500"/>
                    <a:pt x="1479" y="3307"/>
                    <a:pt x="1251" y="3183"/>
                  </a:cubicBezTo>
                  <a:cubicBezTo>
                    <a:pt x="1075" y="3078"/>
                    <a:pt x="881" y="2990"/>
                    <a:pt x="740" y="2850"/>
                  </a:cubicBezTo>
                  <a:cubicBezTo>
                    <a:pt x="617" y="2761"/>
                    <a:pt x="512" y="2550"/>
                    <a:pt x="547" y="2427"/>
                  </a:cubicBezTo>
                  <a:cubicBezTo>
                    <a:pt x="582" y="2322"/>
                    <a:pt x="758" y="2146"/>
                    <a:pt x="899" y="2146"/>
                  </a:cubicBezTo>
                  <a:cubicBezTo>
                    <a:pt x="1123" y="2128"/>
                    <a:pt x="1348" y="2123"/>
                    <a:pt x="1579" y="2123"/>
                  </a:cubicBezTo>
                  <a:cubicBezTo>
                    <a:pt x="1802" y="2123"/>
                    <a:pt x="2031" y="2127"/>
                    <a:pt x="2272" y="2127"/>
                  </a:cubicBezTo>
                  <a:cubicBezTo>
                    <a:pt x="2465" y="1406"/>
                    <a:pt x="2835" y="773"/>
                    <a:pt x="3486" y="297"/>
                  </a:cubicBezTo>
                  <a:close/>
                  <a:moveTo>
                    <a:pt x="3524" y="1"/>
                  </a:moveTo>
                  <a:cubicBezTo>
                    <a:pt x="3348" y="1"/>
                    <a:pt x="3151" y="134"/>
                    <a:pt x="2923" y="402"/>
                  </a:cubicBezTo>
                  <a:cubicBezTo>
                    <a:pt x="2571" y="808"/>
                    <a:pt x="2307" y="1265"/>
                    <a:pt x="1955" y="1775"/>
                  </a:cubicBezTo>
                  <a:cubicBezTo>
                    <a:pt x="1849" y="1775"/>
                    <a:pt x="1712" y="1768"/>
                    <a:pt x="1570" y="1768"/>
                  </a:cubicBezTo>
                  <a:cubicBezTo>
                    <a:pt x="1499" y="1768"/>
                    <a:pt x="1427" y="1770"/>
                    <a:pt x="1357" y="1775"/>
                  </a:cubicBezTo>
                  <a:cubicBezTo>
                    <a:pt x="1110" y="1794"/>
                    <a:pt x="864" y="1810"/>
                    <a:pt x="634" y="1899"/>
                  </a:cubicBezTo>
                  <a:cubicBezTo>
                    <a:pt x="125" y="2075"/>
                    <a:pt x="1" y="2550"/>
                    <a:pt x="336" y="2972"/>
                  </a:cubicBezTo>
                  <a:cubicBezTo>
                    <a:pt x="441" y="3113"/>
                    <a:pt x="617" y="3202"/>
                    <a:pt x="758" y="3307"/>
                  </a:cubicBezTo>
                  <a:cubicBezTo>
                    <a:pt x="881" y="3395"/>
                    <a:pt x="1005" y="3465"/>
                    <a:pt x="1145" y="3554"/>
                  </a:cubicBezTo>
                  <a:cubicBezTo>
                    <a:pt x="1040" y="3817"/>
                    <a:pt x="951" y="4028"/>
                    <a:pt x="881" y="4275"/>
                  </a:cubicBezTo>
                  <a:cubicBezTo>
                    <a:pt x="810" y="4592"/>
                    <a:pt x="740" y="4927"/>
                    <a:pt x="740" y="5260"/>
                  </a:cubicBezTo>
                  <a:cubicBezTo>
                    <a:pt x="740" y="5542"/>
                    <a:pt x="881" y="5736"/>
                    <a:pt x="1127" y="5789"/>
                  </a:cubicBezTo>
                  <a:cubicBezTo>
                    <a:pt x="1172" y="5798"/>
                    <a:pt x="1216" y="5802"/>
                    <a:pt x="1264" y="5802"/>
                  </a:cubicBezTo>
                  <a:cubicBezTo>
                    <a:pt x="1312" y="5802"/>
                    <a:pt x="1365" y="5798"/>
                    <a:pt x="1427" y="5789"/>
                  </a:cubicBezTo>
                  <a:cubicBezTo>
                    <a:pt x="1603" y="5753"/>
                    <a:pt x="1779" y="5666"/>
                    <a:pt x="1937" y="5577"/>
                  </a:cubicBezTo>
                  <a:cubicBezTo>
                    <a:pt x="2166" y="5437"/>
                    <a:pt x="2378" y="5244"/>
                    <a:pt x="2606" y="5068"/>
                  </a:cubicBezTo>
                  <a:cubicBezTo>
                    <a:pt x="2765" y="5260"/>
                    <a:pt x="2887" y="5472"/>
                    <a:pt x="3063" y="5648"/>
                  </a:cubicBezTo>
                  <a:cubicBezTo>
                    <a:pt x="3274" y="5846"/>
                    <a:pt x="3515" y="5975"/>
                    <a:pt x="3793" y="5975"/>
                  </a:cubicBezTo>
                  <a:cubicBezTo>
                    <a:pt x="3886" y="5975"/>
                    <a:pt x="3983" y="5960"/>
                    <a:pt x="4084" y="5929"/>
                  </a:cubicBezTo>
                  <a:cubicBezTo>
                    <a:pt x="4507" y="5789"/>
                    <a:pt x="4560" y="5437"/>
                    <a:pt x="4577" y="5068"/>
                  </a:cubicBezTo>
                  <a:cubicBezTo>
                    <a:pt x="4596" y="4732"/>
                    <a:pt x="4577" y="4399"/>
                    <a:pt x="4577" y="4028"/>
                  </a:cubicBezTo>
                  <a:cubicBezTo>
                    <a:pt x="4788" y="3976"/>
                    <a:pt x="5000" y="3941"/>
                    <a:pt x="5159" y="3852"/>
                  </a:cubicBezTo>
                  <a:cubicBezTo>
                    <a:pt x="5457" y="3695"/>
                    <a:pt x="5774" y="3535"/>
                    <a:pt x="6004" y="3324"/>
                  </a:cubicBezTo>
                  <a:cubicBezTo>
                    <a:pt x="6321" y="3026"/>
                    <a:pt x="6285" y="2691"/>
                    <a:pt x="5933" y="2479"/>
                  </a:cubicBezTo>
                  <a:cubicBezTo>
                    <a:pt x="5617" y="2286"/>
                    <a:pt x="5246" y="2198"/>
                    <a:pt x="4894" y="2092"/>
                  </a:cubicBezTo>
                  <a:cubicBezTo>
                    <a:pt x="4718" y="2040"/>
                    <a:pt x="4542" y="2040"/>
                    <a:pt x="4366" y="2022"/>
                  </a:cubicBezTo>
                  <a:lnTo>
                    <a:pt x="4349" y="2022"/>
                  </a:lnTo>
                  <a:cubicBezTo>
                    <a:pt x="4314" y="1794"/>
                    <a:pt x="4296" y="1582"/>
                    <a:pt x="4260" y="1388"/>
                  </a:cubicBezTo>
                  <a:cubicBezTo>
                    <a:pt x="4208" y="1125"/>
                    <a:pt x="4190" y="860"/>
                    <a:pt x="4103" y="613"/>
                  </a:cubicBezTo>
                  <a:cubicBezTo>
                    <a:pt x="3928" y="205"/>
                    <a:pt x="3742" y="1"/>
                    <a:pt x="3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4859920" y="4875819"/>
              <a:ext cx="158580" cy="158193"/>
            </a:xfrm>
            <a:custGeom>
              <a:avLst/>
              <a:gdLst/>
              <a:ahLst/>
              <a:cxnLst/>
              <a:rect l="l" t="t" r="r" b="b"/>
              <a:pathLst>
                <a:path w="5334" h="5321" extrusionOk="0">
                  <a:moveTo>
                    <a:pt x="2975" y="1"/>
                  </a:moveTo>
                  <a:cubicBezTo>
                    <a:pt x="2324" y="477"/>
                    <a:pt x="1954" y="1110"/>
                    <a:pt x="1761" y="1831"/>
                  </a:cubicBezTo>
                  <a:cubicBezTo>
                    <a:pt x="1520" y="1831"/>
                    <a:pt x="1291" y="1827"/>
                    <a:pt x="1068" y="1827"/>
                  </a:cubicBezTo>
                  <a:cubicBezTo>
                    <a:pt x="837" y="1827"/>
                    <a:pt x="612" y="1832"/>
                    <a:pt x="388" y="1850"/>
                  </a:cubicBezTo>
                  <a:cubicBezTo>
                    <a:pt x="247" y="1850"/>
                    <a:pt x="53" y="2007"/>
                    <a:pt x="36" y="2131"/>
                  </a:cubicBezTo>
                  <a:cubicBezTo>
                    <a:pt x="1" y="2254"/>
                    <a:pt x="106" y="2465"/>
                    <a:pt x="229" y="2554"/>
                  </a:cubicBezTo>
                  <a:cubicBezTo>
                    <a:pt x="370" y="2694"/>
                    <a:pt x="564" y="2782"/>
                    <a:pt x="740" y="2887"/>
                  </a:cubicBezTo>
                  <a:cubicBezTo>
                    <a:pt x="968" y="3011"/>
                    <a:pt x="1057" y="3204"/>
                    <a:pt x="951" y="3451"/>
                  </a:cubicBezTo>
                  <a:cubicBezTo>
                    <a:pt x="881" y="3610"/>
                    <a:pt x="810" y="3768"/>
                    <a:pt x="775" y="3927"/>
                  </a:cubicBezTo>
                  <a:cubicBezTo>
                    <a:pt x="705" y="4225"/>
                    <a:pt x="599" y="4542"/>
                    <a:pt x="581" y="4842"/>
                  </a:cubicBezTo>
                  <a:cubicBezTo>
                    <a:pt x="556" y="5044"/>
                    <a:pt x="639" y="5164"/>
                    <a:pt x="779" y="5164"/>
                  </a:cubicBezTo>
                  <a:cubicBezTo>
                    <a:pt x="834" y="5164"/>
                    <a:pt x="898" y="5145"/>
                    <a:pt x="968" y="5105"/>
                  </a:cubicBezTo>
                  <a:cubicBezTo>
                    <a:pt x="1285" y="4929"/>
                    <a:pt x="1567" y="4683"/>
                    <a:pt x="1867" y="4455"/>
                  </a:cubicBezTo>
                  <a:cubicBezTo>
                    <a:pt x="1972" y="4366"/>
                    <a:pt x="2060" y="4260"/>
                    <a:pt x="2219" y="4103"/>
                  </a:cubicBezTo>
                  <a:cubicBezTo>
                    <a:pt x="2341" y="4349"/>
                    <a:pt x="2412" y="4525"/>
                    <a:pt x="2517" y="4701"/>
                  </a:cubicBezTo>
                  <a:cubicBezTo>
                    <a:pt x="2658" y="4983"/>
                    <a:pt x="2834" y="5211"/>
                    <a:pt x="3151" y="5300"/>
                  </a:cubicBezTo>
                  <a:cubicBezTo>
                    <a:pt x="3210" y="5314"/>
                    <a:pt x="3265" y="5321"/>
                    <a:pt x="3316" y="5321"/>
                  </a:cubicBezTo>
                  <a:cubicBezTo>
                    <a:pt x="3521" y="5321"/>
                    <a:pt x="3651" y="5205"/>
                    <a:pt x="3679" y="4964"/>
                  </a:cubicBezTo>
                  <a:cubicBezTo>
                    <a:pt x="3714" y="4666"/>
                    <a:pt x="3714" y="4366"/>
                    <a:pt x="3697" y="4067"/>
                  </a:cubicBezTo>
                  <a:cubicBezTo>
                    <a:pt x="3662" y="3451"/>
                    <a:pt x="3662" y="3451"/>
                    <a:pt x="4277" y="3275"/>
                  </a:cubicBezTo>
                  <a:cubicBezTo>
                    <a:pt x="4437" y="3239"/>
                    <a:pt x="4613" y="3204"/>
                    <a:pt x="4753" y="3134"/>
                  </a:cubicBezTo>
                  <a:cubicBezTo>
                    <a:pt x="5000" y="3011"/>
                    <a:pt x="5228" y="2887"/>
                    <a:pt x="5334" y="2554"/>
                  </a:cubicBezTo>
                  <a:cubicBezTo>
                    <a:pt x="4935" y="2141"/>
                    <a:pt x="4456" y="2091"/>
                    <a:pt x="3958" y="2091"/>
                  </a:cubicBezTo>
                  <a:cubicBezTo>
                    <a:pt x="3796" y="2091"/>
                    <a:pt x="3632" y="2096"/>
                    <a:pt x="3468" y="2096"/>
                  </a:cubicBezTo>
                  <a:cubicBezTo>
                    <a:pt x="3362" y="1374"/>
                    <a:pt x="3592" y="599"/>
                    <a:pt x="2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4617621" y="4866929"/>
              <a:ext cx="181621" cy="177815"/>
            </a:xfrm>
            <a:custGeom>
              <a:avLst/>
              <a:gdLst/>
              <a:ahLst/>
              <a:cxnLst/>
              <a:rect l="l" t="t" r="r" b="b"/>
              <a:pathLst>
                <a:path w="6109" h="5981" extrusionOk="0">
                  <a:moveTo>
                    <a:pt x="3380" y="300"/>
                  </a:moveTo>
                  <a:cubicBezTo>
                    <a:pt x="3978" y="898"/>
                    <a:pt x="3785" y="1673"/>
                    <a:pt x="3873" y="2395"/>
                  </a:cubicBezTo>
                  <a:cubicBezTo>
                    <a:pt x="4011" y="2391"/>
                    <a:pt x="4136" y="2388"/>
                    <a:pt x="4251" y="2388"/>
                  </a:cubicBezTo>
                  <a:cubicBezTo>
                    <a:pt x="4617" y="2388"/>
                    <a:pt x="4869" y="2412"/>
                    <a:pt x="5070" y="2465"/>
                  </a:cubicBezTo>
                  <a:cubicBezTo>
                    <a:pt x="5088" y="2465"/>
                    <a:pt x="5123" y="2482"/>
                    <a:pt x="5140" y="2482"/>
                  </a:cubicBezTo>
                  <a:cubicBezTo>
                    <a:pt x="5281" y="2536"/>
                    <a:pt x="5386" y="2588"/>
                    <a:pt x="5492" y="2677"/>
                  </a:cubicBezTo>
                  <a:cubicBezTo>
                    <a:pt x="5527" y="2694"/>
                    <a:pt x="5546" y="2712"/>
                    <a:pt x="5562" y="2729"/>
                  </a:cubicBezTo>
                  <a:cubicBezTo>
                    <a:pt x="5598" y="2747"/>
                    <a:pt x="5616" y="2764"/>
                    <a:pt x="5633" y="2782"/>
                  </a:cubicBezTo>
                  <a:cubicBezTo>
                    <a:pt x="5668" y="2799"/>
                    <a:pt x="5686" y="2834"/>
                    <a:pt x="5703" y="2853"/>
                  </a:cubicBezTo>
                  <a:cubicBezTo>
                    <a:pt x="5686" y="3151"/>
                    <a:pt x="5457" y="3292"/>
                    <a:pt x="5210" y="3398"/>
                  </a:cubicBezTo>
                  <a:cubicBezTo>
                    <a:pt x="4999" y="3503"/>
                    <a:pt x="4753" y="3538"/>
                    <a:pt x="4525" y="3609"/>
                  </a:cubicBezTo>
                  <a:cubicBezTo>
                    <a:pt x="4084" y="3750"/>
                    <a:pt x="4067" y="3785"/>
                    <a:pt x="4102" y="4243"/>
                  </a:cubicBezTo>
                  <a:cubicBezTo>
                    <a:pt x="4119" y="4559"/>
                    <a:pt x="4119" y="4895"/>
                    <a:pt x="4102" y="5193"/>
                  </a:cubicBezTo>
                  <a:cubicBezTo>
                    <a:pt x="4064" y="5468"/>
                    <a:pt x="3929" y="5628"/>
                    <a:pt x="3734" y="5628"/>
                  </a:cubicBezTo>
                  <a:cubicBezTo>
                    <a:pt x="3655" y="5628"/>
                    <a:pt x="3565" y="5601"/>
                    <a:pt x="3468" y="5545"/>
                  </a:cubicBezTo>
                  <a:cubicBezTo>
                    <a:pt x="3239" y="5423"/>
                    <a:pt x="3063" y="5176"/>
                    <a:pt x="2905" y="4965"/>
                  </a:cubicBezTo>
                  <a:cubicBezTo>
                    <a:pt x="2781" y="4824"/>
                    <a:pt x="2746" y="4648"/>
                    <a:pt x="2640" y="4419"/>
                  </a:cubicBezTo>
                  <a:cubicBezTo>
                    <a:pt x="2500" y="4542"/>
                    <a:pt x="2394" y="4630"/>
                    <a:pt x="2307" y="4700"/>
                  </a:cubicBezTo>
                  <a:cubicBezTo>
                    <a:pt x="2077" y="4895"/>
                    <a:pt x="1884" y="5123"/>
                    <a:pt x="1638" y="5282"/>
                  </a:cubicBezTo>
                  <a:lnTo>
                    <a:pt x="1532" y="5334"/>
                  </a:lnTo>
                  <a:lnTo>
                    <a:pt x="1479" y="5334"/>
                  </a:lnTo>
                  <a:cubicBezTo>
                    <a:pt x="1427" y="5352"/>
                    <a:pt x="1356" y="5369"/>
                    <a:pt x="1303" y="5369"/>
                  </a:cubicBezTo>
                  <a:cubicBezTo>
                    <a:pt x="1215" y="5387"/>
                    <a:pt x="1145" y="5387"/>
                    <a:pt x="1075" y="5404"/>
                  </a:cubicBezTo>
                  <a:cubicBezTo>
                    <a:pt x="1039" y="5211"/>
                    <a:pt x="969" y="5017"/>
                    <a:pt x="1004" y="4824"/>
                  </a:cubicBezTo>
                  <a:cubicBezTo>
                    <a:pt x="1056" y="4542"/>
                    <a:pt x="1162" y="4261"/>
                    <a:pt x="1267" y="3961"/>
                  </a:cubicBezTo>
                  <a:cubicBezTo>
                    <a:pt x="1462" y="3398"/>
                    <a:pt x="1462" y="3381"/>
                    <a:pt x="969" y="3081"/>
                  </a:cubicBezTo>
                  <a:cubicBezTo>
                    <a:pt x="704" y="2923"/>
                    <a:pt x="352" y="2817"/>
                    <a:pt x="423" y="2447"/>
                  </a:cubicBezTo>
                  <a:cubicBezTo>
                    <a:pt x="511" y="2060"/>
                    <a:pt x="915" y="2095"/>
                    <a:pt x="1215" y="2078"/>
                  </a:cubicBezTo>
                  <a:lnTo>
                    <a:pt x="2166" y="2078"/>
                  </a:lnTo>
                  <a:cubicBezTo>
                    <a:pt x="2359" y="1426"/>
                    <a:pt x="2711" y="776"/>
                    <a:pt x="3380" y="300"/>
                  </a:cubicBezTo>
                  <a:close/>
                  <a:moveTo>
                    <a:pt x="3408" y="0"/>
                  </a:moveTo>
                  <a:cubicBezTo>
                    <a:pt x="3234" y="0"/>
                    <a:pt x="3040" y="134"/>
                    <a:pt x="2816" y="405"/>
                  </a:cubicBezTo>
                  <a:cubicBezTo>
                    <a:pt x="2464" y="811"/>
                    <a:pt x="2183" y="1268"/>
                    <a:pt x="1866" y="1743"/>
                  </a:cubicBezTo>
                  <a:cubicBezTo>
                    <a:pt x="1514" y="1778"/>
                    <a:pt x="1110" y="1797"/>
                    <a:pt x="704" y="1849"/>
                  </a:cubicBezTo>
                  <a:cubicBezTo>
                    <a:pt x="387" y="1884"/>
                    <a:pt x="106" y="2043"/>
                    <a:pt x="54" y="2395"/>
                  </a:cubicBezTo>
                  <a:cubicBezTo>
                    <a:pt x="0" y="2747"/>
                    <a:pt x="176" y="3010"/>
                    <a:pt x="458" y="3186"/>
                  </a:cubicBezTo>
                  <a:cubicBezTo>
                    <a:pt x="617" y="3310"/>
                    <a:pt x="810" y="3398"/>
                    <a:pt x="1039" y="3538"/>
                  </a:cubicBezTo>
                  <a:cubicBezTo>
                    <a:pt x="986" y="3662"/>
                    <a:pt x="969" y="3750"/>
                    <a:pt x="934" y="3838"/>
                  </a:cubicBezTo>
                  <a:cubicBezTo>
                    <a:pt x="828" y="4155"/>
                    <a:pt x="704" y="4472"/>
                    <a:pt x="634" y="4806"/>
                  </a:cubicBezTo>
                  <a:cubicBezTo>
                    <a:pt x="582" y="5123"/>
                    <a:pt x="511" y="5510"/>
                    <a:pt x="863" y="5721"/>
                  </a:cubicBezTo>
                  <a:cubicBezTo>
                    <a:pt x="880" y="5721"/>
                    <a:pt x="899" y="5739"/>
                    <a:pt x="899" y="5739"/>
                  </a:cubicBezTo>
                  <a:cubicBezTo>
                    <a:pt x="1000" y="5796"/>
                    <a:pt x="1102" y="5820"/>
                    <a:pt x="1202" y="5820"/>
                  </a:cubicBezTo>
                  <a:cubicBezTo>
                    <a:pt x="1415" y="5820"/>
                    <a:pt x="1622" y="5712"/>
                    <a:pt x="1814" y="5580"/>
                  </a:cubicBezTo>
                  <a:cubicBezTo>
                    <a:pt x="2042" y="5440"/>
                    <a:pt x="2253" y="5247"/>
                    <a:pt x="2500" y="5071"/>
                  </a:cubicBezTo>
                  <a:cubicBezTo>
                    <a:pt x="2640" y="5263"/>
                    <a:pt x="2764" y="5475"/>
                    <a:pt x="2940" y="5634"/>
                  </a:cubicBezTo>
                  <a:cubicBezTo>
                    <a:pt x="3154" y="5848"/>
                    <a:pt x="3405" y="5981"/>
                    <a:pt x="3679" y="5981"/>
                  </a:cubicBezTo>
                  <a:cubicBezTo>
                    <a:pt x="3787" y="5981"/>
                    <a:pt x="3899" y="5960"/>
                    <a:pt x="4013" y="5915"/>
                  </a:cubicBezTo>
                  <a:cubicBezTo>
                    <a:pt x="4401" y="5775"/>
                    <a:pt x="4454" y="5423"/>
                    <a:pt x="4454" y="5087"/>
                  </a:cubicBezTo>
                  <a:cubicBezTo>
                    <a:pt x="4471" y="4735"/>
                    <a:pt x="4471" y="4383"/>
                    <a:pt x="4471" y="4050"/>
                  </a:cubicBezTo>
                  <a:cubicBezTo>
                    <a:pt x="4806" y="3926"/>
                    <a:pt x="5088" y="3855"/>
                    <a:pt x="5351" y="3733"/>
                  </a:cubicBezTo>
                  <a:cubicBezTo>
                    <a:pt x="5703" y="3557"/>
                    <a:pt x="6109" y="3346"/>
                    <a:pt x="6074" y="2888"/>
                  </a:cubicBezTo>
                  <a:cubicBezTo>
                    <a:pt x="6038" y="2430"/>
                    <a:pt x="5616" y="2289"/>
                    <a:pt x="5229" y="2184"/>
                  </a:cubicBezTo>
                  <a:cubicBezTo>
                    <a:pt x="4912" y="2095"/>
                    <a:pt x="4577" y="2078"/>
                    <a:pt x="4225" y="2008"/>
                  </a:cubicBezTo>
                  <a:cubicBezTo>
                    <a:pt x="4225" y="1937"/>
                    <a:pt x="4208" y="1867"/>
                    <a:pt x="4208" y="1778"/>
                  </a:cubicBezTo>
                  <a:cubicBezTo>
                    <a:pt x="4189" y="1656"/>
                    <a:pt x="4173" y="1532"/>
                    <a:pt x="4154" y="1391"/>
                  </a:cubicBezTo>
                  <a:cubicBezTo>
                    <a:pt x="4102" y="1128"/>
                    <a:pt x="4084" y="828"/>
                    <a:pt x="3961" y="581"/>
                  </a:cubicBezTo>
                  <a:cubicBezTo>
                    <a:pt x="3797" y="196"/>
                    <a:pt x="3617" y="0"/>
                    <a:pt x="3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4628085" y="4875819"/>
              <a:ext cx="159115" cy="158461"/>
            </a:xfrm>
            <a:custGeom>
              <a:avLst/>
              <a:gdLst/>
              <a:ahLst/>
              <a:cxnLst/>
              <a:rect l="l" t="t" r="r" b="b"/>
              <a:pathLst>
                <a:path w="5352" h="5330" extrusionOk="0">
                  <a:moveTo>
                    <a:pt x="3028" y="1"/>
                  </a:moveTo>
                  <a:cubicBezTo>
                    <a:pt x="2359" y="477"/>
                    <a:pt x="2007" y="1127"/>
                    <a:pt x="1814" y="1779"/>
                  </a:cubicBezTo>
                  <a:cubicBezTo>
                    <a:pt x="1462" y="1779"/>
                    <a:pt x="1162" y="1779"/>
                    <a:pt x="863" y="1796"/>
                  </a:cubicBezTo>
                  <a:cubicBezTo>
                    <a:pt x="815" y="1796"/>
                    <a:pt x="764" y="1795"/>
                    <a:pt x="713" y="1795"/>
                  </a:cubicBezTo>
                  <a:cubicBezTo>
                    <a:pt x="434" y="1795"/>
                    <a:pt x="146" y="1820"/>
                    <a:pt x="71" y="2148"/>
                  </a:cubicBezTo>
                  <a:cubicBezTo>
                    <a:pt x="0" y="2500"/>
                    <a:pt x="352" y="2624"/>
                    <a:pt x="599" y="2782"/>
                  </a:cubicBezTo>
                  <a:cubicBezTo>
                    <a:pt x="1110" y="3082"/>
                    <a:pt x="1110" y="3099"/>
                    <a:pt x="915" y="3680"/>
                  </a:cubicBezTo>
                  <a:cubicBezTo>
                    <a:pt x="810" y="3962"/>
                    <a:pt x="704" y="4243"/>
                    <a:pt x="652" y="4525"/>
                  </a:cubicBezTo>
                  <a:cubicBezTo>
                    <a:pt x="617" y="4718"/>
                    <a:pt x="687" y="4912"/>
                    <a:pt x="723" y="5105"/>
                  </a:cubicBezTo>
                  <a:cubicBezTo>
                    <a:pt x="899" y="5070"/>
                    <a:pt x="1127" y="5070"/>
                    <a:pt x="1286" y="4983"/>
                  </a:cubicBezTo>
                  <a:cubicBezTo>
                    <a:pt x="1532" y="4824"/>
                    <a:pt x="1725" y="4596"/>
                    <a:pt x="1955" y="4401"/>
                  </a:cubicBezTo>
                  <a:cubicBezTo>
                    <a:pt x="2042" y="4331"/>
                    <a:pt x="2148" y="4243"/>
                    <a:pt x="2288" y="4120"/>
                  </a:cubicBezTo>
                  <a:cubicBezTo>
                    <a:pt x="2394" y="4349"/>
                    <a:pt x="2429" y="4525"/>
                    <a:pt x="2553" y="4666"/>
                  </a:cubicBezTo>
                  <a:cubicBezTo>
                    <a:pt x="2711" y="4877"/>
                    <a:pt x="2887" y="5124"/>
                    <a:pt x="3116" y="5246"/>
                  </a:cubicBezTo>
                  <a:cubicBezTo>
                    <a:pt x="3213" y="5302"/>
                    <a:pt x="3303" y="5329"/>
                    <a:pt x="3382" y="5329"/>
                  </a:cubicBezTo>
                  <a:cubicBezTo>
                    <a:pt x="3577" y="5329"/>
                    <a:pt x="3712" y="5169"/>
                    <a:pt x="3750" y="4894"/>
                  </a:cubicBezTo>
                  <a:cubicBezTo>
                    <a:pt x="3785" y="4577"/>
                    <a:pt x="3767" y="4260"/>
                    <a:pt x="3750" y="3944"/>
                  </a:cubicBezTo>
                  <a:cubicBezTo>
                    <a:pt x="3715" y="3486"/>
                    <a:pt x="3732" y="3451"/>
                    <a:pt x="4173" y="3328"/>
                  </a:cubicBezTo>
                  <a:cubicBezTo>
                    <a:pt x="4401" y="3239"/>
                    <a:pt x="4647" y="3204"/>
                    <a:pt x="4858" y="3099"/>
                  </a:cubicBezTo>
                  <a:cubicBezTo>
                    <a:pt x="5088" y="2993"/>
                    <a:pt x="5334" y="2852"/>
                    <a:pt x="5351" y="2554"/>
                  </a:cubicBezTo>
                  <a:cubicBezTo>
                    <a:pt x="4959" y="2192"/>
                    <a:pt x="4735" y="2088"/>
                    <a:pt x="3959" y="2088"/>
                  </a:cubicBezTo>
                  <a:cubicBezTo>
                    <a:pt x="3829" y="2088"/>
                    <a:pt x="3684" y="2091"/>
                    <a:pt x="3521" y="2096"/>
                  </a:cubicBezTo>
                  <a:cubicBezTo>
                    <a:pt x="3433" y="1374"/>
                    <a:pt x="3626" y="599"/>
                    <a:pt x="3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4386856" y="4867078"/>
              <a:ext cx="182126" cy="177696"/>
            </a:xfrm>
            <a:custGeom>
              <a:avLst/>
              <a:gdLst/>
              <a:ahLst/>
              <a:cxnLst/>
              <a:rect l="l" t="t" r="r" b="b"/>
              <a:pathLst>
                <a:path w="6126" h="5977" extrusionOk="0">
                  <a:moveTo>
                    <a:pt x="3380" y="278"/>
                  </a:moveTo>
                  <a:cubicBezTo>
                    <a:pt x="3608" y="524"/>
                    <a:pt x="3732" y="787"/>
                    <a:pt x="3784" y="1052"/>
                  </a:cubicBezTo>
                  <a:cubicBezTo>
                    <a:pt x="3784" y="1087"/>
                    <a:pt x="3802" y="1123"/>
                    <a:pt x="3802" y="1175"/>
                  </a:cubicBezTo>
                  <a:cubicBezTo>
                    <a:pt x="3819" y="1210"/>
                    <a:pt x="3819" y="1245"/>
                    <a:pt x="3819" y="1299"/>
                  </a:cubicBezTo>
                  <a:cubicBezTo>
                    <a:pt x="3837" y="1386"/>
                    <a:pt x="3837" y="1475"/>
                    <a:pt x="3837" y="1580"/>
                  </a:cubicBezTo>
                  <a:cubicBezTo>
                    <a:pt x="3854" y="1844"/>
                    <a:pt x="3854" y="2125"/>
                    <a:pt x="3890" y="2390"/>
                  </a:cubicBezTo>
                  <a:cubicBezTo>
                    <a:pt x="4048" y="2386"/>
                    <a:pt x="4206" y="2379"/>
                    <a:pt x="4362" y="2379"/>
                  </a:cubicBezTo>
                  <a:cubicBezTo>
                    <a:pt x="4867" y="2379"/>
                    <a:pt x="5352" y="2444"/>
                    <a:pt x="5755" y="2848"/>
                  </a:cubicBezTo>
                  <a:cubicBezTo>
                    <a:pt x="5598" y="3270"/>
                    <a:pt x="5246" y="3411"/>
                    <a:pt x="4894" y="3517"/>
                  </a:cubicBezTo>
                  <a:cubicBezTo>
                    <a:pt x="4101" y="3763"/>
                    <a:pt x="4119" y="3763"/>
                    <a:pt x="4136" y="4608"/>
                  </a:cubicBezTo>
                  <a:cubicBezTo>
                    <a:pt x="4136" y="4801"/>
                    <a:pt x="4136" y="5012"/>
                    <a:pt x="4101" y="5223"/>
                  </a:cubicBezTo>
                  <a:cubicBezTo>
                    <a:pt x="4061" y="5489"/>
                    <a:pt x="3931" y="5614"/>
                    <a:pt x="3726" y="5614"/>
                  </a:cubicBezTo>
                  <a:cubicBezTo>
                    <a:pt x="3659" y="5614"/>
                    <a:pt x="3584" y="5601"/>
                    <a:pt x="3502" y="5575"/>
                  </a:cubicBezTo>
                  <a:cubicBezTo>
                    <a:pt x="3185" y="5470"/>
                    <a:pt x="3028" y="5223"/>
                    <a:pt x="2887" y="4942"/>
                  </a:cubicBezTo>
                  <a:cubicBezTo>
                    <a:pt x="2816" y="4784"/>
                    <a:pt x="2746" y="4625"/>
                    <a:pt x="2622" y="4378"/>
                  </a:cubicBezTo>
                  <a:cubicBezTo>
                    <a:pt x="2464" y="4573"/>
                    <a:pt x="2359" y="4695"/>
                    <a:pt x="2235" y="4801"/>
                  </a:cubicBezTo>
                  <a:cubicBezTo>
                    <a:pt x="1988" y="4995"/>
                    <a:pt x="1760" y="5223"/>
                    <a:pt x="1479" y="5364"/>
                  </a:cubicBezTo>
                  <a:cubicBezTo>
                    <a:pt x="1375" y="5423"/>
                    <a:pt x="1285" y="5457"/>
                    <a:pt x="1207" y="5457"/>
                  </a:cubicBezTo>
                  <a:cubicBezTo>
                    <a:pt x="1191" y="5457"/>
                    <a:pt x="1176" y="5456"/>
                    <a:pt x="1162" y="5453"/>
                  </a:cubicBezTo>
                  <a:lnTo>
                    <a:pt x="1144" y="5453"/>
                  </a:lnTo>
                  <a:cubicBezTo>
                    <a:pt x="1127" y="5435"/>
                    <a:pt x="1108" y="5435"/>
                    <a:pt x="1091" y="5418"/>
                  </a:cubicBezTo>
                  <a:cubicBezTo>
                    <a:pt x="1056" y="5399"/>
                    <a:pt x="1038" y="5382"/>
                    <a:pt x="1021" y="5329"/>
                  </a:cubicBezTo>
                  <a:cubicBezTo>
                    <a:pt x="1003" y="5312"/>
                    <a:pt x="1003" y="5294"/>
                    <a:pt x="1003" y="5258"/>
                  </a:cubicBezTo>
                  <a:cubicBezTo>
                    <a:pt x="986" y="5206"/>
                    <a:pt x="967" y="5118"/>
                    <a:pt x="986" y="5030"/>
                  </a:cubicBezTo>
                  <a:cubicBezTo>
                    <a:pt x="1038" y="4695"/>
                    <a:pt x="1144" y="4361"/>
                    <a:pt x="1249" y="4045"/>
                  </a:cubicBezTo>
                  <a:cubicBezTo>
                    <a:pt x="1479" y="3376"/>
                    <a:pt x="1496" y="3376"/>
                    <a:pt x="897" y="3041"/>
                  </a:cubicBezTo>
                  <a:cubicBezTo>
                    <a:pt x="669" y="2900"/>
                    <a:pt x="352" y="2759"/>
                    <a:pt x="439" y="2425"/>
                  </a:cubicBezTo>
                  <a:cubicBezTo>
                    <a:pt x="528" y="2090"/>
                    <a:pt x="862" y="2090"/>
                    <a:pt x="1144" y="2090"/>
                  </a:cubicBezTo>
                  <a:cubicBezTo>
                    <a:pt x="1479" y="2073"/>
                    <a:pt x="1796" y="2073"/>
                    <a:pt x="2200" y="2073"/>
                  </a:cubicBezTo>
                  <a:cubicBezTo>
                    <a:pt x="2359" y="1351"/>
                    <a:pt x="2781" y="771"/>
                    <a:pt x="3380" y="278"/>
                  </a:cubicBezTo>
                  <a:close/>
                  <a:moveTo>
                    <a:pt x="3425" y="0"/>
                  </a:moveTo>
                  <a:cubicBezTo>
                    <a:pt x="3247" y="0"/>
                    <a:pt x="3048" y="138"/>
                    <a:pt x="2816" y="419"/>
                  </a:cubicBezTo>
                  <a:cubicBezTo>
                    <a:pt x="2464" y="823"/>
                    <a:pt x="2183" y="1299"/>
                    <a:pt x="1866" y="1738"/>
                  </a:cubicBezTo>
                  <a:cubicBezTo>
                    <a:pt x="1514" y="1773"/>
                    <a:pt x="1127" y="1792"/>
                    <a:pt x="739" y="1844"/>
                  </a:cubicBezTo>
                  <a:cubicBezTo>
                    <a:pt x="423" y="1879"/>
                    <a:pt x="141" y="2020"/>
                    <a:pt x="70" y="2355"/>
                  </a:cubicBezTo>
                  <a:cubicBezTo>
                    <a:pt x="0" y="2742"/>
                    <a:pt x="193" y="3005"/>
                    <a:pt x="493" y="3200"/>
                  </a:cubicBezTo>
                  <a:cubicBezTo>
                    <a:pt x="669" y="3322"/>
                    <a:pt x="845" y="3428"/>
                    <a:pt x="1056" y="3533"/>
                  </a:cubicBezTo>
                  <a:cubicBezTo>
                    <a:pt x="967" y="3763"/>
                    <a:pt x="880" y="3974"/>
                    <a:pt x="827" y="4185"/>
                  </a:cubicBezTo>
                  <a:cubicBezTo>
                    <a:pt x="739" y="4449"/>
                    <a:pt x="651" y="4730"/>
                    <a:pt x="634" y="4995"/>
                  </a:cubicBezTo>
                  <a:cubicBezTo>
                    <a:pt x="615" y="5312"/>
                    <a:pt x="686" y="5540"/>
                    <a:pt x="810" y="5681"/>
                  </a:cubicBezTo>
                  <a:cubicBezTo>
                    <a:pt x="909" y="5771"/>
                    <a:pt x="1036" y="5820"/>
                    <a:pt x="1183" y="5820"/>
                  </a:cubicBezTo>
                  <a:cubicBezTo>
                    <a:pt x="1324" y="5820"/>
                    <a:pt x="1483" y="5776"/>
                    <a:pt x="1655" y="5681"/>
                  </a:cubicBezTo>
                  <a:cubicBezTo>
                    <a:pt x="1953" y="5523"/>
                    <a:pt x="2200" y="5294"/>
                    <a:pt x="2517" y="5082"/>
                  </a:cubicBezTo>
                  <a:cubicBezTo>
                    <a:pt x="2693" y="5294"/>
                    <a:pt x="2833" y="5523"/>
                    <a:pt x="3028" y="5681"/>
                  </a:cubicBezTo>
                  <a:cubicBezTo>
                    <a:pt x="3220" y="5861"/>
                    <a:pt x="3452" y="5976"/>
                    <a:pt x="3713" y="5976"/>
                  </a:cubicBezTo>
                  <a:cubicBezTo>
                    <a:pt x="3809" y="5976"/>
                    <a:pt x="3910" y="5961"/>
                    <a:pt x="4013" y="5927"/>
                  </a:cubicBezTo>
                  <a:cubicBezTo>
                    <a:pt x="4382" y="5787"/>
                    <a:pt x="4471" y="5453"/>
                    <a:pt x="4471" y="5101"/>
                  </a:cubicBezTo>
                  <a:cubicBezTo>
                    <a:pt x="4488" y="4749"/>
                    <a:pt x="4471" y="4397"/>
                    <a:pt x="4471" y="4045"/>
                  </a:cubicBezTo>
                  <a:cubicBezTo>
                    <a:pt x="4823" y="3921"/>
                    <a:pt x="5157" y="3833"/>
                    <a:pt x="5457" y="3693"/>
                  </a:cubicBezTo>
                  <a:cubicBezTo>
                    <a:pt x="5774" y="3533"/>
                    <a:pt x="6126" y="3305"/>
                    <a:pt x="6091" y="2918"/>
                  </a:cubicBezTo>
                  <a:cubicBezTo>
                    <a:pt x="6072" y="2477"/>
                    <a:pt x="5685" y="2320"/>
                    <a:pt x="5316" y="2196"/>
                  </a:cubicBezTo>
                  <a:cubicBezTo>
                    <a:pt x="4981" y="2108"/>
                    <a:pt x="4629" y="2073"/>
                    <a:pt x="4242" y="2003"/>
                  </a:cubicBezTo>
                  <a:lnTo>
                    <a:pt x="4189" y="1527"/>
                  </a:lnTo>
                  <a:cubicBezTo>
                    <a:pt x="4189" y="1475"/>
                    <a:pt x="4171" y="1421"/>
                    <a:pt x="4171" y="1369"/>
                  </a:cubicBezTo>
                  <a:cubicBezTo>
                    <a:pt x="4119" y="1104"/>
                    <a:pt x="4101" y="841"/>
                    <a:pt x="3995" y="595"/>
                  </a:cubicBezTo>
                  <a:cubicBezTo>
                    <a:pt x="3822" y="200"/>
                    <a:pt x="3639" y="0"/>
                    <a:pt x="3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4397321" y="4875313"/>
              <a:ext cx="160661" cy="158699"/>
            </a:xfrm>
            <a:custGeom>
              <a:avLst/>
              <a:gdLst/>
              <a:ahLst/>
              <a:cxnLst/>
              <a:rect l="l" t="t" r="r" b="b"/>
              <a:pathLst>
                <a:path w="5404" h="5338" extrusionOk="0">
                  <a:moveTo>
                    <a:pt x="3028" y="1"/>
                  </a:moveTo>
                  <a:cubicBezTo>
                    <a:pt x="2429" y="510"/>
                    <a:pt x="2007" y="1074"/>
                    <a:pt x="1848" y="1796"/>
                  </a:cubicBezTo>
                  <a:cubicBezTo>
                    <a:pt x="1460" y="1796"/>
                    <a:pt x="1127" y="1796"/>
                    <a:pt x="792" y="1813"/>
                  </a:cubicBezTo>
                  <a:cubicBezTo>
                    <a:pt x="510" y="1813"/>
                    <a:pt x="176" y="1813"/>
                    <a:pt x="87" y="2148"/>
                  </a:cubicBezTo>
                  <a:cubicBezTo>
                    <a:pt x="0" y="2482"/>
                    <a:pt x="317" y="2623"/>
                    <a:pt x="545" y="2764"/>
                  </a:cubicBezTo>
                  <a:cubicBezTo>
                    <a:pt x="1144" y="3099"/>
                    <a:pt x="1127" y="3099"/>
                    <a:pt x="897" y="3768"/>
                  </a:cubicBezTo>
                  <a:cubicBezTo>
                    <a:pt x="792" y="4084"/>
                    <a:pt x="686" y="4418"/>
                    <a:pt x="634" y="4753"/>
                  </a:cubicBezTo>
                  <a:cubicBezTo>
                    <a:pt x="597" y="5032"/>
                    <a:pt x="678" y="5177"/>
                    <a:pt x="847" y="5177"/>
                  </a:cubicBezTo>
                  <a:cubicBezTo>
                    <a:pt x="923" y="5177"/>
                    <a:pt x="1017" y="5148"/>
                    <a:pt x="1127" y="5087"/>
                  </a:cubicBezTo>
                  <a:cubicBezTo>
                    <a:pt x="1408" y="4946"/>
                    <a:pt x="1636" y="4718"/>
                    <a:pt x="1883" y="4524"/>
                  </a:cubicBezTo>
                  <a:cubicBezTo>
                    <a:pt x="2007" y="4418"/>
                    <a:pt x="2094" y="4296"/>
                    <a:pt x="2270" y="4101"/>
                  </a:cubicBezTo>
                  <a:cubicBezTo>
                    <a:pt x="2394" y="4348"/>
                    <a:pt x="2464" y="4507"/>
                    <a:pt x="2535" y="4665"/>
                  </a:cubicBezTo>
                  <a:cubicBezTo>
                    <a:pt x="2676" y="4946"/>
                    <a:pt x="2833" y="5193"/>
                    <a:pt x="3150" y="5298"/>
                  </a:cubicBezTo>
                  <a:cubicBezTo>
                    <a:pt x="3232" y="5324"/>
                    <a:pt x="3307" y="5337"/>
                    <a:pt x="3374" y="5337"/>
                  </a:cubicBezTo>
                  <a:cubicBezTo>
                    <a:pt x="3579" y="5337"/>
                    <a:pt x="3709" y="5212"/>
                    <a:pt x="3749" y="4946"/>
                  </a:cubicBezTo>
                  <a:cubicBezTo>
                    <a:pt x="3784" y="4735"/>
                    <a:pt x="3784" y="4524"/>
                    <a:pt x="3784" y="4331"/>
                  </a:cubicBezTo>
                  <a:cubicBezTo>
                    <a:pt x="3767" y="3486"/>
                    <a:pt x="3749" y="3486"/>
                    <a:pt x="4542" y="3240"/>
                  </a:cubicBezTo>
                  <a:cubicBezTo>
                    <a:pt x="4911" y="3134"/>
                    <a:pt x="5246" y="2993"/>
                    <a:pt x="5403" y="2571"/>
                  </a:cubicBezTo>
                  <a:cubicBezTo>
                    <a:pt x="5000" y="2167"/>
                    <a:pt x="4515" y="2102"/>
                    <a:pt x="4002" y="2102"/>
                  </a:cubicBezTo>
                  <a:cubicBezTo>
                    <a:pt x="3844" y="2102"/>
                    <a:pt x="3683" y="2109"/>
                    <a:pt x="3521" y="2113"/>
                  </a:cubicBezTo>
                  <a:cubicBezTo>
                    <a:pt x="3432" y="1409"/>
                    <a:pt x="3626" y="634"/>
                    <a:pt x="3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4153446" y="4867108"/>
              <a:ext cx="187864" cy="177548"/>
            </a:xfrm>
            <a:custGeom>
              <a:avLst/>
              <a:gdLst/>
              <a:ahLst/>
              <a:cxnLst/>
              <a:rect l="l" t="t" r="r" b="b"/>
              <a:pathLst>
                <a:path w="6319" h="5972" extrusionOk="0">
                  <a:moveTo>
                    <a:pt x="3503" y="294"/>
                  </a:moveTo>
                  <a:cubicBezTo>
                    <a:pt x="3538" y="329"/>
                    <a:pt x="3573" y="364"/>
                    <a:pt x="3591" y="399"/>
                  </a:cubicBezTo>
                  <a:cubicBezTo>
                    <a:pt x="3608" y="418"/>
                    <a:pt x="3626" y="453"/>
                    <a:pt x="3643" y="470"/>
                  </a:cubicBezTo>
                  <a:cubicBezTo>
                    <a:pt x="3662" y="505"/>
                    <a:pt x="3679" y="540"/>
                    <a:pt x="3697" y="558"/>
                  </a:cubicBezTo>
                  <a:cubicBezTo>
                    <a:pt x="4031" y="1139"/>
                    <a:pt x="3890" y="1791"/>
                    <a:pt x="3995" y="2389"/>
                  </a:cubicBezTo>
                  <a:cubicBezTo>
                    <a:pt x="4153" y="2385"/>
                    <a:pt x="4311" y="2378"/>
                    <a:pt x="4468" y="2378"/>
                  </a:cubicBezTo>
                  <a:cubicBezTo>
                    <a:pt x="4962" y="2378"/>
                    <a:pt x="5444" y="2441"/>
                    <a:pt x="5844" y="2828"/>
                  </a:cubicBezTo>
                  <a:cubicBezTo>
                    <a:pt x="5756" y="3180"/>
                    <a:pt x="5492" y="3321"/>
                    <a:pt x="5228" y="3445"/>
                  </a:cubicBezTo>
                  <a:cubicBezTo>
                    <a:pt x="4999" y="3532"/>
                    <a:pt x="4753" y="3586"/>
                    <a:pt x="4523" y="3656"/>
                  </a:cubicBezTo>
                  <a:cubicBezTo>
                    <a:pt x="4260" y="3727"/>
                    <a:pt x="4171" y="3868"/>
                    <a:pt x="4190" y="4149"/>
                  </a:cubicBezTo>
                  <a:cubicBezTo>
                    <a:pt x="4225" y="4466"/>
                    <a:pt x="4242" y="4783"/>
                    <a:pt x="4225" y="5100"/>
                  </a:cubicBezTo>
                  <a:cubicBezTo>
                    <a:pt x="4190" y="5436"/>
                    <a:pt x="4032" y="5627"/>
                    <a:pt x="3808" y="5627"/>
                  </a:cubicBezTo>
                  <a:cubicBezTo>
                    <a:pt x="3692" y="5627"/>
                    <a:pt x="3559" y="5576"/>
                    <a:pt x="3415" y="5469"/>
                  </a:cubicBezTo>
                  <a:cubicBezTo>
                    <a:pt x="3239" y="5328"/>
                    <a:pt x="3115" y="5100"/>
                    <a:pt x="2974" y="4905"/>
                  </a:cubicBezTo>
                  <a:cubicBezTo>
                    <a:pt x="2887" y="4765"/>
                    <a:pt x="2834" y="4607"/>
                    <a:pt x="2728" y="4413"/>
                  </a:cubicBezTo>
                  <a:cubicBezTo>
                    <a:pt x="2465" y="4677"/>
                    <a:pt x="2253" y="4905"/>
                    <a:pt x="2007" y="5100"/>
                  </a:cubicBezTo>
                  <a:cubicBezTo>
                    <a:pt x="1813" y="5262"/>
                    <a:pt x="1589" y="5438"/>
                    <a:pt x="1294" y="5438"/>
                  </a:cubicBezTo>
                  <a:cubicBezTo>
                    <a:pt x="1268" y="5438"/>
                    <a:pt x="1241" y="5436"/>
                    <a:pt x="1214" y="5434"/>
                  </a:cubicBezTo>
                  <a:cubicBezTo>
                    <a:pt x="1179" y="5417"/>
                    <a:pt x="1162" y="5381"/>
                    <a:pt x="1144" y="5363"/>
                  </a:cubicBezTo>
                  <a:cubicBezTo>
                    <a:pt x="1127" y="5328"/>
                    <a:pt x="1109" y="5293"/>
                    <a:pt x="1109" y="5257"/>
                  </a:cubicBezTo>
                  <a:cubicBezTo>
                    <a:pt x="1092" y="5241"/>
                    <a:pt x="1092" y="5222"/>
                    <a:pt x="1092" y="5205"/>
                  </a:cubicBezTo>
                  <a:cubicBezTo>
                    <a:pt x="1073" y="5187"/>
                    <a:pt x="1073" y="5152"/>
                    <a:pt x="1073" y="5135"/>
                  </a:cubicBezTo>
                  <a:cubicBezTo>
                    <a:pt x="1056" y="4994"/>
                    <a:pt x="1109" y="4835"/>
                    <a:pt x="1144" y="4694"/>
                  </a:cubicBezTo>
                  <a:cubicBezTo>
                    <a:pt x="1232" y="4377"/>
                    <a:pt x="1338" y="4061"/>
                    <a:pt x="1461" y="3744"/>
                  </a:cubicBezTo>
                  <a:cubicBezTo>
                    <a:pt x="1549" y="3497"/>
                    <a:pt x="1496" y="3304"/>
                    <a:pt x="1249" y="3180"/>
                  </a:cubicBezTo>
                  <a:cubicBezTo>
                    <a:pt x="1073" y="3075"/>
                    <a:pt x="880" y="2987"/>
                    <a:pt x="740" y="2847"/>
                  </a:cubicBezTo>
                  <a:cubicBezTo>
                    <a:pt x="634" y="2758"/>
                    <a:pt x="528" y="2547"/>
                    <a:pt x="545" y="2424"/>
                  </a:cubicBezTo>
                  <a:cubicBezTo>
                    <a:pt x="580" y="2319"/>
                    <a:pt x="775" y="2143"/>
                    <a:pt x="897" y="2143"/>
                  </a:cubicBezTo>
                  <a:cubicBezTo>
                    <a:pt x="1122" y="2125"/>
                    <a:pt x="1352" y="2120"/>
                    <a:pt x="1585" y="2120"/>
                  </a:cubicBezTo>
                  <a:cubicBezTo>
                    <a:pt x="1810" y="2120"/>
                    <a:pt x="2038" y="2124"/>
                    <a:pt x="2270" y="2124"/>
                  </a:cubicBezTo>
                  <a:cubicBezTo>
                    <a:pt x="2482" y="1403"/>
                    <a:pt x="2834" y="770"/>
                    <a:pt x="3503" y="294"/>
                  </a:cubicBezTo>
                  <a:close/>
                  <a:moveTo>
                    <a:pt x="3528" y="0"/>
                  </a:moveTo>
                  <a:cubicBezTo>
                    <a:pt x="3353" y="0"/>
                    <a:pt x="3156" y="133"/>
                    <a:pt x="2922" y="399"/>
                  </a:cubicBezTo>
                  <a:cubicBezTo>
                    <a:pt x="2570" y="805"/>
                    <a:pt x="2306" y="1262"/>
                    <a:pt x="1953" y="1772"/>
                  </a:cubicBezTo>
                  <a:cubicBezTo>
                    <a:pt x="1848" y="1772"/>
                    <a:pt x="1719" y="1765"/>
                    <a:pt x="1577" y="1765"/>
                  </a:cubicBezTo>
                  <a:cubicBezTo>
                    <a:pt x="1506" y="1765"/>
                    <a:pt x="1432" y="1767"/>
                    <a:pt x="1355" y="1772"/>
                  </a:cubicBezTo>
                  <a:cubicBezTo>
                    <a:pt x="1109" y="1791"/>
                    <a:pt x="862" y="1807"/>
                    <a:pt x="634" y="1896"/>
                  </a:cubicBezTo>
                  <a:cubicBezTo>
                    <a:pt x="141" y="2072"/>
                    <a:pt x="0" y="2547"/>
                    <a:pt x="334" y="2969"/>
                  </a:cubicBezTo>
                  <a:cubicBezTo>
                    <a:pt x="440" y="3110"/>
                    <a:pt x="616" y="3199"/>
                    <a:pt x="775" y="3304"/>
                  </a:cubicBezTo>
                  <a:cubicBezTo>
                    <a:pt x="880" y="3392"/>
                    <a:pt x="1003" y="3462"/>
                    <a:pt x="1144" y="3551"/>
                  </a:cubicBezTo>
                  <a:cubicBezTo>
                    <a:pt x="1056" y="3814"/>
                    <a:pt x="951" y="4025"/>
                    <a:pt x="897" y="4272"/>
                  </a:cubicBezTo>
                  <a:cubicBezTo>
                    <a:pt x="827" y="4589"/>
                    <a:pt x="740" y="4924"/>
                    <a:pt x="740" y="5257"/>
                  </a:cubicBezTo>
                  <a:cubicBezTo>
                    <a:pt x="740" y="5398"/>
                    <a:pt x="775" y="5504"/>
                    <a:pt x="845" y="5593"/>
                  </a:cubicBezTo>
                  <a:cubicBezTo>
                    <a:pt x="928" y="5730"/>
                    <a:pt x="1074" y="5803"/>
                    <a:pt x="1260" y="5803"/>
                  </a:cubicBezTo>
                  <a:cubicBezTo>
                    <a:pt x="1312" y="5803"/>
                    <a:pt x="1368" y="5797"/>
                    <a:pt x="1425" y="5786"/>
                  </a:cubicBezTo>
                  <a:cubicBezTo>
                    <a:pt x="1601" y="5750"/>
                    <a:pt x="1777" y="5680"/>
                    <a:pt x="1937" y="5574"/>
                  </a:cubicBezTo>
                  <a:cubicBezTo>
                    <a:pt x="2165" y="5434"/>
                    <a:pt x="2376" y="5241"/>
                    <a:pt x="2622" y="5065"/>
                  </a:cubicBezTo>
                  <a:cubicBezTo>
                    <a:pt x="2763" y="5257"/>
                    <a:pt x="2887" y="5469"/>
                    <a:pt x="3063" y="5645"/>
                  </a:cubicBezTo>
                  <a:cubicBezTo>
                    <a:pt x="3274" y="5843"/>
                    <a:pt x="3525" y="5972"/>
                    <a:pt x="3800" y="5972"/>
                  </a:cubicBezTo>
                  <a:cubicBezTo>
                    <a:pt x="3892" y="5972"/>
                    <a:pt x="3987" y="5957"/>
                    <a:pt x="4084" y="5926"/>
                  </a:cubicBezTo>
                  <a:cubicBezTo>
                    <a:pt x="4507" y="5786"/>
                    <a:pt x="4559" y="5434"/>
                    <a:pt x="4577" y="5065"/>
                  </a:cubicBezTo>
                  <a:cubicBezTo>
                    <a:pt x="4594" y="4729"/>
                    <a:pt x="4577" y="4396"/>
                    <a:pt x="4577" y="4025"/>
                  </a:cubicBezTo>
                  <a:cubicBezTo>
                    <a:pt x="4788" y="3973"/>
                    <a:pt x="4999" y="3938"/>
                    <a:pt x="5175" y="3849"/>
                  </a:cubicBezTo>
                  <a:cubicBezTo>
                    <a:pt x="5474" y="3692"/>
                    <a:pt x="5774" y="3532"/>
                    <a:pt x="6020" y="3321"/>
                  </a:cubicBezTo>
                  <a:cubicBezTo>
                    <a:pt x="6319" y="3023"/>
                    <a:pt x="6302" y="2688"/>
                    <a:pt x="5932" y="2476"/>
                  </a:cubicBezTo>
                  <a:cubicBezTo>
                    <a:pt x="5615" y="2283"/>
                    <a:pt x="5246" y="2195"/>
                    <a:pt x="4894" y="2089"/>
                  </a:cubicBezTo>
                  <a:cubicBezTo>
                    <a:pt x="4718" y="2037"/>
                    <a:pt x="4542" y="2054"/>
                    <a:pt x="4347" y="2019"/>
                  </a:cubicBezTo>
                  <a:cubicBezTo>
                    <a:pt x="4312" y="1791"/>
                    <a:pt x="4295" y="1579"/>
                    <a:pt x="4260" y="1385"/>
                  </a:cubicBezTo>
                  <a:cubicBezTo>
                    <a:pt x="4260" y="1350"/>
                    <a:pt x="4260" y="1333"/>
                    <a:pt x="4242" y="1298"/>
                  </a:cubicBezTo>
                  <a:cubicBezTo>
                    <a:pt x="4207" y="1051"/>
                    <a:pt x="4171" y="805"/>
                    <a:pt x="4084" y="558"/>
                  </a:cubicBezTo>
                  <a:cubicBezTo>
                    <a:pt x="3912" y="186"/>
                    <a:pt x="3735" y="0"/>
                    <a:pt x="3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4169143" y="4875819"/>
              <a:ext cx="158074" cy="158610"/>
            </a:xfrm>
            <a:custGeom>
              <a:avLst/>
              <a:gdLst/>
              <a:ahLst/>
              <a:cxnLst/>
              <a:rect l="l" t="t" r="r" b="b"/>
              <a:pathLst>
                <a:path w="5317" h="5335" extrusionOk="0">
                  <a:moveTo>
                    <a:pt x="2975" y="1"/>
                  </a:moveTo>
                  <a:cubicBezTo>
                    <a:pt x="2306" y="477"/>
                    <a:pt x="1954" y="1110"/>
                    <a:pt x="1742" y="1831"/>
                  </a:cubicBezTo>
                  <a:cubicBezTo>
                    <a:pt x="1510" y="1831"/>
                    <a:pt x="1282" y="1827"/>
                    <a:pt x="1057" y="1827"/>
                  </a:cubicBezTo>
                  <a:cubicBezTo>
                    <a:pt x="824" y="1827"/>
                    <a:pt x="594" y="1832"/>
                    <a:pt x="369" y="1850"/>
                  </a:cubicBezTo>
                  <a:cubicBezTo>
                    <a:pt x="247" y="1850"/>
                    <a:pt x="52" y="2007"/>
                    <a:pt x="17" y="2131"/>
                  </a:cubicBezTo>
                  <a:cubicBezTo>
                    <a:pt x="0" y="2254"/>
                    <a:pt x="106" y="2465"/>
                    <a:pt x="212" y="2554"/>
                  </a:cubicBezTo>
                  <a:cubicBezTo>
                    <a:pt x="352" y="2694"/>
                    <a:pt x="545" y="2782"/>
                    <a:pt x="721" y="2887"/>
                  </a:cubicBezTo>
                  <a:cubicBezTo>
                    <a:pt x="968" y="3011"/>
                    <a:pt x="1038" y="3204"/>
                    <a:pt x="933" y="3451"/>
                  </a:cubicBezTo>
                  <a:cubicBezTo>
                    <a:pt x="810" y="3768"/>
                    <a:pt x="704" y="4084"/>
                    <a:pt x="616" y="4401"/>
                  </a:cubicBezTo>
                  <a:cubicBezTo>
                    <a:pt x="545" y="4648"/>
                    <a:pt x="475" y="4912"/>
                    <a:pt x="686" y="5141"/>
                  </a:cubicBezTo>
                  <a:cubicBezTo>
                    <a:pt x="713" y="5143"/>
                    <a:pt x="740" y="5145"/>
                    <a:pt x="766" y="5145"/>
                  </a:cubicBezTo>
                  <a:cubicBezTo>
                    <a:pt x="1061" y="5145"/>
                    <a:pt x="1285" y="4969"/>
                    <a:pt x="1479" y="4807"/>
                  </a:cubicBezTo>
                  <a:cubicBezTo>
                    <a:pt x="1725" y="4612"/>
                    <a:pt x="1937" y="4384"/>
                    <a:pt x="2218" y="4120"/>
                  </a:cubicBezTo>
                  <a:cubicBezTo>
                    <a:pt x="2306" y="4314"/>
                    <a:pt x="2359" y="4472"/>
                    <a:pt x="2446" y="4612"/>
                  </a:cubicBezTo>
                  <a:cubicBezTo>
                    <a:pt x="2587" y="4807"/>
                    <a:pt x="2711" y="5035"/>
                    <a:pt x="2887" y="5176"/>
                  </a:cubicBezTo>
                  <a:cubicBezTo>
                    <a:pt x="3031" y="5283"/>
                    <a:pt x="3164" y="5334"/>
                    <a:pt x="3280" y="5334"/>
                  </a:cubicBezTo>
                  <a:cubicBezTo>
                    <a:pt x="3504" y="5334"/>
                    <a:pt x="3662" y="5143"/>
                    <a:pt x="3697" y="4807"/>
                  </a:cubicBezTo>
                  <a:cubicBezTo>
                    <a:pt x="3714" y="4490"/>
                    <a:pt x="3697" y="4155"/>
                    <a:pt x="3662" y="3856"/>
                  </a:cubicBezTo>
                  <a:cubicBezTo>
                    <a:pt x="3643" y="3575"/>
                    <a:pt x="3732" y="3434"/>
                    <a:pt x="3995" y="3363"/>
                  </a:cubicBezTo>
                  <a:cubicBezTo>
                    <a:pt x="4225" y="3293"/>
                    <a:pt x="4471" y="3239"/>
                    <a:pt x="4700" y="3152"/>
                  </a:cubicBezTo>
                  <a:cubicBezTo>
                    <a:pt x="4964" y="3028"/>
                    <a:pt x="5228" y="2906"/>
                    <a:pt x="5316" y="2535"/>
                  </a:cubicBezTo>
                  <a:cubicBezTo>
                    <a:pt x="4916" y="2148"/>
                    <a:pt x="4434" y="2085"/>
                    <a:pt x="3940" y="2085"/>
                  </a:cubicBezTo>
                  <a:cubicBezTo>
                    <a:pt x="3783" y="2085"/>
                    <a:pt x="3625" y="2092"/>
                    <a:pt x="3467" y="2096"/>
                  </a:cubicBezTo>
                  <a:cubicBezTo>
                    <a:pt x="3345" y="1392"/>
                    <a:pt x="3556" y="634"/>
                    <a:pt x="2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4296299" y="4938103"/>
              <a:ext cx="8949" cy="1605"/>
            </a:xfrm>
            <a:custGeom>
              <a:avLst/>
              <a:gdLst/>
              <a:ahLst/>
              <a:cxnLst/>
              <a:rect l="l" t="t" r="r" b="b"/>
              <a:pathLst>
                <a:path w="301" h="54" extrusionOk="0">
                  <a:moveTo>
                    <a:pt x="0" y="1"/>
                  </a:moveTo>
                  <a:lnTo>
                    <a:pt x="0" y="1"/>
                  </a:lnTo>
                  <a:cubicBezTo>
                    <a:pt x="106" y="18"/>
                    <a:pt x="194" y="18"/>
                    <a:pt x="300" y="53"/>
                  </a:cubicBezTo>
                  <a:cubicBezTo>
                    <a:pt x="194" y="18"/>
                    <a:pt x="106" y="18"/>
                    <a:pt x="0" y="1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4272217" y="4938103"/>
              <a:ext cx="24111" cy="30"/>
            </a:xfrm>
            <a:custGeom>
              <a:avLst/>
              <a:gdLst/>
              <a:ahLst/>
              <a:cxnLst/>
              <a:rect l="l" t="t" r="r" b="b"/>
              <a:pathLst>
                <a:path w="811" h="1" extrusionOk="0">
                  <a:moveTo>
                    <a:pt x="493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12" y="1"/>
                  </a:lnTo>
                  <a:lnTo>
                    <a:pt x="810" y="1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313572" y="4942295"/>
              <a:ext cx="5768" cy="2646"/>
            </a:xfrm>
            <a:custGeom>
              <a:avLst/>
              <a:gdLst/>
              <a:ahLst/>
              <a:cxnLst/>
              <a:rect l="l" t="t" r="r" b="b"/>
              <a:pathLst>
                <a:path w="194" h="89" extrusionOk="0">
                  <a:moveTo>
                    <a:pt x="1" y="1"/>
                  </a:moveTo>
                  <a:lnTo>
                    <a:pt x="1" y="1"/>
                  </a:lnTo>
                  <a:cubicBezTo>
                    <a:pt x="53" y="18"/>
                    <a:pt x="123" y="53"/>
                    <a:pt x="194" y="88"/>
                  </a:cubicBezTo>
                  <a:cubicBezTo>
                    <a:pt x="123" y="53"/>
                    <a:pt x="71" y="18"/>
                    <a:pt x="1" y="1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4193730" y="4975801"/>
              <a:ext cx="94214" cy="55506"/>
            </a:xfrm>
            <a:custGeom>
              <a:avLst/>
              <a:gdLst/>
              <a:ahLst/>
              <a:cxnLst/>
              <a:rect l="l" t="t" r="r" b="b"/>
              <a:pathLst>
                <a:path w="3169" h="1867" extrusionOk="0">
                  <a:moveTo>
                    <a:pt x="3168" y="0"/>
                  </a:moveTo>
                  <a:cubicBezTo>
                    <a:pt x="2976" y="36"/>
                    <a:pt x="2870" y="141"/>
                    <a:pt x="2852" y="282"/>
                  </a:cubicBezTo>
                  <a:cubicBezTo>
                    <a:pt x="2870" y="141"/>
                    <a:pt x="2976" y="52"/>
                    <a:pt x="3168" y="0"/>
                  </a:cubicBezTo>
                  <a:close/>
                  <a:moveTo>
                    <a:pt x="1373" y="757"/>
                  </a:moveTo>
                  <a:cubicBezTo>
                    <a:pt x="1479" y="951"/>
                    <a:pt x="1532" y="1109"/>
                    <a:pt x="1619" y="1249"/>
                  </a:cubicBezTo>
                  <a:cubicBezTo>
                    <a:pt x="1532" y="1109"/>
                    <a:pt x="1479" y="951"/>
                    <a:pt x="1391" y="757"/>
                  </a:cubicBezTo>
                  <a:close/>
                  <a:moveTo>
                    <a:pt x="511" y="1550"/>
                  </a:moveTo>
                  <a:cubicBezTo>
                    <a:pt x="370" y="1672"/>
                    <a:pt x="194" y="1761"/>
                    <a:pt x="0" y="1778"/>
                  </a:cubicBezTo>
                  <a:cubicBezTo>
                    <a:pt x="194" y="1778"/>
                    <a:pt x="370" y="1672"/>
                    <a:pt x="511" y="1550"/>
                  </a:cubicBezTo>
                  <a:close/>
                  <a:moveTo>
                    <a:pt x="2870" y="1444"/>
                  </a:moveTo>
                  <a:cubicBezTo>
                    <a:pt x="2852" y="1637"/>
                    <a:pt x="2781" y="1778"/>
                    <a:pt x="2694" y="1866"/>
                  </a:cubicBezTo>
                  <a:cubicBezTo>
                    <a:pt x="2799" y="1778"/>
                    <a:pt x="2852" y="1637"/>
                    <a:pt x="2870" y="1444"/>
                  </a:cubicBez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4178568" y="5033863"/>
              <a:ext cx="11000" cy="5797"/>
            </a:xfrm>
            <a:custGeom>
              <a:avLst/>
              <a:gdLst/>
              <a:ahLst/>
              <a:cxnLst/>
              <a:rect l="l" t="t" r="r" b="b"/>
              <a:pathLst>
                <a:path w="370" h="195" extrusionOk="0">
                  <a:moveTo>
                    <a:pt x="0" y="1"/>
                  </a:moveTo>
                  <a:cubicBezTo>
                    <a:pt x="88" y="124"/>
                    <a:pt x="211" y="177"/>
                    <a:pt x="369" y="195"/>
                  </a:cubicBezTo>
                  <a:lnTo>
                    <a:pt x="369" y="195"/>
                  </a:lnTo>
                  <a:cubicBezTo>
                    <a:pt x="211" y="177"/>
                    <a:pt x="88" y="124"/>
                    <a:pt x="0" y="1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189538" y="5039631"/>
              <a:ext cx="1605" cy="30"/>
            </a:xfrm>
            <a:custGeom>
              <a:avLst/>
              <a:gdLst/>
              <a:ahLst/>
              <a:cxnLst/>
              <a:rect l="l" t="t" r="r" b="b"/>
              <a:pathLst>
                <a:path w="54" h="1" extrusionOk="0">
                  <a:moveTo>
                    <a:pt x="0" y="1"/>
                  </a:moveTo>
                  <a:lnTo>
                    <a:pt x="0" y="1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4244509" y="5034904"/>
              <a:ext cx="6303" cy="5262"/>
            </a:xfrm>
            <a:custGeom>
              <a:avLst/>
              <a:gdLst/>
              <a:ahLst/>
              <a:cxnLst/>
              <a:rect l="l" t="t" r="r" b="b"/>
              <a:pathLst>
                <a:path w="212" h="177" extrusionOk="0">
                  <a:moveTo>
                    <a:pt x="17" y="19"/>
                  </a:moveTo>
                  <a:cubicBezTo>
                    <a:pt x="87" y="71"/>
                    <a:pt x="141" y="125"/>
                    <a:pt x="211" y="177"/>
                  </a:cubicBezTo>
                  <a:lnTo>
                    <a:pt x="211" y="177"/>
                  </a:lnTo>
                  <a:cubicBezTo>
                    <a:pt x="141" y="125"/>
                    <a:pt x="87" y="71"/>
                    <a:pt x="17" y="19"/>
                  </a:cubicBezTo>
                  <a:close/>
                  <a:moveTo>
                    <a:pt x="0" y="1"/>
                  </a:moveTo>
                  <a:lnTo>
                    <a:pt x="17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4191114" y="5039096"/>
              <a:ext cx="83779" cy="5797"/>
            </a:xfrm>
            <a:custGeom>
              <a:avLst/>
              <a:gdLst/>
              <a:ahLst/>
              <a:cxnLst/>
              <a:rect l="l" t="t" r="r" b="b"/>
              <a:pathLst>
                <a:path w="2818" h="195" extrusionOk="0">
                  <a:moveTo>
                    <a:pt x="2535" y="195"/>
                  </a:moveTo>
                  <a:lnTo>
                    <a:pt x="2535" y="195"/>
                  </a:lnTo>
                  <a:lnTo>
                    <a:pt x="2535" y="195"/>
                  </a:lnTo>
                  <a:lnTo>
                    <a:pt x="2535" y="195"/>
                  </a:lnTo>
                  <a:close/>
                  <a:moveTo>
                    <a:pt x="2817" y="141"/>
                  </a:moveTo>
                  <a:lnTo>
                    <a:pt x="2799" y="141"/>
                  </a:lnTo>
                  <a:lnTo>
                    <a:pt x="2817" y="141"/>
                  </a:lnTo>
                  <a:close/>
                  <a:moveTo>
                    <a:pt x="2007" y="36"/>
                  </a:moveTo>
                  <a:lnTo>
                    <a:pt x="2007" y="36"/>
                  </a:lnTo>
                  <a:cubicBezTo>
                    <a:pt x="2165" y="124"/>
                    <a:pt x="2341" y="177"/>
                    <a:pt x="2535" y="195"/>
                  </a:cubicBezTo>
                  <a:cubicBezTo>
                    <a:pt x="2341" y="177"/>
                    <a:pt x="2165" y="124"/>
                    <a:pt x="2007" y="36"/>
                  </a:cubicBez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42" y="1"/>
                  </a:moveTo>
                  <a:lnTo>
                    <a:pt x="142" y="19"/>
                  </a:ln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4178568" y="4905667"/>
              <a:ext cx="160156" cy="139226"/>
            </a:xfrm>
            <a:custGeom>
              <a:avLst/>
              <a:gdLst/>
              <a:ahLst/>
              <a:cxnLst/>
              <a:rect l="l" t="t" r="r" b="b"/>
              <a:pathLst>
                <a:path w="5387" h="4683" extrusionOk="0">
                  <a:moveTo>
                    <a:pt x="3397" y="1"/>
                  </a:moveTo>
                  <a:cubicBezTo>
                    <a:pt x="3291" y="177"/>
                    <a:pt x="3204" y="370"/>
                    <a:pt x="3098" y="564"/>
                  </a:cubicBezTo>
                  <a:cubicBezTo>
                    <a:pt x="3115" y="740"/>
                    <a:pt x="3115" y="916"/>
                    <a:pt x="3150" y="1092"/>
                  </a:cubicBezTo>
                  <a:lnTo>
                    <a:pt x="3960" y="1092"/>
                  </a:lnTo>
                  <a:cubicBezTo>
                    <a:pt x="4066" y="1109"/>
                    <a:pt x="4154" y="1109"/>
                    <a:pt x="4260" y="1144"/>
                  </a:cubicBezTo>
                  <a:cubicBezTo>
                    <a:pt x="4347" y="1162"/>
                    <a:pt x="4436" y="1179"/>
                    <a:pt x="4542" y="1233"/>
                  </a:cubicBezTo>
                  <a:cubicBezTo>
                    <a:pt x="4612" y="1250"/>
                    <a:pt x="4664" y="1285"/>
                    <a:pt x="4735" y="1320"/>
                  </a:cubicBezTo>
                  <a:cubicBezTo>
                    <a:pt x="4823" y="1374"/>
                    <a:pt x="4911" y="1444"/>
                    <a:pt x="4999" y="1531"/>
                  </a:cubicBezTo>
                  <a:cubicBezTo>
                    <a:pt x="4981" y="1620"/>
                    <a:pt x="4946" y="1690"/>
                    <a:pt x="4911" y="1761"/>
                  </a:cubicBezTo>
                  <a:cubicBezTo>
                    <a:pt x="4788" y="1954"/>
                    <a:pt x="4577" y="2059"/>
                    <a:pt x="4383" y="2148"/>
                  </a:cubicBezTo>
                  <a:cubicBezTo>
                    <a:pt x="4154" y="2235"/>
                    <a:pt x="3925" y="2289"/>
                    <a:pt x="3697" y="2341"/>
                  </a:cubicBezTo>
                  <a:cubicBezTo>
                    <a:pt x="3697" y="2341"/>
                    <a:pt x="3678" y="2341"/>
                    <a:pt x="3678" y="2359"/>
                  </a:cubicBezTo>
                  <a:cubicBezTo>
                    <a:pt x="3486" y="2411"/>
                    <a:pt x="3380" y="2500"/>
                    <a:pt x="3362" y="2641"/>
                  </a:cubicBezTo>
                  <a:cubicBezTo>
                    <a:pt x="3345" y="2711"/>
                    <a:pt x="3345" y="2764"/>
                    <a:pt x="3345" y="2852"/>
                  </a:cubicBezTo>
                  <a:cubicBezTo>
                    <a:pt x="3380" y="3080"/>
                    <a:pt x="3397" y="3327"/>
                    <a:pt x="3380" y="3573"/>
                  </a:cubicBezTo>
                  <a:lnTo>
                    <a:pt x="3380" y="3803"/>
                  </a:lnTo>
                  <a:cubicBezTo>
                    <a:pt x="3362" y="3996"/>
                    <a:pt x="3310" y="4137"/>
                    <a:pt x="3204" y="4225"/>
                  </a:cubicBezTo>
                  <a:cubicBezTo>
                    <a:pt x="3150" y="4296"/>
                    <a:pt x="3063" y="4331"/>
                    <a:pt x="2957" y="4331"/>
                  </a:cubicBezTo>
                  <a:cubicBezTo>
                    <a:pt x="2852" y="4331"/>
                    <a:pt x="2711" y="4277"/>
                    <a:pt x="2570" y="4172"/>
                  </a:cubicBezTo>
                  <a:cubicBezTo>
                    <a:pt x="2500" y="4120"/>
                    <a:pt x="2446" y="4049"/>
                    <a:pt x="2376" y="3979"/>
                  </a:cubicBezTo>
                  <a:cubicBezTo>
                    <a:pt x="2289" y="3855"/>
                    <a:pt x="2218" y="3714"/>
                    <a:pt x="2129" y="3608"/>
                  </a:cubicBezTo>
                  <a:cubicBezTo>
                    <a:pt x="2042" y="3468"/>
                    <a:pt x="1989" y="3310"/>
                    <a:pt x="1883" y="3116"/>
                  </a:cubicBezTo>
                  <a:cubicBezTo>
                    <a:pt x="1777" y="3221"/>
                    <a:pt x="1690" y="3310"/>
                    <a:pt x="1584" y="3397"/>
                  </a:cubicBezTo>
                  <a:cubicBezTo>
                    <a:pt x="1531" y="3468"/>
                    <a:pt x="1479" y="3521"/>
                    <a:pt x="1425" y="3573"/>
                  </a:cubicBezTo>
                  <a:cubicBezTo>
                    <a:pt x="1338" y="3644"/>
                    <a:pt x="1249" y="3732"/>
                    <a:pt x="1162" y="3803"/>
                  </a:cubicBezTo>
                  <a:cubicBezTo>
                    <a:pt x="1127" y="3838"/>
                    <a:pt x="1073" y="3873"/>
                    <a:pt x="1021" y="3908"/>
                  </a:cubicBezTo>
                  <a:cubicBezTo>
                    <a:pt x="880" y="4031"/>
                    <a:pt x="704" y="4137"/>
                    <a:pt x="510" y="4137"/>
                  </a:cubicBezTo>
                  <a:cubicBezTo>
                    <a:pt x="475" y="4155"/>
                    <a:pt x="458" y="4155"/>
                    <a:pt x="440" y="4155"/>
                  </a:cubicBezTo>
                  <a:cubicBezTo>
                    <a:pt x="423" y="4155"/>
                    <a:pt x="387" y="4155"/>
                    <a:pt x="369" y="4137"/>
                  </a:cubicBezTo>
                  <a:cubicBezTo>
                    <a:pt x="334" y="4101"/>
                    <a:pt x="299" y="4066"/>
                    <a:pt x="282" y="4031"/>
                  </a:cubicBezTo>
                  <a:cubicBezTo>
                    <a:pt x="193" y="4120"/>
                    <a:pt x="88" y="4207"/>
                    <a:pt x="0" y="4296"/>
                  </a:cubicBezTo>
                  <a:lnTo>
                    <a:pt x="0" y="4313"/>
                  </a:lnTo>
                  <a:cubicBezTo>
                    <a:pt x="88" y="4436"/>
                    <a:pt x="211" y="4489"/>
                    <a:pt x="369" y="4507"/>
                  </a:cubicBezTo>
                  <a:lnTo>
                    <a:pt x="564" y="4507"/>
                  </a:lnTo>
                  <a:lnTo>
                    <a:pt x="564" y="4489"/>
                  </a:lnTo>
                  <a:lnTo>
                    <a:pt x="580" y="4489"/>
                  </a:lnTo>
                  <a:cubicBezTo>
                    <a:pt x="756" y="4453"/>
                    <a:pt x="932" y="4383"/>
                    <a:pt x="1092" y="4277"/>
                  </a:cubicBezTo>
                  <a:cubicBezTo>
                    <a:pt x="1320" y="4137"/>
                    <a:pt x="1531" y="3944"/>
                    <a:pt x="1777" y="3768"/>
                  </a:cubicBezTo>
                  <a:cubicBezTo>
                    <a:pt x="1918" y="3960"/>
                    <a:pt x="2042" y="4172"/>
                    <a:pt x="2218" y="4348"/>
                  </a:cubicBezTo>
                  <a:lnTo>
                    <a:pt x="2235" y="4348"/>
                  </a:lnTo>
                  <a:lnTo>
                    <a:pt x="2235" y="4366"/>
                  </a:lnTo>
                  <a:cubicBezTo>
                    <a:pt x="2305" y="4418"/>
                    <a:pt x="2359" y="4472"/>
                    <a:pt x="2429" y="4524"/>
                  </a:cubicBezTo>
                  <a:cubicBezTo>
                    <a:pt x="2587" y="4612"/>
                    <a:pt x="2763" y="4665"/>
                    <a:pt x="2957" y="4683"/>
                  </a:cubicBezTo>
                  <a:cubicBezTo>
                    <a:pt x="3045" y="4683"/>
                    <a:pt x="3133" y="4665"/>
                    <a:pt x="3221" y="4629"/>
                  </a:cubicBezTo>
                  <a:lnTo>
                    <a:pt x="3239" y="4629"/>
                  </a:lnTo>
                  <a:cubicBezTo>
                    <a:pt x="3662" y="4489"/>
                    <a:pt x="3714" y="4137"/>
                    <a:pt x="3732" y="3768"/>
                  </a:cubicBezTo>
                  <a:cubicBezTo>
                    <a:pt x="3732" y="3627"/>
                    <a:pt x="3749" y="3486"/>
                    <a:pt x="3749" y="3327"/>
                  </a:cubicBezTo>
                  <a:cubicBezTo>
                    <a:pt x="3749" y="3134"/>
                    <a:pt x="3732" y="2940"/>
                    <a:pt x="3732" y="2728"/>
                  </a:cubicBezTo>
                  <a:cubicBezTo>
                    <a:pt x="3943" y="2676"/>
                    <a:pt x="4154" y="2641"/>
                    <a:pt x="4330" y="2552"/>
                  </a:cubicBezTo>
                  <a:cubicBezTo>
                    <a:pt x="4629" y="2395"/>
                    <a:pt x="4929" y="2235"/>
                    <a:pt x="5175" y="2024"/>
                  </a:cubicBezTo>
                  <a:cubicBezTo>
                    <a:pt x="5316" y="1883"/>
                    <a:pt x="5387" y="1743"/>
                    <a:pt x="5387" y="1602"/>
                  </a:cubicBezTo>
                  <a:cubicBezTo>
                    <a:pt x="5387" y="1444"/>
                    <a:pt x="5281" y="1285"/>
                    <a:pt x="5087" y="1179"/>
                  </a:cubicBezTo>
                  <a:cubicBezTo>
                    <a:pt x="4770" y="986"/>
                    <a:pt x="4401" y="898"/>
                    <a:pt x="4049" y="792"/>
                  </a:cubicBezTo>
                  <a:cubicBezTo>
                    <a:pt x="3873" y="740"/>
                    <a:pt x="3697" y="757"/>
                    <a:pt x="3502" y="722"/>
                  </a:cubicBezTo>
                  <a:cubicBezTo>
                    <a:pt x="3467" y="494"/>
                    <a:pt x="3450" y="282"/>
                    <a:pt x="3415" y="88"/>
                  </a:cubicBezTo>
                  <a:cubicBezTo>
                    <a:pt x="3415" y="53"/>
                    <a:pt x="3415" y="36"/>
                    <a:pt x="3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4186922" y="4922405"/>
              <a:ext cx="140296" cy="112023"/>
            </a:xfrm>
            <a:custGeom>
              <a:avLst/>
              <a:gdLst/>
              <a:ahLst/>
              <a:cxnLst/>
              <a:rect l="l" t="t" r="r" b="b"/>
              <a:pathLst>
                <a:path w="4719" h="3768" extrusionOk="0">
                  <a:moveTo>
                    <a:pt x="2817" y="1"/>
                  </a:moveTo>
                  <a:cubicBezTo>
                    <a:pt x="2536" y="616"/>
                    <a:pt x="2324" y="1268"/>
                    <a:pt x="1813" y="1796"/>
                  </a:cubicBezTo>
                  <a:cubicBezTo>
                    <a:pt x="1233" y="2377"/>
                    <a:pt x="616" y="2923"/>
                    <a:pt x="1" y="3468"/>
                  </a:cubicBezTo>
                  <a:cubicBezTo>
                    <a:pt x="18" y="3503"/>
                    <a:pt x="53" y="3538"/>
                    <a:pt x="88" y="3574"/>
                  </a:cubicBezTo>
                  <a:cubicBezTo>
                    <a:pt x="106" y="3592"/>
                    <a:pt x="142" y="3592"/>
                    <a:pt x="159" y="3592"/>
                  </a:cubicBezTo>
                  <a:cubicBezTo>
                    <a:pt x="177" y="3592"/>
                    <a:pt x="194" y="3592"/>
                    <a:pt x="229" y="3574"/>
                  </a:cubicBezTo>
                  <a:cubicBezTo>
                    <a:pt x="423" y="3557"/>
                    <a:pt x="599" y="3468"/>
                    <a:pt x="740" y="3345"/>
                  </a:cubicBezTo>
                  <a:cubicBezTo>
                    <a:pt x="792" y="3310"/>
                    <a:pt x="846" y="3275"/>
                    <a:pt x="881" y="3240"/>
                  </a:cubicBezTo>
                  <a:cubicBezTo>
                    <a:pt x="968" y="3169"/>
                    <a:pt x="1057" y="3081"/>
                    <a:pt x="1144" y="3010"/>
                  </a:cubicBezTo>
                  <a:cubicBezTo>
                    <a:pt x="1198" y="2958"/>
                    <a:pt x="1250" y="2905"/>
                    <a:pt x="1303" y="2834"/>
                  </a:cubicBezTo>
                  <a:cubicBezTo>
                    <a:pt x="1409" y="2747"/>
                    <a:pt x="1496" y="2658"/>
                    <a:pt x="1602" y="2553"/>
                  </a:cubicBezTo>
                  <a:lnTo>
                    <a:pt x="1620" y="2553"/>
                  </a:lnTo>
                  <a:cubicBezTo>
                    <a:pt x="1708" y="2747"/>
                    <a:pt x="1761" y="2905"/>
                    <a:pt x="1848" y="3045"/>
                  </a:cubicBezTo>
                  <a:cubicBezTo>
                    <a:pt x="1937" y="3151"/>
                    <a:pt x="2008" y="3292"/>
                    <a:pt x="2095" y="3416"/>
                  </a:cubicBezTo>
                  <a:cubicBezTo>
                    <a:pt x="2165" y="3486"/>
                    <a:pt x="2219" y="3557"/>
                    <a:pt x="2289" y="3609"/>
                  </a:cubicBezTo>
                  <a:cubicBezTo>
                    <a:pt x="2430" y="3714"/>
                    <a:pt x="2571" y="3768"/>
                    <a:pt x="2676" y="3768"/>
                  </a:cubicBezTo>
                  <a:cubicBezTo>
                    <a:pt x="2782" y="3768"/>
                    <a:pt x="2869" y="3733"/>
                    <a:pt x="2923" y="3662"/>
                  </a:cubicBezTo>
                  <a:cubicBezTo>
                    <a:pt x="3010" y="3574"/>
                    <a:pt x="3081" y="3433"/>
                    <a:pt x="3099" y="3240"/>
                  </a:cubicBezTo>
                  <a:lnTo>
                    <a:pt x="3099" y="3010"/>
                  </a:lnTo>
                  <a:cubicBezTo>
                    <a:pt x="3116" y="2764"/>
                    <a:pt x="3099" y="2517"/>
                    <a:pt x="3064" y="2289"/>
                  </a:cubicBezTo>
                  <a:cubicBezTo>
                    <a:pt x="3064" y="2201"/>
                    <a:pt x="3064" y="2148"/>
                    <a:pt x="3081" y="2078"/>
                  </a:cubicBezTo>
                  <a:cubicBezTo>
                    <a:pt x="3099" y="1937"/>
                    <a:pt x="3205" y="1832"/>
                    <a:pt x="3397" y="1796"/>
                  </a:cubicBezTo>
                  <a:cubicBezTo>
                    <a:pt x="3397" y="1778"/>
                    <a:pt x="3416" y="1778"/>
                    <a:pt x="3416" y="1778"/>
                  </a:cubicBezTo>
                  <a:cubicBezTo>
                    <a:pt x="3644" y="1726"/>
                    <a:pt x="3873" y="1672"/>
                    <a:pt x="4102" y="1585"/>
                  </a:cubicBezTo>
                  <a:cubicBezTo>
                    <a:pt x="4296" y="1496"/>
                    <a:pt x="4507" y="1391"/>
                    <a:pt x="4630" y="1198"/>
                  </a:cubicBezTo>
                  <a:cubicBezTo>
                    <a:pt x="4665" y="1127"/>
                    <a:pt x="4700" y="1057"/>
                    <a:pt x="4718" y="968"/>
                  </a:cubicBezTo>
                  <a:cubicBezTo>
                    <a:pt x="4630" y="881"/>
                    <a:pt x="4542" y="811"/>
                    <a:pt x="4454" y="757"/>
                  </a:cubicBezTo>
                  <a:cubicBezTo>
                    <a:pt x="4383" y="722"/>
                    <a:pt x="4313" y="687"/>
                    <a:pt x="4261" y="670"/>
                  </a:cubicBezTo>
                  <a:cubicBezTo>
                    <a:pt x="4155" y="616"/>
                    <a:pt x="4066" y="599"/>
                    <a:pt x="3979" y="581"/>
                  </a:cubicBezTo>
                  <a:cubicBezTo>
                    <a:pt x="3873" y="546"/>
                    <a:pt x="3785" y="546"/>
                    <a:pt x="3679" y="529"/>
                  </a:cubicBezTo>
                  <a:lnTo>
                    <a:pt x="2869" y="529"/>
                  </a:lnTo>
                  <a:cubicBezTo>
                    <a:pt x="2834" y="353"/>
                    <a:pt x="2834" y="177"/>
                    <a:pt x="28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4453273" y="4932395"/>
              <a:ext cx="104709" cy="77417"/>
            </a:xfrm>
            <a:custGeom>
              <a:avLst/>
              <a:gdLst/>
              <a:ahLst/>
              <a:cxnLst/>
              <a:rect l="l" t="t" r="r" b="b"/>
              <a:pathLst>
                <a:path w="3522" h="2604" extrusionOk="0">
                  <a:moveTo>
                    <a:pt x="1621" y="1"/>
                  </a:moveTo>
                  <a:cubicBezTo>
                    <a:pt x="1639" y="70"/>
                    <a:pt x="1639" y="123"/>
                    <a:pt x="1639" y="193"/>
                  </a:cubicBezTo>
                  <a:lnTo>
                    <a:pt x="1656" y="193"/>
                  </a:lnTo>
                  <a:cubicBezTo>
                    <a:pt x="1639" y="123"/>
                    <a:pt x="1639" y="70"/>
                    <a:pt x="1621" y="1"/>
                  </a:cubicBezTo>
                  <a:close/>
                  <a:moveTo>
                    <a:pt x="3521" y="651"/>
                  </a:moveTo>
                  <a:lnTo>
                    <a:pt x="3521" y="651"/>
                  </a:lnTo>
                  <a:cubicBezTo>
                    <a:pt x="3363" y="1073"/>
                    <a:pt x="3011" y="1214"/>
                    <a:pt x="2660" y="1320"/>
                  </a:cubicBezTo>
                  <a:cubicBezTo>
                    <a:pt x="3028" y="1214"/>
                    <a:pt x="3363" y="1073"/>
                    <a:pt x="3521" y="651"/>
                  </a:cubicBezTo>
                  <a:close/>
                  <a:moveTo>
                    <a:pt x="388" y="2181"/>
                  </a:moveTo>
                  <a:cubicBezTo>
                    <a:pt x="212" y="2376"/>
                    <a:pt x="125" y="2498"/>
                    <a:pt x="1" y="2604"/>
                  </a:cubicBezTo>
                  <a:cubicBezTo>
                    <a:pt x="125" y="2498"/>
                    <a:pt x="230" y="2376"/>
                    <a:pt x="388" y="2181"/>
                  </a:cubicBez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4411413" y="5035944"/>
              <a:ext cx="8949" cy="4222"/>
            </a:xfrm>
            <a:custGeom>
              <a:avLst/>
              <a:gdLst/>
              <a:ahLst/>
              <a:cxnLst/>
              <a:rect l="l" t="t" r="r" b="b"/>
              <a:pathLst>
                <a:path w="301" h="142" extrusionOk="0">
                  <a:moveTo>
                    <a:pt x="1" y="1"/>
                  </a:moveTo>
                  <a:cubicBezTo>
                    <a:pt x="71" y="71"/>
                    <a:pt x="177" y="125"/>
                    <a:pt x="301" y="142"/>
                  </a:cubicBezTo>
                  <a:lnTo>
                    <a:pt x="301" y="142"/>
                  </a:lnTo>
                  <a:cubicBezTo>
                    <a:pt x="177" y="125"/>
                    <a:pt x="71" y="71"/>
                    <a:pt x="1" y="1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4420332" y="5035944"/>
              <a:ext cx="15727" cy="4222"/>
            </a:xfrm>
            <a:custGeom>
              <a:avLst/>
              <a:gdLst/>
              <a:ahLst/>
              <a:cxnLst/>
              <a:rect l="l" t="t" r="r" b="b"/>
              <a:pathLst>
                <a:path w="529" h="142" extrusionOk="0">
                  <a:moveTo>
                    <a:pt x="1" y="142"/>
                  </a:moveTo>
                  <a:lnTo>
                    <a:pt x="1" y="142"/>
                  </a:lnTo>
                  <a:lnTo>
                    <a:pt x="53" y="142"/>
                  </a:lnTo>
                  <a:lnTo>
                    <a:pt x="1" y="142"/>
                  </a:lnTo>
                  <a:close/>
                  <a:moveTo>
                    <a:pt x="529" y="1"/>
                  </a:moveTo>
                  <a:lnTo>
                    <a:pt x="510" y="1"/>
                  </a:ln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4477354" y="5036509"/>
              <a:ext cx="4222" cy="3151"/>
            </a:xfrm>
            <a:custGeom>
              <a:avLst/>
              <a:gdLst/>
              <a:ahLst/>
              <a:cxnLst/>
              <a:rect l="l" t="t" r="r" b="b"/>
              <a:pathLst>
                <a:path w="142" h="106" extrusionOk="0">
                  <a:moveTo>
                    <a:pt x="1" y="0"/>
                  </a:moveTo>
                  <a:cubicBezTo>
                    <a:pt x="36" y="35"/>
                    <a:pt x="89" y="88"/>
                    <a:pt x="141" y="106"/>
                  </a:cubicBezTo>
                  <a:lnTo>
                    <a:pt x="141" y="106"/>
                  </a:lnTo>
                  <a:cubicBezTo>
                    <a:pt x="89" y="88"/>
                    <a:pt x="36" y="35"/>
                    <a:pt x="1" y="0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4421878" y="5039631"/>
              <a:ext cx="84314" cy="5262"/>
            </a:xfrm>
            <a:custGeom>
              <a:avLst/>
              <a:gdLst/>
              <a:ahLst/>
              <a:cxnLst/>
              <a:rect l="l" t="t" r="r" b="b"/>
              <a:pathLst>
                <a:path w="2836" h="177" extrusionOk="0">
                  <a:moveTo>
                    <a:pt x="2519" y="177"/>
                  </a:moveTo>
                  <a:lnTo>
                    <a:pt x="2519" y="177"/>
                  </a:lnTo>
                  <a:lnTo>
                    <a:pt x="2519" y="177"/>
                  </a:lnTo>
                  <a:lnTo>
                    <a:pt x="2519" y="177"/>
                  </a:lnTo>
                  <a:close/>
                  <a:moveTo>
                    <a:pt x="2835" y="123"/>
                  </a:moveTo>
                  <a:lnTo>
                    <a:pt x="2817" y="123"/>
                  </a:lnTo>
                  <a:lnTo>
                    <a:pt x="2835" y="123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1" y="18"/>
                  </a:lnTo>
                  <a:lnTo>
                    <a:pt x="1" y="18"/>
                  </a:lnTo>
                  <a:close/>
                  <a:moveTo>
                    <a:pt x="2007" y="1"/>
                  </a:moveTo>
                  <a:lnTo>
                    <a:pt x="2007" y="1"/>
                  </a:lnTo>
                  <a:cubicBezTo>
                    <a:pt x="2167" y="106"/>
                    <a:pt x="2343" y="177"/>
                    <a:pt x="2519" y="177"/>
                  </a:cubicBezTo>
                  <a:cubicBezTo>
                    <a:pt x="2343" y="177"/>
                    <a:pt x="2167" y="106"/>
                    <a:pt x="2007" y="1"/>
                  </a:cubicBez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4410908" y="4912446"/>
              <a:ext cx="157034" cy="132447"/>
            </a:xfrm>
            <a:custGeom>
              <a:avLst/>
              <a:gdLst/>
              <a:ahLst/>
              <a:cxnLst/>
              <a:rect l="l" t="t" r="r" b="b"/>
              <a:pathLst>
                <a:path w="5282" h="4455" extrusionOk="0">
                  <a:moveTo>
                    <a:pt x="3380" y="1"/>
                  </a:moveTo>
                  <a:cubicBezTo>
                    <a:pt x="3257" y="212"/>
                    <a:pt x="3151" y="442"/>
                    <a:pt x="3045" y="670"/>
                  </a:cubicBezTo>
                  <a:cubicBezTo>
                    <a:pt x="3064" y="740"/>
                    <a:pt x="3064" y="794"/>
                    <a:pt x="3081" y="864"/>
                  </a:cubicBezTo>
                  <a:lnTo>
                    <a:pt x="3803" y="864"/>
                  </a:lnTo>
                  <a:cubicBezTo>
                    <a:pt x="4225" y="881"/>
                    <a:pt x="4613" y="987"/>
                    <a:pt x="4946" y="1322"/>
                  </a:cubicBezTo>
                  <a:cubicBezTo>
                    <a:pt x="4789" y="1744"/>
                    <a:pt x="4437" y="1885"/>
                    <a:pt x="4085" y="1991"/>
                  </a:cubicBezTo>
                  <a:cubicBezTo>
                    <a:pt x="3749" y="2096"/>
                    <a:pt x="3556" y="2167"/>
                    <a:pt x="3433" y="2272"/>
                  </a:cubicBezTo>
                  <a:cubicBezTo>
                    <a:pt x="3310" y="2395"/>
                    <a:pt x="3310" y="2606"/>
                    <a:pt x="3327" y="3082"/>
                  </a:cubicBezTo>
                  <a:lnTo>
                    <a:pt x="3327" y="3275"/>
                  </a:lnTo>
                  <a:cubicBezTo>
                    <a:pt x="3327" y="3416"/>
                    <a:pt x="3327" y="3556"/>
                    <a:pt x="3292" y="3697"/>
                  </a:cubicBezTo>
                  <a:cubicBezTo>
                    <a:pt x="3257" y="3962"/>
                    <a:pt x="3134" y="4085"/>
                    <a:pt x="2923" y="4085"/>
                  </a:cubicBezTo>
                  <a:lnTo>
                    <a:pt x="2869" y="4085"/>
                  </a:lnTo>
                  <a:cubicBezTo>
                    <a:pt x="2817" y="4068"/>
                    <a:pt x="2747" y="4068"/>
                    <a:pt x="2693" y="4049"/>
                  </a:cubicBezTo>
                  <a:cubicBezTo>
                    <a:pt x="2376" y="3944"/>
                    <a:pt x="2219" y="3697"/>
                    <a:pt x="2078" y="3416"/>
                  </a:cubicBezTo>
                  <a:lnTo>
                    <a:pt x="2078" y="3399"/>
                  </a:lnTo>
                  <a:cubicBezTo>
                    <a:pt x="2007" y="3258"/>
                    <a:pt x="1937" y="3117"/>
                    <a:pt x="1848" y="2923"/>
                  </a:cubicBezTo>
                  <a:cubicBezTo>
                    <a:pt x="1848" y="2906"/>
                    <a:pt x="1831" y="2888"/>
                    <a:pt x="1813" y="2852"/>
                  </a:cubicBezTo>
                  <a:cubicBezTo>
                    <a:pt x="1655" y="3047"/>
                    <a:pt x="1550" y="3169"/>
                    <a:pt x="1426" y="3275"/>
                  </a:cubicBezTo>
                  <a:cubicBezTo>
                    <a:pt x="1179" y="3469"/>
                    <a:pt x="951" y="3680"/>
                    <a:pt x="687" y="3838"/>
                  </a:cubicBezTo>
                  <a:lnTo>
                    <a:pt x="670" y="3838"/>
                  </a:lnTo>
                  <a:cubicBezTo>
                    <a:pt x="651" y="3856"/>
                    <a:pt x="634" y="3856"/>
                    <a:pt x="616" y="3856"/>
                  </a:cubicBezTo>
                  <a:lnTo>
                    <a:pt x="616" y="3873"/>
                  </a:lnTo>
                  <a:lnTo>
                    <a:pt x="581" y="3873"/>
                  </a:lnTo>
                  <a:cubicBezTo>
                    <a:pt x="511" y="3909"/>
                    <a:pt x="440" y="3927"/>
                    <a:pt x="388" y="3927"/>
                  </a:cubicBezTo>
                  <a:cubicBezTo>
                    <a:pt x="353" y="3927"/>
                    <a:pt x="318" y="3927"/>
                    <a:pt x="282" y="3909"/>
                  </a:cubicBezTo>
                  <a:cubicBezTo>
                    <a:pt x="194" y="3979"/>
                    <a:pt x="88" y="4068"/>
                    <a:pt x="1" y="4155"/>
                  </a:cubicBezTo>
                  <a:lnTo>
                    <a:pt x="18" y="4155"/>
                  </a:lnTo>
                  <a:cubicBezTo>
                    <a:pt x="88" y="4225"/>
                    <a:pt x="194" y="4279"/>
                    <a:pt x="318" y="4296"/>
                  </a:cubicBezTo>
                  <a:lnTo>
                    <a:pt x="370" y="4296"/>
                  </a:lnTo>
                  <a:cubicBezTo>
                    <a:pt x="511" y="4296"/>
                    <a:pt x="670" y="4244"/>
                    <a:pt x="827" y="4155"/>
                  </a:cubicBezTo>
                  <a:lnTo>
                    <a:pt x="846" y="4155"/>
                  </a:lnTo>
                  <a:cubicBezTo>
                    <a:pt x="1144" y="3997"/>
                    <a:pt x="1391" y="3768"/>
                    <a:pt x="1708" y="3556"/>
                  </a:cubicBezTo>
                  <a:cubicBezTo>
                    <a:pt x="1884" y="3768"/>
                    <a:pt x="2024" y="3997"/>
                    <a:pt x="2219" y="4155"/>
                  </a:cubicBezTo>
                  <a:cubicBezTo>
                    <a:pt x="2219" y="4173"/>
                    <a:pt x="2219" y="4173"/>
                    <a:pt x="2236" y="4173"/>
                  </a:cubicBezTo>
                  <a:cubicBezTo>
                    <a:pt x="2271" y="4208"/>
                    <a:pt x="2324" y="4261"/>
                    <a:pt x="2376" y="4279"/>
                  </a:cubicBezTo>
                  <a:cubicBezTo>
                    <a:pt x="2536" y="4384"/>
                    <a:pt x="2712" y="4455"/>
                    <a:pt x="2888" y="4455"/>
                  </a:cubicBezTo>
                  <a:cubicBezTo>
                    <a:pt x="2993" y="4455"/>
                    <a:pt x="3081" y="4437"/>
                    <a:pt x="3186" y="4401"/>
                  </a:cubicBezTo>
                  <a:lnTo>
                    <a:pt x="3204" y="4401"/>
                  </a:lnTo>
                  <a:cubicBezTo>
                    <a:pt x="3573" y="4261"/>
                    <a:pt x="3662" y="3927"/>
                    <a:pt x="3662" y="3575"/>
                  </a:cubicBezTo>
                  <a:cubicBezTo>
                    <a:pt x="3662" y="3416"/>
                    <a:pt x="3679" y="3275"/>
                    <a:pt x="3679" y="3134"/>
                  </a:cubicBezTo>
                  <a:cubicBezTo>
                    <a:pt x="3679" y="2923"/>
                    <a:pt x="3662" y="2730"/>
                    <a:pt x="3662" y="2519"/>
                  </a:cubicBezTo>
                  <a:cubicBezTo>
                    <a:pt x="4014" y="2395"/>
                    <a:pt x="4348" y="2307"/>
                    <a:pt x="4648" y="2167"/>
                  </a:cubicBezTo>
                  <a:cubicBezTo>
                    <a:pt x="4946" y="2007"/>
                    <a:pt x="5282" y="1796"/>
                    <a:pt x="5282" y="1427"/>
                  </a:cubicBezTo>
                  <a:lnTo>
                    <a:pt x="5282" y="1392"/>
                  </a:lnTo>
                  <a:cubicBezTo>
                    <a:pt x="5263" y="951"/>
                    <a:pt x="4876" y="794"/>
                    <a:pt x="4507" y="670"/>
                  </a:cubicBezTo>
                  <a:cubicBezTo>
                    <a:pt x="4172" y="582"/>
                    <a:pt x="3820" y="547"/>
                    <a:pt x="3433" y="477"/>
                  </a:cubicBezTo>
                  <a:lnTo>
                    <a:pt x="3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4419292" y="4932335"/>
              <a:ext cx="138690" cy="101558"/>
            </a:xfrm>
            <a:custGeom>
              <a:avLst/>
              <a:gdLst/>
              <a:ahLst/>
              <a:cxnLst/>
              <a:rect l="l" t="t" r="r" b="b"/>
              <a:pathLst>
                <a:path w="4665" h="3416" extrusionOk="0">
                  <a:moveTo>
                    <a:pt x="2763" y="1"/>
                  </a:moveTo>
                  <a:cubicBezTo>
                    <a:pt x="2552" y="512"/>
                    <a:pt x="2324" y="1022"/>
                    <a:pt x="1918" y="1462"/>
                  </a:cubicBezTo>
                  <a:cubicBezTo>
                    <a:pt x="1303" y="2078"/>
                    <a:pt x="634" y="2641"/>
                    <a:pt x="0" y="3240"/>
                  </a:cubicBezTo>
                  <a:cubicBezTo>
                    <a:pt x="36" y="3258"/>
                    <a:pt x="71" y="3258"/>
                    <a:pt x="106" y="3258"/>
                  </a:cubicBezTo>
                  <a:cubicBezTo>
                    <a:pt x="158" y="3258"/>
                    <a:pt x="229" y="3240"/>
                    <a:pt x="299" y="3204"/>
                  </a:cubicBezTo>
                  <a:lnTo>
                    <a:pt x="334" y="3204"/>
                  </a:lnTo>
                  <a:lnTo>
                    <a:pt x="334" y="3187"/>
                  </a:lnTo>
                  <a:cubicBezTo>
                    <a:pt x="352" y="3187"/>
                    <a:pt x="369" y="3187"/>
                    <a:pt x="388" y="3169"/>
                  </a:cubicBezTo>
                  <a:lnTo>
                    <a:pt x="405" y="3169"/>
                  </a:lnTo>
                  <a:cubicBezTo>
                    <a:pt x="669" y="3011"/>
                    <a:pt x="897" y="2800"/>
                    <a:pt x="1144" y="2606"/>
                  </a:cubicBezTo>
                  <a:cubicBezTo>
                    <a:pt x="1268" y="2500"/>
                    <a:pt x="1355" y="2378"/>
                    <a:pt x="1531" y="2183"/>
                  </a:cubicBezTo>
                  <a:cubicBezTo>
                    <a:pt x="1549" y="2219"/>
                    <a:pt x="1566" y="2237"/>
                    <a:pt x="1566" y="2254"/>
                  </a:cubicBezTo>
                  <a:cubicBezTo>
                    <a:pt x="1655" y="2448"/>
                    <a:pt x="1725" y="2589"/>
                    <a:pt x="1796" y="2730"/>
                  </a:cubicBezTo>
                  <a:lnTo>
                    <a:pt x="1796" y="2747"/>
                  </a:lnTo>
                  <a:cubicBezTo>
                    <a:pt x="1937" y="3028"/>
                    <a:pt x="2094" y="3275"/>
                    <a:pt x="2411" y="3380"/>
                  </a:cubicBezTo>
                  <a:cubicBezTo>
                    <a:pt x="2465" y="3399"/>
                    <a:pt x="2535" y="3399"/>
                    <a:pt x="2587" y="3416"/>
                  </a:cubicBezTo>
                  <a:lnTo>
                    <a:pt x="2641" y="3416"/>
                  </a:lnTo>
                  <a:cubicBezTo>
                    <a:pt x="2852" y="3416"/>
                    <a:pt x="2975" y="3293"/>
                    <a:pt x="3010" y="3028"/>
                  </a:cubicBezTo>
                  <a:cubicBezTo>
                    <a:pt x="3045" y="2887"/>
                    <a:pt x="3045" y="2747"/>
                    <a:pt x="3045" y="2606"/>
                  </a:cubicBezTo>
                  <a:lnTo>
                    <a:pt x="3045" y="2413"/>
                  </a:lnTo>
                  <a:cubicBezTo>
                    <a:pt x="3028" y="1937"/>
                    <a:pt x="3028" y="1726"/>
                    <a:pt x="3151" y="1603"/>
                  </a:cubicBezTo>
                  <a:cubicBezTo>
                    <a:pt x="3274" y="1498"/>
                    <a:pt x="3467" y="1427"/>
                    <a:pt x="3803" y="1322"/>
                  </a:cubicBezTo>
                  <a:cubicBezTo>
                    <a:pt x="4172" y="1216"/>
                    <a:pt x="4507" y="1075"/>
                    <a:pt x="4664" y="653"/>
                  </a:cubicBezTo>
                  <a:cubicBezTo>
                    <a:pt x="4331" y="318"/>
                    <a:pt x="3943" y="212"/>
                    <a:pt x="3521" y="195"/>
                  </a:cubicBezTo>
                  <a:lnTo>
                    <a:pt x="2782" y="195"/>
                  </a:lnTo>
                  <a:cubicBezTo>
                    <a:pt x="2782" y="125"/>
                    <a:pt x="2782" y="71"/>
                    <a:pt x="2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4768322" y="4940214"/>
              <a:ext cx="2141" cy="535"/>
            </a:xfrm>
            <a:custGeom>
              <a:avLst/>
              <a:gdLst/>
              <a:ahLst/>
              <a:cxnLst/>
              <a:rect l="l" t="t" r="r" b="b"/>
              <a:pathLst>
                <a:path w="72" h="18" extrusionOk="0">
                  <a:moveTo>
                    <a:pt x="1" y="0"/>
                  </a:moveTo>
                  <a:cubicBezTo>
                    <a:pt x="36" y="0"/>
                    <a:pt x="54" y="17"/>
                    <a:pt x="71" y="17"/>
                  </a:cubicBezTo>
                  <a:cubicBezTo>
                    <a:pt x="54" y="0"/>
                    <a:pt x="19" y="0"/>
                    <a:pt x="1" y="0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4662602" y="4943841"/>
              <a:ext cx="124598" cy="81668"/>
            </a:xfrm>
            <a:custGeom>
              <a:avLst/>
              <a:gdLst/>
              <a:ahLst/>
              <a:cxnLst/>
              <a:rect l="l" t="t" r="r" b="b"/>
              <a:pathLst>
                <a:path w="4191" h="2747" extrusionOk="0">
                  <a:moveTo>
                    <a:pt x="3857" y="1"/>
                  </a:moveTo>
                  <a:lnTo>
                    <a:pt x="3857" y="1"/>
                  </a:lnTo>
                  <a:cubicBezTo>
                    <a:pt x="3962" y="71"/>
                    <a:pt x="4068" y="160"/>
                    <a:pt x="4190" y="266"/>
                  </a:cubicBezTo>
                  <a:cubicBezTo>
                    <a:pt x="4173" y="247"/>
                    <a:pt x="4155" y="212"/>
                    <a:pt x="4120" y="195"/>
                  </a:cubicBezTo>
                  <a:cubicBezTo>
                    <a:pt x="4103" y="177"/>
                    <a:pt x="4085" y="160"/>
                    <a:pt x="4049" y="142"/>
                  </a:cubicBezTo>
                  <a:cubicBezTo>
                    <a:pt x="4033" y="125"/>
                    <a:pt x="4014" y="107"/>
                    <a:pt x="3979" y="90"/>
                  </a:cubicBezTo>
                  <a:cubicBezTo>
                    <a:pt x="3944" y="54"/>
                    <a:pt x="3892" y="19"/>
                    <a:pt x="3857" y="1"/>
                  </a:cubicBezTo>
                  <a:close/>
                  <a:moveTo>
                    <a:pt x="2589" y="1656"/>
                  </a:moveTo>
                  <a:cubicBezTo>
                    <a:pt x="2606" y="1973"/>
                    <a:pt x="2606" y="2308"/>
                    <a:pt x="2589" y="2606"/>
                  </a:cubicBezTo>
                  <a:cubicBezTo>
                    <a:pt x="2624" y="2289"/>
                    <a:pt x="2606" y="1973"/>
                    <a:pt x="2589" y="1656"/>
                  </a:cubicBezTo>
                  <a:close/>
                  <a:moveTo>
                    <a:pt x="318" y="2554"/>
                  </a:moveTo>
                  <a:lnTo>
                    <a:pt x="318" y="2554"/>
                  </a:lnTo>
                  <a:cubicBezTo>
                    <a:pt x="247" y="2606"/>
                    <a:pt x="177" y="2641"/>
                    <a:pt x="125" y="2695"/>
                  </a:cubicBezTo>
                  <a:cubicBezTo>
                    <a:pt x="177" y="2660"/>
                    <a:pt x="247" y="2606"/>
                    <a:pt x="318" y="2554"/>
                  </a:cubicBezTo>
                  <a:close/>
                  <a:moveTo>
                    <a:pt x="125" y="2695"/>
                  </a:moveTo>
                  <a:lnTo>
                    <a:pt x="125" y="2695"/>
                  </a:lnTo>
                  <a:cubicBezTo>
                    <a:pt x="90" y="2712"/>
                    <a:pt x="36" y="2730"/>
                    <a:pt x="1" y="2747"/>
                  </a:cubicBezTo>
                  <a:lnTo>
                    <a:pt x="19" y="2747"/>
                  </a:lnTo>
                  <a:lnTo>
                    <a:pt x="125" y="2695"/>
                  </a:ln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4644318" y="4919789"/>
              <a:ext cx="153882" cy="125104"/>
            </a:xfrm>
            <a:custGeom>
              <a:avLst/>
              <a:gdLst/>
              <a:ahLst/>
              <a:cxnLst/>
              <a:rect l="l" t="t" r="r" b="b"/>
              <a:pathLst>
                <a:path w="5176" h="4208" extrusionOk="0">
                  <a:moveTo>
                    <a:pt x="3310" y="0"/>
                  </a:moveTo>
                  <a:cubicBezTo>
                    <a:pt x="3204" y="211"/>
                    <a:pt x="3115" y="406"/>
                    <a:pt x="3028" y="617"/>
                  </a:cubicBezTo>
                  <a:lnTo>
                    <a:pt x="3362" y="617"/>
                  </a:lnTo>
                  <a:cubicBezTo>
                    <a:pt x="3732" y="617"/>
                    <a:pt x="3979" y="634"/>
                    <a:pt x="4172" y="687"/>
                  </a:cubicBezTo>
                  <a:cubicBezTo>
                    <a:pt x="4190" y="687"/>
                    <a:pt x="4225" y="687"/>
                    <a:pt x="4242" y="704"/>
                  </a:cubicBezTo>
                  <a:cubicBezTo>
                    <a:pt x="4260" y="704"/>
                    <a:pt x="4260" y="704"/>
                    <a:pt x="4277" y="723"/>
                  </a:cubicBezTo>
                  <a:cubicBezTo>
                    <a:pt x="4348" y="740"/>
                    <a:pt x="4401" y="775"/>
                    <a:pt x="4472" y="810"/>
                  </a:cubicBezTo>
                  <a:cubicBezTo>
                    <a:pt x="4507" y="828"/>
                    <a:pt x="4559" y="863"/>
                    <a:pt x="4594" y="899"/>
                  </a:cubicBezTo>
                  <a:cubicBezTo>
                    <a:pt x="4629" y="916"/>
                    <a:pt x="4648" y="934"/>
                    <a:pt x="4664" y="951"/>
                  </a:cubicBezTo>
                  <a:cubicBezTo>
                    <a:pt x="4700" y="969"/>
                    <a:pt x="4718" y="986"/>
                    <a:pt x="4735" y="1004"/>
                  </a:cubicBezTo>
                  <a:cubicBezTo>
                    <a:pt x="4770" y="1021"/>
                    <a:pt x="4788" y="1056"/>
                    <a:pt x="4805" y="1075"/>
                  </a:cubicBezTo>
                  <a:cubicBezTo>
                    <a:pt x="4805" y="1215"/>
                    <a:pt x="4735" y="1338"/>
                    <a:pt x="4648" y="1408"/>
                  </a:cubicBezTo>
                  <a:cubicBezTo>
                    <a:pt x="4559" y="1497"/>
                    <a:pt x="4436" y="1568"/>
                    <a:pt x="4312" y="1620"/>
                  </a:cubicBezTo>
                  <a:cubicBezTo>
                    <a:pt x="4101" y="1725"/>
                    <a:pt x="3855" y="1760"/>
                    <a:pt x="3627" y="1849"/>
                  </a:cubicBezTo>
                  <a:cubicBezTo>
                    <a:pt x="3380" y="1920"/>
                    <a:pt x="3256" y="1955"/>
                    <a:pt x="3221" y="2077"/>
                  </a:cubicBezTo>
                  <a:cubicBezTo>
                    <a:pt x="3186" y="2148"/>
                    <a:pt x="3186" y="2272"/>
                    <a:pt x="3204" y="2465"/>
                  </a:cubicBezTo>
                  <a:cubicBezTo>
                    <a:pt x="3221" y="2781"/>
                    <a:pt x="3221" y="3117"/>
                    <a:pt x="3204" y="3415"/>
                  </a:cubicBezTo>
                  <a:cubicBezTo>
                    <a:pt x="3186" y="3504"/>
                    <a:pt x="3169" y="3574"/>
                    <a:pt x="3134" y="3626"/>
                  </a:cubicBezTo>
                  <a:cubicBezTo>
                    <a:pt x="3080" y="3767"/>
                    <a:pt x="2975" y="3856"/>
                    <a:pt x="2834" y="3856"/>
                  </a:cubicBezTo>
                  <a:cubicBezTo>
                    <a:pt x="2747" y="3856"/>
                    <a:pt x="2658" y="3821"/>
                    <a:pt x="2570" y="3767"/>
                  </a:cubicBezTo>
                  <a:lnTo>
                    <a:pt x="2552" y="3767"/>
                  </a:lnTo>
                  <a:cubicBezTo>
                    <a:pt x="2482" y="3732"/>
                    <a:pt x="2430" y="3680"/>
                    <a:pt x="2376" y="3626"/>
                  </a:cubicBezTo>
                  <a:cubicBezTo>
                    <a:pt x="2235" y="3504"/>
                    <a:pt x="2113" y="3328"/>
                    <a:pt x="2007" y="3187"/>
                  </a:cubicBezTo>
                  <a:cubicBezTo>
                    <a:pt x="1972" y="3152"/>
                    <a:pt x="1954" y="3117"/>
                    <a:pt x="1937" y="3098"/>
                  </a:cubicBezTo>
                  <a:cubicBezTo>
                    <a:pt x="1902" y="3028"/>
                    <a:pt x="1866" y="2957"/>
                    <a:pt x="1848" y="2870"/>
                  </a:cubicBezTo>
                  <a:cubicBezTo>
                    <a:pt x="1813" y="2800"/>
                    <a:pt x="1778" y="2729"/>
                    <a:pt x="1742" y="2641"/>
                  </a:cubicBezTo>
                  <a:cubicBezTo>
                    <a:pt x="1602" y="2764"/>
                    <a:pt x="1496" y="2852"/>
                    <a:pt x="1409" y="2922"/>
                  </a:cubicBezTo>
                  <a:cubicBezTo>
                    <a:pt x="1355" y="2976"/>
                    <a:pt x="1303" y="3011"/>
                    <a:pt x="1250" y="3063"/>
                  </a:cubicBezTo>
                  <a:cubicBezTo>
                    <a:pt x="1144" y="3169"/>
                    <a:pt x="1038" y="3274"/>
                    <a:pt x="933" y="3363"/>
                  </a:cubicBezTo>
                  <a:cubicBezTo>
                    <a:pt x="862" y="3415"/>
                    <a:pt x="792" y="3469"/>
                    <a:pt x="740" y="3504"/>
                  </a:cubicBezTo>
                  <a:lnTo>
                    <a:pt x="634" y="3556"/>
                  </a:lnTo>
                  <a:lnTo>
                    <a:pt x="616" y="3556"/>
                  </a:lnTo>
                  <a:cubicBezTo>
                    <a:pt x="545" y="3574"/>
                    <a:pt x="475" y="3591"/>
                    <a:pt x="405" y="3591"/>
                  </a:cubicBezTo>
                  <a:cubicBezTo>
                    <a:pt x="264" y="3715"/>
                    <a:pt x="141" y="3838"/>
                    <a:pt x="1" y="3961"/>
                  </a:cubicBezTo>
                  <a:lnTo>
                    <a:pt x="17" y="3961"/>
                  </a:lnTo>
                  <a:cubicBezTo>
                    <a:pt x="71" y="3997"/>
                    <a:pt x="123" y="4014"/>
                    <a:pt x="177" y="4032"/>
                  </a:cubicBezTo>
                  <a:cubicBezTo>
                    <a:pt x="229" y="4032"/>
                    <a:pt x="264" y="4049"/>
                    <a:pt x="299" y="4049"/>
                  </a:cubicBezTo>
                  <a:lnTo>
                    <a:pt x="317" y="4049"/>
                  </a:lnTo>
                  <a:cubicBezTo>
                    <a:pt x="510" y="4049"/>
                    <a:pt x="705" y="3943"/>
                    <a:pt x="881" y="3821"/>
                  </a:cubicBezTo>
                  <a:lnTo>
                    <a:pt x="898" y="3821"/>
                  </a:lnTo>
                  <a:cubicBezTo>
                    <a:pt x="898" y="3821"/>
                    <a:pt x="916" y="3821"/>
                    <a:pt x="916" y="3802"/>
                  </a:cubicBezTo>
                  <a:cubicBezTo>
                    <a:pt x="1144" y="3662"/>
                    <a:pt x="1355" y="3469"/>
                    <a:pt x="1602" y="3293"/>
                  </a:cubicBezTo>
                  <a:cubicBezTo>
                    <a:pt x="1742" y="3485"/>
                    <a:pt x="1866" y="3697"/>
                    <a:pt x="2042" y="3856"/>
                  </a:cubicBezTo>
                  <a:cubicBezTo>
                    <a:pt x="2042" y="3873"/>
                    <a:pt x="2042" y="3873"/>
                    <a:pt x="2059" y="3873"/>
                  </a:cubicBezTo>
                  <a:cubicBezTo>
                    <a:pt x="2130" y="3943"/>
                    <a:pt x="2200" y="3997"/>
                    <a:pt x="2271" y="4049"/>
                  </a:cubicBezTo>
                  <a:cubicBezTo>
                    <a:pt x="2430" y="4137"/>
                    <a:pt x="2606" y="4208"/>
                    <a:pt x="2782" y="4208"/>
                  </a:cubicBezTo>
                  <a:cubicBezTo>
                    <a:pt x="2887" y="4208"/>
                    <a:pt x="3010" y="4190"/>
                    <a:pt x="3115" y="4137"/>
                  </a:cubicBezTo>
                  <a:cubicBezTo>
                    <a:pt x="3503" y="3997"/>
                    <a:pt x="3556" y="3645"/>
                    <a:pt x="3556" y="3309"/>
                  </a:cubicBezTo>
                  <a:cubicBezTo>
                    <a:pt x="3573" y="3152"/>
                    <a:pt x="3573" y="3011"/>
                    <a:pt x="3573" y="2870"/>
                  </a:cubicBezTo>
                  <a:lnTo>
                    <a:pt x="3573" y="2272"/>
                  </a:lnTo>
                  <a:cubicBezTo>
                    <a:pt x="3908" y="2148"/>
                    <a:pt x="4190" y="2077"/>
                    <a:pt x="4453" y="1955"/>
                  </a:cubicBezTo>
                  <a:cubicBezTo>
                    <a:pt x="4805" y="1796"/>
                    <a:pt x="5176" y="1584"/>
                    <a:pt x="5176" y="1180"/>
                  </a:cubicBezTo>
                  <a:lnTo>
                    <a:pt x="5176" y="1110"/>
                  </a:lnTo>
                  <a:cubicBezTo>
                    <a:pt x="5140" y="652"/>
                    <a:pt x="4718" y="511"/>
                    <a:pt x="4331" y="406"/>
                  </a:cubicBezTo>
                  <a:cubicBezTo>
                    <a:pt x="4014" y="317"/>
                    <a:pt x="3679" y="300"/>
                    <a:pt x="3327" y="230"/>
                  </a:cubicBezTo>
                  <a:cubicBezTo>
                    <a:pt x="3327" y="159"/>
                    <a:pt x="3310" y="89"/>
                    <a:pt x="3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656329" y="4938103"/>
              <a:ext cx="130871" cy="96325"/>
            </a:xfrm>
            <a:custGeom>
              <a:avLst/>
              <a:gdLst/>
              <a:ahLst/>
              <a:cxnLst/>
              <a:rect l="l" t="t" r="r" b="b"/>
              <a:pathLst>
                <a:path w="4402" h="3240" extrusionOk="0">
                  <a:moveTo>
                    <a:pt x="2624" y="1"/>
                  </a:moveTo>
                  <a:cubicBezTo>
                    <a:pt x="2430" y="440"/>
                    <a:pt x="2219" y="898"/>
                    <a:pt x="1850" y="1268"/>
                  </a:cubicBezTo>
                  <a:cubicBezTo>
                    <a:pt x="1268" y="1867"/>
                    <a:pt x="634" y="2412"/>
                    <a:pt x="1" y="2975"/>
                  </a:cubicBezTo>
                  <a:cubicBezTo>
                    <a:pt x="71" y="2975"/>
                    <a:pt x="141" y="2958"/>
                    <a:pt x="212" y="2940"/>
                  </a:cubicBezTo>
                  <a:cubicBezTo>
                    <a:pt x="247" y="2923"/>
                    <a:pt x="301" y="2905"/>
                    <a:pt x="336" y="2888"/>
                  </a:cubicBezTo>
                  <a:cubicBezTo>
                    <a:pt x="388" y="2834"/>
                    <a:pt x="458" y="2799"/>
                    <a:pt x="529" y="2747"/>
                  </a:cubicBezTo>
                  <a:cubicBezTo>
                    <a:pt x="634" y="2658"/>
                    <a:pt x="740" y="2553"/>
                    <a:pt x="846" y="2447"/>
                  </a:cubicBezTo>
                  <a:cubicBezTo>
                    <a:pt x="899" y="2395"/>
                    <a:pt x="951" y="2360"/>
                    <a:pt x="1005" y="2306"/>
                  </a:cubicBezTo>
                  <a:cubicBezTo>
                    <a:pt x="1092" y="2236"/>
                    <a:pt x="1198" y="2148"/>
                    <a:pt x="1338" y="2025"/>
                  </a:cubicBezTo>
                  <a:cubicBezTo>
                    <a:pt x="1374" y="2113"/>
                    <a:pt x="1409" y="2184"/>
                    <a:pt x="1444" y="2254"/>
                  </a:cubicBezTo>
                  <a:cubicBezTo>
                    <a:pt x="1462" y="2341"/>
                    <a:pt x="1498" y="2412"/>
                    <a:pt x="1533" y="2482"/>
                  </a:cubicBezTo>
                  <a:cubicBezTo>
                    <a:pt x="1550" y="2501"/>
                    <a:pt x="1568" y="2536"/>
                    <a:pt x="1603" y="2571"/>
                  </a:cubicBezTo>
                  <a:cubicBezTo>
                    <a:pt x="1709" y="2712"/>
                    <a:pt x="1831" y="2888"/>
                    <a:pt x="1972" y="3010"/>
                  </a:cubicBezTo>
                  <a:cubicBezTo>
                    <a:pt x="2026" y="3064"/>
                    <a:pt x="2078" y="3116"/>
                    <a:pt x="2148" y="3151"/>
                  </a:cubicBezTo>
                  <a:lnTo>
                    <a:pt x="2166" y="3151"/>
                  </a:lnTo>
                  <a:cubicBezTo>
                    <a:pt x="2254" y="3205"/>
                    <a:pt x="2343" y="3240"/>
                    <a:pt x="2430" y="3240"/>
                  </a:cubicBezTo>
                  <a:cubicBezTo>
                    <a:pt x="2571" y="3240"/>
                    <a:pt x="2676" y="3151"/>
                    <a:pt x="2730" y="3010"/>
                  </a:cubicBezTo>
                  <a:cubicBezTo>
                    <a:pt x="2765" y="2958"/>
                    <a:pt x="2782" y="2888"/>
                    <a:pt x="2800" y="2799"/>
                  </a:cubicBezTo>
                  <a:cubicBezTo>
                    <a:pt x="2835" y="2482"/>
                    <a:pt x="2817" y="2165"/>
                    <a:pt x="2800" y="1849"/>
                  </a:cubicBezTo>
                  <a:cubicBezTo>
                    <a:pt x="2782" y="1656"/>
                    <a:pt x="2782" y="1532"/>
                    <a:pt x="2817" y="1461"/>
                  </a:cubicBezTo>
                  <a:cubicBezTo>
                    <a:pt x="2852" y="1339"/>
                    <a:pt x="2976" y="1304"/>
                    <a:pt x="3223" y="1233"/>
                  </a:cubicBezTo>
                  <a:cubicBezTo>
                    <a:pt x="3451" y="1144"/>
                    <a:pt x="3697" y="1109"/>
                    <a:pt x="3908" y="1004"/>
                  </a:cubicBezTo>
                  <a:cubicBezTo>
                    <a:pt x="4032" y="952"/>
                    <a:pt x="4155" y="881"/>
                    <a:pt x="4244" y="792"/>
                  </a:cubicBezTo>
                  <a:cubicBezTo>
                    <a:pt x="4331" y="722"/>
                    <a:pt x="4401" y="599"/>
                    <a:pt x="4401" y="459"/>
                  </a:cubicBezTo>
                  <a:cubicBezTo>
                    <a:pt x="4279" y="353"/>
                    <a:pt x="4173" y="264"/>
                    <a:pt x="4068" y="194"/>
                  </a:cubicBezTo>
                  <a:cubicBezTo>
                    <a:pt x="3997" y="159"/>
                    <a:pt x="3944" y="124"/>
                    <a:pt x="3873" y="107"/>
                  </a:cubicBezTo>
                  <a:cubicBezTo>
                    <a:pt x="3856" y="88"/>
                    <a:pt x="3856" y="88"/>
                    <a:pt x="3838" y="88"/>
                  </a:cubicBezTo>
                  <a:cubicBezTo>
                    <a:pt x="3821" y="88"/>
                    <a:pt x="3803" y="71"/>
                    <a:pt x="3768" y="71"/>
                  </a:cubicBezTo>
                  <a:cubicBezTo>
                    <a:pt x="3575" y="18"/>
                    <a:pt x="3328" y="1"/>
                    <a:pt x="29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4878234" y="5034904"/>
              <a:ext cx="63860" cy="5262"/>
            </a:xfrm>
            <a:custGeom>
              <a:avLst/>
              <a:gdLst/>
              <a:ahLst/>
              <a:cxnLst/>
              <a:rect l="l" t="t" r="r" b="b"/>
              <a:pathLst>
                <a:path w="2148" h="177" extrusionOk="0">
                  <a:moveTo>
                    <a:pt x="0" y="142"/>
                  </a:moveTo>
                  <a:cubicBezTo>
                    <a:pt x="18" y="160"/>
                    <a:pt x="54" y="160"/>
                    <a:pt x="89" y="160"/>
                  </a:cubicBezTo>
                  <a:lnTo>
                    <a:pt x="89" y="160"/>
                  </a:lnTo>
                  <a:cubicBezTo>
                    <a:pt x="54" y="160"/>
                    <a:pt x="18" y="160"/>
                    <a:pt x="0" y="142"/>
                  </a:cubicBezTo>
                  <a:close/>
                  <a:moveTo>
                    <a:pt x="1936" y="19"/>
                  </a:moveTo>
                  <a:lnTo>
                    <a:pt x="2148" y="177"/>
                  </a:lnTo>
                  <a:lnTo>
                    <a:pt x="2148" y="177"/>
                  </a:lnTo>
                  <a:lnTo>
                    <a:pt x="1936" y="19"/>
                  </a:lnTo>
                  <a:close/>
                  <a:moveTo>
                    <a:pt x="1936" y="1"/>
                  </a:moveTo>
                  <a:lnTo>
                    <a:pt x="1936" y="1"/>
                  </a:lnTo>
                  <a:lnTo>
                    <a:pt x="1936" y="1"/>
                  </a:lnTo>
                  <a:close/>
                  <a:moveTo>
                    <a:pt x="1936" y="1"/>
                  </a:moveTo>
                  <a:lnTo>
                    <a:pt x="1936" y="1"/>
                  </a:ln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4938437" y="4996730"/>
              <a:ext cx="32465" cy="36657"/>
            </a:xfrm>
            <a:custGeom>
              <a:avLst/>
              <a:gdLst/>
              <a:ahLst/>
              <a:cxnLst/>
              <a:rect l="l" t="t" r="r" b="b"/>
              <a:pathLst>
                <a:path w="1092" h="1233" extrusionOk="0">
                  <a:moveTo>
                    <a:pt x="1056" y="0"/>
                  </a:moveTo>
                  <a:lnTo>
                    <a:pt x="1056" y="0"/>
                  </a:lnTo>
                  <a:cubicBezTo>
                    <a:pt x="1073" y="299"/>
                    <a:pt x="1073" y="599"/>
                    <a:pt x="1038" y="897"/>
                  </a:cubicBezTo>
                  <a:cubicBezTo>
                    <a:pt x="1092" y="599"/>
                    <a:pt x="1092" y="299"/>
                    <a:pt x="1056" y="0"/>
                  </a:cubicBezTo>
                  <a:close/>
                  <a:moveTo>
                    <a:pt x="0" y="863"/>
                  </a:moveTo>
                  <a:cubicBezTo>
                    <a:pt x="123" y="1038"/>
                    <a:pt x="282" y="1179"/>
                    <a:pt x="510" y="1233"/>
                  </a:cubicBezTo>
                  <a:cubicBezTo>
                    <a:pt x="282" y="1162"/>
                    <a:pt x="123" y="1038"/>
                    <a:pt x="0" y="863"/>
                  </a:cubicBez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4878234" y="4927103"/>
              <a:ext cx="151266" cy="117790"/>
            </a:xfrm>
            <a:custGeom>
              <a:avLst/>
              <a:gdLst/>
              <a:ahLst/>
              <a:cxnLst/>
              <a:rect l="l" t="t" r="r" b="b"/>
              <a:pathLst>
                <a:path w="5088" h="3962" extrusionOk="0">
                  <a:moveTo>
                    <a:pt x="3239" y="1"/>
                  </a:moveTo>
                  <a:lnTo>
                    <a:pt x="3081" y="371"/>
                  </a:lnTo>
                  <a:lnTo>
                    <a:pt x="3450" y="371"/>
                  </a:lnTo>
                  <a:cubicBezTo>
                    <a:pt x="3821" y="371"/>
                    <a:pt x="4173" y="423"/>
                    <a:pt x="4471" y="634"/>
                  </a:cubicBezTo>
                  <a:lnTo>
                    <a:pt x="4490" y="634"/>
                  </a:lnTo>
                  <a:cubicBezTo>
                    <a:pt x="4577" y="688"/>
                    <a:pt x="4647" y="758"/>
                    <a:pt x="4718" y="829"/>
                  </a:cubicBezTo>
                  <a:cubicBezTo>
                    <a:pt x="4630" y="1092"/>
                    <a:pt x="4471" y="1216"/>
                    <a:pt x="4295" y="1322"/>
                  </a:cubicBezTo>
                  <a:cubicBezTo>
                    <a:pt x="4243" y="1357"/>
                    <a:pt x="4190" y="1374"/>
                    <a:pt x="4137" y="1409"/>
                  </a:cubicBezTo>
                  <a:cubicBezTo>
                    <a:pt x="4119" y="1409"/>
                    <a:pt x="4102" y="1427"/>
                    <a:pt x="4084" y="1427"/>
                  </a:cubicBezTo>
                  <a:cubicBezTo>
                    <a:pt x="3961" y="1479"/>
                    <a:pt x="3821" y="1514"/>
                    <a:pt x="3680" y="1550"/>
                  </a:cubicBezTo>
                  <a:lnTo>
                    <a:pt x="3661" y="1550"/>
                  </a:lnTo>
                  <a:cubicBezTo>
                    <a:pt x="3645" y="1550"/>
                    <a:pt x="3626" y="1568"/>
                    <a:pt x="3609" y="1568"/>
                  </a:cubicBezTo>
                  <a:cubicBezTo>
                    <a:pt x="3046" y="1726"/>
                    <a:pt x="3046" y="1744"/>
                    <a:pt x="3081" y="2342"/>
                  </a:cubicBezTo>
                  <a:cubicBezTo>
                    <a:pt x="3117" y="2641"/>
                    <a:pt x="3117" y="2941"/>
                    <a:pt x="3063" y="3239"/>
                  </a:cubicBezTo>
                  <a:cubicBezTo>
                    <a:pt x="3028" y="3486"/>
                    <a:pt x="2905" y="3592"/>
                    <a:pt x="2711" y="3592"/>
                  </a:cubicBezTo>
                  <a:cubicBezTo>
                    <a:pt x="2659" y="3592"/>
                    <a:pt x="2605" y="3575"/>
                    <a:pt x="2535" y="3575"/>
                  </a:cubicBezTo>
                  <a:cubicBezTo>
                    <a:pt x="2307" y="3521"/>
                    <a:pt x="2148" y="3380"/>
                    <a:pt x="2025" y="3204"/>
                  </a:cubicBezTo>
                  <a:cubicBezTo>
                    <a:pt x="1972" y="3134"/>
                    <a:pt x="1936" y="3063"/>
                    <a:pt x="1901" y="2976"/>
                  </a:cubicBezTo>
                  <a:cubicBezTo>
                    <a:pt x="1849" y="2906"/>
                    <a:pt x="1814" y="2835"/>
                    <a:pt x="1779" y="2765"/>
                  </a:cubicBezTo>
                  <a:cubicBezTo>
                    <a:pt x="1779" y="2747"/>
                    <a:pt x="1760" y="2730"/>
                    <a:pt x="1760" y="2711"/>
                  </a:cubicBezTo>
                  <a:cubicBezTo>
                    <a:pt x="1708" y="2606"/>
                    <a:pt x="1673" y="2500"/>
                    <a:pt x="1603" y="2378"/>
                  </a:cubicBezTo>
                  <a:cubicBezTo>
                    <a:pt x="1444" y="2535"/>
                    <a:pt x="1356" y="2641"/>
                    <a:pt x="1251" y="2730"/>
                  </a:cubicBezTo>
                  <a:cubicBezTo>
                    <a:pt x="1197" y="2765"/>
                    <a:pt x="1162" y="2800"/>
                    <a:pt x="1110" y="2835"/>
                  </a:cubicBezTo>
                  <a:cubicBezTo>
                    <a:pt x="986" y="2941"/>
                    <a:pt x="863" y="3028"/>
                    <a:pt x="739" y="3117"/>
                  </a:cubicBezTo>
                  <a:cubicBezTo>
                    <a:pt x="687" y="3169"/>
                    <a:pt x="617" y="3223"/>
                    <a:pt x="547" y="3275"/>
                  </a:cubicBezTo>
                  <a:cubicBezTo>
                    <a:pt x="352" y="3434"/>
                    <a:pt x="176" y="3610"/>
                    <a:pt x="0" y="3768"/>
                  </a:cubicBezTo>
                  <a:cubicBezTo>
                    <a:pt x="18" y="3786"/>
                    <a:pt x="54" y="3786"/>
                    <a:pt x="89" y="3786"/>
                  </a:cubicBezTo>
                  <a:lnTo>
                    <a:pt x="141" y="3786"/>
                  </a:lnTo>
                  <a:cubicBezTo>
                    <a:pt x="194" y="3786"/>
                    <a:pt x="247" y="3786"/>
                    <a:pt x="300" y="3768"/>
                  </a:cubicBezTo>
                  <a:cubicBezTo>
                    <a:pt x="476" y="3732"/>
                    <a:pt x="652" y="3645"/>
                    <a:pt x="810" y="3556"/>
                  </a:cubicBezTo>
                  <a:cubicBezTo>
                    <a:pt x="1039" y="3416"/>
                    <a:pt x="1251" y="3223"/>
                    <a:pt x="1479" y="3047"/>
                  </a:cubicBezTo>
                  <a:cubicBezTo>
                    <a:pt x="1638" y="3239"/>
                    <a:pt x="1760" y="3451"/>
                    <a:pt x="1936" y="3627"/>
                  </a:cubicBezTo>
                  <a:lnTo>
                    <a:pt x="1936" y="3645"/>
                  </a:lnTo>
                  <a:lnTo>
                    <a:pt x="2148" y="3803"/>
                  </a:lnTo>
                  <a:cubicBezTo>
                    <a:pt x="2307" y="3891"/>
                    <a:pt x="2483" y="3944"/>
                    <a:pt x="2659" y="3962"/>
                  </a:cubicBezTo>
                  <a:cubicBezTo>
                    <a:pt x="2746" y="3962"/>
                    <a:pt x="2852" y="3944"/>
                    <a:pt x="2940" y="3908"/>
                  </a:cubicBezTo>
                  <a:lnTo>
                    <a:pt x="2957" y="3908"/>
                  </a:lnTo>
                  <a:cubicBezTo>
                    <a:pt x="3380" y="3768"/>
                    <a:pt x="3433" y="3416"/>
                    <a:pt x="3450" y="3047"/>
                  </a:cubicBezTo>
                  <a:lnTo>
                    <a:pt x="3450" y="2624"/>
                  </a:lnTo>
                  <a:lnTo>
                    <a:pt x="3450" y="2007"/>
                  </a:lnTo>
                  <a:cubicBezTo>
                    <a:pt x="3661" y="1955"/>
                    <a:pt x="3873" y="1920"/>
                    <a:pt x="4032" y="1831"/>
                  </a:cubicBezTo>
                  <a:cubicBezTo>
                    <a:pt x="4330" y="1674"/>
                    <a:pt x="4647" y="1514"/>
                    <a:pt x="4877" y="1303"/>
                  </a:cubicBezTo>
                  <a:cubicBezTo>
                    <a:pt x="5018" y="1162"/>
                    <a:pt x="5088" y="1022"/>
                    <a:pt x="5088" y="881"/>
                  </a:cubicBezTo>
                  <a:cubicBezTo>
                    <a:pt x="5088" y="723"/>
                    <a:pt x="4999" y="564"/>
                    <a:pt x="4806" y="458"/>
                  </a:cubicBezTo>
                  <a:cubicBezTo>
                    <a:pt x="4490" y="265"/>
                    <a:pt x="4119" y="177"/>
                    <a:pt x="3767" y="71"/>
                  </a:cubicBezTo>
                  <a:cubicBezTo>
                    <a:pt x="3591" y="19"/>
                    <a:pt x="3415" y="19"/>
                    <a:pt x="3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4894466" y="4938103"/>
              <a:ext cx="124034" cy="95790"/>
            </a:xfrm>
            <a:custGeom>
              <a:avLst/>
              <a:gdLst/>
              <a:ahLst/>
              <a:cxnLst/>
              <a:rect l="l" t="t" r="r" b="b"/>
              <a:pathLst>
                <a:path w="4172" h="3222" extrusionOk="0">
                  <a:moveTo>
                    <a:pt x="2535" y="1"/>
                  </a:moveTo>
                  <a:cubicBezTo>
                    <a:pt x="2341" y="440"/>
                    <a:pt x="2130" y="898"/>
                    <a:pt x="1761" y="1268"/>
                  </a:cubicBezTo>
                  <a:cubicBezTo>
                    <a:pt x="1198" y="1832"/>
                    <a:pt x="599" y="2360"/>
                    <a:pt x="17" y="2888"/>
                  </a:cubicBezTo>
                  <a:cubicBezTo>
                    <a:pt x="1" y="2888"/>
                    <a:pt x="1" y="2905"/>
                    <a:pt x="1" y="2905"/>
                  </a:cubicBezTo>
                  <a:cubicBezTo>
                    <a:pt x="71" y="2853"/>
                    <a:pt x="141" y="2799"/>
                    <a:pt x="193" y="2747"/>
                  </a:cubicBezTo>
                  <a:cubicBezTo>
                    <a:pt x="317" y="2658"/>
                    <a:pt x="440" y="2571"/>
                    <a:pt x="564" y="2465"/>
                  </a:cubicBezTo>
                  <a:cubicBezTo>
                    <a:pt x="616" y="2430"/>
                    <a:pt x="651" y="2395"/>
                    <a:pt x="705" y="2360"/>
                  </a:cubicBezTo>
                  <a:cubicBezTo>
                    <a:pt x="810" y="2271"/>
                    <a:pt x="898" y="2165"/>
                    <a:pt x="1057" y="2008"/>
                  </a:cubicBezTo>
                  <a:cubicBezTo>
                    <a:pt x="1127" y="2130"/>
                    <a:pt x="1162" y="2236"/>
                    <a:pt x="1214" y="2341"/>
                  </a:cubicBezTo>
                  <a:cubicBezTo>
                    <a:pt x="1214" y="2360"/>
                    <a:pt x="1233" y="2377"/>
                    <a:pt x="1233" y="2395"/>
                  </a:cubicBezTo>
                  <a:cubicBezTo>
                    <a:pt x="1268" y="2465"/>
                    <a:pt x="1303" y="2536"/>
                    <a:pt x="1355" y="2606"/>
                  </a:cubicBezTo>
                  <a:cubicBezTo>
                    <a:pt x="1390" y="2693"/>
                    <a:pt x="1426" y="2764"/>
                    <a:pt x="1479" y="2834"/>
                  </a:cubicBezTo>
                  <a:cubicBezTo>
                    <a:pt x="1602" y="3010"/>
                    <a:pt x="1761" y="3134"/>
                    <a:pt x="1989" y="3205"/>
                  </a:cubicBezTo>
                  <a:cubicBezTo>
                    <a:pt x="2059" y="3205"/>
                    <a:pt x="2113" y="3222"/>
                    <a:pt x="2165" y="3222"/>
                  </a:cubicBezTo>
                  <a:cubicBezTo>
                    <a:pt x="2359" y="3222"/>
                    <a:pt x="2482" y="3116"/>
                    <a:pt x="2517" y="2869"/>
                  </a:cubicBezTo>
                  <a:cubicBezTo>
                    <a:pt x="2552" y="2571"/>
                    <a:pt x="2552" y="2271"/>
                    <a:pt x="2535" y="1972"/>
                  </a:cubicBezTo>
                  <a:cubicBezTo>
                    <a:pt x="2500" y="1374"/>
                    <a:pt x="2500" y="1356"/>
                    <a:pt x="3063" y="1198"/>
                  </a:cubicBezTo>
                  <a:cubicBezTo>
                    <a:pt x="3080" y="1198"/>
                    <a:pt x="3099" y="1180"/>
                    <a:pt x="3115" y="1180"/>
                  </a:cubicBezTo>
                  <a:lnTo>
                    <a:pt x="3134" y="1180"/>
                  </a:lnTo>
                  <a:cubicBezTo>
                    <a:pt x="3275" y="1144"/>
                    <a:pt x="3415" y="1109"/>
                    <a:pt x="3538" y="1057"/>
                  </a:cubicBezTo>
                  <a:cubicBezTo>
                    <a:pt x="3556" y="1057"/>
                    <a:pt x="3573" y="1039"/>
                    <a:pt x="3591" y="1039"/>
                  </a:cubicBezTo>
                  <a:cubicBezTo>
                    <a:pt x="3644" y="1004"/>
                    <a:pt x="3697" y="987"/>
                    <a:pt x="3749" y="952"/>
                  </a:cubicBezTo>
                  <a:cubicBezTo>
                    <a:pt x="3925" y="846"/>
                    <a:pt x="4084" y="722"/>
                    <a:pt x="4172" y="459"/>
                  </a:cubicBezTo>
                  <a:cubicBezTo>
                    <a:pt x="4101" y="388"/>
                    <a:pt x="4031" y="318"/>
                    <a:pt x="3944" y="264"/>
                  </a:cubicBezTo>
                  <a:lnTo>
                    <a:pt x="3925" y="264"/>
                  </a:lnTo>
                  <a:cubicBezTo>
                    <a:pt x="3627" y="53"/>
                    <a:pt x="3275" y="1"/>
                    <a:pt x="29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5217869" y="4938103"/>
              <a:ext cx="7373" cy="1100"/>
            </a:xfrm>
            <a:custGeom>
              <a:avLst/>
              <a:gdLst/>
              <a:ahLst/>
              <a:cxnLst/>
              <a:rect l="l" t="t" r="r" b="b"/>
              <a:pathLst>
                <a:path w="248" h="37" extrusionOk="0">
                  <a:moveTo>
                    <a:pt x="1" y="1"/>
                  </a:moveTo>
                  <a:cubicBezTo>
                    <a:pt x="75" y="15"/>
                    <a:pt x="138" y="18"/>
                    <a:pt x="209" y="29"/>
                  </a:cubicBezTo>
                  <a:lnTo>
                    <a:pt x="209" y="29"/>
                  </a:lnTo>
                  <a:cubicBezTo>
                    <a:pt x="194" y="24"/>
                    <a:pt x="179" y="18"/>
                    <a:pt x="159" y="18"/>
                  </a:cubicBezTo>
                  <a:cubicBezTo>
                    <a:pt x="107" y="18"/>
                    <a:pt x="53" y="1"/>
                    <a:pt x="1" y="1"/>
                  </a:cubicBezTo>
                  <a:close/>
                  <a:moveTo>
                    <a:pt x="209" y="29"/>
                  </a:moveTo>
                  <a:cubicBezTo>
                    <a:pt x="221" y="33"/>
                    <a:pt x="233" y="36"/>
                    <a:pt x="247" y="36"/>
                  </a:cubicBezTo>
                  <a:cubicBezTo>
                    <a:pt x="234" y="34"/>
                    <a:pt x="222" y="31"/>
                    <a:pt x="209" y="29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5157309" y="4999585"/>
              <a:ext cx="10376" cy="21257"/>
            </a:xfrm>
            <a:custGeom>
              <a:avLst/>
              <a:gdLst/>
              <a:ahLst/>
              <a:cxnLst/>
              <a:rect l="l" t="t" r="r" b="b"/>
              <a:pathLst>
                <a:path w="349" h="715" extrusionOk="0">
                  <a:moveTo>
                    <a:pt x="0" y="0"/>
                  </a:moveTo>
                  <a:cubicBezTo>
                    <a:pt x="103" y="226"/>
                    <a:pt x="173" y="400"/>
                    <a:pt x="259" y="573"/>
                  </a:cubicBezTo>
                  <a:cubicBezTo>
                    <a:pt x="295" y="625"/>
                    <a:pt x="330" y="679"/>
                    <a:pt x="348" y="714"/>
                  </a:cubicBezTo>
                  <a:cubicBezTo>
                    <a:pt x="330" y="661"/>
                    <a:pt x="295" y="625"/>
                    <a:pt x="259" y="555"/>
                  </a:cubicBezTo>
                  <a:cubicBezTo>
                    <a:pt x="173" y="399"/>
                    <a:pt x="103" y="226"/>
                    <a:pt x="0" y="0"/>
                  </a:cubicBez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5112684" y="4927638"/>
              <a:ext cx="146539" cy="117255"/>
            </a:xfrm>
            <a:custGeom>
              <a:avLst/>
              <a:gdLst/>
              <a:ahLst/>
              <a:cxnLst/>
              <a:rect l="l" t="t" r="r" b="b"/>
              <a:pathLst>
                <a:path w="4929" h="3944" extrusionOk="0">
                  <a:moveTo>
                    <a:pt x="3257" y="1"/>
                  </a:moveTo>
                  <a:cubicBezTo>
                    <a:pt x="3204" y="107"/>
                    <a:pt x="3169" y="229"/>
                    <a:pt x="3116" y="353"/>
                  </a:cubicBezTo>
                  <a:lnTo>
                    <a:pt x="3539" y="353"/>
                  </a:lnTo>
                  <a:cubicBezTo>
                    <a:pt x="3591" y="353"/>
                    <a:pt x="3645" y="370"/>
                    <a:pt x="3697" y="370"/>
                  </a:cubicBezTo>
                  <a:cubicBezTo>
                    <a:pt x="3732" y="370"/>
                    <a:pt x="3750" y="388"/>
                    <a:pt x="3785" y="388"/>
                  </a:cubicBezTo>
                  <a:cubicBezTo>
                    <a:pt x="3908" y="405"/>
                    <a:pt x="4032" y="440"/>
                    <a:pt x="4154" y="494"/>
                  </a:cubicBezTo>
                  <a:lnTo>
                    <a:pt x="4154" y="511"/>
                  </a:lnTo>
                  <a:lnTo>
                    <a:pt x="4173" y="511"/>
                  </a:lnTo>
                  <a:cubicBezTo>
                    <a:pt x="4190" y="511"/>
                    <a:pt x="4225" y="529"/>
                    <a:pt x="4260" y="546"/>
                  </a:cubicBezTo>
                  <a:cubicBezTo>
                    <a:pt x="4260" y="564"/>
                    <a:pt x="4278" y="564"/>
                    <a:pt x="4278" y="564"/>
                  </a:cubicBezTo>
                  <a:lnTo>
                    <a:pt x="4295" y="581"/>
                  </a:lnTo>
                  <a:cubicBezTo>
                    <a:pt x="4330" y="599"/>
                    <a:pt x="4384" y="635"/>
                    <a:pt x="4436" y="687"/>
                  </a:cubicBezTo>
                  <a:lnTo>
                    <a:pt x="4454" y="705"/>
                  </a:lnTo>
                  <a:lnTo>
                    <a:pt x="4560" y="811"/>
                  </a:lnTo>
                  <a:lnTo>
                    <a:pt x="4577" y="828"/>
                  </a:lnTo>
                  <a:cubicBezTo>
                    <a:pt x="4489" y="1109"/>
                    <a:pt x="4295" y="1233"/>
                    <a:pt x="4084" y="1339"/>
                  </a:cubicBezTo>
                  <a:cubicBezTo>
                    <a:pt x="4067" y="1356"/>
                    <a:pt x="4049" y="1356"/>
                    <a:pt x="4032" y="1374"/>
                  </a:cubicBezTo>
                  <a:cubicBezTo>
                    <a:pt x="4013" y="1374"/>
                    <a:pt x="4013" y="1374"/>
                    <a:pt x="3997" y="1391"/>
                  </a:cubicBezTo>
                  <a:cubicBezTo>
                    <a:pt x="3856" y="1444"/>
                    <a:pt x="3697" y="1480"/>
                    <a:pt x="3539" y="1532"/>
                  </a:cubicBezTo>
                  <a:cubicBezTo>
                    <a:pt x="3521" y="1532"/>
                    <a:pt x="3504" y="1532"/>
                    <a:pt x="3485" y="1550"/>
                  </a:cubicBezTo>
                  <a:cubicBezTo>
                    <a:pt x="3469" y="1550"/>
                    <a:pt x="3433" y="1550"/>
                    <a:pt x="3398" y="1567"/>
                  </a:cubicBezTo>
                  <a:cubicBezTo>
                    <a:pt x="2905" y="1708"/>
                    <a:pt x="2922" y="1743"/>
                    <a:pt x="2957" y="2306"/>
                  </a:cubicBezTo>
                  <a:cubicBezTo>
                    <a:pt x="2976" y="2606"/>
                    <a:pt x="2976" y="2905"/>
                    <a:pt x="2940" y="3205"/>
                  </a:cubicBezTo>
                  <a:cubicBezTo>
                    <a:pt x="2905" y="3451"/>
                    <a:pt x="2781" y="3574"/>
                    <a:pt x="2570" y="3574"/>
                  </a:cubicBezTo>
                  <a:lnTo>
                    <a:pt x="2518" y="3574"/>
                  </a:lnTo>
                  <a:cubicBezTo>
                    <a:pt x="2464" y="3557"/>
                    <a:pt x="2412" y="3557"/>
                    <a:pt x="2359" y="3538"/>
                  </a:cubicBezTo>
                  <a:cubicBezTo>
                    <a:pt x="2324" y="3521"/>
                    <a:pt x="2288" y="3521"/>
                    <a:pt x="2253" y="3503"/>
                  </a:cubicBezTo>
                  <a:cubicBezTo>
                    <a:pt x="2077" y="3416"/>
                    <a:pt x="1955" y="3292"/>
                    <a:pt x="1849" y="3134"/>
                  </a:cubicBezTo>
                  <a:cubicBezTo>
                    <a:pt x="1831" y="3099"/>
                    <a:pt x="1796" y="3045"/>
                    <a:pt x="1760" y="2993"/>
                  </a:cubicBezTo>
                  <a:cubicBezTo>
                    <a:pt x="1673" y="2817"/>
                    <a:pt x="1603" y="2641"/>
                    <a:pt x="1497" y="2412"/>
                  </a:cubicBezTo>
                  <a:cubicBezTo>
                    <a:pt x="1004" y="2869"/>
                    <a:pt x="493" y="3310"/>
                    <a:pt x="0" y="3768"/>
                  </a:cubicBezTo>
                  <a:cubicBezTo>
                    <a:pt x="71" y="3768"/>
                    <a:pt x="159" y="3768"/>
                    <a:pt x="230" y="3750"/>
                  </a:cubicBezTo>
                  <a:cubicBezTo>
                    <a:pt x="441" y="3679"/>
                    <a:pt x="634" y="3557"/>
                    <a:pt x="828" y="3433"/>
                  </a:cubicBezTo>
                  <a:cubicBezTo>
                    <a:pt x="1004" y="3310"/>
                    <a:pt x="1180" y="3169"/>
                    <a:pt x="1338" y="3029"/>
                  </a:cubicBezTo>
                  <a:cubicBezTo>
                    <a:pt x="1532" y="3257"/>
                    <a:pt x="1655" y="3486"/>
                    <a:pt x="1849" y="3662"/>
                  </a:cubicBezTo>
                  <a:lnTo>
                    <a:pt x="1866" y="3662"/>
                  </a:lnTo>
                  <a:lnTo>
                    <a:pt x="1866" y="3679"/>
                  </a:lnTo>
                  <a:lnTo>
                    <a:pt x="1884" y="3679"/>
                  </a:lnTo>
                  <a:cubicBezTo>
                    <a:pt x="1936" y="3714"/>
                    <a:pt x="1972" y="3750"/>
                    <a:pt x="2025" y="3785"/>
                  </a:cubicBezTo>
                  <a:cubicBezTo>
                    <a:pt x="2183" y="3873"/>
                    <a:pt x="2342" y="3944"/>
                    <a:pt x="2518" y="3944"/>
                  </a:cubicBezTo>
                  <a:lnTo>
                    <a:pt x="2535" y="3944"/>
                  </a:lnTo>
                  <a:cubicBezTo>
                    <a:pt x="2624" y="3944"/>
                    <a:pt x="2729" y="3926"/>
                    <a:pt x="2835" y="3890"/>
                  </a:cubicBezTo>
                  <a:lnTo>
                    <a:pt x="2835" y="3873"/>
                  </a:lnTo>
                  <a:lnTo>
                    <a:pt x="2852" y="3873"/>
                  </a:lnTo>
                  <a:cubicBezTo>
                    <a:pt x="3222" y="3733"/>
                    <a:pt x="3292" y="3416"/>
                    <a:pt x="3309" y="3064"/>
                  </a:cubicBezTo>
                  <a:lnTo>
                    <a:pt x="3309" y="2623"/>
                  </a:lnTo>
                  <a:lnTo>
                    <a:pt x="3309" y="2008"/>
                  </a:lnTo>
                  <a:cubicBezTo>
                    <a:pt x="3661" y="1884"/>
                    <a:pt x="3978" y="1796"/>
                    <a:pt x="4295" y="1637"/>
                  </a:cubicBezTo>
                  <a:cubicBezTo>
                    <a:pt x="4595" y="1496"/>
                    <a:pt x="4929" y="1285"/>
                    <a:pt x="4929" y="916"/>
                  </a:cubicBezTo>
                  <a:lnTo>
                    <a:pt x="4929" y="863"/>
                  </a:lnTo>
                  <a:cubicBezTo>
                    <a:pt x="4912" y="440"/>
                    <a:pt x="4506" y="264"/>
                    <a:pt x="4154" y="159"/>
                  </a:cubicBezTo>
                  <a:cubicBezTo>
                    <a:pt x="3873" y="88"/>
                    <a:pt x="3574" y="53"/>
                    <a:pt x="3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5157190" y="4938103"/>
              <a:ext cx="91568" cy="95790"/>
            </a:xfrm>
            <a:custGeom>
              <a:avLst/>
              <a:gdLst/>
              <a:ahLst/>
              <a:cxnLst/>
              <a:rect l="l" t="t" r="r" b="b"/>
              <a:pathLst>
                <a:path w="3080" h="3222" extrusionOk="0">
                  <a:moveTo>
                    <a:pt x="1619" y="1"/>
                  </a:moveTo>
                  <a:cubicBezTo>
                    <a:pt x="1408" y="440"/>
                    <a:pt x="1197" y="898"/>
                    <a:pt x="845" y="1268"/>
                  </a:cubicBezTo>
                  <a:lnTo>
                    <a:pt x="0" y="2060"/>
                  </a:lnTo>
                  <a:cubicBezTo>
                    <a:pt x="106" y="2289"/>
                    <a:pt x="176" y="2465"/>
                    <a:pt x="263" y="2623"/>
                  </a:cubicBezTo>
                  <a:cubicBezTo>
                    <a:pt x="299" y="2693"/>
                    <a:pt x="334" y="2729"/>
                    <a:pt x="352" y="2782"/>
                  </a:cubicBezTo>
                  <a:cubicBezTo>
                    <a:pt x="458" y="2940"/>
                    <a:pt x="580" y="3064"/>
                    <a:pt x="756" y="3151"/>
                  </a:cubicBezTo>
                  <a:cubicBezTo>
                    <a:pt x="791" y="3169"/>
                    <a:pt x="827" y="3169"/>
                    <a:pt x="862" y="3186"/>
                  </a:cubicBezTo>
                  <a:cubicBezTo>
                    <a:pt x="915" y="3205"/>
                    <a:pt x="967" y="3205"/>
                    <a:pt x="1021" y="3222"/>
                  </a:cubicBezTo>
                  <a:lnTo>
                    <a:pt x="1073" y="3222"/>
                  </a:lnTo>
                  <a:cubicBezTo>
                    <a:pt x="1284" y="3222"/>
                    <a:pt x="1408" y="3099"/>
                    <a:pt x="1443" y="2853"/>
                  </a:cubicBezTo>
                  <a:cubicBezTo>
                    <a:pt x="1479" y="2553"/>
                    <a:pt x="1479" y="2254"/>
                    <a:pt x="1460" y="1954"/>
                  </a:cubicBezTo>
                  <a:cubicBezTo>
                    <a:pt x="1425" y="1391"/>
                    <a:pt x="1408" y="1356"/>
                    <a:pt x="1901" y="1215"/>
                  </a:cubicBezTo>
                  <a:cubicBezTo>
                    <a:pt x="1936" y="1198"/>
                    <a:pt x="1972" y="1198"/>
                    <a:pt x="1988" y="1198"/>
                  </a:cubicBezTo>
                  <a:cubicBezTo>
                    <a:pt x="2007" y="1180"/>
                    <a:pt x="2024" y="1180"/>
                    <a:pt x="2042" y="1180"/>
                  </a:cubicBezTo>
                  <a:cubicBezTo>
                    <a:pt x="2200" y="1128"/>
                    <a:pt x="2359" y="1092"/>
                    <a:pt x="2500" y="1039"/>
                  </a:cubicBezTo>
                  <a:cubicBezTo>
                    <a:pt x="2516" y="1022"/>
                    <a:pt x="2516" y="1022"/>
                    <a:pt x="2535" y="1022"/>
                  </a:cubicBezTo>
                  <a:cubicBezTo>
                    <a:pt x="2552" y="1004"/>
                    <a:pt x="2570" y="1004"/>
                    <a:pt x="2587" y="987"/>
                  </a:cubicBezTo>
                  <a:cubicBezTo>
                    <a:pt x="2798" y="881"/>
                    <a:pt x="2992" y="757"/>
                    <a:pt x="3080" y="476"/>
                  </a:cubicBezTo>
                  <a:lnTo>
                    <a:pt x="3063" y="459"/>
                  </a:lnTo>
                  <a:lnTo>
                    <a:pt x="2957" y="353"/>
                  </a:lnTo>
                  <a:lnTo>
                    <a:pt x="2939" y="335"/>
                  </a:lnTo>
                  <a:cubicBezTo>
                    <a:pt x="2887" y="283"/>
                    <a:pt x="2833" y="247"/>
                    <a:pt x="2798" y="229"/>
                  </a:cubicBezTo>
                  <a:lnTo>
                    <a:pt x="2781" y="212"/>
                  </a:lnTo>
                  <a:cubicBezTo>
                    <a:pt x="2781" y="212"/>
                    <a:pt x="2763" y="212"/>
                    <a:pt x="2763" y="194"/>
                  </a:cubicBezTo>
                  <a:cubicBezTo>
                    <a:pt x="2728" y="177"/>
                    <a:pt x="2693" y="159"/>
                    <a:pt x="2676" y="159"/>
                  </a:cubicBezTo>
                  <a:lnTo>
                    <a:pt x="2657" y="159"/>
                  </a:lnTo>
                  <a:lnTo>
                    <a:pt x="2657" y="142"/>
                  </a:lnTo>
                  <a:cubicBezTo>
                    <a:pt x="2535" y="88"/>
                    <a:pt x="2411" y="53"/>
                    <a:pt x="2288" y="36"/>
                  </a:cubicBezTo>
                  <a:cubicBezTo>
                    <a:pt x="2200" y="18"/>
                    <a:pt x="2129" y="18"/>
                    <a:pt x="20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93730" y="4905132"/>
              <a:ext cx="70698" cy="48163"/>
            </a:xfrm>
            <a:custGeom>
              <a:avLst/>
              <a:gdLst/>
              <a:ahLst/>
              <a:cxnLst/>
              <a:rect l="l" t="t" r="r" b="b"/>
              <a:pathLst>
                <a:path w="2378" h="1620" extrusionOk="0">
                  <a:moveTo>
                    <a:pt x="2025" y="0"/>
                  </a:moveTo>
                  <a:cubicBezTo>
                    <a:pt x="1901" y="0"/>
                    <a:pt x="1779" y="36"/>
                    <a:pt x="1673" y="106"/>
                  </a:cubicBezTo>
                  <a:cubicBezTo>
                    <a:pt x="1427" y="300"/>
                    <a:pt x="1479" y="652"/>
                    <a:pt x="1321" y="899"/>
                  </a:cubicBezTo>
                  <a:cubicBezTo>
                    <a:pt x="1021" y="1392"/>
                    <a:pt x="265" y="899"/>
                    <a:pt x="35" y="1514"/>
                  </a:cubicBezTo>
                  <a:cubicBezTo>
                    <a:pt x="0" y="1585"/>
                    <a:pt x="54" y="1620"/>
                    <a:pt x="106" y="1620"/>
                  </a:cubicBezTo>
                  <a:cubicBezTo>
                    <a:pt x="124" y="1620"/>
                    <a:pt x="159" y="1603"/>
                    <a:pt x="176" y="1585"/>
                  </a:cubicBezTo>
                  <a:cubicBezTo>
                    <a:pt x="246" y="1479"/>
                    <a:pt x="335" y="1444"/>
                    <a:pt x="441" y="1444"/>
                  </a:cubicBezTo>
                  <a:cubicBezTo>
                    <a:pt x="634" y="1444"/>
                    <a:pt x="863" y="1549"/>
                    <a:pt x="1021" y="1568"/>
                  </a:cubicBezTo>
                  <a:lnTo>
                    <a:pt x="1110" y="1568"/>
                  </a:lnTo>
                  <a:cubicBezTo>
                    <a:pt x="1286" y="1568"/>
                    <a:pt x="1443" y="1514"/>
                    <a:pt x="1584" y="1392"/>
                  </a:cubicBezTo>
                  <a:cubicBezTo>
                    <a:pt x="1919" y="1110"/>
                    <a:pt x="1884" y="371"/>
                    <a:pt x="2271" y="212"/>
                  </a:cubicBezTo>
                  <a:cubicBezTo>
                    <a:pt x="2359" y="176"/>
                    <a:pt x="2377" y="54"/>
                    <a:pt x="2271" y="36"/>
                  </a:cubicBezTo>
                  <a:cubicBezTo>
                    <a:pt x="2201" y="19"/>
                    <a:pt x="211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425565" y="4922405"/>
              <a:ext cx="46587" cy="31454"/>
            </a:xfrm>
            <a:custGeom>
              <a:avLst/>
              <a:gdLst/>
              <a:ahLst/>
              <a:cxnLst/>
              <a:rect l="l" t="t" r="r" b="b"/>
              <a:pathLst>
                <a:path w="1567" h="1058" extrusionOk="0">
                  <a:moveTo>
                    <a:pt x="1355" y="1"/>
                  </a:moveTo>
                  <a:cubicBezTo>
                    <a:pt x="1338" y="1"/>
                    <a:pt x="1320" y="1"/>
                    <a:pt x="1303" y="18"/>
                  </a:cubicBezTo>
                  <a:cubicBezTo>
                    <a:pt x="1198" y="123"/>
                    <a:pt x="1179" y="264"/>
                    <a:pt x="1109" y="388"/>
                  </a:cubicBezTo>
                  <a:cubicBezTo>
                    <a:pt x="1074" y="494"/>
                    <a:pt x="1003" y="599"/>
                    <a:pt x="898" y="652"/>
                  </a:cubicBezTo>
                  <a:cubicBezTo>
                    <a:pt x="862" y="652"/>
                    <a:pt x="846" y="670"/>
                    <a:pt x="810" y="670"/>
                  </a:cubicBezTo>
                  <a:cubicBezTo>
                    <a:pt x="740" y="670"/>
                    <a:pt x="670" y="635"/>
                    <a:pt x="599" y="616"/>
                  </a:cubicBezTo>
                  <a:cubicBezTo>
                    <a:pt x="564" y="599"/>
                    <a:pt x="529" y="599"/>
                    <a:pt x="494" y="599"/>
                  </a:cubicBezTo>
                  <a:cubicBezTo>
                    <a:pt x="282" y="599"/>
                    <a:pt x="141" y="757"/>
                    <a:pt x="36" y="933"/>
                  </a:cubicBezTo>
                  <a:cubicBezTo>
                    <a:pt x="1" y="987"/>
                    <a:pt x="53" y="1057"/>
                    <a:pt x="106" y="1057"/>
                  </a:cubicBezTo>
                  <a:cubicBezTo>
                    <a:pt x="123" y="1057"/>
                    <a:pt x="141" y="1039"/>
                    <a:pt x="158" y="1022"/>
                  </a:cubicBezTo>
                  <a:cubicBezTo>
                    <a:pt x="247" y="916"/>
                    <a:pt x="317" y="828"/>
                    <a:pt x="440" y="828"/>
                  </a:cubicBezTo>
                  <a:cubicBezTo>
                    <a:pt x="475" y="828"/>
                    <a:pt x="529" y="846"/>
                    <a:pt x="581" y="863"/>
                  </a:cubicBezTo>
                  <a:cubicBezTo>
                    <a:pt x="651" y="881"/>
                    <a:pt x="705" y="916"/>
                    <a:pt x="775" y="933"/>
                  </a:cubicBezTo>
                  <a:lnTo>
                    <a:pt x="846" y="933"/>
                  </a:lnTo>
                  <a:cubicBezTo>
                    <a:pt x="951" y="933"/>
                    <a:pt x="1074" y="898"/>
                    <a:pt x="1162" y="828"/>
                  </a:cubicBezTo>
                  <a:cubicBezTo>
                    <a:pt x="1391" y="670"/>
                    <a:pt x="1567" y="299"/>
                    <a:pt x="1426" y="36"/>
                  </a:cubicBezTo>
                  <a:cubicBezTo>
                    <a:pt x="1426" y="1"/>
                    <a:pt x="1391" y="1"/>
                    <a:pt x="13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679905" y="4893627"/>
              <a:ext cx="40314" cy="46082"/>
            </a:xfrm>
            <a:custGeom>
              <a:avLst/>
              <a:gdLst/>
              <a:ahLst/>
              <a:cxnLst/>
              <a:rect l="l" t="t" r="r" b="b"/>
              <a:pathLst>
                <a:path w="1356" h="1550" extrusionOk="0">
                  <a:moveTo>
                    <a:pt x="1233" y="0"/>
                  </a:moveTo>
                  <a:cubicBezTo>
                    <a:pt x="1233" y="0"/>
                    <a:pt x="1214" y="0"/>
                    <a:pt x="1197" y="18"/>
                  </a:cubicBezTo>
                  <a:cubicBezTo>
                    <a:pt x="740" y="265"/>
                    <a:pt x="0" y="828"/>
                    <a:pt x="229" y="1462"/>
                  </a:cubicBezTo>
                  <a:cubicBezTo>
                    <a:pt x="264" y="1514"/>
                    <a:pt x="317" y="1549"/>
                    <a:pt x="369" y="1549"/>
                  </a:cubicBezTo>
                  <a:cubicBezTo>
                    <a:pt x="388" y="1549"/>
                    <a:pt x="423" y="1532"/>
                    <a:pt x="440" y="1514"/>
                  </a:cubicBezTo>
                  <a:cubicBezTo>
                    <a:pt x="616" y="1321"/>
                    <a:pt x="669" y="1056"/>
                    <a:pt x="792" y="828"/>
                  </a:cubicBezTo>
                  <a:cubicBezTo>
                    <a:pt x="916" y="582"/>
                    <a:pt x="1074" y="317"/>
                    <a:pt x="1303" y="141"/>
                  </a:cubicBezTo>
                  <a:cubicBezTo>
                    <a:pt x="1355" y="89"/>
                    <a:pt x="1303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4912750" y="4895708"/>
              <a:ext cx="30949" cy="45576"/>
            </a:xfrm>
            <a:custGeom>
              <a:avLst/>
              <a:gdLst/>
              <a:ahLst/>
              <a:cxnLst/>
              <a:rect l="l" t="t" r="r" b="b"/>
              <a:pathLst>
                <a:path w="1041" h="1533" extrusionOk="0">
                  <a:moveTo>
                    <a:pt x="935" y="0"/>
                  </a:moveTo>
                  <a:cubicBezTo>
                    <a:pt x="916" y="0"/>
                    <a:pt x="899" y="0"/>
                    <a:pt x="881" y="19"/>
                  </a:cubicBezTo>
                  <a:cubicBezTo>
                    <a:pt x="583" y="160"/>
                    <a:pt x="353" y="371"/>
                    <a:pt x="195" y="688"/>
                  </a:cubicBezTo>
                  <a:cubicBezTo>
                    <a:pt x="90" y="934"/>
                    <a:pt x="1" y="1286"/>
                    <a:pt x="177" y="1514"/>
                  </a:cubicBezTo>
                  <a:cubicBezTo>
                    <a:pt x="195" y="1533"/>
                    <a:pt x="230" y="1533"/>
                    <a:pt x="247" y="1533"/>
                  </a:cubicBezTo>
                  <a:cubicBezTo>
                    <a:pt x="283" y="1533"/>
                    <a:pt x="318" y="1533"/>
                    <a:pt x="336" y="1514"/>
                  </a:cubicBezTo>
                  <a:cubicBezTo>
                    <a:pt x="477" y="1357"/>
                    <a:pt x="512" y="1092"/>
                    <a:pt x="583" y="881"/>
                  </a:cubicBezTo>
                  <a:cubicBezTo>
                    <a:pt x="653" y="634"/>
                    <a:pt x="811" y="353"/>
                    <a:pt x="987" y="141"/>
                  </a:cubicBezTo>
                  <a:cubicBezTo>
                    <a:pt x="1040" y="89"/>
                    <a:pt x="987" y="0"/>
                    <a:pt x="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5129958" y="4895708"/>
              <a:ext cx="46587" cy="49768"/>
            </a:xfrm>
            <a:custGeom>
              <a:avLst/>
              <a:gdLst/>
              <a:ahLst/>
              <a:cxnLst/>
              <a:rect l="l" t="t" r="r" b="b"/>
              <a:pathLst>
                <a:path w="1567" h="1674" extrusionOk="0">
                  <a:moveTo>
                    <a:pt x="1374" y="0"/>
                  </a:moveTo>
                  <a:cubicBezTo>
                    <a:pt x="951" y="247"/>
                    <a:pt x="1" y="1233"/>
                    <a:pt x="722" y="1638"/>
                  </a:cubicBezTo>
                  <a:cubicBezTo>
                    <a:pt x="740" y="1655"/>
                    <a:pt x="792" y="1673"/>
                    <a:pt x="827" y="1673"/>
                  </a:cubicBezTo>
                  <a:cubicBezTo>
                    <a:pt x="863" y="1673"/>
                    <a:pt x="898" y="1655"/>
                    <a:pt x="916" y="1638"/>
                  </a:cubicBezTo>
                  <a:cubicBezTo>
                    <a:pt x="986" y="1603"/>
                    <a:pt x="1003" y="1568"/>
                    <a:pt x="1022" y="1479"/>
                  </a:cubicBezTo>
                  <a:cubicBezTo>
                    <a:pt x="1022" y="1338"/>
                    <a:pt x="968" y="1233"/>
                    <a:pt x="1022" y="1075"/>
                  </a:cubicBezTo>
                  <a:cubicBezTo>
                    <a:pt x="1127" y="723"/>
                    <a:pt x="1320" y="441"/>
                    <a:pt x="1515" y="160"/>
                  </a:cubicBezTo>
                  <a:cubicBezTo>
                    <a:pt x="1567" y="71"/>
                    <a:pt x="1496" y="0"/>
                    <a:pt x="1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3"/>
          <p:cNvSpPr txBox="1">
            <a:spLocks noGrp="1"/>
          </p:cNvSpPr>
          <p:nvPr>
            <p:ph type="title"/>
          </p:nvPr>
        </p:nvSpPr>
        <p:spPr>
          <a:xfrm>
            <a:off x="925600" y="1846800"/>
            <a:ext cx="5067600" cy="14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0" name="Google Shape;400;p3"/>
          <p:cNvSpPr txBox="1">
            <a:spLocks noGrp="1"/>
          </p:cNvSpPr>
          <p:nvPr>
            <p:ph type="title" idx="2" hasCustomPrompt="1"/>
          </p:nvPr>
        </p:nvSpPr>
        <p:spPr>
          <a:xfrm>
            <a:off x="925600" y="809150"/>
            <a:ext cx="1641600" cy="841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5400000" algn="bl" rotWithShape="0">
              <a:schemeClr val="accent5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1" name="Google Shape;401;p3"/>
          <p:cNvSpPr txBox="1">
            <a:spLocks noGrp="1"/>
          </p:cNvSpPr>
          <p:nvPr>
            <p:ph type="subTitle" idx="1"/>
          </p:nvPr>
        </p:nvSpPr>
        <p:spPr>
          <a:xfrm>
            <a:off x="925600" y="3492550"/>
            <a:ext cx="5067600" cy="411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5400000" algn="bl" rotWithShape="0">
              <a:schemeClr val="accent5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4"/>
          <p:cNvGrpSpPr/>
          <p:nvPr/>
        </p:nvGrpSpPr>
        <p:grpSpPr>
          <a:xfrm>
            <a:off x="341019" y="428627"/>
            <a:ext cx="8495139" cy="4384432"/>
            <a:chOff x="341019" y="428627"/>
            <a:chExt cx="8495139" cy="4384432"/>
          </a:xfrm>
        </p:grpSpPr>
        <p:sp>
          <p:nvSpPr>
            <p:cNvPr id="404" name="Google Shape;404;p4"/>
            <p:cNvSpPr/>
            <p:nvPr/>
          </p:nvSpPr>
          <p:spPr>
            <a:xfrm>
              <a:off x="623098" y="537498"/>
              <a:ext cx="83214" cy="68587"/>
            </a:xfrm>
            <a:custGeom>
              <a:avLst/>
              <a:gdLst/>
              <a:ahLst/>
              <a:cxnLst/>
              <a:rect l="l" t="t" r="r" b="b"/>
              <a:pathLst>
                <a:path w="2799" h="2307" extrusionOk="0">
                  <a:moveTo>
                    <a:pt x="1479" y="0"/>
                  </a:moveTo>
                  <a:cubicBezTo>
                    <a:pt x="686" y="0"/>
                    <a:pt x="0" y="511"/>
                    <a:pt x="0" y="1056"/>
                  </a:cubicBezTo>
                  <a:lnTo>
                    <a:pt x="0" y="1092"/>
                  </a:lnTo>
                  <a:cubicBezTo>
                    <a:pt x="36" y="1708"/>
                    <a:pt x="792" y="2307"/>
                    <a:pt x="1585" y="2307"/>
                  </a:cubicBezTo>
                  <a:cubicBezTo>
                    <a:pt x="2341" y="2307"/>
                    <a:pt x="2799" y="1866"/>
                    <a:pt x="2799" y="1127"/>
                  </a:cubicBezTo>
                  <a:lnTo>
                    <a:pt x="2799" y="1075"/>
                  </a:lnTo>
                  <a:cubicBezTo>
                    <a:pt x="2782" y="458"/>
                    <a:pt x="2235" y="18"/>
                    <a:pt x="1479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8505918" y="4586456"/>
              <a:ext cx="68587" cy="57587"/>
            </a:xfrm>
            <a:custGeom>
              <a:avLst/>
              <a:gdLst/>
              <a:ahLst/>
              <a:cxnLst/>
              <a:rect l="l" t="t" r="r" b="b"/>
              <a:pathLst>
                <a:path w="2307" h="1937" extrusionOk="0">
                  <a:moveTo>
                    <a:pt x="1004" y="0"/>
                  </a:moveTo>
                  <a:cubicBezTo>
                    <a:pt x="441" y="17"/>
                    <a:pt x="0" y="404"/>
                    <a:pt x="0" y="827"/>
                  </a:cubicBezTo>
                  <a:lnTo>
                    <a:pt x="0" y="862"/>
                  </a:lnTo>
                  <a:cubicBezTo>
                    <a:pt x="18" y="1373"/>
                    <a:pt x="687" y="1936"/>
                    <a:pt x="1267" y="1936"/>
                  </a:cubicBezTo>
                  <a:lnTo>
                    <a:pt x="1321" y="1936"/>
                  </a:lnTo>
                  <a:cubicBezTo>
                    <a:pt x="1866" y="1901"/>
                    <a:pt x="2307" y="1479"/>
                    <a:pt x="2307" y="986"/>
                  </a:cubicBezTo>
                  <a:lnTo>
                    <a:pt x="2307" y="915"/>
                  </a:lnTo>
                  <a:cubicBezTo>
                    <a:pt x="2271" y="439"/>
                    <a:pt x="1673" y="0"/>
                    <a:pt x="1056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446710" y="486214"/>
              <a:ext cx="8215172" cy="4326845"/>
            </a:xfrm>
            <a:custGeom>
              <a:avLst/>
              <a:gdLst/>
              <a:ahLst/>
              <a:cxnLst/>
              <a:rect l="l" t="t" r="r" b="b"/>
              <a:pathLst>
                <a:path w="276326" h="145538" extrusionOk="0">
                  <a:moveTo>
                    <a:pt x="4701" y="34308"/>
                  </a:moveTo>
                  <a:cubicBezTo>
                    <a:pt x="4701" y="35435"/>
                    <a:pt x="4683" y="36561"/>
                    <a:pt x="4683" y="37705"/>
                  </a:cubicBezTo>
                  <a:cubicBezTo>
                    <a:pt x="4596" y="49428"/>
                    <a:pt x="4666" y="61151"/>
                    <a:pt x="4666" y="72874"/>
                  </a:cubicBezTo>
                  <a:lnTo>
                    <a:pt x="4666" y="108978"/>
                  </a:lnTo>
                  <a:lnTo>
                    <a:pt x="4666" y="117532"/>
                  </a:lnTo>
                  <a:lnTo>
                    <a:pt x="4701" y="117532"/>
                  </a:lnTo>
                  <a:lnTo>
                    <a:pt x="4701" y="34308"/>
                  </a:lnTo>
                  <a:close/>
                  <a:moveTo>
                    <a:pt x="1568" y="0"/>
                  </a:moveTo>
                  <a:cubicBezTo>
                    <a:pt x="1057" y="18"/>
                    <a:pt x="547" y="71"/>
                    <a:pt x="1" y="124"/>
                  </a:cubicBezTo>
                  <a:lnTo>
                    <a:pt x="1" y="145309"/>
                  </a:lnTo>
                  <a:cubicBezTo>
                    <a:pt x="318" y="145361"/>
                    <a:pt x="599" y="145450"/>
                    <a:pt x="899" y="145450"/>
                  </a:cubicBezTo>
                  <a:cubicBezTo>
                    <a:pt x="4718" y="145485"/>
                    <a:pt x="8556" y="145520"/>
                    <a:pt x="12393" y="145520"/>
                  </a:cubicBezTo>
                  <a:cubicBezTo>
                    <a:pt x="81977" y="145520"/>
                    <a:pt x="151559" y="145537"/>
                    <a:pt x="221124" y="145537"/>
                  </a:cubicBezTo>
                  <a:lnTo>
                    <a:pt x="224468" y="145537"/>
                  </a:lnTo>
                  <a:cubicBezTo>
                    <a:pt x="240787" y="145537"/>
                    <a:pt x="257104" y="145520"/>
                    <a:pt x="273422" y="145502"/>
                  </a:cubicBezTo>
                  <a:cubicBezTo>
                    <a:pt x="276326" y="145502"/>
                    <a:pt x="276027" y="145467"/>
                    <a:pt x="276009" y="143601"/>
                  </a:cubicBezTo>
                  <a:lnTo>
                    <a:pt x="275006" y="143601"/>
                  </a:lnTo>
                  <a:cubicBezTo>
                    <a:pt x="258671" y="143619"/>
                    <a:pt x="242336" y="143636"/>
                    <a:pt x="226001" y="143636"/>
                  </a:cubicBezTo>
                  <a:lnTo>
                    <a:pt x="222691" y="143636"/>
                  </a:lnTo>
                  <a:cubicBezTo>
                    <a:pt x="153126" y="143636"/>
                    <a:pt x="83542" y="143636"/>
                    <a:pt x="13960" y="143619"/>
                  </a:cubicBezTo>
                  <a:cubicBezTo>
                    <a:pt x="10123" y="143619"/>
                    <a:pt x="6286" y="143584"/>
                    <a:pt x="2465" y="143549"/>
                  </a:cubicBezTo>
                  <a:cubicBezTo>
                    <a:pt x="2183" y="143549"/>
                    <a:pt x="1885" y="143460"/>
                    <a:pt x="1568" y="143408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8750328" y="831082"/>
              <a:ext cx="38738" cy="1598760"/>
            </a:xfrm>
            <a:custGeom>
              <a:avLst/>
              <a:gdLst/>
              <a:ahLst/>
              <a:cxnLst/>
              <a:rect l="l" t="t" r="r" b="b"/>
              <a:pathLst>
                <a:path w="1303" h="53776" extrusionOk="0">
                  <a:moveTo>
                    <a:pt x="686" y="1"/>
                  </a:moveTo>
                  <a:cubicBezTo>
                    <a:pt x="0" y="529"/>
                    <a:pt x="211" y="1144"/>
                    <a:pt x="211" y="1672"/>
                  </a:cubicBezTo>
                  <a:cubicBezTo>
                    <a:pt x="193" y="18606"/>
                    <a:pt x="193" y="35540"/>
                    <a:pt x="176" y="52473"/>
                  </a:cubicBezTo>
                  <a:cubicBezTo>
                    <a:pt x="176" y="52755"/>
                    <a:pt x="158" y="53036"/>
                    <a:pt x="228" y="53301"/>
                  </a:cubicBezTo>
                  <a:cubicBezTo>
                    <a:pt x="263" y="53459"/>
                    <a:pt x="458" y="53618"/>
                    <a:pt x="580" y="53776"/>
                  </a:cubicBezTo>
                  <a:cubicBezTo>
                    <a:pt x="721" y="53759"/>
                    <a:pt x="880" y="53759"/>
                    <a:pt x="1021" y="53759"/>
                  </a:cubicBezTo>
                  <a:cubicBezTo>
                    <a:pt x="1108" y="53336"/>
                    <a:pt x="1249" y="52896"/>
                    <a:pt x="1249" y="52473"/>
                  </a:cubicBezTo>
                  <a:cubicBezTo>
                    <a:pt x="1268" y="37107"/>
                    <a:pt x="1268" y="21739"/>
                    <a:pt x="1268" y="6355"/>
                  </a:cubicBezTo>
                  <a:cubicBezTo>
                    <a:pt x="1268" y="4648"/>
                    <a:pt x="1232" y="2923"/>
                    <a:pt x="1197" y="1198"/>
                  </a:cubicBezTo>
                  <a:cubicBezTo>
                    <a:pt x="1197" y="792"/>
                    <a:pt x="1303" y="353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341019" y="721705"/>
              <a:ext cx="36657" cy="1079645"/>
            </a:xfrm>
            <a:custGeom>
              <a:avLst/>
              <a:gdLst/>
              <a:ahLst/>
              <a:cxnLst/>
              <a:rect l="l" t="t" r="r" b="b"/>
              <a:pathLst>
                <a:path w="1233" h="36315" extrusionOk="0">
                  <a:moveTo>
                    <a:pt x="370" y="0"/>
                  </a:moveTo>
                  <a:cubicBezTo>
                    <a:pt x="265" y="265"/>
                    <a:pt x="89" y="528"/>
                    <a:pt x="54" y="810"/>
                  </a:cubicBezTo>
                  <a:cubicBezTo>
                    <a:pt x="0" y="1356"/>
                    <a:pt x="0" y="1901"/>
                    <a:pt x="0" y="2465"/>
                  </a:cubicBezTo>
                  <a:lnTo>
                    <a:pt x="106" y="35100"/>
                  </a:lnTo>
                  <a:cubicBezTo>
                    <a:pt x="106" y="35329"/>
                    <a:pt x="70" y="35576"/>
                    <a:pt x="141" y="35804"/>
                  </a:cubicBezTo>
                  <a:cubicBezTo>
                    <a:pt x="176" y="35980"/>
                    <a:pt x="352" y="36120"/>
                    <a:pt x="476" y="36315"/>
                  </a:cubicBezTo>
                  <a:cubicBezTo>
                    <a:pt x="1232" y="35944"/>
                    <a:pt x="951" y="35416"/>
                    <a:pt x="951" y="34994"/>
                  </a:cubicBezTo>
                  <a:cubicBezTo>
                    <a:pt x="986" y="24151"/>
                    <a:pt x="1004" y="13308"/>
                    <a:pt x="1004" y="2465"/>
                  </a:cubicBezTo>
                  <a:cubicBezTo>
                    <a:pt x="1004" y="1884"/>
                    <a:pt x="1021" y="1286"/>
                    <a:pt x="986" y="704"/>
                  </a:cubicBezTo>
                  <a:cubicBezTo>
                    <a:pt x="969" y="458"/>
                    <a:pt x="793" y="230"/>
                    <a:pt x="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8744026" y="4461888"/>
              <a:ext cx="43465" cy="344392"/>
            </a:xfrm>
            <a:custGeom>
              <a:avLst/>
              <a:gdLst/>
              <a:ahLst/>
              <a:cxnLst/>
              <a:rect l="l" t="t" r="r" b="b"/>
              <a:pathLst>
                <a:path w="1462" h="11584" extrusionOk="0">
                  <a:moveTo>
                    <a:pt x="546" y="1"/>
                  </a:moveTo>
                  <a:cubicBezTo>
                    <a:pt x="459" y="299"/>
                    <a:pt x="318" y="564"/>
                    <a:pt x="299" y="827"/>
                  </a:cubicBezTo>
                  <a:cubicBezTo>
                    <a:pt x="1" y="5739"/>
                    <a:pt x="212" y="10914"/>
                    <a:pt x="722" y="11583"/>
                  </a:cubicBezTo>
                  <a:cubicBezTo>
                    <a:pt x="1285" y="10896"/>
                    <a:pt x="1461" y="7218"/>
                    <a:pt x="1198" y="951"/>
                  </a:cubicBezTo>
                  <a:cubicBezTo>
                    <a:pt x="1180" y="634"/>
                    <a:pt x="1339" y="229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348868" y="485708"/>
              <a:ext cx="31930" cy="165893"/>
            </a:xfrm>
            <a:custGeom>
              <a:avLst/>
              <a:gdLst/>
              <a:ahLst/>
              <a:cxnLst/>
              <a:rect l="l" t="t" r="r" b="b"/>
              <a:pathLst>
                <a:path w="1074" h="5580" extrusionOk="0">
                  <a:moveTo>
                    <a:pt x="423" y="0"/>
                  </a:moveTo>
                  <a:cubicBezTo>
                    <a:pt x="212" y="334"/>
                    <a:pt x="36" y="493"/>
                    <a:pt x="36" y="651"/>
                  </a:cubicBezTo>
                  <a:cubicBezTo>
                    <a:pt x="18" y="2129"/>
                    <a:pt x="1" y="3626"/>
                    <a:pt x="36" y="5105"/>
                  </a:cubicBezTo>
                  <a:cubicBezTo>
                    <a:pt x="36" y="5263"/>
                    <a:pt x="212" y="5422"/>
                    <a:pt x="318" y="5580"/>
                  </a:cubicBezTo>
                  <a:cubicBezTo>
                    <a:pt x="475" y="5580"/>
                    <a:pt x="634" y="5563"/>
                    <a:pt x="792" y="5563"/>
                  </a:cubicBezTo>
                  <a:cubicBezTo>
                    <a:pt x="1074" y="3960"/>
                    <a:pt x="898" y="2324"/>
                    <a:pt x="881" y="721"/>
                  </a:cubicBezTo>
                  <a:cubicBezTo>
                    <a:pt x="881" y="528"/>
                    <a:pt x="651" y="352"/>
                    <a:pt x="4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8741409" y="516063"/>
              <a:ext cx="45576" cy="160661"/>
            </a:xfrm>
            <a:custGeom>
              <a:avLst/>
              <a:gdLst/>
              <a:ahLst/>
              <a:cxnLst/>
              <a:rect l="l" t="t" r="r" b="b"/>
              <a:pathLst>
                <a:path w="1533" h="5404" extrusionOk="0">
                  <a:moveTo>
                    <a:pt x="951" y="0"/>
                  </a:moveTo>
                  <a:cubicBezTo>
                    <a:pt x="828" y="17"/>
                    <a:pt x="687" y="35"/>
                    <a:pt x="563" y="52"/>
                  </a:cubicBezTo>
                  <a:cubicBezTo>
                    <a:pt x="0" y="915"/>
                    <a:pt x="317" y="1848"/>
                    <a:pt x="282" y="2746"/>
                  </a:cubicBezTo>
                  <a:cubicBezTo>
                    <a:pt x="211" y="4894"/>
                    <a:pt x="247" y="4894"/>
                    <a:pt x="880" y="5403"/>
                  </a:cubicBezTo>
                  <a:cubicBezTo>
                    <a:pt x="1356" y="4664"/>
                    <a:pt x="1532" y="2676"/>
                    <a:pt x="1286" y="704"/>
                  </a:cubicBezTo>
                  <a:cubicBezTo>
                    <a:pt x="1251" y="458"/>
                    <a:pt x="1075" y="247"/>
                    <a:pt x="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524156" y="456900"/>
              <a:ext cx="8138766" cy="4271369"/>
            </a:xfrm>
            <a:custGeom>
              <a:avLst/>
              <a:gdLst/>
              <a:ahLst/>
              <a:cxnLst/>
              <a:rect l="l" t="t" r="r" b="b"/>
              <a:pathLst>
                <a:path w="273756" h="143672" extrusionOk="0">
                  <a:moveTo>
                    <a:pt x="5553" y="139219"/>
                  </a:moveTo>
                  <a:cubicBezTo>
                    <a:pt x="5920" y="139219"/>
                    <a:pt x="6243" y="139359"/>
                    <a:pt x="6356" y="139658"/>
                  </a:cubicBezTo>
                  <a:cubicBezTo>
                    <a:pt x="6479" y="139975"/>
                    <a:pt x="6408" y="140433"/>
                    <a:pt x="6197" y="140714"/>
                  </a:cubicBezTo>
                  <a:cubicBezTo>
                    <a:pt x="6076" y="140888"/>
                    <a:pt x="5882" y="140959"/>
                    <a:pt x="5666" y="140959"/>
                  </a:cubicBezTo>
                  <a:cubicBezTo>
                    <a:pt x="5443" y="140959"/>
                    <a:pt x="5197" y="140884"/>
                    <a:pt x="4983" y="140768"/>
                  </a:cubicBezTo>
                  <a:cubicBezTo>
                    <a:pt x="4596" y="140574"/>
                    <a:pt x="4244" y="140327"/>
                    <a:pt x="3627" y="139958"/>
                  </a:cubicBezTo>
                  <a:cubicBezTo>
                    <a:pt x="4279" y="139658"/>
                    <a:pt x="4666" y="139430"/>
                    <a:pt x="5089" y="139289"/>
                  </a:cubicBezTo>
                  <a:cubicBezTo>
                    <a:pt x="5243" y="139243"/>
                    <a:pt x="5402" y="139219"/>
                    <a:pt x="5553" y="139219"/>
                  </a:cubicBezTo>
                  <a:close/>
                  <a:moveTo>
                    <a:pt x="177" y="119434"/>
                  </a:moveTo>
                  <a:lnTo>
                    <a:pt x="177" y="143672"/>
                  </a:lnTo>
                  <a:lnTo>
                    <a:pt x="16864" y="143672"/>
                  </a:lnTo>
                  <a:cubicBezTo>
                    <a:pt x="16988" y="143390"/>
                    <a:pt x="16918" y="143038"/>
                    <a:pt x="16495" y="142915"/>
                  </a:cubicBezTo>
                  <a:cubicBezTo>
                    <a:pt x="14576" y="142247"/>
                    <a:pt x="13414" y="141120"/>
                    <a:pt x="11865" y="140099"/>
                  </a:cubicBezTo>
                  <a:cubicBezTo>
                    <a:pt x="10210" y="138989"/>
                    <a:pt x="8098" y="138374"/>
                    <a:pt x="6479" y="137212"/>
                  </a:cubicBezTo>
                  <a:cubicBezTo>
                    <a:pt x="3909" y="135363"/>
                    <a:pt x="2853" y="132899"/>
                    <a:pt x="2167" y="130364"/>
                  </a:cubicBezTo>
                  <a:cubicBezTo>
                    <a:pt x="2132" y="129414"/>
                    <a:pt x="2096" y="128481"/>
                    <a:pt x="2096" y="127566"/>
                  </a:cubicBezTo>
                  <a:cubicBezTo>
                    <a:pt x="2078" y="124855"/>
                    <a:pt x="2078" y="122145"/>
                    <a:pt x="2061" y="119434"/>
                  </a:cubicBezTo>
                  <a:close/>
                  <a:moveTo>
                    <a:pt x="301" y="0"/>
                  </a:moveTo>
                  <a:cubicBezTo>
                    <a:pt x="266" y="141"/>
                    <a:pt x="230" y="476"/>
                    <a:pt x="212" y="986"/>
                  </a:cubicBezTo>
                  <a:cubicBezTo>
                    <a:pt x="1" y="5475"/>
                    <a:pt x="90" y="22831"/>
                    <a:pt x="406" y="23693"/>
                  </a:cubicBezTo>
                  <a:lnTo>
                    <a:pt x="2219" y="23693"/>
                  </a:lnTo>
                  <a:cubicBezTo>
                    <a:pt x="2237" y="23236"/>
                    <a:pt x="2237" y="22796"/>
                    <a:pt x="2237" y="22356"/>
                  </a:cubicBezTo>
                  <a:lnTo>
                    <a:pt x="2237" y="21106"/>
                  </a:lnTo>
                  <a:cubicBezTo>
                    <a:pt x="2272" y="18008"/>
                    <a:pt x="2289" y="14927"/>
                    <a:pt x="2308" y="11848"/>
                  </a:cubicBezTo>
                  <a:cubicBezTo>
                    <a:pt x="2324" y="8590"/>
                    <a:pt x="1251" y="4155"/>
                    <a:pt x="2730" y="1092"/>
                  </a:cubicBezTo>
                  <a:cubicBezTo>
                    <a:pt x="2747" y="1057"/>
                    <a:pt x="2765" y="1004"/>
                    <a:pt x="2782" y="969"/>
                  </a:cubicBezTo>
                  <a:cubicBezTo>
                    <a:pt x="6497" y="951"/>
                    <a:pt x="10193" y="951"/>
                    <a:pt x="13907" y="951"/>
                  </a:cubicBezTo>
                  <a:lnTo>
                    <a:pt x="260589" y="951"/>
                  </a:lnTo>
                  <a:cubicBezTo>
                    <a:pt x="261962" y="1497"/>
                    <a:pt x="263300" y="2042"/>
                    <a:pt x="264691" y="2589"/>
                  </a:cubicBezTo>
                  <a:cubicBezTo>
                    <a:pt x="265642" y="2941"/>
                    <a:pt x="266574" y="3204"/>
                    <a:pt x="267472" y="3469"/>
                  </a:cubicBezTo>
                  <a:cubicBezTo>
                    <a:pt x="267595" y="3222"/>
                    <a:pt x="267860" y="3011"/>
                    <a:pt x="268229" y="2870"/>
                  </a:cubicBezTo>
                  <a:cubicBezTo>
                    <a:pt x="268365" y="2824"/>
                    <a:pt x="268500" y="2800"/>
                    <a:pt x="268636" y="2800"/>
                  </a:cubicBezTo>
                  <a:cubicBezTo>
                    <a:pt x="269168" y="2800"/>
                    <a:pt x="269707" y="3158"/>
                    <a:pt x="270324" y="3873"/>
                  </a:cubicBezTo>
                  <a:cubicBezTo>
                    <a:pt x="270200" y="4084"/>
                    <a:pt x="270059" y="4260"/>
                    <a:pt x="269918" y="4419"/>
                  </a:cubicBezTo>
                  <a:cubicBezTo>
                    <a:pt x="270517" y="4718"/>
                    <a:pt x="271080" y="5088"/>
                    <a:pt x="271608" y="5598"/>
                  </a:cubicBezTo>
                  <a:cubicBezTo>
                    <a:pt x="271697" y="5668"/>
                    <a:pt x="271820" y="5739"/>
                    <a:pt x="271943" y="5774"/>
                  </a:cubicBezTo>
                  <a:cubicBezTo>
                    <a:pt x="271714" y="7130"/>
                    <a:pt x="271627" y="8503"/>
                    <a:pt x="271838" y="10034"/>
                  </a:cubicBezTo>
                  <a:cubicBezTo>
                    <a:pt x="271979" y="11179"/>
                    <a:pt x="272049" y="12305"/>
                    <a:pt x="272066" y="13432"/>
                  </a:cubicBezTo>
                  <a:cubicBezTo>
                    <a:pt x="272066" y="14047"/>
                    <a:pt x="272066" y="14646"/>
                    <a:pt x="272101" y="15244"/>
                  </a:cubicBezTo>
                  <a:cubicBezTo>
                    <a:pt x="272119" y="16706"/>
                    <a:pt x="272136" y="18149"/>
                    <a:pt x="272242" y="19610"/>
                  </a:cubicBezTo>
                  <a:cubicBezTo>
                    <a:pt x="271099" y="28499"/>
                    <a:pt x="271960" y="37740"/>
                    <a:pt x="271979" y="46630"/>
                  </a:cubicBezTo>
                  <a:cubicBezTo>
                    <a:pt x="271979" y="57332"/>
                    <a:pt x="271996" y="68052"/>
                    <a:pt x="271996" y="78772"/>
                  </a:cubicBezTo>
                  <a:cubicBezTo>
                    <a:pt x="272031" y="100194"/>
                    <a:pt x="271644" y="121633"/>
                    <a:pt x="271960" y="143073"/>
                  </a:cubicBezTo>
                  <a:cubicBezTo>
                    <a:pt x="271979" y="143355"/>
                    <a:pt x="272136" y="143549"/>
                    <a:pt x="272366" y="143672"/>
                  </a:cubicBezTo>
                  <a:lnTo>
                    <a:pt x="273756" y="143672"/>
                  </a:lnTo>
                  <a:lnTo>
                    <a:pt x="2737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493326" y="428627"/>
              <a:ext cx="8214102" cy="4327915"/>
            </a:xfrm>
            <a:custGeom>
              <a:avLst/>
              <a:gdLst/>
              <a:ahLst/>
              <a:cxnLst/>
              <a:rect l="l" t="t" r="r" b="b"/>
              <a:pathLst>
                <a:path w="276290" h="145574" extrusionOk="0">
                  <a:moveTo>
                    <a:pt x="274793" y="951"/>
                  </a:moveTo>
                  <a:lnTo>
                    <a:pt x="274793" y="144623"/>
                  </a:lnTo>
                  <a:lnTo>
                    <a:pt x="1214" y="144623"/>
                  </a:lnTo>
                  <a:lnTo>
                    <a:pt x="1214" y="120385"/>
                  </a:lnTo>
                  <a:lnTo>
                    <a:pt x="3133" y="120385"/>
                  </a:lnTo>
                  <a:lnTo>
                    <a:pt x="3133" y="119469"/>
                  </a:lnTo>
                  <a:lnTo>
                    <a:pt x="1390" y="119469"/>
                  </a:lnTo>
                  <a:cubicBezTo>
                    <a:pt x="1056" y="118606"/>
                    <a:pt x="932" y="28165"/>
                    <a:pt x="1232" y="25560"/>
                  </a:cubicBezTo>
                  <a:cubicBezTo>
                    <a:pt x="1338" y="25543"/>
                    <a:pt x="2007" y="25524"/>
                    <a:pt x="3133" y="25508"/>
                  </a:cubicBezTo>
                  <a:lnTo>
                    <a:pt x="3256" y="25508"/>
                  </a:lnTo>
                  <a:lnTo>
                    <a:pt x="3256" y="24644"/>
                  </a:lnTo>
                  <a:lnTo>
                    <a:pt x="1443" y="24644"/>
                  </a:lnTo>
                  <a:cubicBezTo>
                    <a:pt x="1127" y="23782"/>
                    <a:pt x="1038" y="6426"/>
                    <a:pt x="1249" y="1937"/>
                  </a:cubicBezTo>
                  <a:cubicBezTo>
                    <a:pt x="1267" y="1427"/>
                    <a:pt x="1303" y="1092"/>
                    <a:pt x="1338" y="951"/>
                  </a:cubicBezTo>
                  <a:close/>
                  <a:moveTo>
                    <a:pt x="16511" y="1"/>
                  </a:moveTo>
                  <a:cubicBezTo>
                    <a:pt x="11599" y="1"/>
                    <a:pt x="6689" y="19"/>
                    <a:pt x="1796" y="36"/>
                  </a:cubicBezTo>
                  <a:cubicBezTo>
                    <a:pt x="1214" y="36"/>
                    <a:pt x="615" y="106"/>
                    <a:pt x="0" y="160"/>
                  </a:cubicBezTo>
                  <a:lnTo>
                    <a:pt x="0" y="145345"/>
                  </a:lnTo>
                  <a:cubicBezTo>
                    <a:pt x="317" y="145397"/>
                    <a:pt x="615" y="145486"/>
                    <a:pt x="897" y="145486"/>
                  </a:cubicBezTo>
                  <a:cubicBezTo>
                    <a:pt x="4718" y="145521"/>
                    <a:pt x="8555" y="145556"/>
                    <a:pt x="12392" y="145556"/>
                  </a:cubicBezTo>
                  <a:cubicBezTo>
                    <a:pt x="81974" y="145573"/>
                    <a:pt x="151558" y="145573"/>
                    <a:pt x="221123" y="145573"/>
                  </a:cubicBezTo>
                  <a:cubicBezTo>
                    <a:pt x="238567" y="145573"/>
                    <a:pt x="255993" y="145573"/>
                    <a:pt x="273438" y="145538"/>
                  </a:cubicBezTo>
                  <a:lnTo>
                    <a:pt x="274441" y="145538"/>
                  </a:lnTo>
                  <a:cubicBezTo>
                    <a:pt x="276290" y="145503"/>
                    <a:pt x="276008" y="145239"/>
                    <a:pt x="276008" y="143531"/>
                  </a:cubicBezTo>
                  <a:cubicBezTo>
                    <a:pt x="276025" y="105686"/>
                    <a:pt x="276025" y="67841"/>
                    <a:pt x="276025" y="29995"/>
                  </a:cubicBezTo>
                  <a:lnTo>
                    <a:pt x="276025" y="1568"/>
                  </a:lnTo>
                  <a:cubicBezTo>
                    <a:pt x="276025" y="142"/>
                    <a:pt x="275902" y="54"/>
                    <a:pt x="274018" y="36"/>
                  </a:cubicBezTo>
                  <a:cubicBezTo>
                    <a:pt x="271361" y="19"/>
                    <a:pt x="268702" y="1"/>
                    <a:pt x="266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61349" y="485144"/>
              <a:ext cx="8060249" cy="4243125"/>
            </a:xfrm>
            <a:custGeom>
              <a:avLst/>
              <a:gdLst/>
              <a:ahLst/>
              <a:cxnLst/>
              <a:rect l="l" t="t" r="r" b="b"/>
              <a:pathLst>
                <a:path w="271115" h="142722" extrusionOk="0">
                  <a:moveTo>
                    <a:pt x="3556" y="1761"/>
                  </a:moveTo>
                  <a:cubicBezTo>
                    <a:pt x="4312" y="1779"/>
                    <a:pt x="4859" y="2219"/>
                    <a:pt x="4876" y="2836"/>
                  </a:cubicBezTo>
                  <a:cubicBezTo>
                    <a:pt x="4911" y="3592"/>
                    <a:pt x="4436" y="4068"/>
                    <a:pt x="3662" y="4068"/>
                  </a:cubicBezTo>
                  <a:cubicBezTo>
                    <a:pt x="2869" y="4068"/>
                    <a:pt x="2113" y="3469"/>
                    <a:pt x="2077" y="2853"/>
                  </a:cubicBezTo>
                  <a:cubicBezTo>
                    <a:pt x="2042" y="2289"/>
                    <a:pt x="2763" y="1761"/>
                    <a:pt x="3556" y="1761"/>
                  </a:cubicBezTo>
                  <a:close/>
                  <a:moveTo>
                    <a:pt x="268297" y="137950"/>
                  </a:moveTo>
                  <a:cubicBezTo>
                    <a:pt x="268907" y="137950"/>
                    <a:pt x="269497" y="138392"/>
                    <a:pt x="269531" y="138867"/>
                  </a:cubicBezTo>
                  <a:cubicBezTo>
                    <a:pt x="269566" y="139396"/>
                    <a:pt x="269125" y="139853"/>
                    <a:pt x="268545" y="139888"/>
                  </a:cubicBezTo>
                  <a:cubicBezTo>
                    <a:pt x="268528" y="139889"/>
                    <a:pt x="268510" y="139890"/>
                    <a:pt x="268493" y="139890"/>
                  </a:cubicBezTo>
                  <a:cubicBezTo>
                    <a:pt x="267906" y="139890"/>
                    <a:pt x="267242" y="139327"/>
                    <a:pt x="267224" y="138814"/>
                  </a:cubicBezTo>
                  <a:cubicBezTo>
                    <a:pt x="267207" y="138356"/>
                    <a:pt x="267665" y="137969"/>
                    <a:pt x="268228" y="137952"/>
                  </a:cubicBezTo>
                  <a:cubicBezTo>
                    <a:pt x="268251" y="137951"/>
                    <a:pt x="268274" y="137950"/>
                    <a:pt x="268297" y="137950"/>
                  </a:cubicBezTo>
                  <a:close/>
                  <a:moveTo>
                    <a:pt x="12656" y="1"/>
                  </a:moveTo>
                  <a:cubicBezTo>
                    <a:pt x="8942" y="1"/>
                    <a:pt x="5246" y="1"/>
                    <a:pt x="1531" y="19"/>
                  </a:cubicBezTo>
                  <a:cubicBezTo>
                    <a:pt x="1514" y="54"/>
                    <a:pt x="1496" y="107"/>
                    <a:pt x="1479" y="142"/>
                  </a:cubicBezTo>
                  <a:cubicBezTo>
                    <a:pt x="0" y="3205"/>
                    <a:pt x="1073" y="7640"/>
                    <a:pt x="1057" y="10898"/>
                  </a:cubicBezTo>
                  <a:cubicBezTo>
                    <a:pt x="1038" y="13977"/>
                    <a:pt x="1021" y="17058"/>
                    <a:pt x="986" y="20156"/>
                  </a:cubicBezTo>
                  <a:lnTo>
                    <a:pt x="986" y="21406"/>
                  </a:lnTo>
                  <a:cubicBezTo>
                    <a:pt x="986" y="21846"/>
                    <a:pt x="986" y="22286"/>
                    <a:pt x="968" y="22743"/>
                  </a:cubicBezTo>
                  <a:lnTo>
                    <a:pt x="968" y="23607"/>
                  </a:lnTo>
                  <a:cubicBezTo>
                    <a:pt x="933" y="27179"/>
                    <a:pt x="881" y="30753"/>
                    <a:pt x="845" y="34344"/>
                  </a:cubicBezTo>
                  <a:lnTo>
                    <a:pt x="845" y="118484"/>
                  </a:lnTo>
                  <a:lnTo>
                    <a:pt x="810" y="118484"/>
                  </a:lnTo>
                  <a:cubicBezTo>
                    <a:pt x="827" y="121195"/>
                    <a:pt x="827" y="123905"/>
                    <a:pt x="845" y="126616"/>
                  </a:cubicBezTo>
                  <a:cubicBezTo>
                    <a:pt x="845" y="127531"/>
                    <a:pt x="881" y="128464"/>
                    <a:pt x="916" y="129414"/>
                  </a:cubicBezTo>
                  <a:cubicBezTo>
                    <a:pt x="1602" y="131949"/>
                    <a:pt x="2658" y="134413"/>
                    <a:pt x="5228" y="136262"/>
                  </a:cubicBezTo>
                  <a:cubicBezTo>
                    <a:pt x="6847" y="137424"/>
                    <a:pt x="8959" y="138039"/>
                    <a:pt x="10614" y="139149"/>
                  </a:cubicBezTo>
                  <a:cubicBezTo>
                    <a:pt x="12163" y="140170"/>
                    <a:pt x="13325" y="141297"/>
                    <a:pt x="15244" y="141965"/>
                  </a:cubicBezTo>
                  <a:cubicBezTo>
                    <a:pt x="15667" y="142088"/>
                    <a:pt x="15737" y="142440"/>
                    <a:pt x="15613" y="142722"/>
                  </a:cubicBezTo>
                  <a:lnTo>
                    <a:pt x="271115" y="142722"/>
                  </a:lnTo>
                  <a:cubicBezTo>
                    <a:pt x="270885" y="142599"/>
                    <a:pt x="270728" y="142405"/>
                    <a:pt x="270709" y="142123"/>
                  </a:cubicBezTo>
                  <a:cubicBezTo>
                    <a:pt x="270393" y="120683"/>
                    <a:pt x="270780" y="99244"/>
                    <a:pt x="270745" y="77822"/>
                  </a:cubicBezTo>
                  <a:cubicBezTo>
                    <a:pt x="270745" y="67102"/>
                    <a:pt x="270728" y="56382"/>
                    <a:pt x="270728" y="45680"/>
                  </a:cubicBezTo>
                  <a:cubicBezTo>
                    <a:pt x="270709" y="36790"/>
                    <a:pt x="269848" y="27549"/>
                    <a:pt x="270991" y="18660"/>
                  </a:cubicBezTo>
                  <a:cubicBezTo>
                    <a:pt x="270885" y="17199"/>
                    <a:pt x="270868" y="15756"/>
                    <a:pt x="270850" y="14294"/>
                  </a:cubicBezTo>
                  <a:cubicBezTo>
                    <a:pt x="270815" y="13696"/>
                    <a:pt x="270815" y="13097"/>
                    <a:pt x="270815" y="12482"/>
                  </a:cubicBezTo>
                  <a:cubicBezTo>
                    <a:pt x="270798" y="11355"/>
                    <a:pt x="270728" y="10229"/>
                    <a:pt x="270587" y="9084"/>
                  </a:cubicBezTo>
                  <a:cubicBezTo>
                    <a:pt x="270376" y="7553"/>
                    <a:pt x="270463" y="6180"/>
                    <a:pt x="270692" y="4824"/>
                  </a:cubicBezTo>
                  <a:cubicBezTo>
                    <a:pt x="270569" y="4789"/>
                    <a:pt x="270446" y="4718"/>
                    <a:pt x="270357" y="4648"/>
                  </a:cubicBezTo>
                  <a:cubicBezTo>
                    <a:pt x="269829" y="4138"/>
                    <a:pt x="269266" y="3768"/>
                    <a:pt x="268667" y="3469"/>
                  </a:cubicBezTo>
                  <a:cubicBezTo>
                    <a:pt x="268281" y="3899"/>
                    <a:pt x="267870" y="4119"/>
                    <a:pt x="267437" y="4119"/>
                  </a:cubicBezTo>
                  <a:cubicBezTo>
                    <a:pt x="267338" y="4119"/>
                    <a:pt x="267238" y="4108"/>
                    <a:pt x="267137" y="4085"/>
                  </a:cubicBezTo>
                  <a:cubicBezTo>
                    <a:pt x="266450" y="3944"/>
                    <a:pt x="266151" y="3557"/>
                    <a:pt x="266116" y="3047"/>
                  </a:cubicBezTo>
                  <a:cubicBezTo>
                    <a:pt x="266116" y="2871"/>
                    <a:pt x="266151" y="2695"/>
                    <a:pt x="266221" y="2519"/>
                  </a:cubicBezTo>
                  <a:cubicBezTo>
                    <a:pt x="265323" y="2254"/>
                    <a:pt x="264391" y="1991"/>
                    <a:pt x="263440" y="1639"/>
                  </a:cubicBezTo>
                  <a:cubicBezTo>
                    <a:pt x="262049" y="1092"/>
                    <a:pt x="260711" y="547"/>
                    <a:pt x="259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8796886" y="775070"/>
              <a:ext cx="39273" cy="1598255"/>
            </a:xfrm>
            <a:custGeom>
              <a:avLst/>
              <a:gdLst/>
              <a:ahLst/>
              <a:cxnLst/>
              <a:rect l="l" t="t" r="r" b="b"/>
              <a:pathLst>
                <a:path w="1321" h="53759" extrusionOk="0">
                  <a:moveTo>
                    <a:pt x="687" y="1"/>
                  </a:moveTo>
                  <a:cubicBezTo>
                    <a:pt x="0" y="512"/>
                    <a:pt x="211" y="1127"/>
                    <a:pt x="211" y="1674"/>
                  </a:cubicBezTo>
                  <a:cubicBezTo>
                    <a:pt x="194" y="18607"/>
                    <a:pt x="194" y="35541"/>
                    <a:pt x="176" y="52474"/>
                  </a:cubicBezTo>
                  <a:cubicBezTo>
                    <a:pt x="176" y="52738"/>
                    <a:pt x="159" y="53019"/>
                    <a:pt x="230" y="53284"/>
                  </a:cubicBezTo>
                  <a:cubicBezTo>
                    <a:pt x="265" y="53460"/>
                    <a:pt x="458" y="53601"/>
                    <a:pt x="582" y="53759"/>
                  </a:cubicBezTo>
                  <a:cubicBezTo>
                    <a:pt x="722" y="53759"/>
                    <a:pt x="880" y="53742"/>
                    <a:pt x="1039" y="53742"/>
                  </a:cubicBezTo>
                  <a:cubicBezTo>
                    <a:pt x="1110" y="53319"/>
                    <a:pt x="1251" y="52878"/>
                    <a:pt x="1251" y="52456"/>
                  </a:cubicBezTo>
                  <a:cubicBezTo>
                    <a:pt x="1267" y="37090"/>
                    <a:pt x="1267" y="21722"/>
                    <a:pt x="1267" y="6356"/>
                  </a:cubicBezTo>
                  <a:cubicBezTo>
                    <a:pt x="1267" y="4631"/>
                    <a:pt x="1232" y="2906"/>
                    <a:pt x="1215" y="1181"/>
                  </a:cubicBezTo>
                  <a:cubicBezTo>
                    <a:pt x="1197" y="793"/>
                    <a:pt x="1321" y="336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387606" y="665188"/>
              <a:ext cx="36657" cy="1079645"/>
            </a:xfrm>
            <a:custGeom>
              <a:avLst/>
              <a:gdLst/>
              <a:ahLst/>
              <a:cxnLst/>
              <a:rect l="l" t="t" r="r" b="b"/>
              <a:pathLst>
                <a:path w="1233" h="36315" extrusionOk="0">
                  <a:moveTo>
                    <a:pt x="369" y="0"/>
                  </a:moveTo>
                  <a:cubicBezTo>
                    <a:pt x="264" y="265"/>
                    <a:pt x="88" y="547"/>
                    <a:pt x="52" y="810"/>
                  </a:cubicBezTo>
                  <a:cubicBezTo>
                    <a:pt x="0" y="1356"/>
                    <a:pt x="17" y="1920"/>
                    <a:pt x="17" y="2465"/>
                  </a:cubicBezTo>
                  <a:cubicBezTo>
                    <a:pt x="36" y="13343"/>
                    <a:pt x="71" y="24221"/>
                    <a:pt x="106" y="35099"/>
                  </a:cubicBezTo>
                  <a:cubicBezTo>
                    <a:pt x="106" y="35346"/>
                    <a:pt x="71" y="35575"/>
                    <a:pt x="141" y="35804"/>
                  </a:cubicBezTo>
                  <a:cubicBezTo>
                    <a:pt x="176" y="35980"/>
                    <a:pt x="352" y="36120"/>
                    <a:pt x="475" y="36315"/>
                  </a:cubicBezTo>
                  <a:cubicBezTo>
                    <a:pt x="1233" y="35944"/>
                    <a:pt x="951" y="35416"/>
                    <a:pt x="951" y="34994"/>
                  </a:cubicBezTo>
                  <a:cubicBezTo>
                    <a:pt x="986" y="24151"/>
                    <a:pt x="1003" y="13308"/>
                    <a:pt x="1021" y="2465"/>
                  </a:cubicBezTo>
                  <a:cubicBezTo>
                    <a:pt x="1021" y="1884"/>
                    <a:pt x="1038" y="1286"/>
                    <a:pt x="986" y="704"/>
                  </a:cubicBezTo>
                  <a:cubicBezTo>
                    <a:pt x="968" y="476"/>
                    <a:pt x="792" y="23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8791148" y="4405876"/>
              <a:ext cx="42930" cy="343887"/>
            </a:xfrm>
            <a:custGeom>
              <a:avLst/>
              <a:gdLst/>
              <a:ahLst/>
              <a:cxnLst/>
              <a:rect l="l" t="t" r="r" b="b"/>
              <a:pathLst>
                <a:path w="1444" h="11567" extrusionOk="0">
                  <a:moveTo>
                    <a:pt x="528" y="1"/>
                  </a:moveTo>
                  <a:cubicBezTo>
                    <a:pt x="440" y="282"/>
                    <a:pt x="299" y="547"/>
                    <a:pt x="282" y="829"/>
                  </a:cubicBezTo>
                  <a:cubicBezTo>
                    <a:pt x="0" y="5722"/>
                    <a:pt x="211" y="10897"/>
                    <a:pt x="721" y="11566"/>
                  </a:cubicBezTo>
                  <a:cubicBezTo>
                    <a:pt x="1284" y="10879"/>
                    <a:pt x="1444" y="7201"/>
                    <a:pt x="1179" y="951"/>
                  </a:cubicBezTo>
                  <a:cubicBezTo>
                    <a:pt x="1162" y="617"/>
                    <a:pt x="1320" y="212"/>
                    <a:pt x="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395961" y="429192"/>
              <a:ext cx="31454" cy="165893"/>
            </a:xfrm>
            <a:custGeom>
              <a:avLst/>
              <a:gdLst/>
              <a:ahLst/>
              <a:cxnLst/>
              <a:rect l="l" t="t" r="r" b="b"/>
              <a:pathLst>
                <a:path w="1058" h="5580" extrusionOk="0">
                  <a:moveTo>
                    <a:pt x="405" y="0"/>
                  </a:moveTo>
                  <a:cubicBezTo>
                    <a:pt x="194" y="334"/>
                    <a:pt x="18" y="493"/>
                    <a:pt x="18" y="651"/>
                  </a:cubicBezTo>
                  <a:cubicBezTo>
                    <a:pt x="1" y="2148"/>
                    <a:pt x="1" y="3626"/>
                    <a:pt x="18" y="5105"/>
                  </a:cubicBezTo>
                  <a:cubicBezTo>
                    <a:pt x="18" y="5263"/>
                    <a:pt x="212" y="5422"/>
                    <a:pt x="300" y="5579"/>
                  </a:cubicBezTo>
                  <a:cubicBezTo>
                    <a:pt x="459" y="5579"/>
                    <a:pt x="616" y="5563"/>
                    <a:pt x="775" y="5563"/>
                  </a:cubicBezTo>
                  <a:cubicBezTo>
                    <a:pt x="1057" y="3960"/>
                    <a:pt x="881" y="2341"/>
                    <a:pt x="881" y="721"/>
                  </a:cubicBezTo>
                  <a:cubicBezTo>
                    <a:pt x="881" y="528"/>
                    <a:pt x="652" y="352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8787996" y="460051"/>
              <a:ext cx="45546" cy="160156"/>
            </a:xfrm>
            <a:custGeom>
              <a:avLst/>
              <a:gdLst/>
              <a:ahLst/>
              <a:cxnLst/>
              <a:rect l="l" t="t" r="r" b="b"/>
              <a:pathLst>
                <a:path w="1532" h="5387" extrusionOk="0">
                  <a:moveTo>
                    <a:pt x="951" y="0"/>
                  </a:moveTo>
                  <a:cubicBezTo>
                    <a:pt x="827" y="18"/>
                    <a:pt x="705" y="35"/>
                    <a:pt x="564" y="54"/>
                  </a:cubicBezTo>
                  <a:cubicBezTo>
                    <a:pt x="1" y="898"/>
                    <a:pt x="317" y="1849"/>
                    <a:pt x="282" y="2729"/>
                  </a:cubicBezTo>
                  <a:cubicBezTo>
                    <a:pt x="212" y="4877"/>
                    <a:pt x="247" y="4877"/>
                    <a:pt x="881" y="5386"/>
                  </a:cubicBezTo>
                  <a:cubicBezTo>
                    <a:pt x="1355" y="4647"/>
                    <a:pt x="1531" y="2659"/>
                    <a:pt x="1285" y="687"/>
                  </a:cubicBezTo>
                  <a:cubicBezTo>
                    <a:pt x="1250" y="458"/>
                    <a:pt x="1074" y="230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8472947" y="540144"/>
              <a:ext cx="87971" cy="67487"/>
            </a:xfrm>
            <a:custGeom>
              <a:avLst/>
              <a:gdLst/>
              <a:ahLst/>
              <a:cxnLst/>
              <a:rect l="l" t="t" r="r" b="b"/>
              <a:pathLst>
                <a:path w="2959" h="2270" extrusionOk="0">
                  <a:moveTo>
                    <a:pt x="1270" y="0"/>
                  </a:moveTo>
                  <a:cubicBezTo>
                    <a:pt x="1134" y="0"/>
                    <a:pt x="999" y="24"/>
                    <a:pt x="863" y="70"/>
                  </a:cubicBezTo>
                  <a:cubicBezTo>
                    <a:pt x="494" y="211"/>
                    <a:pt x="229" y="422"/>
                    <a:pt x="106" y="669"/>
                  </a:cubicBezTo>
                  <a:cubicBezTo>
                    <a:pt x="36" y="845"/>
                    <a:pt x="1" y="1021"/>
                    <a:pt x="1" y="1197"/>
                  </a:cubicBezTo>
                  <a:cubicBezTo>
                    <a:pt x="36" y="1707"/>
                    <a:pt x="335" y="2094"/>
                    <a:pt x="1022" y="2235"/>
                  </a:cubicBezTo>
                  <a:cubicBezTo>
                    <a:pt x="1123" y="2258"/>
                    <a:pt x="1223" y="2269"/>
                    <a:pt x="1322" y="2269"/>
                  </a:cubicBezTo>
                  <a:cubicBezTo>
                    <a:pt x="1755" y="2269"/>
                    <a:pt x="2166" y="2049"/>
                    <a:pt x="2552" y="1619"/>
                  </a:cubicBezTo>
                  <a:cubicBezTo>
                    <a:pt x="2693" y="1460"/>
                    <a:pt x="2834" y="1284"/>
                    <a:pt x="2958" y="1073"/>
                  </a:cubicBezTo>
                  <a:cubicBezTo>
                    <a:pt x="2341" y="358"/>
                    <a:pt x="1802" y="0"/>
                    <a:pt x="1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622057" y="537498"/>
              <a:ext cx="85295" cy="68587"/>
            </a:xfrm>
            <a:custGeom>
              <a:avLst/>
              <a:gdLst/>
              <a:ahLst/>
              <a:cxnLst/>
              <a:rect l="l" t="t" r="r" b="b"/>
              <a:pathLst>
                <a:path w="2869" h="2307" extrusionOk="0">
                  <a:moveTo>
                    <a:pt x="1514" y="0"/>
                  </a:moveTo>
                  <a:cubicBezTo>
                    <a:pt x="721" y="0"/>
                    <a:pt x="0" y="528"/>
                    <a:pt x="35" y="1092"/>
                  </a:cubicBezTo>
                  <a:cubicBezTo>
                    <a:pt x="71" y="1708"/>
                    <a:pt x="827" y="2307"/>
                    <a:pt x="1620" y="2307"/>
                  </a:cubicBezTo>
                  <a:cubicBezTo>
                    <a:pt x="2394" y="2307"/>
                    <a:pt x="2869" y="1831"/>
                    <a:pt x="2834" y="1075"/>
                  </a:cubicBezTo>
                  <a:cubicBezTo>
                    <a:pt x="2817" y="458"/>
                    <a:pt x="2270" y="18"/>
                    <a:pt x="1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631987" y="4595881"/>
              <a:ext cx="84790" cy="51730"/>
            </a:xfrm>
            <a:custGeom>
              <a:avLst/>
              <a:gdLst/>
              <a:ahLst/>
              <a:cxnLst/>
              <a:rect l="l" t="t" r="r" b="b"/>
              <a:pathLst>
                <a:path w="2852" h="1740" extrusionOk="0">
                  <a:moveTo>
                    <a:pt x="1926" y="0"/>
                  </a:moveTo>
                  <a:cubicBezTo>
                    <a:pt x="1775" y="0"/>
                    <a:pt x="1616" y="24"/>
                    <a:pt x="1462" y="70"/>
                  </a:cubicBezTo>
                  <a:cubicBezTo>
                    <a:pt x="1039" y="211"/>
                    <a:pt x="652" y="439"/>
                    <a:pt x="0" y="739"/>
                  </a:cubicBezTo>
                  <a:cubicBezTo>
                    <a:pt x="617" y="1108"/>
                    <a:pt x="969" y="1355"/>
                    <a:pt x="1356" y="1549"/>
                  </a:cubicBezTo>
                  <a:cubicBezTo>
                    <a:pt x="1570" y="1665"/>
                    <a:pt x="1816" y="1740"/>
                    <a:pt x="2039" y="1740"/>
                  </a:cubicBezTo>
                  <a:cubicBezTo>
                    <a:pt x="2255" y="1740"/>
                    <a:pt x="2449" y="1669"/>
                    <a:pt x="2570" y="1495"/>
                  </a:cubicBezTo>
                  <a:cubicBezTo>
                    <a:pt x="2800" y="1214"/>
                    <a:pt x="2852" y="756"/>
                    <a:pt x="2729" y="439"/>
                  </a:cubicBezTo>
                  <a:cubicBezTo>
                    <a:pt x="2616" y="140"/>
                    <a:pt x="2293" y="0"/>
                    <a:pt x="1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8505413" y="4586397"/>
              <a:ext cx="70133" cy="57676"/>
            </a:xfrm>
            <a:custGeom>
              <a:avLst/>
              <a:gdLst/>
              <a:ahLst/>
              <a:cxnLst/>
              <a:rect l="l" t="t" r="r" b="b"/>
              <a:pathLst>
                <a:path w="2359" h="1940" extrusionOk="0">
                  <a:moveTo>
                    <a:pt x="1090" y="0"/>
                  </a:moveTo>
                  <a:cubicBezTo>
                    <a:pt x="1067" y="0"/>
                    <a:pt x="1044" y="1"/>
                    <a:pt x="1021" y="2"/>
                  </a:cubicBezTo>
                  <a:cubicBezTo>
                    <a:pt x="458" y="19"/>
                    <a:pt x="0" y="406"/>
                    <a:pt x="17" y="864"/>
                  </a:cubicBezTo>
                  <a:cubicBezTo>
                    <a:pt x="35" y="1377"/>
                    <a:pt x="699" y="1940"/>
                    <a:pt x="1286" y="1940"/>
                  </a:cubicBezTo>
                  <a:cubicBezTo>
                    <a:pt x="1303" y="1940"/>
                    <a:pt x="1321" y="1939"/>
                    <a:pt x="1338" y="1938"/>
                  </a:cubicBezTo>
                  <a:cubicBezTo>
                    <a:pt x="1918" y="1903"/>
                    <a:pt x="2359" y="1446"/>
                    <a:pt x="2324" y="917"/>
                  </a:cubicBezTo>
                  <a:cubicBezTo>
                    <a:pt x="2290" y="442"/>
                    <a:pt x="1700" y="0"/>
                    <a:pt x="1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521035" y="1186950"/>
              <a:ext cx="69093" cy="2793520"/>
            </a:xfrm>
            <a:custGeom>
              <a:avLst/>
              <a:gdLst/>
              <a:ahLst/>
              <a:cxnLst/>
              <a:rect l="l" t="t" r="r" b="b"/>
              <a:pathLst>
                <a:path w="2324" h="93963" extrusionOk="0">
                  <a:moveTo>
                    <a:pt x="2201" y="1"/>
                  </a:moveTo>
                  <a:cubicBezTo>
                    <a:pt x="1075" y="17"/>
                    <a:pt x="406" y="36"/>
                    <a:pt x="300" y="53"/>
                  </a:cubicBezTo>
                  <a:cubicBezTo>
                    <a:pt x="0" y="2658"/>
                    <a:pt x="124" y="93099"/>
                    <a:pt x="458" y="93962"/>
                  </a:cubicBezTo>
                  <a:lnTo>
                    <a:pt x="2166" y="93962"/>
                  </a:lnTo>
                  <a:lnTo>
                    <a:pt x="2166" y="85408"/>
                  </a:lnTo>
                  <a:lnTo>
                    <a:pt x="2166" y="49304"/>
                  </a:lnTo>
                  <a:cubicBezTo>
                    <a:pt x="2166" y="37581"/>
                    <a:pt x="2096" y="25858"/>
                    <a:pt x="2183" y="14135"/>
                  </a:cubicBezTo>
                  <a:cubicBezTo>
                    <a:pt x="2183" y="12991"/>
                    <a:pt x="2201" y="11865"/>
                    <a:pt x="2201" y="10738"/>
                  </a:cubicBezTo>
                  <a:cubicBezTo>
                    <a:pt x="2237" y="7147"/>
                    <a:pt x="2289" y="3573"/>
                    <a:pt x="2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526802" y="456900"/>
              <a:ext cx="500326" cy="4271369"/>
            </a:xfrm>
            <a:custGeom>
              <a:avLst/>
              <a:gdLst/>
              <a:ahLst/>
              <a:cxnLst/>
              <a:rect l="l" t="t" r="r" b="b"/>
              <a:pathLst>
                <a:path w="16829" h="143672" extrusionOk="0">
                  <a:moveTo>
                    <a:pt x="212" y="0"/>
                  </a:moveTo>
                  <a:cubicBezTo>
                    <a:pt x="177" y="141"/>
                    <a:pt x="141" y="476"/>
                    <a:pt x="123" y="986"/>
                  </a:cubicBezTo>
                  <a:cubicBezTo>
                    <a:pt x="36" y="2641"/>
                    <a:pt x="1" y="6074"/>
                    <a:pt x="1" y="9770"/>
                  </a:cubicBezTo>
                  <a:cubicBezTo>
                    <a:pt x="1" y="16054"/>
                    <a:pt x="123" y="23148"/>
                    <a:pt x="317" y="23693"/>
                  </a:cubicBezTo>
                  <a:lnTo>
                    <a:pt x="2130" y="23693"/>
                  </a:lnTo>
                  <a:cubicBezTo>
                    <a:pt x="2148" y="23236"/>
                    <a:pt x="2148" y="22796"/>
                    <a:pt x="2148" y="22356"/>
                  </a:cubicBezTo>
                  <a:lnTo>
                    <a:pt x="2148" y="21106"/>
                  </a:lnTo>
                  <a:cubicBezTo>
                    <a:pt x="2183" y="18008"/>
                    <a:pt x="2200" y="14927"/>
                    <a:pt x="2219" y="11848"/>
                  </a:cubicBezTo>
                  <a:lnTo>
                    <a:pt x="2219" y="11759"/>
                  </a:lnTo>
                  <a:cubicBezTo>
                    <a:pt x="2219" y="9858"/>
                    <a:pt x="1848" y="7553"/>
                    <a:pt x="1848" y="5370"/>
                  </a:cubicBezTo>
                  <a:cubicBezTo>
                    <a:pt x="1848" y="3838"/>
                    <a:pt x="2024" y="2342"/>
                    <a:pt x="2641" y="1092"/>
                  </a:cubicBezTo>
                  <a:cubicBezTo>
                    <a:pt x="2658" y="1057"/>
                    <a:pt x="2676" y="1004"/>
                    <a:pt x="2693" y="969"/>
                  </a:cubicBezTo>
                  <a:cubicBezTo>
                    <a:pt x="2852" y="564"/>
                    <a:pt x="2782" y="247"/>
                    <a:pt x="2552" y="0"/>
                  </a:cubicBezTo>
                  <a:close/>
                  <a:moveTo>
                    <a:pt x="5474" y="139219"/>
                  </a:moveTo>
                  <a:cubicBezTo>
                    <a:pt x="5826" y="139219"/>
                    <a:pt x="6162" y="139360"/>
                    <a:pt x="6267" y="139658"/>
                  </a:cubicBezTo>
                  <a:cubicBezTo>
                    <a:pt x="6373" y="139923"/>
                    <a:pt x="6338" y="140275"/>
                    <a:pt x="6214" y="140557"/>
                  </a:cubicBezTo>
                  <a:lnTo>
                    <a:pt x="6108" y="140714"/>
                  </a:lnTo>
                  <a:cubicBezTo>
                    <a:pt x="5985" y="140891"/>
                    <a:pt x="5791" y="140961"/>
                    <a:pt x="5580" y="140961"/>
                  </a:cubicBezTo>
                  <a:cubicBezTo>
                    <a:pt x="5457" y="140961"/>
                    <a:pt x="5333" y="140944"/>
                    <a:pt x="5211" y="140909"/>
                  </a:cubicBezTo>
                  <a:cubicBezTo>
                    <a:pt x="5105" y="140874"/>
                    <a:pt x="5000" y="140820"/>
                    <a:pt x="4894" y="140768"/>
                  </a:cubicBezTo>
                  <a:cubicBezTo>
                    <a:pt x="4789" y="140714"/>
                    <a:pt x="4665" y="140644"/>
                    <a:pt x="4559" y="140574"/>
                  </a:cubicBezTo>
                  <a:cubicBezTo>
                    <a:pt x="4277" y="140416"/>
                    <a:pt x="3979" y="140222"/>
                    <a:pt x="3538" y="139958"/>
                  </a:cubicBezTo>
                  <a:cubicBezTo>
                    <a:pt x="4120" y="139694"/>
                    <a:pt x="4489" y="139482"/>
                    <a:pt x="4859" y="139341"/>
                  </a:cubicBezTo>
                  <a:cubicBezTo>
                    <a:pt x="4911" y="139325"/>
                    <a:pt x="4946" y="139306"/>
                    <a:pt x="5000" y="139289"/>
                  </a:cubicBezTo>
                  <a:cubicBezTo>
                    <a:pt x="5070" y="139271"/>
                    <a:pt x="5157" y="139254"/>
                    <a:pt x="5228" y="139236"/>
                  </a:cubicBezTo>
                  <a:cubicBezTo>
                    <a:pt x="5298" y="139236"/>
                    <a:pt x="5387" y="139219"/>
                    <a:pt x="5474" y="139219"/>
                  </a:cubicBezTo>
                  <a:close/>
                  <a:moveTo>
                    <a:pt x="88" y="119434"/>
                  </a:moveTo>
                  <a:lnTo>
                    <a:pt x="88" y="143672"/>
                  </a:lnTo>
                  <a:lnTo>
                    <a:pt x="4805" y="143672"/>
                  </a:lnTo>
                  <a:cubicBezTo>
                    <a:pt x="5439" y="143620"/>
                    <a:pt x="6091" y="143601"/>
                    <a:pt x="6742" y="143601"/>
                  </a:cubicBezTo>
                  <a:cubicBezTo>
                    <a:pt x="7481" y="143601"/>
                    <a:pt x="8239" y="143636"/>
                    <a:pt x="8995" y="143672"/>
                  </a:cubicBezTo>
                  <a:lnTo>
                    <a:pt x="16775" y="143672"/>
                  </a:lnTo>
                  <a:cubicBezTo>
                    <a:pt x="16810" y="143584"/>
                    <a:pt x="16829" y="143496"/>
                    <a:pt x="16829" y="143425"/>
                  </a:cubicBezTo>
                  <a:cubicBezTo>
                    <a:pt x="16829" y="143214"/>
                    <a:pt x="16705" y="143003"/>
                    <a:pt x="16406" y="142915"/>
                  </a:cubicBezTo>
                  <a:cubicBezTo>
                    <a:pt x="14487" y="142247"/>
                    <a:pt x="13325" y="141120"/>
                    <a:pt x="11776" y="140099"/>
                  </a:cubicBezTo>
                  <a:cubicBezTo>
                    <a:pt x="10121" y="138989"/>
                    <a:pt x="8009" y="138374"/>
                    <a:pt x="6390" y="137212"/>
                  </a:cubicBezTo>
                  <a:cubicBezTo>
                    <a:pt x="3820" y="135363"/>
                    <a:pt x="2764" y="132899"/>
                    <a:pt x="2078" y="130364"/>
                  </a:cubicBezTo>
                  <a:cubicBezTo>
                    <a:pt x="2043" y="129414"/>
                    <a:pt x="2007" y="128481"/>
                    <a:pt x="2007" y="127566"/>
                  </a:cubicBezTo>
                  <a:cubicBezTo>
                    <a:pt x="1989" y="124855"/>
                    <a:pt x="1989" y="122145"/>
                    <a:pt x="1972" y="1194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487529" y="440162"/>
              <a:ext cx="538024" cy="4304369"/>
            </a:xfrm>
            <a:custGeom>
              <a:avLst/>
              <a:gdLst/>
              <a:ahLst/>
              <a:cxnLst/>
              <a:rect l="l" t="t" r="r" b="b"/>
              <a:pathLst>
                <a:path w="18097" h="144782" extrusionOk="0">
                  <a:moveTo>
                    <a:pt x="10316" y="144235"/>
                  </a:moveTo>
                  <a:cubicBezTo>
                    <a:pt x="12693" y="144340"/>
                    <a:pt x="15087" y="144587"/>
                    <a:pt x="17305" y="144675"/>
                  </a:cubicBezTo>
                  <a:lnTo>
                    <a:pt x="17357" y="144675"/>
                  </a:lnTo>
                  <a:cubicBezTo>
                    <a:pt x="17709" y="144675"/>
                    <a:pt x="17991" y="144481"/>
                    <a:pt x="18096" y="144235"/>
                  </a:cubicBezTo>
                  <a:close/>
                  <a:moveTo>
                    <a:pt x="2202" y="0"/>
                  </a:moveTo>
                  <a:cubicBezTo>
                    <a:pt x="1110" y="0"/>
                    <a:pt x="1" y="511"/>
                    <a:pt x="423" y="1549"/>
                  </a:cubicBezTo>
                  <a:lnTo>
                    <a:pt x="477" y="1655"/>
                  </a:lnTo>
                  <a:cubicBezTo>
                    <a:pt x="1955" y="4682"/>
                    <a:pt x="881" y="9153"/>
                    <a:pt x="899" y="12411"/>
                  </a:cubicBezTo>
                  <a:cubicBezTo>
                    <a:pt x="916" y="15173"/>
                    <a:pt x="934" y="17955"/>
                    <a:pt x="951" y="20736"/>
                  </a:cubicBezTo>
                  <a:cubicBezTo>
                    <a:pt x="986" y="26598"/>
                    <a:pt x="1075" y="32459"/>
                    <a:pt x="1110" y="38321"/>
                  </a:cubicBezTo>
                  <a:cubicBezTo>
                    <a:pt x="1216" y="50361"/>
                    <a:pt x="1127" y="62402"/>
                    <a:pt x="1127" y="74423"/>
                  </a:cubicBezTo>
                  <a:lnTo>
                    <a:pt x="1127" y="109611"/>
                  </a:lnTo>
                  <a:cubicBezTo>
                    <a:pt x="1127" y="115472"/>
                    <a:pt x="1146" y="121335"/>
                    <a:pt x="1110" y="127196"/>
                  </a:cubicBezTo>
                  <a:cubicBezTo>
                    <a:pt x="1092" y="131755"/>
                    <a:pt x="458" y="136771"/>
                    <a:pt x="1303" y="141401"/>
                  </a:cubicBezTo>
                  <a:cubicBezTo>
                    <a:pt x="1181" y="142176"/>
                    <a:pt x="1040" y="142950"/>
                    <a:pt x="916" y="143742"/>
                  </a:cubicBezTo>
                  <a:cubicBezTo>
                    <a:pt x="846" y="144305"/>
                    <a:pt x="1603" y="144781"/>
                    <a:pt x="2307" y="144781"/>
                  </a:cubicBezTo>
                  <a:cubicBezTo>
                    <a:pt x="2430" y="144781"/>
                    <a:pt x="2535" y="144781"/>
                    <a:pt x="2659" y="144746"/>
                  </a:cubicBezTo>
                  <a:cubicBezTo>
                    <a:pt x="3768" y="144464"/>
                    <a:pt x="4929" y="144305"/>
                    <a:pt x="6126" y="144235"/>
                  </a:cubicBezTo>
                  <a:lnTo>
                    <a:pt x="1409" y="144235"/>
                  </a:lnTo>
                  <a:lnTo>
                    <a:pt x="1409" y="119997"/>
                  </a:lnTo>
                  <a:lnTo>
                    <a:pt x="3293" y="119997"/>
                  </a:lnTo>
                  <a:lnTo>
                    <a:pt x="3293" y="119081"/>
                  </a:lnTo>
                  <a:lnTo>
                    <a:pt x="1585" y="119081"/>
                  </a:lnTo>
                  <a:cubicBezTo>
                    <a:pt x="1251" y="118218"/>
                    <a:pt x="1127" y="27777"/>
                    <a:pt x="1427" y="25172"/>
                  </a:cubicBezTo>
                  <a:cubicBezTo>
                    <a:pt x="1533" y="25155"/>
                    <a:pt x="2202" y="25136"/>
                    <a:pt x="3328" y="25120"/>
                  </a:cubicBezTo>
                  <a:lnTo>
                    <a:pt x="3451" y="25120"/>
                  </a:lnTo>
                  <a:lnTo>
                    <a:pt x="3451" y="24256"/>
                  </a:lnTo>
                  <a:lnTo>
                    <a:pt x="1638" y="24256"/>
                  </a:lnTo>
                  <a:cubicBezTo>
                    <a:pt x="1444" y="23711"/>
                    <a:pt x="1322" y="16617"/>
                    <a:pt x="1322" y="10333"/>
                  </a:cubicBezTo>
                  <a:cubicBezTo>
                    <a:pt x="1322" y="6637"/>
                    <a:pt x="1357" y="3204"/>
                    <a:pt x="1444" y="1549"/>
                  </a:cubicBezTo>
                  <a:cubicBezTo>
                    <a:pt x="1462" y="1039"/>
                    <a:pt x="1498" y="704"/>
                    <a:pt x="1533" y="563"/>
                  </a:cubicBezTo>
                  <a:lnTo>
                    <a:pt x="3873" y="563"/>
                  </a:lnTo>
                  <a:cubicBezTo>
                    <a:pt x="3540" y="176"/>
                    <a:pt x="2871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631987" y="4595851"/>
              <a:ext cx="84285" cy="51819"/>
            </a:xfrm>
            <a:custGeom>
              <a:avLst/>
              <a:gdLst/>
              <a:ahLst/>
              <a:cxnLst/>
              <a:rect l="l" t="t" r="r" b="b"/>
              <a:pathLst>
                <a:path w="2835" h="1743" extrusionOk="0">
                  <a:moveTo>
                    <a:pt x="1936" y="1"/>
                  </a:moveTo>
                  <a:cubicBezTo>
                    <a:pt x="1849" y="1"/>
                    <a:pt x="1760" y="18"/>
                    <a:pt x="1690" y="18"/>
                  </a:cubicBezTo>
                  <a:cubicBezTo>
                    <a:pt x="1619" y="36"/>
                    <a:pt x="1532" y="53"/>
                    <a:pt x="1462" y="71"/>
                  </a:cubicBezTo>
                  <a:cubicBezTo>
                    <a:pt x="1408" y="88"/>
                    <a:pt x="1373" y="107"/>
                    <a:pt x="1321" y="123"/>
                  </a:cubicBezTo>
                  <a:cubicBezTo>
                    <a:pt x="951" y="264"/>
                    <a:pt x="582" y="476"/>
                    <a:pt x="0" y="740"/>
                  </a:cubicBezTo>
                  <a:cubicBezTo>
                    <a:pt x="441" y="1004"/>
                    <a:pt x="739" y="1198"/>
                    <a:pt x="1021" y="1356"/>
                  </a:cubicBezTo>
                  <a:cubicBezTo>
                    <a:pt x="1127" y="1426"/>
                    <a:pt x="1251" y="1496"/>
                    <a:pt x="1356" y="1550"/>
                  </a:cubicBezTo>
                  <a:cubicBezTo>
                    <a:pt x="1462" y="1602"/>
                    <a:pt x="1567" y="1656"/>
                    <a:pt x="1673" y="1691"/>
                  </a:cubicBezTo>
                  <a:cubicBezTo>
                    <a:pt x="1795" y="1726"/>
                    <a:pt x="1919" y="1743"/>
                    <a:pt x="2042" y="1743"/>
                  </a:cubicBezTo>
                  <a:cubicBezTo>
                    <a:pt x="2253" y="1743"/>
                    <a:pt x="2447" y="1673"/>
                    <a:pt x="2570" y="1496"/>
                  </a:cubicBezTo>
                  <a:lnTo>
                    <a:pt x="2676" y="1339"/>
                  </a:lnTo>
                  <a:cubicBezTo>
                    <a:pt x="2800" y="1057"/>
                    <a:pt x="2835" y="705"/>
                    <a:pt x="2729" y="440"/>
                  </a:cubicBezTo>
                  <a:cubicBezTo>
                    <a:pt x="2624" y="142"/>
                    <a:pt x="2288" y="1"/>
                    <a:pt x="1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8198183" y="456900"/>
              <a:ext cx="464739" cy="4271369"/>
            </a:xfrm>
            <a:custGeom>
              <a:avLst/>
              <a:gdLst/>
              <a:ahLst/>
              <a:cxnLst/>
              <a:rect l="l" t="t" r="r" b="b"/>
              <a:pathLst>
                <a:path w="15632" h="143672" extrusionOk="0">
                  <a:moveTo>
                    <a:pt x="1" y="0"/>
                  </a:moveTo>
                  <a:cubicBezTo>
                    <a:pt x="829" y="300"/>
                    <a:pt x="1655" y="617"/>
                    <a:pt x="2465" y="951"/>
                  </a:cubicBezTo>
                  <a:cubicBezTo>
                    <a:pt x="3838" y="1497"/>
                    <a:pt x="5176" y="2042"/>
                    <a:pt x="6567" y="2589"/>
                  </a:cubicBezTo>
                  <a:cubicBezTo>
                    <a:pt x="7518" y="2941"/>
                    <a:pt x="8450" y="3204"/>
                    <a:pt x="9348" y="3469"/>
                  </a:cubicBezTo>
                  <a:cubicBezTo>
                    <a:pt x="9471" y="3222"/>
                    <a:pt x="9736" y="3011"/>
                    <a:pt x="10105" y="2870"/>
                  </a:cubicBezTo>
                  <a:cubicBezTo>
                    <a:pt x="10245" y="2835"/>
                    <a:pt x="10386" y="2800"/>
                    <a:pt x="10527" y="2800"/>
                  </a:cubicBezTo>
                  <a:cubicBezTo>
                    <a:pt x="11055" y="2800"/>
                    <a:pt x="11583" y="3152"/>
                    <a:pt x="12200" y="3873"/>
                  </a:cubicBezTo>
                  <a:cubicBezTo>
                    <a:pt x="12076" y="4084"/>
                    <a:pt x="11935" y="4260"/>
                    <a:pt x="11794" y="4419"/>
                  </a:cubicBezTo>
                  <a:cubicBezTo>
                    <a:pt x="12393" y="4718"/>
                    <a:pt x="12956" y="5088"/>
                    <a:pt x="13484" y="5598"/>
                  </a:cubicBezTo>
                  <a:cubicBezTo>
                    <a:pt x="13573" y="5668"/>
                    <a:pt x="13696" y="5739"/>
                    <a:pt x="13819" y="5774"/>
                  </a:cubicBezTo>
                  <a:cubicBezTo>
                    <a:pt x="13679" y="6602"/>
                    <a:pt x="13590" y="7447"/>
                    <a:pt x="13590" y="8327"/>
                  </a:cubicBezTo>
                  <a:cubicBezTo>
                    <a:pt x="13590" y="8890"/>
                    <a:pt x="13625" y="9454"/>
                    <a:pt x="13714" y="10034"/>
                  </a:cubicBezTo>
                  <a:cubicBezTo>
                    <a:pt x="13855" y="11179"/>
                    <a:pt x="13925" y="12305"/>
                    <a:pt x="13942" y="13432"/>
                  </a:cubicBezTo>
                  <a:lnTo>
                    <a:pt x="13942" y="13889"/>
                  </a:lnTo>
                  <a:cubicBezTo>
                    <a:pt x="13942" y="14347"/>
                    <a:pt x="13960" y="14786"/>
                    <a:pt x="13977" y="15244"/>
                  </a:cubicBezTo>
                  <a:cubicBezTo>
                    <a:pt x="13995" y="16706"/>
                    <a:pt x="14012" y="18149"/>
                    <a:pt x="14118" y="19610"/>
                  </a:cubicBezTo>
                  <a:cubicBezTo>
                    <a:pt x="13660" y="23165"/>
                    <a:pt x="13520" y="26774"/>
                    <a:pt x="13520" y="30382"/>
                  </a:cubicBezTo>
                  <a:cubicBezTo>
                    <a:pt x="13520" y="35822"/>
                    <a:pt x="13836" y="41296"/>
                    <a:pt x="13855" y="46630"/>
                  </a:cubicBezTo>
                  <a:cubicBezTo>
                    <a:pt x="13855" y="57332"/>
                    <a:pt x="13872" y="68052"/>
                    <a:pt x="13872" y="78772"/>
                  </a:cubicBezTo>
                  <a:cubicBezTo>
                    <a:pt x="13872" y="79441"/>
                    <a:pt x="13890" y="80110"/>
                    <a:pt x="13890" y="80779"/>
                  </a:cubicBezTo>
                  <a:cubicBezTo>
                    <a:pt x="13890" y="95142"/>
                    <a:pt x="13714" y="109488"/>
                    <a:pt x="13714" y="123851"/>
                  </a:cubicBezTo>
                  <a:cubicBezTo>
                    <a:pt x="13714" y="130259"/>
                    <a:pt x="13749" y="136666"/>
                    <a:pt x="13836" y="143073"/>
                  </a:cubicBezTo>
                  <a:cubicBezTo>
                    <a:pt x="13855" y="143355"/>
                    <a:pt x="14012" y="143549"/>
                    <a:pt x="14242" y="143672"/>
                  </a:cubicBezTo>
                  <a:lnTo>
                    <a:pt x="15404" y="143672"/>
                  </a:lnTo>
                  <a:cubicBezTo>
                    <a:pt x="15491" y="143620"/>
                    <a:pt x="15561" y="143566"/>
                    <a:pt x="15632" y="143514"/>
                  </a:cubicBezTo>
                  <a:lnTo>
                    <a:pt x="156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8183526" y="437011"/>
              <a:ext cx="510791" cy="4294944"/>
            </a:xfrm>
            <a:custGeom>
              <a:avLst/>
              <a:gdLst/>
              <a:ahLst/>
              <a:cxnLst/>
              <a:rect l="l" t="t" r="r" b="b"/>
              <a:pathLst>
                <a:path w="17181" h="144465" extrusionOk="0">
                  <a:moveTo>
                    <a:pt x="846" y="0"/>
                  </a:moveTo>
                  <a:cubicBezTo>
                    <a:pt x="775" y="0"/>
                    <a:pt x="705" y="0"/>
                    <a:pt x="653" y="19"/>
                  </a:cubicBezTo>
                  <a:cubicBezTo>
                    <a:pt x="247" y="19"/>
                    <a:pt x="1" y="493"/>
                    <a:pt x="423" y="634"/>
                  </a:cubicBezTo>
                  <a:cubicBezTo>
                    <a:pt x="442" y="652"/>
                    <a:pt x="477" y="652"/>
                    <a:pt x="494" y="669"/>
                  </a:cubicBezTo>
                  <a:lnTo>
                    <a:pt x="16125" y="669"/>
                  </a:lnTo>
                  <a:lnTo>
                    <a:pt x="16125" y="144183"/>
                  </a:lnTo>
                  <a:cubicBezTo>
                    <a:pt x="16230" y="144059"/>
                    <a:pt x="16301" y="143918"/>
                    <a:pt x="16301" y="143742"/>
                  </a:cubicBezTo>
                  <a:cubicBezTo>
                    <a:pt x="16618" y="122302"/>
                    <a:pt x="16249" y="100863"/>
                    <a:pt x="16266" y="79441"/>
                  </a:cubicBezTo>
                  <a:cubicBezTo>
                    <a:pt x="16284" y="69037"/>
                    <a:pt x="16301" y="58617"/>
                    <a:pt x="16301" y="48214"/>
                  </a:cubicBezTo>
                  <a:cubicBezTo>
                    <a:pt x="16319" y="40962"/>
                    <a:pt x="16899" y="33445"/>
                    <a:pt x="16547" y="26087"/>
                  </a:cubicBezTo>
                  <a:cubicBezTo>
                    <a:pt x="16618" y="26000"/>
                    <a:pt x="16653" y="25911"/>
                    <a:pt x="16671" y="25806"/>
                  </a:cubicBezTo>
                  <a:cubicBezTo>
                    <a:pt x="16935" y="24116"/>
                    <a:pt x="16847" y="22444"/>
                    <a:pt x="16653" y="20771"/>
                  </a:cubicBezTo>
                  <a:cubicBezTo>
                    <a:pt x="17164" y="18307"/>
                    <a:pt x="17075" y="15667"/>
                    <a:pt x="16829" y="13221"/>
                  </a:cubicBezTo>
                  <a:cubicBezTo>
                    <a:pt x="16706" y="12129"/>
                    <a:pt x="16460" y="11055"/>
                    <a:pt x="16230" y="9982"/>
                  </a:cubicBezTo>
                  <a:cubicBezTo>
                    <a:pt x="16477" y="7464"/>
                    <a:pt x="16688" y="4894"/>
                    <a:pt x="16249" y="2430"/>
                  </a:cubicBezTo>
                  <a:cubicBezTo>
                    <a:pt x="16460" y="2096"/>
                    <a:pt x="16688" y="1761"/>
                    <a:pt x="16864" y="1409"/>
                  </a:cubicBezTo>
                  <a:cubicBezTo>
                    <a:pt x="17181" y="845"/>
                    <a:pt x="16425" y="317"/>
                    <a:pt x="15756" y="282"/>
                  </a:cubicBezTo>
                  <a:cubicBezTo>
                    <a:pt x="11813" y="106"/>
                    <a:pt x="7870" y="230"/>
                    <a:pt x="3927" y="54"/>
                  </a:cubicBezTo>
                  <a:lnTo>
                    <a:pt x="3873" y="54"/>
                  </a:lnTo>
                  <a:cubicBezTo>
                    <a:pt x="3575" y="54"/>
                    <a:pt x="3310" y="177"/>
                    <a:pt x="3117" y="336"/>
                  </a:cubicBezTo>
                  <a:cubicBezTo>
                    <a:pt x="2378" y="141"/>
                    <a:pt x="1639" y="0"/>
                    <a:pt x="846" y="0"/>
                  </a:cubicBezTo>
                  <a:close/>
                  <a:moveTo>
                    <a:pt x="14735" y="144341"/>
                  </a:moveTo>
                  <a:cubicBezTo>
                    <a:pt x="14911" y="144411"/>
                    <a:pt x="15122" y="144465"/>
                    <a:pt x="15315" y="144465"/>
                  </a:cubicBezTo>
                  <a:cubicBezTo>
                    <a:pt x="15474" y="144465"/>
                    <a:pt x="15632" y="144429"/>
                    <a:pt x="15773" y="144394"/>
                  </a:cubicBezTo>
                  <a:cubicBezTo>
                    <a:pt x="15826" y="144376"/>
                    <a:pt x="15861" y="144359"/>
                    <a:pt x="15897" y="1443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8476099" y="540114"/>
              <a:ext cx="84820" cy="48192"/>
            </a:xfrm>
            <a:custGeom>
              <a:avLst/>
              <a:gdLst/>
              <a:ahLst/>
              <a:cxnLst/>
              <a:rect l="l" t="t" r="r" b="b"/>
              <a:pathLst>
                <a:path w="2853" h="1621" extrusionOk="0">
                  <a:moveTo>
                    <a:pt x="1179" y="1"/>
                  </a:moveTo>
                  <a:cubicBezTo>
                    <a:pt x="1038" y="1"/>
                    <a:pt x="897" y="36"/>
                    <a:pt x="757" y="71"/>
                  </a:cubicBezTo>
                  <a:cubicBezTo>
                    <a:pt x="388" y="212"/>
                    <a:pt x="123" y="423"/>
                    <a:pt x="0" y="670"/>
                  </a:cubicBezTo>
                  <a:cubicBezTo>
                    <a:pt x="862" y="933"/>
                    <a:pt x="1672" y="1215"/>
                    <a:pt x="2446" y="1620"/>
                  </a:cubicBezTo>
                  <a:cubicBezTo>
                    <a:pt x="2587" y="1461"/>
                    <a:pt x="2728" y="1285"/>
                    <a:pt x="2852" y="1074"/>
                  </a:cubicBezTo>
                  <a:cubicBezTo>
                    <a:pt x="2235" y="353"/>
                    <a:pt x="1707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586470" y="1121514"/>
              <a:ext cx="4222" cy="384706"/>
            </a:xfrm>
            <a:custGeom>
              <a:avLst/>
              <a:gdLst/>
              <a:ahLst/>
              <a:cxnLst/>
              <a:rect l="l" t="t" r="r" b="b"/>
              <a:pathLst>
                <a:path w="142" h="12940" extrusionOk="0">
                  <a:moveTo>
                    <a:pt x="0" y="1"/>
                  </a:moveTo>
                  <a:lnTo>
                    <a:pt x="0" y="12939"/>
                  </a:lnTo>
                  <a:cubicBezTo>
                    <a:pt x="36" y="9348"/>
                    <a:pt x="88" y="5774"/>
                    <a:pt x="123" y="2202"/>
                  </a:cubicBezTo>
                  <a:lnTo>
                    <a:pt x="123" y="1338"/>
                  </a:lnTo>
                  <a:cubicBezTo>
                    <a:pt x="141" y="881"/>
                    <a:pt x="141" y="441"/>
                    <a:pt x="141" y="1"/>
                  </a:cubicBezTo>
                  <a:close/>
                </a:path>
              </a:pathLst>
            </a:custGeom>
            <a:solidFill>
              <a:srgbClr val="DAE7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4"/>
          <p:cNvSpPr/>
          <p:nvPr/>
        </p:nvSpPr>
        <p:spPr>
          <a:xfrm>
            <a:off x="8413309" y="4854889"/>
            <a:ext cx="324473" cy="231329"/>
          </a:xfrm>
          <a:custGeom>
            <a:avLst/>
            <a:gdLst/>
            <a:ahLst/>
            <a:cxnLst/>
            <a:rect l="l" t="t" r="r" b="b"/>
            <a:pathLst>
              <a:path w="10914" h="7781" extrusionOk="0">
                <a:moveTo>
                  <a:pt x="6055" y="0"/>
                </a:moveTo>
                <a:cubicBezTo>
                  <a:pt x="6037" y="705"/>
                  <a:pt x="6037" y="1321"/>
                  <a:pt x="6037" y="1937"/>
                </a:cubicBezTo>
                <a:cubicBezTo>
                  <a:pt x="6319" y="1937"/>
                  <a:pt x="6619" y="1920"/>
                  <a:pt x="6900" y="1920"/>
                </a:cubicBezTo>
                <a:cubicBezTo>
                  <a:pt x="6952" y="1462"/>
                  <a:pt x="6917" y="1021"/>
                  <a:pt x="6936" y="582"/>
                </a:cubicBezTo>
                <a:cubicBezTo>
                  <a:pt x="6776" y="476"/>
                  <a:pt x="6636" y="371"/>
                  <a:pt x="6478" y="265"/>
                </a:cubicBezTo>
                <a:cubicBezTo>
                  <a:pt x="6372" y="177"/>
                  <a:pt x="6248" y="124"/>
                  <a:pt x="6055" y="0"/>
                </a:cubicBezTo>
                <a:close/>
                <a:moveTo>
                  <a:pt x="423" y="2166"/>
                </a:moveTo>
                <a:cubicBezTo>
                  <a:pt x="17" y="2166"/>
                  <a:pt x="0" y="2202"/>
                  <a:pt x="0" y="2641"/>
                </a:cubicBezTo>
                <a:lnTo>
                  <a:pt x="0" y="4859"/>
                </a:lnTo>
                <a:cubicBezTo>
                  <a:pt x="0" y="5316"/>
                  <a:pt x="52" y="5370"/>
                  <a:pt x="528" y="5370"/>
                </a:cubicBezTo>
                <a:lnTo>
                  <a:pt x="5967" y="5370"/>
                </a:lnTo>
                <a:cubicBezTo>
                  <a:pt x="6002" y="6180"/>
                  <a:pt x="5950" y="6936"/>
                  <a:pt x="6002" y="7781"/>
                </a:cubicBezTo>
                <a:cubicBezTo>
                  <a:pt x="6196" y="7675"/>
                  <a:pt x="6319" y="7640"/>
                  <a:pt x="6424" y="7553"/>
                </a:cubicBezTo>
                <a:cubicBezTo>
                  <a:pt x="7128" y="6989"/>
                  <a:pt x="7833" y="6443"/>
                  <a:pt x="8520" y="5845"/>
                </a:cubicBezTo>
                <a:cubicBezTo>
                  <a:pt x="9294" y="5159"/>
                  <a:pt x="10050" y="4436"/>
                  <a:pt x="10808" y="3732"/>
                </a:cubicBezTo>
                <a:cubicBezTo>
                  <a:pt x="10843" y="3715"/>
                  <a:pt x="10860" y="3662"/>
                  <a:pt x="10914" y="3574"/>
                </a:cubicBezTo>
                <a:cubicBezTo>
                  <a:pt x="10895" y="3574"/>
                  <a:pt x="10895" y="3556"/>
                  <a:pt x="10878" y="3539"/>
                </a:cubicBezTo>
                <a:cubicBezTo>
                  <a:pt x="10086" y="4279"/>
                  <a:pt x="9311" y="5000"/>
                  <a:pt x="8520" y="5722"/>
                </a:cubicBezTo>
                <a:cubicBezTo>
                  <a:pt x="8097" y="6109"/>
                  <a:pt x="7621" y="6461"/>
                  <a:pt x="7164" y="6813"/>
                </a:cubicBezTo>
                <a:cubicBezTo>
                  <a:pt x="7093" y="6884"/>
                  <a:pt x="7006" y="6901"/>
                  <a:pt x="6882" y="6954"/>
                </a:cubicBezTo>
                <a:lnTo>
                  <a:pt x="6882" y="6337"/>
                </a:lnTo>
                <a:lnTo>
                  <a:pt x="6882" y="5757"/>
                </a:lnTo>
                <a:cubicBezTo>
                  <a:pt x="6882" y="5422"/>
                  <a:pt x="6865" y="5088"/>
                  <a:pt x="6830" y="4736"/>
                </a:cubicBezTo>
                <a:lnTo>
                  <a:pt x="986" y="4736"/>
                </a:lnTo>
                <a:lnTo>
                  <a:pt x="986" y="216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"/>
          <p:cNvSpPr/>
          <p:nvPr/>
        </p:nvSpPr>
        <p:spPr>
          <a:xfrm>
            <a:off x="8442593" y="4853848"/>
            <a:ext cx="306160" cy="207813"/>
          </a:xfrm>
          <a:custGeom>
            <a:avLst/>
            <a:gdLst/>
            <a:ahLst/>
            <a:cxnLst/>
            <a:rect l="l" t="t" r="r" b="b"/>
            <a:pathLst>
              <a:path w="10298" h="6990" extrusionOk="0">
                <a:moveTo>
                  <a:pt x="5986" y="0"/>
                </a:moveTo>
                <a:cubicBezTo>
                  <a:pt x="5880" y="652"/>
                  <a:pt x="5986" y="1286"/>
                  <a:pt x="5915" y="1955"/>
                </a:cubicBezTo>
                <a:cubicBezTo>
                  <a:pt x="4876" y="1990"/>
                  <a:pt x="3855" y="1990"/>
                  <a:pt x="2817" y="1990"/>
                </a:cubicBezTo>
                <a:cubicBezTo>
                  <a:pt x="2341" y="1990"/>
                  <a:pt x="1866" y="1985"/>
                  <a:pt x="1388" y="1985"/>
                </a:cubicBezTo>
                <a:cubicBezTo>
                  <a:pt x="928" y="1985"/>
                  <a:pt x="467" y="1990"/>
                  <a:pt x="1" y="2007"/>
                </a:cubicBezTo>
                <a:lnTo>
                  <a:pt x="1" y="4771"/>
                </a:lnTo>
                <a:lnTo>
                  <a:pt x="5845" y="4771"/>
                </a:lnTo>
                <a:cubicBezTo>
                  <a:pt x="5932" y="5527"/>
                  <a:pt x="5862" y="6232"/>
                  <a:pt x="5897" y="6989"/>
                </a:cubicBezTo>
                <a:cubicBezTo>
                  <a:pt x="6021" y="6936"/>
                  <a:pt x="6108" y="6919"/>
                  <a:pt x="6179" y="6848"/>
                </a:cubicBezTo>
                <a:cubicBezTo>
                  <a:pt x="6636" y="6496"/>
                  <a:pt x="7112" y="6144"/>
                  <a:pt x="7535" y="5757"/>
                </a:cubicBezTo>
                <a:cubicBezTo>
                  <a:pt x="8450" y="4929"/>
                  <a:pt x="9347" y="4084"/>
                  <a:pt x="10298" y="3222"/>
                </a:cubicBezTo>
                <a:cubicBezTo>
                  <a:pt x="10227" y="3169"/>
                  <a:pt x="10192" y="3117"/>
                  <a:pt x="10140" y="3063"/>
                </a:cubicBezTo>
                <a:cubicBezTo>
                  <a:pt x="10051" y="2993"/>
                  <a:pt x="9981" y="2922"/>
                  <a:pt x="9893" y="2852"/>
                </a:cubicBezTo>
                <a:cubicBezTo>
                  <a:pt x="9577" y="2624"/>
                  <a:pt x="9241" y="2394"/>
                  <a:pt x="8925" y="2166"/>
                </a:cubicBezTo>
                <a:cubicBezTo>
                  <a:pt x="8063" y="1532"/>
                  <a:pt x="7200" y="880"/>
                  <a:pt x="6338" y="247"/>
                </a:cubicBezTo>
                <a:cubicBezTo>
                  <a:pt x="6232" y="176"/>
                  <a:pt x="6127" y="106"/>
                  <a:pt x="59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"/>
          <p:cNvSpPr/>
          <p:nvPr/>
        </p:nvSpPr>
        <p:spPr>
          <a:xfrm>
            <a:off x="8442593" y="4944911"/>
            <a:ext cx="306160" cy="116750"/>
          </a:xfrm>
          <a:custGeom>
            <a:avLst/>
            <a:gdLst/>
            <a:ahLst/>
            <a:cxnLst/>
            <a:rect l="l" t="t" r="r" b="b"/>
            <a:pathLst>
              <a:path w="10298" h="3927" extrusionOk="0">
                <a:moveTo>
                  <a:pt x="10140" y="0"/>
                </a:moveTo>
                <a:cubicBezTo>
                  <a:pt x="8995" y="1180"/>
                  <a:pt x="7746" y="2236"/>
                  <a:pt x="6390" y="3152"/>
                </a:cubicBezTo>
                <a:cubicBezTo>
                  <a:pt x="6373" y="2659"/>
                  <a:pt x="6284" y="2148"/>
                  <a:pt x="6197" y="1638"/>
                </a:cubicBezTo>
                <a:cubicBezTo>
                  <a:pt x="6162" y="1444"/>
                  <a:pt x="5932" y="1267"/>
                  <a:pt x="5721" y="1267"/>
                </a:cubicBezTo>
                <a:lnTo>
                  <a:pt x="5704" y="1267"/>
                </a:lnTo>
                <a:cubicBezTo>
                  <a:pt x="4718" y="1338"/>
                  <a:pt x="3749" y="1373"/>
                  <a:pt x="2764" y="1373"/>
                </a:cubicBezTo>
                <a:cubicBezTo>
                  <a:pt x="1848" y="1373"/>
                  <a:pt x="916" y="1338"/>
                  <a:pt x="1" y="1267"/>
                </a:cubicBezTo>
                <a:lnTo>
                  <a:pt x="1" y="1708"/>
                </a:lnTo>
                <a:lnTo>
                  <a:pt x="5845" y="1708"/>
                </a:lnTo>
                <a:cubicBezTo>
                  <a:pt x="5880" y="2060"/>
                  <a:pt x="5897" y="2394"/>
                  <a:pt x="5897" y="2729"/>
                </a:cubicBezTo>
                <a:lnTo>
                  <a:pt x="5897" y="3309"/>
                </a:lnTo>
                <a:lnTo>
                  <a:pt x="5897" y="3926"/>
                </a:lnTo>
                <a:cubicBezTo>
                  <a:pt x="6021" y="3873"/>
                  <a:pt x="6108" y="3856"/>
                  <a:pt x="6179" y="3785"/>
                </a:cubicBezTo>
                <a:cubicBezTo>
                  <a:pt x="6636" y="3433"/>
                  <a:pt x="7112" y="3081"/>
                  <a:pt x="7535" y="2694"/>
                </a:cubicBezTo>
                <a:cubicBezTo>
                  <a:pt x="8450" y="1866"/>
                  <a:pt x="9347" y="1021"/>
                  <a:pt x="10298" y="159"/>
                </a:cubicBezTo>
                <a:cubicBezTo>
                  <a:pt x="10227" y="106"/>
                  <a:pt x="10192" y="54"/>
                  <a:pt x="101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"/>
          <p:cNvSpPr/>
          <p:nvPr/>
        </p:nvSpPr>
        <p:spPr>
          <a:xfrm>
            <a:off x="8443099" y="4919789"/>
            <a:ext cx="187388" cy="32465"/>
          </a:xfrm>
          <a:custGeom>
            <a:avLst/>
            <a:gdLst/>
            <a:ahLst/>
            <a:cxnLst/>
            <a:rect l="l" t="t" r="r" b="b"/>
            <a:pathLst>
              <a:path w="6303" h="1092" extrusionOk="0">
                <a:moveTo>
                  <a:pt x="1920" y="0"/>
                </a:moveTo>
                <a:cubicBezTo>
                  <a:pt x="1322" y="0"/>
                  <a:pt x="758" y="71"/>
                  <a:pt x="265" y="247"/>
                </a:cubicBezTo>
                <a:cubicBezTo>
                  <a:pt x="1" y="352"/>
                  <a:pt x="19" y="669"/>
                  <a:pt x="265" y="775"/>
                </a:cubicBezTo>
                <a:cubicBezTo>
                  <a:pt x="846" y="1004"/>
                  <a:pt x="1498" y="1092"/>
                  <a:pt x="2202" y="1092"/>
                </a:cubicBezTo>
                <a:cubicBezTo>
                  <a:pt x="3504" y="1092"/>
                  <a:pt x="4929" y="793"/>
                  <a:pt x="6110" y="775"/>
                </a:cubicBezTo>
                <a:cubicBezTo>
                  <a:pt x="6302" y="758"/>
                  <a:pt x="6302" y="476"/>
                  <a:pt x="6110" y="458"/>
                </a:cubicBezTo>
                <a:cubicBezTo>
                  <a:pt x="4859" y="387"/>
                  <a:pt x="3310" y="0"/>
                  <a:pt x="19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"/>
          <p:cNvSpPr/>
          <p:nvPr/>
        </p:nvSpPr>
        <p:spPr>
          <a:xfrm>
            <a:off x="8622279" y="4919670"/>
            <a:ext cx="17333" cy="7997"/>
          </a:xfrm>
          <a:custGeom>
            <a:avLst/>
            <a:gdLst/>
            <a:ahLst/>
            <a:cxnLst/>
            <a:rect l="l" t="t" r="r" b="b"/>
            <a:pathLst>
              <a:path w="583" h="269" extrusionOk="0">
                <a:moveTo>
                  <a:pt x="322" y="0"/>
                </a:moveTo>
                <a:cubicBezTo>
                  <a:pt x="242" y="0"/>
                  <a:pt x="158" y="53"/>
                  <a:pt x="1" y="163"/>
                </a:cubicBezTo>
                <a:cubicBezTo>
                  <a:pt x="1" y="199"/>
                  <a:pt x="1" y="234"/>
                  <a:pt x="19" y="269"/>
                </a:cubicBezTo>
                <a:cubicBezTo>
                  <a:pt x="195" y="215"/>
                  <a:pt x="371" y="180"/>
                  <a:pt x="582" y="128"/>
                </a:cubicBezTo>
                <a:cubicBezTo>
                  <a:pt x="465" y="44"/>
                  <a:pt x="395" y="0"/>
                  <a:pt x="32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"/>
          <p:cNvSpPr/>
          <p:nvPr/>
        </p:nvSpPr>
        <p:spPr>
          <a:xfrm>
            <a:off x="8645649" y="4970033"/>
            <a:ext cx="9454" cy="7343"/>
          </a:xfrm>
          <a:custGeom>
            <a:avLst/>
            <a:gdLst/>
            <a:ahLst/>
            <a:cxnLst/>
            <a:rect l="l" t="t" r="r" b="b"/>
            <a:pathLst>
              <a:path w="318" h="247" extrusionOk="0">
                <a:moveTo>
                  <a:pt x="158" y="0"/>
                </a:moveTo>
                <a:cubicBezTo>
                  <a:pt x="106" y="0"/>
                  <a:pt x="71" y="70"/>
                  <a:pt x="1" y="141"/>
                </a:cubicBezTo>
                <a:cubicBezTo>
                  <a:pt x="88" y="194"/>
                  <a:pt x="141" y="246"/>
                  <a:pt x="194" y="246"/>
                </a:cubicBezTo>
                <a:cubicBezTo>
                  <a:pt x="247" y="230"/>
                  <a:pt x="264" y="141"/>
                  <a:pt x="317" y="106"/>
                </a:cubicBezTo>
                <a:cubicBezTo>
                  <a:pt x="264" y="70"/>
                  <a:pt x="212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"/>
          <p:cNvSpPr/>
          <p:nvPr/>
        </p:nvSpPr>
        <p:spPr>
          <a:xfrm>
            <a:off x="8686974" y="4933346"/>
            <a:ext cx="13141" cy="5292"/>
          </a:xfrm>
          <a:custGeom>
            <a:avLst/>
            <a:gdLst/>
            <a:ahLst/>
            <a:cxnLst/>
            <a:rect l="l" t="t" r="r" b="b"/>
            <a:pathLst>
              <a:path w="442" h="178" extrusionOk="0">
                <a:moveTo>
                  <a:pt x="228" y="0"/>
                </a:moveTo>
                <a:cubicBezTo>
                  <a:pt x="147" y="0"/>
                  <a:pt x="83" y="66"/>
                  <a:pt x="1" y="178"/>
                </a:cubicBezTo>
                <a:cubicBezTo>
                  <a:pt x="177" y="143"/>
                  <a:pt x="265" y="143"/>
                  <a:pt x="441" y="107"/>
                </a:cubicBezTo>
                <a:cubicBezTo>
                  <a:pt x="353" y="34"/>
                  <a:pt x="286" y="0"/>
                  <a:pt x="22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"/>
          <p:cNvSpPr/>
          <p:nvPr/>
        </p:nvSpPr>
        <p:spPr>
          <a:xfrm>
            <a:off x="8433674" y="4841837"/>
            <a:ext cx="325038" cy="231329"/>
          </a:xfrm>
          <a:custGeom>
            <a:avLst/>
            <a:gdLst/>
            <a:ahLst/>
            <a:cxnLst/>
            <a:rect l="l" t="t" r="r" b="b"/>
            <a:pathLst>
              <a:path w="10933" h="7781" extrusionOk="0">
                <a:moveTo>
                  <a:pt x="6286" y="404"/>
                </a:moveTo>
                <a:cubicBezTo>
                  <a:pt x="6427" y="510"/>
                  <a:pt x="6532" y="580"/>
                  <a:pt x="6638" y="651"/>
                </a:cubicBezTo>
                <a:cubicBezTo>
                  <a:pt x="7500" y="1284"/>
                  <a:pt x="8363" y="1936"/>
                  <a:pt x="9225" y="2570"/>
                </a:cubicBezTo>
                <a:cubicBezTo>
                  <a:pt x="9541" y="2798"/>
                  <a:pt x="9877" y="3028"/>
                  <a:pt x="10193" y="3256"/>
                </a:cubicBezTo>
                <a:cubicBezTo>
                  <a:pt x="10334" y="3362"/>
                  <a:pt x="10440" y="3485"/>
                  <a:pt x="10598" y="3626"/>
                </a:cubicBezTo>
                <a:cubicBezTo>
                  <a:pt x="9647" y="4488"/>
                  <a:pt x="8750" y="5333"/>
                  <a:pt x="7835" y="6143"/>
                </a:cubicBezTo>
                <a:cubicBezTo>
                  <a:pt x="7412" y="6548"/>
                  <a:pt x="6936" y="6900"/>
                  <a:pt x="6479" y="7252"/>
                </a:cubicBezTo>
                <a:cubicBezTo>
                  <a:pt x="6408" y="7304"/>
                  <a:pt x="6321" y="7340"/>
                  <a:pt x="6197" y="7393"/>
                </a:cubicBezTo>
                <a:cubicBezTo>
                  <a:pt x="6162" y="6636"/>
                  <a:pt x="6232" y="5931"/>
                  <a:pt x="6145" y="5175"/>
                </a:cubicBezTo>
                <a:lnTo>
                  <a:pt x="301" y="5175"/>
                </a:lnTo>
                <a:lnTo>
                  <a:pt x="301" y="2411"/>
                </a:lnTo>
                <a:cubicBezTo>
                  <a:pt x="955" y="2394"/>
                  <a:pt x="1605" y="2390"/>
                  <a:pt x="2254" y="2390"/>
                </a:cubicBezTo>
                <a:cubicBezTo>
                  <a:pt x="2791" y="2390"/>
                  <a:pt x="3328" y="2393"/>
                  <a:pt x="3864" y="2393"/>
                </a:cubicBezTo>
                <a:cubicBezTo>
                  <a:pt x="4647" y="2393"/>
                  <a:pt x="5430" y="2387"/>
                  <a:pt x="6215" y="2359"/>
                </a:cubicBezTo>
                <a:cubicBezTo>
                  <a:pt x="6286" y="1690"/>
                  <a:pt x="6197" y="1056"/>
                  <a:pt x="6286" y="404"/>
                </a:cubicBezTo>
                <a:close/>
                <a:moveTo>
                  <a:pt x="6056" y="0"/>
                </a:moveTo>
                <a:cubicBezTo>
                  <a:pt x="6056" y="792"/>
                  <a:pt x="6039" y="1496"/>
                  <a:pt x="6039" y="2183"/>
                </a:cubicBezTo>
                <a:lnTo>
                  <a:pt x="4965" y="2183"/>
                </a:lnTo>
                <a:cubicBezTo>
                  <a:pt x="3451" y="2183"/>
                  <a:pt x="1955" y="2183"/>
                  <a:pt x="459" y="2165"/>
                </a:cubicBezTo>
                <a:cubicBezTo>
                  <a:pt x="36" y="2165"/>
                  <a:pt x="19" y="2183"/>
                  <a:pt x="1" y="2641"/>
                </a:cubicBezTo>
                <a:lnTo>
                  <a:pt x="1" y="4858"/>
                </a:lnTo>
                <a:cubicBezTo>
                  <a:pt x="19" y="5316"/>
                  <a:pt x="71" y="5368"/>
                  <a:pt x="547" y="5368"/>
                </a:cubicBezTo>
                <a:lnTo>
                  <a:pt x="5969" y="5368"/>
                </a:lnTo>
                <a:cubicBezTo>
                  <a:pt x="6004" y="6178"/>
                  <a:pt x="5951" y="6936"/>
                  <a:pt x="6004" y="7780"/>
                </a:cubicBezTo>
                <a:cubicBezTo>
                  <a:pt x="6197" y="7675"/>
                  <a:pt x="6321" y="7640"/>
                  <a:pt x="6427" y="7551"/>
                </a:cubicBezTo>
                <a:cubicBezTo>
                  <a:pt x="7131" y="6988"/>
                  <a:pt x="7835" y="6443"/>
                  <a:pt x="8521" y="5844"/>
                </a:cubicBezTo>
                <a:cubicBezTo>
                  <a:pt x="9295" y="5157"/>
                  <a:pt x="10053" y="4436"/>
                  <a:pt x="10827" y="3732"/>
                </a:cubicBezTo>
                <a:cubicBezTo>
                  <a:pt x="10844" y="3714"/>
                  <a:pt x="10862" y="3661"/>
                  <a:pt x="10933" y="3573"/>
                </a:cubicBezTo>
                <a:cubicBezTo>
                  <a:pt x="10703" y="3397"/>
                  <a:pt x="10492" y="3185"/>
                  <a:pt x="10264" y="3009"/>
                </a:cubicBezTo>
                <a:cubicBezTo>
                  <a:pt x="9982" y="2798"/>
                  <a:pt x="9665" y="2605"/>
                  <a:pt x="9384" y="2394"/>
                </a:cubicBezTo>
                <a:cubicBezTo>
                  <a:pt x="8415" y="1690"/>
                  <a:pt x="7447" y="968"/>
                  <a:pt x="6479" y="263"/>
                </a:cubicBezTo>
                <a:cubicBezTo>
                  <a:pt x="6391" y="176"/>
                  <a:pt x="6267" y="123"/>
                  <a:pt x="60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"/>
          <p:cNvSpPr/>
          <p:nvPr/>
        </p:nvSpPr>
        <p:spPr>
          <a:xfrm>
            <a:off x="8433674" y="4841272"/>
            <a:ext cx="325038" cy="232399"/>
          </a:xfrm>
          <a:custGeom>
            <a:avLst/>
            <a:gdLst/>
            <a:ahLst/>
            <a:cxnLst/>
            <a:rect l="l" t="t" r="r" b="b"/>
            <a:pathLst>
              <a:path w="10933" h="7817" extrusionOk="0">
                <a:moveTo>
                  <a:pt x="6299" y="450"/>
                </a:moveTo>
                <a:lnTo>
                  <a:pt x="6299" y="450"/>
                </a:lnTo>
                <a:cubicBezTo>
                  <a:pt x="6433" y="533"/>
                  <a:pt x="6535" y="602"/>
                  <a:pt x="6638" y="688"/>
                </a:cubicBezTo>
                <a:cubicBezTo>
                  <a:pt x="7483" y="1322"/>
                  <a:pt x="8345" y="1955"/>
                  <a:pt x="9208" y="2606"/>
                </a:cubicBezTo>
                <a:cubicBezTo>
                  <a:pt x="9525" y="2836"/>
                  <a:pt x="9858" y="3047"/>
                  <a:pt x="10193" y="3293"/>
                </a:cubicBezTo>
                <a:cubicBezTo>
                  <a:pt x="10313" y="3379"/>
                  <a:pt x="10434" y="3499"/>
                  <a:pt x="10571" y="3636"/>
                </a:cubicBezTo>
                <a:lnTo>
                  <a:pt x="10571" y="3636"/>
                </a:lnTo>
                <a:cubicBezTo>
                  <a:pt x="9624" y="4513"/>
                  <a:pt x="8747" y="5338"/>
                  <a:pt x="7835" y="6162"/>
                </a:cubicBezTo>
                <a:cubicBezTo>
                  <a:pt x="7394" y="6549"/>
                  <a:pt x="6919" y="6901"/>
                  <a:pt x="6462" y="7271"/>
                </a:cubicBezTo>
                <a:cubicBezTo>
                  <a:pt x="6411" y="7320"/>
                  <a:pt x="6315" y="7340"/>
                  <a:pt x="6215" y="7385"/>
                </a:cubicBezTo>
                <a:lnTo>
                  <a:pt x="6215" y="7385"/>
                </a:lnTo>
                <a:cubicBezTo>
                  <a:pt x="6214" y="7184"/>
                  <a:pt x="6197" y="6998"/>
                  <a:pt x="6197" y="6795"/>
                </a:cubicBezTo>
                <a:lnTo>
                  <a:pt x="6197" y="6215"/>
                </a:lnTo>
                <a:cubicBezTo>
                  <a:pt x="6197" y="5880"/>
                  <a:pt x="6197" y="5528"/>
                  <a:pt x="6162" y="5194"/>
                </a:cubicBezTo>
                <a:lnTo>
                  <a:pt x="6162" y="5176"/>
                </a:lnTo>
                <a:lnTo>
                  <a:pt x="318" y="5176"/>
                </a:lnTo>
                <a:lnTo>
                  <a:pt x="318" y="2448"/>
                </a:lnTo>
                <a:lnTo>
                  <a:pt x="318" y="2448"/>
                </a:lnTo>
                <a:cubicBezTo>
                  <a:pt x="998" y="2430"/>
                  <a:pt x="1679" y="2413"/>
                  <a:pt x="2360" y="2413"/>
                </a:cubicBezTo>
                <a:lnTo>
                  <a:pt x="3873" y="2413"/>
                </a:lnTo>
                <a:cubicBezTo>
                  <a:pt x="4648" y="2413"/>
                  <a:pt x="5441" y="2413"/>
                  <a:pt x="6215" y="2395"/>
                </a:cubicBezTo>
                <a:lnTo>
                  <a:pt x="6232" y="2395"/>
                </a:lnTo>
                <a:lnTo>
                  <a:pt x="6232" y="2378"/>
                </a:lnTo>
                <a:cubicBezTo>
                  <a:pt x="6251" y="2167"/>
                  <a:pt x="6251" y="1937"/>
                  <a:pt x="6251" y="1744"/>
                </a:cubicBezTo>
                <a:lnTo>
                  <a:pt x="6251" y="1146"/>
                </a:lnTo>
                <a:cubicBezTo>
                  <a:pt x="6251" y="924"/>
                  <a:pt x="6266" y="687"/>
                  <a:pt x="6299" y="450"/>
                </a:cubicBezTo>
                <a:close/>
                <a:moveTo>
                  <a:pt x="6267" y="406"/>
                </a:moveTo>
                <a:lnTo>
                  <a:pt x="6267" y="423"/>
                </a:lnTo>
                <a:cubicBezTo>
                  <a:pt x="6232" y="670"/>
                  <a:pt x="6232" y="916"/>
                  <a:pt x="6232" y="1146"/>
                </a:cubicBezTo>
                <a:lnTo>
                  <a:pt x="6232" y="1744"/>
                </a:lnTo>
                <a:cubicBezTo>
                  <a:pt x="6232" y="1932"/>
                  <a:pt x="6232" y="2138"/>
                  <a:pt x="6200" y="2360"/>
                </a:cubicBezTo>
                <a:lnTo>
                  <a:pt x="6200" y="2360"/>
                </a:lnTo>
                <a:cubicBezTo>
                  <a:pt x="5430" y="2395"/>
                  <a:pt x="4643" y="2395"/>
                  <a:pt x="3873" y="2395"/>
                </a:cubicBezTo>
                <a:lnTo>
                  <a:pt x="2360" y="2395"/>
                </a:lnTo>
                <a:cubicBezTo>
                  <a:pt x="1674" y="2395"/>
                  <a:pt x="987" y="2395"/>
                  <a:pt x="301" y="2413"/>
                </a:cubicBezTo>
                <a:lnTo>
                  <a:pt x="283" y="2413"/>
                </a:lnTo>
                <a:lnTo>
                  <a:pt x="283" y="2430"/>
                </a:lnTo>
                <a:lnTo>
                  <a:pt x="283" y="5194"/>
                </a:lnTo>
                <a:lnTo>
                  <a:pt x="6127" y="5194"/>
                </a:lnTo>
                <a:cubicBezTo>
                  <a:pt x="6180" y="5546"/>
                  <a:pt x="6180" y="5880"/>
                  <a:pt x="6180" y="6215"/>
                </a:cubicBezTo>
                <a:lnTo>
                  <a:pt x="6180" y="6795"/>
                </a:lnTo>
                <a:cubicBezTo>
                  <a:pt x="6180" y="7007"/>
                  <a:pt x="6180" y="7201"/>
                  <a:pt x="6197" y="7412"/>
                </a:cubicBezTo>
                <a:lnTo>
                  <a:pt x="6197" y="7429"/>
                </a:lnTo>
                <a:lnTo>
                  <a:pt x="6215" y="7412"/>
                </a:lnTo>
                <a:cubicBezTo>
                  <a:pt x="6321" y="7359"/>
                  <a:pt x="6408" y="7342"/>
                  <a:pt x="6479" y="7288"/>
                </a:cubicBezTo>
                <a:cubicBezTo>
                  <a:pt x="6936" y="6919"/>
                  <a:pt x="7412" y="6567"/>
                  <a:pt x="7852" y="6180"/>
                </a:cubicBezTo>
                <a:cubicBezTo>
                  <a:pt x="8767" y="5352"/>
                  <a:pt x="9647" y="4525"/>
                  <a:pt x="10598" y="3645"/>
                </a:cubicBezTo>
                <a:lnTo>
                  <a:pt x="10616" y="3645"/>
                </a:lnTo>
                <a:lnTo>
                  <a:pt x="10598" y="3627"/>
                </a:lnTo>
                <a:cubicBezTo>
                  <a:pt x="10457" y="3486"/>
                  <a:pt x="10334" y="3364"/>
                  <a:pt x="10210" y="3275"/>
                </a:cubicBezTo>
                <a:cubicBezTo>
                  <a:pt x="9877" y="3028"/>
                  <a:pt x="9541" y="2817"/>
                  <a:pt x="9225" y="2571"/>
                </a:cubicBezTo>
                <a:lnTo>
                  <a:pt x="6638" y="670"/>
                </a:lnTo>
                <a:cubicBezTo>
                  <a:pt x="6549" y="582"/>
                  <a:pt x="6443" y="512"/>
                  <a:pt x="6286" y="406"/>
                </a:cubicBezTo>
                <a:close/>
                <a:moveTo>
                  <a:pt x="6074" y="46"/>
                </a:moveTo>
                <a:cubicBezTo>
                  <a:pt x="6273" y="163"/>
                  <a:pt x="6376" y="214"/>
                  <a:pt x="6479" y="282"/>
                </a:cubicBezTo>
                <a:cubicBezTo>
                  <a:pt x="7447" y="1005"/>
                  <a:pt x="8415" y="1709"/>
                  <a:pt x="9384" y="2413"/>
                </a:cubicBezTo>
                <a:cubicBezTo>
                  <a:pt x="9665" y="2624"/>
                  <a:pt x="9964" y="2817"/>
                  <a:pt x="10246" y="3028"/>
                </a:cubicBezTo>
                <a:cubicBezTo>
                  <a:pt x="10488" y="3202"/>
                  <a:pt x="10697" y="3410"/>
                  <a:pt x="10905" y="3601"/>
                </a:cubicBezTo>
                <a:lnTo>
                  <a:pt x="10905" y="3601"/>
                </a:lnTo>
                <a:cubicBezTo>
                  <a:pt x="10876" y="3633"/>
                  <a:pt x="10861" y="3665"/>
                  <a:pt x="10844" y="3697"/>
                </a:cubicBezTo>
                <a:cubicBezTo>
                  <a:pt x="10844" y="3716"/>
                  <a:pt x="10827" y="3733"/>
                  <a:pt x="10809" y="3751"/>
                </a:cubicBezTo>
                <a:cubicBezTo>
                  <a:pt x="10053" y="4455"/>
                  <a:pt x="9295" y="5176"/>
                  <a:pt x="8504" y="5863"/>
                </a:cubicBezTo>
                <a:cubicBezTo>
                  <a:pt x="7835" y="6443"/>
                  <a:pt x="7131" y="7007"/>
                  <a:pt x="6427" y="7570"/>
                </a:cubicBezTo>
                <a:cubicBezTo>
                  <a:pt x="6324" y="7638"/>
                  <a:pt x="6204" y="7691"/>
                  <a:pt x="6021" y="7790"/>
                </a:cubicBezTo>
                <a:lnTo>
                  <a:pt x="6021" y="7790"/>
                </a:lnTo>
                <a:cubicBezTo>
                  <a:pt x="6004" y="7441"/>
                  <a:pt x="5986" y="7092"/>
                  <a:pt x="5986" y="6760"/>
                </a:cubicBezTo>
                <a:lnTo>
                  <a:pt x="5986" y="6250"/>
                </a:lnTo>
                <a:lnTo>
                  <a:pt x="5986" y="5387"/>
                </a:lnTo>
                <a:lnTo>
                  <a:pt x="5969" y="5370"/>
                </a:lnTo>
                <a:lnTo>
                  <a:pt x="5458" y="5370"/>
                </a:lnTo>
                <a:cubicBezTo>
                  <a:pt x="4420" y="5370"/>
                  <a:pt x="3381" y="5387"/>
                  <a:pt x="2343" y="5387"/>
                </a:cubicBezTo>
                <a:cubicBezTo>
                  <a:pt x="1744" y="5387"/>
                  <a:pt x="1146" y="5370"/>
                  <a:pt x="547" y="5370"/>
                </a:cubicBezTo>
                <a:lnTo>
                  <a:pt x="266" y="5370"/>
                </a:lnTo>
                <a:cubicBezTo>
                  <a:pt x="212" y="5352"/>
                  <a:pt x="160" y="5335"/>
                  <a:pt x="142" y="5317"/>
                </a:cubicBezTo>
                <a:cubicBezTo>
                  <a:pt x="90" y="5282"/>
                  <a:pt x="54" y="5246"/>
                  <a:pt x="36" y="5176"/>
                </a:cubicBezTo>
                <a:cubicBezTo>
                  <a:pt x="19" y="5106"/>
                  <a:pt x="19" y="5000"/>
                  <a:pt x="19" y="4877"/>
                </a:cubicBezTo>
                <a:lnTo>
                  <a:pt x="19" y="3733"/>
                </a:lnTo>
                <a:lnTo>
                  <a:pt x="19" y="2660"/>
                </a:lnTo>
                <a:cubicBezTo>
                  <a:pt x="19" y="2554"/>
                  <a:pt x="19" y="2465"/>
                  <a:pt x="36" y="2395"/>
                </a:cubicBezTo>
                <a:cubicBezTo>
                  <a:pt x="36" y="2360"/>
                  <a:pt x="54" y="2307"/>
                  <a:pt x="54" y="2289"/>
                </a:cubicBezTo>
                <a:lnTo>
                  <a:pt x="107" y="2237"/>
                </a:lnTo>
                <a:cubicBezTo>
                  <a:pt x="125" y="2219"/>
                  <a:pt x="177" y="2219"/>
                  <a:pt x="230" y="2202"/>
                </a:cubicBezTo>
                <a:lnTo>
                  <a:pt x="459" y="2202"/>
                </a:lnTo>
                <a:cubicBezTo>
                  <a:pt x="1955" y="2202"/>
                  <a:pt x="3451" y="2219"/>
                  <a:pt x="4965" y="2219"/>
                </a:cubicBezTo>
                <a:lnTo>
                  <a:pt x="6039" y="2219"/>
                </a:lnTo>
                <a:lnTo>
                  <a:pt x="6039" y="2202"/>
                </a:lnTo>
                <a:cubicBezTo>
                  <a:pt x="6056" y="1523"/>
                  <a:pt x="6056" y="827"/>
                  <a:pt x="6074" y="46"/>
                </a:cubicBezTo>
                <a:close/>
                <a:moveTo>
                  <a:pt x="6056" y="1"/>
                </a:moveTo>
                <a:lnTo>
                  <a:pt x="6056" y="19"/>
                </a:lnTo>
                <a:cubicBezTo>
                  <a:pt x="6039" y="811"/>
                  <a:pt x="6039" y="1515"/>
                  <a:pt x="6021" y="2202"/>
                </a:cubicBezTo>
                <a:lnTo>
                  <a:pt x="4965" y="2202"/>
                </a:lnTo>
                <a:cubicBezTo>
                  <a:pt x="3451" y="2184"/>
                  <a:pt x="1955" y="2184"/>
                  <a:pt x="459" y="2184"/>
                </a:cubicBezTo>
                <a:lnTo>
                  <a:pt x="195" y="2184"/>
                </a:lnTo>
                <a:cubicBezTo>
                  <a:pt x="142" y="2202"/>
                  <a:pt x="107" y="2202"/>
                  <a:pt x="90" y="2219"/>
                </a:cubicBezTo>
                <a:cubicBezTo>
                  <a:pt x="71" y="2237"/>
                  <a:pt x="54" y="2254"/>
                  <a:pt x="36" y="2289"/>
                </a:cubicBezTo>
                <a:cubicBezTo>
                  <a:pt x="1" y="2360"/>
                  <a:pt x="1" y="2465"/>
                  <a:pt x="1" y="2660"/>
                </a:cubicBezTo>
                <a:lnTo>
                  <a:pt x="1" y="3733"/>
                </a:lnTo>
                <a:lnTo>
                  <a:pt x="1" y="4877"/>
                </a:lnTo>
                <a:cubicBezTo>
                  <a:pt x="1" y="5000"/>
                  <a:pt x="1" y="5089"/>
                  <a:pt x="19" y="5159"/>
                </a:cubicBezTo>
                <a:cubicBezTo>
                  <a:pt x="19" y="5211"/>
                  <a:pt x="36" y="5246"/>
                  <a:pt x="71" y="5282"/>
                </a:cubicBezTo>
                <a:cubicBezTo>
                  <a:pt x="107" y="5335"/>
                  <a:pt x="160" y="5370"/>
                  <a:pt x="230" y="5387"/>
                </a:cubicBezTo>
                <a:cubicBezTo>
                  <a:pt x="301" y="5387"/>
                  <a:pt x="406" y="5405"/>
                  <a:pt x="547" y="5405"/>
                </a:cubicBezTo>
                <a:lnTo>
                  <a:pt x="5952" y="5405"/>
                </a:lnTo>
                <a:cubicBezTo>
                  <a:pt x="5969" y="5682"/>
                  <a:pt x="5969" y="5975"/>
                  <a:pt x="5969" y="6250"/>
                </a:cubicBezTo>
                <a:lnTo>
                  <a:pt x="5969" y="6760"/>
                </a:lnTo>
                <a:cubicBezTo>
                  <a:pt x="5969" y="7095"/>
                  <a:pt x="5969" y="7447"/>
                  <a:pt x="5986" y="7799"/>
                </a:cubicBezTo>
                <a:lnTo>
                  <a:pt x="5986" y="7816"/>
                </a:lnTo>
                <a:lnTo>
                  <a:pt x="6004" y="7816"/>
                </a:lnTo>
                <a:cubicBezTo>
                  <a:pt x="6197" y="7711"/>
                  <a:pt x="6338" y="7659"/>
                  <a:pt x="6443" y="7588"/>
                </a:cubicBezTo>
                <a:cubicBezTo>
                  <a:pt x="7131" y="7025"/>
                  <a:pt x="7852" y="6462"/>
                  <a:pt x="8521" y="5880"/>
                </a:cubicBezTo>
                <a:cubicBezTo>
                  <a:pt x="9313" y="5194"/>
                  <a:pt x="10070" y="4472"/>
                  <a:pt x="10827" y="3768"/>
                </a:cubicBezTo>
                <a:cubicBezTo>
                  <a:pt x="10844" y="3751"/>
                  <a:pt x="10862" y="3733"/>
                  <a:pt x="10879" y="3697"/>
                </a:cubicBezTo>
                <a:cubicBezTo>
                  <a:pt x="10879" y="3680"/>
                  <a:pt x="10898" y="3645"/>
                  <a:pt x="10933" y="3610"/>
                </a:cubicBezTo>
                <a:lnTo>
                  <a:pt x="10933" y="3592"/>
                </a:lnTo>
                <a:cubicBezTo>
                  <a:pt x="10722" y="3399"/>
                  <a:pt x="10492" y="3188"/>
                  <a:pt x="10264" y="3012"/>
                </a:cubicBezTo>
                <a:cubicBezTo>
                  <a:pt x="9982" y="2800"/>
                  <a:pt x="9682" y="2606"/>
                  <a:pt x="9384" y="2395"/>
                </a:cubicBezTo>
                <a:cubicBezTo>
                  <a:pt x="8415" y="1691"/>
                  <a:pt x="7464" y="970"/>
                  <a:pt x="6497" y="266"/>
                </a:cubicBezTo>
                <a:cubicBezTo>
                  <a:pt x="6391" y="195"/>
                  <a:pt x="6267" y="142"/>
                  <a:pt x="6074" y="19"/>
                </a:cubicBezTo>
                <a:lnTo>
                  <a:pt x="605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"/>
          <p:cNvSpPr/>
          <p:nvPr/>
        </p:nvSpPr>
        <p:spPr>
          <a:xfrm>
            <a:off x="8514272" y="4918332"/>
            <a:ext cx="35617" cy="5768"/>
          </a:xfrm>
          <a:custGeom>
            <a:avLst/>
            <a:gdLst/>
            <a:ahLst/>
            <a:cxnLst/>
            <a:rect l="l" t="t" r="r" b="b"/>
            <a:pathLst>
              <a:path w="1198" h="194" extrusionOk="0">
                <a:moveTo>
                  <a:pt x="532" y="0"/>
                </a:moveTo>
                <a:cubicBezTo>
                  <a:pt x="353" y="0"/>
                  <a:pt x="175" y="18"/>
                  <a:pt x="1" y="49"/>
                </a:cubicBezTo>
                <a:cubicBezTo>
                  <a:pt x="134" y="144"/>
                  <a:pt x="318" y="193"/>
                  <a:pt x="543" y="193"/>
                </a:cubicBezTo>
                <a:cubicBezTo>
                  <a:pt x="734" y="193"/>
                  <a:pt x="955" y="158"/>
                  <a:pt x="1198" y="84"/>
                </a:cubicBezTo>
                <a:cubicBezTo>
                  <a:pt x="975" y="26"/>
                  <a:pt x="752" y="0"/>
                  <a:pt x="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"/>
          <p:cNvSpPr/>
          <p:nvPr/>
        </p:nvSpPr>
        <p:spPr>
          <a:xfrm>
            <a:off x="8477645" y="4918154"/>
            <a:ext cx="24111" cy="4281"/>
          </a:xfrm>
          <a:custGeom>
            <a:avLst/>
            <a:gdLst/>
            <a:ahLst/>
            <a:cxnLst/>
            <a:rect l="l" t="t" r="r" b="b"/>
            <a:pathLst>
              <a:path w="811" h="144" extrusionOk="0">
                <a:moveTo>
                  <a:pt x="367" y="1"/>
                </a:moveTo>
                <a:cubicBezTo>
                  <a:pt x="243" y="1"/>
                  <a:pt x="129" y="30"/>
                  <a:pt x="19" y="55"/>
                </a:cubicBezTo>
                <a:cubicBezTo>
                  <a:pt x="19" y="90"/>
                  <a:pt x="19" y="126"/>
                  <a:pt x="1" y="144"/>
                </a:cubicBezTo>
                <a:lnTo>
                  <a:pt x="810" y="144"/>
                </a:lnTo>
                <a:cubicBezTo>
                  <a:pt x="646" y="35"/>
                  <a:pt x="501" y="1"/>
                  <a:pt x="3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"/>
          <p:cNvSpPr/>
          <p:nvPr/>
        </p:nvSpPr>
        <p:spPr>
          <a:xfrm>
            <a:off x="8650552" y="4946398"/>
            <a:ext cx="9454" cy="6987"/>
          </a:xfrm>
          <a:custGeom>
            <a:avLst/>
            <a:gdLst/>
            <a:ahLst/>
            <a:cxnLst/>
            <a:rect l="l" t="t" r="r" b="b"/>
            <a:pathLst>
              <a:path w="318" h="235" extrusionOk="0">
                <a:moveTo>
                  <a:pt x="159" y="1"/>
                </a:moveTo>
                <a:cubicBezTo>
                  <a:pt x="112" y="1"/>
                  <a:pt x="63" y="62"/>
                  <a:pt x="0" y="109"/>
                </a:cubicBezTo>
                <a:cubicBezTo>
                  <a:pt x="63" y="172"/>
                  <a:pt x="112" y="235"/>
                  <a:pt x="159" y="235"/>
                </a:cubicBezTo>
                <a:cubicBezTo>
                  <a:pt x="165" y="235"/>
                  <a:pt x="171" y="234"/>
                  <a:pt x="176" y="232"/>
                </a:cubicBezTo>
                <a:cubicBezTo>
                  <a:pt x="230" y="215"/>
                  <a:pt x="265" y="144"/>
                  <a:pt x="317" y="91"/>
                </a:cubicBezTo>
                <a:cubicBezTo>
                  <a:pt x="265" y="56"/>
                  <a:pt x="230" y="4"/>
                  <a:pt x="176" y="4"/>
                </a:cubicBezTo>
                <a:cubicBezTo>
                  <a:pt x="171" y="2"/>
                  <a:pt x="165" y="1"/>
                  <a:pt x="15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"/>
          <p:cNvSpPr/>
          <p:nvPr/>
        </p:nvSpPr>
        <p:spPr>
          <a:xfrm>
            <a:off x="8448331" y="4916638"/>
            <a:ext cx="6868" cy="7908"/>
          </a:xfrm>
          <a:custGeom>
            <a:avLst/>
            <a:gdLst/>
            <a:ahLst/>
            <a:cxnLst/>
            <a:rect l="l" t="t" r="r" b="b"/>
            <a:pathLst>
              <a:path w="231" h="266" extrusionOk="0">
                <a:moveTo>
                  <a:pt x="89" y="1"/>
                </a:moveTo>
                <a:cubicBezTo>
                  <a:pt x="54" y="71"/>
                  <a:pt x="1" y="125"/>
                  <a:pt x="19" y="160"/>
                </a:cubicBezTo>
                <a:cubicBezTo>
                  <a:pt x="19" y="195"/>
                  <a:pt x="89" y="230"/>
                  <a:pt x="125" y="265"/>
                </a:cubicBezTo>
                <a:cubicBezTo>
                  <a:pt x="160" y="212"/>
                  <a:pt x="195" y="160"/>
                  <a:pt x="212" y="106"/>
                </a:cubicBezTo>
                <a:cubicBezTo>
                  <a:pt x="230" y="89"/>
                  <a:pt x="142" y="54"/>
                  <a:pt x="8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"/>
          <p:cNvSpPr/>
          <p:nvPr/>
        </p:nvSpPr>
        <p:spPr>
          <a:xfrm>
            <a:off x="8471372" y="4912446"/>
            <a:ext cx="7343" cy="6303"/>
          </a:xfrm>
          <a:custGeom>
            <a:avLst/>
            <a:gdLst/>
            <a:ahLst/>
            <a:cxnLst/>
            <a:rect l="l" t="t" r="r" b="b"/>
            <a:pathLst>
              <a:path w="247" h="212" extrusionOk="0">
                <a:moveTo>
                  <a:pt x="106" y="1"/>
                </a:moveTo>
                <a:cubicBezTo>
                  <a:pt x="54" y="1"/>
                  <a:pt x="0" y="71"/>
                  <a:pt x="0" y="106"/>
                </a:cubicBezTo>
                <a:cubicBezTo>
                  <a:pt x="0" y="142"/>
                  <a:pt x="54" y="195"/>
                  <a:pt x="106" y="212"/>
                </a:cubicBezTo>
                <a:cubicBezTo>
                  <a:pt x="141" y="212"/>
                  <a:pt x="176" y="160"/>
                  <a:pt x="247" y="106"/>
                </a:cubicBezTo>
                <a:cubicBezTo>
                  <a:pt x="176" y="54"/>
                  <a:pt x="141" y="1"/>
                  <a:pt x="10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"/>
          <p:cNvSpPr/>
          <p:nvPr/>
        </p:nvSpPr>
        <p:spPr>
          <a:xfrm>
            <a:off x="4173841" y="4881051"/>
            <a:ext cx="181621" cy="177458"/>
          </a:xfrm>
          <a:custGeom>
            <a:avLst/>
            <a:gdLst/>
            <a:ahLst/>
            <a:cxnLst/>
            <a:rect l="l" t="t" r="r" b="b"/>
            <a:pathLst>
              <a:path w="6109" h="5969" extrusionOk="0">
                <a:moveTo>
                  <a:pt x="3345" y="1"/>
                </a:moveTo>
                <a:lnTo>
                  <a:pt x="3345" y="1"/>
                </a:lnTo>
                <a:cubicBezTo>
                  <a:pt x="3363" y="36"/>
                  <a:pt x="3380" y="71"/>
                  <a:pt x="3398" y="89"/>
                </a:cubicBezTo>
                <a:cubicBezTo>
                  <a:pt x="3485" y="336"/>
                  <a:pt x="3521" y="582"/>
                  <a:pt x="3556" y="829"/>
                </a:cubicBezTo>
                <a:cubicBezTo>
                  <a:pt x="3574" y="864"/>
                  <a:pt x="3574" y="881"/>
                  <a:pt x="3574" y="916"/>
                </a:cubicBezTo>
                <a:cubicBezTo>
                  <a:pt x="3609" y="1110"/>
                  <a:pt x="3626" y="1322"/>
                  <a:pt x="3661" y="1550"/>
                </a:cubicBezTo>
                <a:cubicBezTo>
                  <a:pt x="3802" y="1568"/>
                  <a:pt x="3943" y="1568"/>
                  <a:pt x="4084" y="1585"/>
                </a:cubicBezTo>
                <a:cubicBezTo>
                  <a:pt x="4067" y="1514"/>
                  <a:pt x="4067" y="1444"/>
                  <a:pt x="4049" y="1392"/>
                </a:cubicBezTo>
                <a:cubicBezTo>
                  <a:pt x="4049" y="1357"/>
                  <a:pt x="4032" y="1338"/>
                  <a:pt x="4032" y="1303"/>
                </a:cubicBezTo>
                <a:cubicBezTo>
                  <a:pt x="3997" y="1057"/>
                  <a:pt x="3961" y="793"/>
                  <a:pt x="3873" y="564"/>
                </a:cubicBezTo>
                <a:cubicBezTo>
                  <a:pt x="3715" y="212"/>
                  <a:pt x="3539" y="19"/>
                  <a:pt x="3345" y="1"/>
                </a:cubicBezTo>
                <a:close/>
                <a:moveTo>
                  <a:pt x="0" y="2782"/>
                </a:moveTo>
                <a:lnTo>
                  <a:pt x="0" y="2782"/>
                </a:lnTo>
                <a:cubicBezTo>
                  <a:pt x="35" y="2852"/>
                  <a:pt x="71" y="2906"/>
                  <a:pt x="124" y="2976"/>
                </a:cubicBezTo>
                <a:cubicBezTo>
                  <a:pt x="194" y="3063"/>
                  <a:pt x="300" y="3134"/>
                  <a:pt x="406" y="3204"/>
                </a:cubicBezTo>
                <a:cubicBezTo>
                  <a:pt x="423" y="3169"/>
                  <a:pt x="441" y="3134"/>
                  <a:pt x="458" y="3082"/>
                </a:cubicBezTo>
                <a:cubicBezTo>
                  <a:pt x="317" y="2993"/>
                  <a:pt x="194" y="2923"/>
                  <a:pt x="89" y="2835"/>
                </a:cubicBezTo>
                <a:cubicBezTo>
                  <a:pt x="54" y="2817"/>
                  <a:pt x="35" y="2800"/>
                  <a:pt x="0" y="2782"/>
                </a:cubicBezTo>
                <a:close/>
                <a:moveTo>
                  <a:pt x="564" y="2712"/>
                </a:moveTo>
                <a:lnTo>
                  <a:pt x="564" y="2712"/>
                </a:lnTo>
                <a:cubicBezTo>
                  <a:pt x="810" y="2836"/>
                  <a:pt x="863" y="3028"/>
                  <a:pt x="775" y="3275"/>
                </a:cubicBezTo>
                <a:cubicBezTo>
                  <a:pt x="880" y="3028"/>
                  <a:pt x="810" y="2836"/>
                  <a:pt x="564" y="2712"/>
                </a:cubicBezTo>
                <a:close/>
                <a:moveTo>
                  <a:pt x="1936" y="4596"/>
                </a:moveTo>
                <a:cubicBezTo>
                  <a:pt x="1690" y="4772"/>
                  <a:pt x="1479" y="4965"/>
                  <a:pt x="1251" y="5105"/>
                </a:cubicBezTo>
                <a:cubicBezTo>
                  <a:pt x="1091" y="5211"/>
                  <a:pt x="915" y="5281"/>
                  <a:pt x="739" y="5317"/>
                </a:cubicBezTo>
                <a:lnTo>
                  <a:pt x="723" y="5317"/>
                </a:lnTo>
                <a:lnTo>
                  <a:pt x="723" y="5335"/>
                </a:lnTo>
                <a:lnTo>
                  <a:pt x="528" y="5335"/>
                </a:lnTo>
                <a:cubicBezTo>
                  <a:pt x="546" y="5440"/>
                  <a:pt x="563" y="5528"/>
                  <a:pt x="617" y="5598"/>
                </a:cubicBezTo>
                <a:cubicBezTo>
                  <a:pt x="723" y="5739"/>
                  <a:pt x="863" y="5809"/>
                  <a:pt x="1056" y="5809"/>
                </a:cubicBezTo>
                <a:cubicBezTo>
                  <a:pt x="1110" y="5809"/>
                  <a:pt x="1162" y="5809"/>
                  <a:pt x="1215" y="5793"/>
                </a:cubicBezTo>
                <a:cubicBezTo>
                  <a:pt x="1391" y="5757"/>
                  <a:pt x="1567" y="5669"/>
                  <a:pt x="1708" y="5581"/>
                </a:cubicBezTo>
                <a:cubicBezTo>
                  <a:pt x="1919" y="5440"/>
                  <a:pt x="2131" y="5281"/>
                  <a:pt x="2324" y="5124"/>
                </a:cubicBezTo>
                <a:cubicBezTo>
                  <a:pt x="2183" y="4965"/>
                  <a:pt x="2060" y="4772"/>
                  <a:pt x="1936" y="4596"/>
                </a:cubicBezTo>
                <a:close/>
                <a:moveTo>
                  <a:pt x="5527" y="2378"/>
                </a:moveTo>
                <a:cubicBezTo>
                  <a:pt x="5546" y="2395"/>
                  <a:pt x="5546" y="2413"/>
                  <a:pt x="5546" y="2430"/>
                </a:cubicBezTo>
                <a:cubicBezTo>
                  <a:pt x="5546" y="2571"/>
                  <a:pt x="5475" y="2711"/>
                  <a:pt x="5334" y="2852"/>
                </a:cubicBezTo>
                <a:cubicBezTo>
                  <a:pt x="5088" y="3063"/>
                  <a:pt x="4788" y="3223"/>
                  <a:pt x="4489" y="3380"/>
                </a:cubicBezTo>
                <a:cubicBezTo>
                  <a:pt x="4313" y="3469"/>
                  <a:pt x="4102" y="3504"/>
                  <a:pt x="3891" y="3556"/>
                </a:cubicBezTo>
                <a:cubicBezTo>
                  <a:pt x="3891" y="3768"/>
                  <a:pt x="3908" y="3962"/>
                  <a:pt x="3908" y="4155"/>
                </a:cubicBezTo>
                <a:cubicBezTo>
                  <a:pt x="3908" y="4314"/>
                  <a:pt x="3891" y="4455"/>
                  <a:pt x="3891" y="4596"/>
                </a:cubicBezTo>
                <a:cubicBezTo>
                  <a:pt x="3873" y="4965"/>
                  <a:pt x="3821" y="5317"/>
                  <a:pt x="3398" y="5457"/>
                </a:cubicBezTo>
                <a:lnTo>
                  <a:pt x="3380" y="5457"/>
                </a:lnTo>
                <a:cubicBezTo>
                  <a:pt x="3292" y="5493"/>
                  <a:pt x="3204" y="5511"/>
                  <a:pt x="3116" y="5511"/>
                </a:cubicBezTo>
                <a:cubicBezTo>
                  <a:pt x="2922" y="5493"/>
                  <a:pt x="2746" y="5440"/>
                  <a:pt x="2588" y="5352"/>
                </a:cubicBezTo>
                <a:lnTo>
                  <a:pt x="2588" y="5352"/>
                </a:lnTo>
                <a:cubicBezTo>
                  <a:pt x="2676" y="5457"/>
                  <a:pt x="2746" y="5546"/>
                  <a:pt x="2852" y="5652"/>
                </a:cubicBezTo>
                <a:cubicBezTo>
                  <a:pt x="3063" y="5845"/>
                  <a:pt x="3309" y="5969"/>
                  <a:pt x="3574" y="5969"/>
                </a:cubicBezTo>
                <a:cubicBezTo>
                  <a:pt x="3680" y="5969"/>
                  <a:pt x="3767" y="5950"/>
                  <a:pt x="3873" y="5933"/>
                </a:cubicBezTo>
                <a:cubicBezTo>
                  <a:pt x="4295" y="5793"/>
                  <a:pt x="4349" y="5422"/>
                  <a:pt x="4366" y="5070"/>
                </a:cubicBezTo>
                <a:cubicBezTo>
                  <a:pt x="4384" y="4736"/>
                  <a:pt x="4366" y="4401"/>
                  <a:pt x="4366" y="4032"/>
                </a:cubicBezTo>
                <a:cubicBezTo>
                  <a:pt x="4577" y="3962"/>
                  <a:pt x="4788" y="3944"/>
                  <a:pt x="4947" y="3856"/>
                </a:cubicBezTo>
                <a:cubicBezTo>
                  <a:pt x="5246" y="3697"/>
                  <a:pt x="5563" y="3539"/>
                  <a:pt x="5792" y="3310"/>
                </a:cubicBezTo>
                <a:cubicBezTo>
                  <a:pt x="6109" y="3028"/>
                  <a:pt x="6074" y="2694"/>
                  <a:pt x="5722" y="2483"/>
                </a:cubicBezTo>
                <a:cubicBezTo>
                  <a:pt x="5651" y="2448"/>
                  <a:pt x="5598" y="2413"/>
                  <a:pt x="5527" y="23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"/>
          <p:cNvSpPr/>
          <p:nvPr/>
        </p:nvSpPr>
        <p:spPr>
          <a:xfrm>
            <a:off x="4404100" y="4881051"/>
            <a:ext cx="178499" cy="177458"/>
          </a:xfrm>
          <a:custGeom>
            <a:avLst/>
            <a:gdLst/>
            <a:ahLst/>
            <a:cxnLst/>
            <a:rect l="l" t="t" r="r" b="b"/>
            <a:pathLst>
              <a:path w="6004" h="5969" extrusionOk="0">
                <a:moveTo>
                  <a:pt x="3345" y="1"/>
                </a:moveTo>
                <a:lnTo>
                  <a:pt x="3345" y="1"/>
                </a:lnTo>
                <a:cubicBezTo>
                  <a:pt x="3380" y="36"/>
                  <a:pt x="3398" y="89"/>
                  <a:pt x="3415" y="125"/>
                </a:cubicBezTo>
                <a:cubicBezTo>
                  <a:pt x="3521" y="371"/>
                  <a:pt x="3539" y="634"/>
                  <a:pt x="3591" y="899"/>
                </a:cubicBezTo>
                <a:cubicBezTo>
                  <a:pt x="3591" y="951"/>
                  <a:pt x="3609" y="1005"/>
                  <a:pt x="3609" y="1057"/>
                </a:cubicBezTo>
                <a:lnTo>
                  <a:pt x="3662" y="1533"/>
                </a:lnTo>
                <a:cubicBezTo>
                  <a:pt x="3802" y="1568"/>
                  <a:pt x="3943" y="1585"/>
                  <a:pt x="4084" y="1603"/>
                </a:cubicBezTo>
                <a:lnTo>
                  <a:pt x="4084" y="1533"/>
                </a:lnTo>
                <a:cubicBezTo>
                  <a:pt x="4067" y="1462"/>
                  <a:pt x="4067" y="1409"/>
                  <a:pt x="4049" y="1357"/>
                </a:cubicBezTo>
                <a:cubicBezTo>
                  <a:pt x="4014" y="1110"/>
                  <a:pt x="3978" y="829"/>
                  <a:pt x="3873" y="599"/>
                </a:cubicBezTo>
                <a:cubicBezTo>
                  <a:pt x="3715" y="230"/>
                  <a:pt x="3556" y="19"/>
                  <a:pt x="3345" y="1"/>
                </a:cubicBezTo>
                <a:close/>
                <a:moveTo>
                  <a:pt x="0" y="2800"/>
                </a:moveTo>
                <a:lnTo>
                  <a:pt x="0" y="2800"/>
                </a:lnTo>
                <a:cubicBezTo>
                  <a:pt x="89" y="2958"/>
                  <a:pt x="211" y="3099"/>
                  <a:pt x="387" y="3204"/>
                </a:cubicBezTo>
                <a:cubicBezTo>
                  <a:pt x="387" y="3223"/>
                  <a:pt x="406" y="3223"/>
                  <a:pt x="406" y="3223"/>
                </a:cubicBezTo>
                <a:cubicBezTo>
                  <a:pt x="423" y="3169"/>
                  <a:pt x="441" y="3117"/>
                  <a:pt x="476" y="3063"/>
                </a:cubicBezTo>
                <a:cubicBezTo>
                  <a:pt x="300" y="2976"/>
                  <a:pt x="141" y="2887"/>
                  <a:pt x="0" y="2800"/>
                </a:cubicBezTo>
                <a:close/>
                <a:moveTo>
                  <a:pt x="1937" y="4612"/>
                </a:moveTo>
                <a:cubicBezTo>
                  <a:pt x="1620" y="4824"/>
                  <a:pt x="1373" y="5053"/>
                  <a:pt x="1075" y="5211"/>
                </a:cubicBezTo>
                <a:lnTo>
                  <a:pt x="1056" y="5211"/>
                </a:lnTo>
                <a:cubicBezTo>
                  <a:pt x="899" y="5300"/>
                  <a:pt x="740" y="5352"/>
                  <a:pt x="599" y="5352"/>
                </a:cubicBezTo>
                <a:lnTo>
                  <a:pt x="547" y="5352"/>
                </a:lnTo>
                <a:cubicBezTo>
                  <a:pt x="564" y="5493"/>
                  <a:pt x="634" y="5598"/>
                  <a:pt x="704" y="5669"/>
                </a:cubicBezTo>
                <a:cubicBezTo>
                  <a:pt x="793" y="5774"/>
                  <a:pt x="916" y="5809"/>
                  <a:pt x="1056" y="5809"/>
                </a:cubicBezTo>
                <a:cubicBezTo>
                  <a:pt x="1197" y="5809"/>
                  <a:pt x="1373" y="5774"/>
                  <a:pt x="1549" y="5669"/>
                </a:cubicBezTo>
                <a:cubicBezTo>
                  <a:pt x="1814" y="5528"/>
                  <a:pt x="2060" y="5335"/>
                  <a:pt x="2342" y="5124"/>
                </a:cubicBezTo>
                <a:cubicBezTo>
                  <a:pt x="2201" y="4983"/>
                  <a:pt x="2077" y="4788"/>
                  <a:pt x="1937" y="4612"/>
                </a:cubicBezTo>
                <a:close/>
                <a:moveTo>
                  <a:pt x="5492" y="2307"/>
                </a:moveTo>
                <a:cubicBezTo>
                  <a:pt x="5511" y="2342"/>
                  <a:pt x="5511" y="2395"/>
                  <a:pt x="5511" y="2448"/>
                </a:cubicBezTo>
                <a:lnTo>
                  <a:pt x="5511" y="2483"/>
                </a:lnTo>
                <a:cubicBezTo>
                  <a:pt x="5511" y="2852"/>
                  <a:pt x="5175" y="3063"/>
                  <a:pt x="4877" y="3223"/>
                </a:cubicBezTo>
                <a:cubicBezTo>
                  <a:pt x="4577" y="3363"/>
                  <a:pt x="4243" y="3451"/>
                  <a:pt x="3891" y="3575"/>
                </a:cubicBezTo>
                <a:cubicBezTo>
                  <a:pt x="3891" y="3786"/>
                  <a:pt x="3908" y="3979"/>
                  <a:pt x="3908" y="4190"/>
                </a:cubicBezTo>
                <a:cubicBezTo>
                  <a:pt x="3908" y="4331"/>
                  <a:pt x="3891" y="4472"/>
                  <a:pt x="3891" y="4631"/>
                </a:cubicBezTo>
                <a:cubicBezTo>
                  <a:pt x="3891" y="4983"/>
                  <a:pt x="3802" y="5317"/>
                  <a:pt x="3433" y="5457"/>
                </a:cubicBezTo>
                <a:lnTo>
                  <a:pt x="3415" y="5457"/>
                </a:lnTo>
                <a:cubicBezTo>
                  <a:pt x="3310" y="5493"/>
                  <a:pt x="3222" y="5511"/>
                  <a:pt x="3117" y="5511"/>
                </a:cubicBezTo>
                <a:cubicBezTo>
                  <a:pt x="2941" y="5511"/>
                  <a:pt x="2765" y="5440"/>
                  <a:pt x="2605" y="5335"/>
                </a:cubicBezTo>
                <a:lnTo>
                  <a:pt x="2605" y="5335"/>
                </a:lnTo>
                <a:cubicBezTo>
                  <a:pt x="2694" y="5476"/>
                  <a:pt x="2800" y="5598"/>
                  <a:pt x="2905" y="5687"/>
                </a:cubicBezTo>
                <a:cubicBezTo>
                  <a:pt x="3117" y="5863"/>
                  <a:pt x="3345" y="5969"/>
                  <a:pt x="3591" y="5969"/>
                </a:cubicBezTo>
                <a:cubicBezTo>
                  <a:pt x="3697" y="5969"/>
                  <a:pt x="3785" y="5950"/>
                  <a:pt x="3891" y="5915"/>
                </a:cubicBezTo>
                <a:cubicBezTo>
                  <a:pt x="4278" y="5774"/>
                  <a:pt x="4349" y="5440"/>
                  <a:pt x="4366" y="5105"/>
                </a:cubicBezTo>
                <a:cubicBezTo>
                  <a:pt x="4384" y="4753"/>
                  <a:pt x="4366" y="4384"/>
                  <a:pt x="4366" y="4049"/>
                </a:cubicBezTo>
                <a:cubicBezTo>
                  <a:pt x="4718" y="3927"/>
                  <a:pt x="5053" y="3838"/>
                  <a:pt x="5335" y="3680"/>
                </a:cubicBezTo>
                <a:cubicBezTo>
                  <a:pt x="5668" y="3521"/>
                  <a:pt x="6003" y="3310"/>
                  <a:pt x="5985" y="2906"/>
                </a:cubicBezTo>
                <a:cubicBezTo>
                  <a:pt x="5968" y="2589"/>
                  <a:pt x="5757" y="2413"/>
                  <a:pt x="5492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"/>
          <p:cNvSpPr/>
          <p:nvPr/>
        </p:nvSpPr>
        <p:spPr>
          <a:xfrm>
            <a:off x="4634894" y="4881051"/>
            <a:ext cx="178469" cy="177458"/>
          </a:xfrm>
          <a:custGeom>
            <a:avLst/>
            <a:gdLst/>
            <a:ahLst/>
            <a:cxnLst/>
            <a:rect l="l" t="t" r="r" b="b"/>
            <a:pathLst>
              <a:path w="6003" h="5969" extrusionOk="0">
                <a:moveTo>
                  <a:pt x="3169" y="442"/>
                </a:moveTo>
                <a:cubicBezTo>
                  <a:pt x="3256" y="759"/>
                  <a:pt x="3256" y="1111"/>
                  <a:pt x="3256" y="1444"/>
                </a:cubicBezTo>
                <a:cubicBezTo>
                  <a:pt x="3256" y="1092"/>
                  <a:pt x="3256" y="759"/>
                  <a:pt x="3169" y="442"/>
                </a:cubicBezTo>
                <a:close/>
                <a:moveTo>
                  <a:pt x="3345" y="1"/>
                </a:moveTo>
                <a:lnTo>
                  <a:pt x="3345" y="1"/>
                </a:lnTo>
                <a:cubicBezTo>
                  <a:pt x="3362" y="36"/>
                  <a:pt x="3380" y="71"/>
                  <a:pt x="3380" y="106"/>
                </a:cubicBezTo>
                <a:cubicBezTo>
                  <a:pt x="3503" y="353"/>
                  <a:pt x="3521" y="653"/>
                  <a:pt x="3573" y="916"/>
                </a:cubicBezTo>
                <a:cubicBezTo>
                  <a:pt x="3592" y="1057"/>
                  <a:pt x="3608" y="1181"/>
                  <a:pt x="3627" y="1303"/>
                </a:cubicBezTo>
                <a:cubicBezTo>
                  <a:pt x="3627" y="1392"/>
                  <a:pt x="3644" y="1462"/>
                  <a:pt x="3644" y="1533"/>
                </a:cubicBezTo>
                <a:cubicBezTo>
                  <a:pt x="3785" y="1568"/>
                  <a:pt x="3925" y="1585"/>
                  <a:pt x="4066" y="1603"/>
                </a:cubicBezTo>
                <a:cubicBezTo>
                  <a:pt x="4066" y="1533"/>
                  <a:pt x="4049" y="1462"/>
                  <a:pt x="4049" y="1392"/>
                </a:cubicBezTo>
                <a:cubicBezTo>
                  <a:pt x="3996" y="1110"/>
                  <a:pt x="3961" y="829"/>
                  <a:pt x="3855" y="582"/>
                </a:cubicBezTo>
                <a:cubicBezTo>
                  <a:pt x="3697" y="212"/>
                  <a:pt x="3538" y="19"/>
                  <a:pt x="3345" y="1"/>
                </a:cubicBezTo>
                <a:close/>
                <a:moveTo>
                  <a:pt x="1" y="2800"/>
                </a:moveTo>
                <a:lnTo>
                  <a:pt x="1" y="2800"/>
                </a:lnTo>
                <a:cubicBezTo>
                  <a:pt x="53" y="2958"/>
                  <a:pt x="194" y="3082"/>
                  <a:pt x="353" y="3187"/>
                </a:cubicBezTo>
                <a:cubicBezTo>
                  <a:pt x="370" y="3204"/>
                  <a:pt x="388" y="3204"/>
                  <a:pt x="405" y="3223"/>
                </a:cubicBezTo>
                <a:cubicBezTo>
                  <a:pt x="405" y="3169"/>
                  <a:pt x="423" y="3117"/>
                  <a:pt x="458" y="3063"/>
                </a:cubicBezTo>
                <a:cubicBezTo>
                  <a:pt x="282" y="2958"/>
                  <a:pt x="123" y="2887"/>
                  <a:pt x="1" y="2800"/>
                </a:cubicBezTo>
                <a:close/>
                <a:moveTo>
                  <a:pt x="1919" y="4596"/>
                </a:moveTo>
                <a:cubicBezTo>
                  <a:pt x="1672" y="4772"/>
                  <a:pt x="1461" y="4965"/>
                  <a:pt x="1233" y="5105"/>
                </a:cubicBezTo>
                <a:cubicBezTo>
                  <a:pt x="1233" y="5124"/>
                  <a:pt x="1215" y="5124"/>
                  <a:pt x="1215" y="5124"/>
                </a:cubicBezTo>
                <a:lnTo>
                  <a:pt x="1198" y="5124"/>
                </a:lnTo>
                <a:cubicBezTo>
                  <a:pt x="1022" y="5246"/>
                  <a:pt x="827" y="5352"/>
                  <a:pt x="634" y="5352"/>
                </a:cubicBezTo>
                <a:lnTo>
                  <a:pt x="616" y="5352"/>
                </a:lnTo>
                <a:cubicBezTo>
                  <a:pt x="581" y="5352"/>
                  <a:pt x="546" y="5335"/>
                  <a:pt x="494" y="5335"/>
                </a:cubicBezTo>
                <a:cubicBezTo>
                  <a:pt x="529" y="5476"/>
                  <a:pt x="599" y="5617"/>
                  <a:pt x="757" y="5722"/>
                </a:cubicBezTo>
                <a:cubicBezTo>
                  <a:pt x="775" y="5722"/>
                  <a:pt x="775" y="5739"/>
                  <a:pt x="792" y="5739"/>
                </a:cubicBezTo>
                <a:cubicBezTo>
                  <a:pt x="898" y="5793"/>
                  <a:pt x="1003" y="5809"/>
                  <a:pt x="1092" y="5809"/>
                </a:cubicBezTo>
                <a:cubicBezTo>
                  <a:pt x="1303" y="5809"/>
                  <a:pt x="1514" y="5704"/>
                  <a:pt x="1707" y="5581"/>
                </a:cubicBezTo>
                <a:cubicBezTo>
                  <a:pt x="1902" y="5440"/>
                  <a:pt x="2113" y="5281"/>
                  <a:pt x="2324" y="5124"/>
                </a:cubicBezTo>
                <a:cubicBezTo>
                  <a:pt x="2165" y="4965"/>
                  <a:pt x="2043" y="4772"/>
                  <a:pt x="1919" y="4596"/>
                </a:cubicBezTo>
                <a:close/>
                <a:moveTo>
                  <a:pt x="5474" y="2307"/>
                </a:moveTo>
                <a:lnTo>
                  <a:pt x="5474" y="2307"/>
                </a:lnTo>
                <a:cubicBezTo>
                  <a:pt x="5493" y="2342"/>
                  <a:pt x="5493" y="2378"/>
                  <a:pt x="5493" y="2413"/>
                </a:cubicBezTo>
                <a:lnTo>
                  <a:pt x="5493" y="2483"/>
                </a:lnTo>
                <a:cubicBezTo>
                  <a:pt x="5493" y="2887"/>
                  <a:pt x="5122" y="3099"/>
                  <a:pt x="4770" y="3258"/>
                </a:cubicBezTo>
                <a:cubicBezTo>
                  <a:pt x="4507" y="3380"/>
                  <a:pt x="4225" y="3451"/>
                  <a:pt x="3890" y="3575"/>
                </a:cubicBezTo>
                <a:lnTo>
                  <a:pt x="3890" y="4173"/>
                </a:lnTo>
                <a:cubicBezTo>
                  <a:pt x="3890" y="4314"/>
                  <a:pt x="3890" y="4455"/>
                  <a:pt x="3873" y="4612"/>
                </a:cubicBezTo>
                <a:cubicBezTo>
                  <a:pt x="3873" y="4948"/>
                  <a:pt x="3820" y="5300"/>
                  <a:pt x="3432" y="5440"/>
                </a:cubicBezTo>
                <a:cubicBezTo>
                  <a:pt x="3327" y="5493"/>
                  <a:pt x="3204" y="5511"/>
                  <a:pt x="3099" y="5511"/>
                </a:cubicBezTo>
                <a:cubicBezTo>
                  <a:pt x="2923" y="5511"/>
                  <a:pt x="2747" y="5440"/>
                  <a:pt x="2588" y="5352"/>
                </a:cubicBezTo>
                <a:lnTo>
                  <a:pt x="2588" y="5352"/>
                </a:lnTo>
                <a:cubicBezTo>
                  <a:pt x="2658" y="5440"/>
                  <a:pt x="2747" y="5546"/>
                  <a:pt x="2834" y="5633"/>
                </a:cubicBezTo>
                <a:cubicBezTo>
                  <a:pt x="3045" y="5845"/>
                  <a:pt x="3292" y="5969"/>
                  <a:pt x="3573" y="5969"/>
                </a:cubicBezTo>
                <a:cubicBezTo>
                  <a:pt x="3679" y="5969"/>
                  <a:pt x="3785" y="5950"/>
                  <a:pt x="3908" y="5915"/>
                </a:cubicBezTo>
                <a:cubicBezTo>
                  <a:pt x="4277" y="5757"/>
                  <a:pt x="4348" y="5422"/>
                  <a:pt x="4348" y="5070"/>
                </a:cubicBezTo>
                <a:cubicBezTo>
                  <a:pt x="4366" y="4718"/>
                  <a:pt x="4348" y="4384"/>
                  <a:pt x="4348" y="4032"/>
                </a:cubicBezTo>
                <a:cubicBezTo>
                  <a:pt x="4683" y="3927"/>
                  <a:pt x="4981" y="3856"/>
                  <a:pt x="5246" y="3732"/>
                </a:cubicBezTo>
                <a:cubicBezTo>
                  <a:pt x="5598" y="3556"/>
                  <a:pt x="6002" y="3345"/>
                  <a:pt x="5967" y="2887"/>
                </a:cubicBezTo>
                <a:cubicBezTo>
                  <a:pt x="5950" y="2571"/>
                  <a:pt x="5739" y="2413"/>
                  <a:pt x="5474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"/>
          <p:cNvSpPr/>
          <p:nvPr/>
        </p:nvSpPr>
        <p:spPr>
          <a:xfrm>
            <a:off x="4865153" y="4881051"/>
            <a:ext cx="181621" cy="177458"/>
          </a:xfrm>
          <a:custGeom>
            <a:avLst/>
            <a:gdLst/>
            <a:ahLst/>
            <a:cxnLst/>
            <a:rect l="l" t="t" r="r" b="b"/>
            <a:pathLst>
              <a:path w="6109" h="5969" extrusionOk="0">
                <a:moveTo>
                  <a:pt x="3345" y="1"/>
                </a:moveTo>
                <a:cubicBezTo>
                  <a:pt x="3362" y="54"/>
                  <a:pt x="3397" y="89"/>
                  <a:pt x="3416" y="141"/>
                </a:cubicBezTo>
                <a:cubicBezTo>
                  <a:pt x="3503" y="388"/>
                  <a:pt x="3521" y="653"/>
                  <a:pt x="3573" y="916"/>
                </a:cubicBezTo>
                <a:cubicBezTo>
                  <a:pt x="3609" y="1110"/>
                  <a:pt x="3627" y="1322"/>
                  <a:pt x="3662" y="1550"/>
                </a:cubicBezTo>
                <a:lnTo>
                  <a:pt x="3679" y="1550"/>
                </a:lnTo>
                <a:cubicBezTo>
                  <a:pt x="3820" y="1568"/>
                  <a:pt x="3944" y="1568"/>
                  <a:pt x="4085" y="1585"/>
                </a:cubicBezTo>
                <a:cubicBezTo>
                  <a:pt x="4066" y="1514"/>
                  <a:pt x="4049" y="1444"/>
                  <a:pt x="4049" y="1374"/>
                </a:cubicBezTo>
                <a:cubicBezTo>
                  <a:pt x="3996" y="1127"/>
                  <a:pt x="3979" y="864"/>
                  <a:pt x="3873" y="617"/>
                </a:cubicBezTo>
                <a:cubicBezTo>
                  <a:pt x="3714" y="230"/>
                  <a:pt x="3557" y="19"/>
                  <a:pt x="3345" y="1"/>
                </a:cubicBezTo>
                <a:close/>
                <a:moveTo>
                  <a:pt x="1" y="2782"/>
                </a:moveTo>
                <a:cubicBezTo>
                  <a:pt x="36" y="2852"/>
                  <a:pt x="71" y="2906"/>
                  <a:pt x="123" y="2976"/>
                </a:cubicBezTo>
                <a:cubicBezTo>
                  <a:pt x="194" y="3063"/>
                  <a:pt x="299" y="3134"/>
                  <a:pt x="405" y="3204"/>
                </a:cubicBezTo>
                <a:cubicBezTo>
                  <a:pt x="423" y="3169"/>
                  <a:pt x="440" y="3134"/>
                  <a:pt x="458" y="3082"/>
                </a:cubicBezTo>
                <a:cubicBezTo>
                  <a:pt x="318" y="2993"/>
                  <a:pt x="194" y="2923"/>
                  <a:pt x="71" y="2835"/>
                </a:cubicBezTo>
                <a:cubicBezTo>
                  <a:pt x="53" y="2817"/>
                  <a:pt x="36" y="2800"/>
                  <a:pt x="1" y="2782"/>
                </a:cubicBezTo>
                <a:close/>
                <a:moveTo>
                  <a:pt x="968" y="4824"/>
                </a:moveTo>
                <a:cubicBezTo>
                  <a:pt x="961" y="4831"/>
                  <a:pt x="954" y="4838"/>
                  <a:pt x="947" y="4844"/>
                </a:cubicBezTo>
                <a:lnTo>
                  <a:pt x="947" y="4844"/>
                </a:lnTo>
                <a:cubicBezTo>
                  <a:pt x="960" y="4837"/>
                  <a:pt x="973" y="4831"/>
                  <a:pt x="987" y="4824"/>
                </a:cubicBezTo>
                <a:close/>
                <a:moveTo>
                  <a:pt x="947" y="4844"/>
                </a:moveTo>
                <a:lnTo>
                  <a:pt x="947" y="4844"/>
                </a:lnTo>
                <a:cubicBezTo>
                  <a:pt x="895" y="4873"/>
                  <a:pt x="849" y="4901"/>
                  <a:pt x="792" y="4929"/>
                </a:cubicBezTo>
                <a:cubicBezTo>
                  <a:pt x="853" y="4915"/>
                  <a:pt x="901" y="4886"/>
                  <a:pt x="947" y="4844"/>
                </a:cubicBezTo>
                <a:close/>
                <a:moveTo>
                  <a:pt x="1919" y="4596"/>
                </a:moveTo>
                <a:cubicBezTo>
                  <a:pt x="1691" y="4772"/>
                  <a:pt x="1479" y="4965"/>
                  <a:pt x="1250" y="5105"/>
                </a:cubicBezTo>
                <a:cubicBezTo>
                  <a:pt x="1092" y="5194"/>
                  <a:pt x="916" y="5281"/>
                  <a:pt x="740" y="5317"/>
                </a:cubicBezTo>
                <a:cubicBezTo>
                  <a:pt x="687" y="5335"/>
                  <a:pt x="634" y="5335"/>
                  <a:pt x="581" y="5335"/>
                </a:cubicBezTo>
                <a:lnTo>
                  <a:pt x="529" y="5335"/>
                </a:lnTo>
                <a:cubicBezTo>
                  <a:pt x="546" y="5581"/>
                  <a:pt x="687" y="5739"/>
                  <a:pt x="898" y="5793"/>
                </a:cubicBezTo>
                <a:cubicBezTo>
                  <a:pt x="951" y="5793"/>
                  <a:pt x="1003" y="5809"/>
                  <a:pt x="1057" y="5809"/>
                </a:cubicBezTo>
                <a:cubicBezTo>
                  <a:pt x="1109" y="5809"/>
                  <a:pt x="1144" y="5809"/>
                  <a:pt x="1198" y="5793"/>
                </a:cubicBezTo>
                <a:cubicBezTo>
                  <a:pt x="1374" y="5757"/>
                  <a:pt x="1567" y="5669"/>
                  <a:pt x="1708" y="5581"/>
                </a:cubicBezTo>
                <a:cubicBezTo>
                  <a:pt x="1919" y="5440"/>
                  <a:pt x="2113" y="5281"/>
                  <a:pt x="2324" y="5124"/>
                </a:cubicBezTo>
                <a:cubicBezTo>
                  <a:pt x="2165" y="4965"/>
                  <a:pt x="2060" y="4772"/>
                  <a:pt x="1919" y="4596"/>
                </a:cubicBezTo>
                <a:close/>
                <a:moveTo>
                  <a:pt x="5528" y="2378"/>
                </a:moveTo>
                <a:lnTo>
                  <a:pt x="5528" y="2430"/>
                </a:lnTo>
                <a:cubicBezTo>
                  <a:pt x="5528" y="2571"/>
                  <a:pt x="5458" y="2711"/>
                  <a:pt x="5317" y="2852"/>
                </a:cubicBezTo>
                <a:cubicBezTo>
                  <a:pt x="5087" y="3063"/>
                  <a:pt x="4770" y="3223"/>
                  <a:pt x="4472" y="3380"/>
                </a:cubicBezTo>
                <a:cubicBezTo>
                  <a:pt x="4313" y="3469"/>
                  <a:pt x="4101" y="3504"/>
                  <a:pt x="3890" y="3556"/>
                </a:cubicBezTo>
                <a:lnTo>
                  <a:pt x="3890" y="4173"/>
                </a:lnTo>
                <a:lnTo>
                  <a:pt x="3890" y="4596"/>
                </a:lnTo>
                <a:cubicBezTo>
                  <a:pt x="3873" y="4965"/>
                  <a:pt x="3820" y="5317"/>
                  <a:pt x="3397" y="5457"/>
                </a:cubicBezTo>
                <a:lnTo>
                  <a:pt x="3380" y="5457"/>
                </a:lnTo>
                <a:cubicBezTo>
                  <a:pt x="3292" y="5493"/>
                  <a:pt x="3186" y="5511"/>
                  <a:pt x="3099" y="5511"/>
                </a:cubicBezTo>
                <a:cubicBezTo>
                  <a:pt x="2923" y="5493"/>
                  <a:pt x="2747" y="5440"/>
                  <a:pt x="2588" y="5352"/>
                </a:cubicBezTo>
                <a:lnTo>
                  <a:pt x="2588" y="5352"/>
                </a:lnTo>
                <a:cubicBezTo>
                  <a:pt x="2676" y="5457"/>
                  <a:pt x="2747" y="5546"/>
                  <a:pt x="2834" y="5652"/>
                </a:cubicBezTo>
                <a:cubicBezTo>
                  <a:pt x="3045" y="5845"/>
                  <a:pt x="3292" y="5969"/>
                  <a:pt x="3573" y="5969"/>
                </a:cubicBezTo>
                <a:cubicBezTo>
                  <a:pt x="3662" y="5969"/>
                  <a:pt x="3768" y="5950"/>
                  <a:pt x="3873" y="5933"/>
                </a:cubicBezTo>
                <a:cubicBezTo>
                  <a:pt x="4278" y="5793"/>
                  <a:pt x="4348" y="5422"/>
                  <a:pt x="4348" y="5070"/>
                </a:cubicBezTo>
                <a:cubicBezTo>
                  <a:pt x="4366" y="4736"/>
                  <a:pt x="4366" y="4384"/>
                  <a:pt x="4366" y="4032"/>
                </a:cubicBezTo>
                <a:cubicBezTo>
                  <a:pt x="4559" y="3962"/>
                  <a:pt x="4770" y="3944"/>
                  <a:pt x="4946" y="3856"/>
                </a:cubicBezTo>
                <a:cubicBezTo>
                  <a:pt x="5246" y="3697"/>
                  <a:pt x="5545" y="3539"/>
                  <a:pt x="5791" y="3310"/>
                </a:cubicBezTo>
                <a:cubicBezTo>
                  <a:pt x="6108" y="3028"/>
                  <a:pt x="6073" y="2694"/>
                  <a:pt x="5704" y="2483"/>
                </a:cubicBezTo>
                <a:cubicBezTo>
                  <a:pt x="5651" y="2448"/>
                  <a:pt x="5598" y="2413"/>
                  <a:pt x="5528" y="23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"/>
          <p:cNvSpPr/>
          <p:nvPr/>
        </p:nvSpPr>
        <p:spPr>
          <a:xfrm>
            <a:off x="5095411" y="4881051"/>
            <a:ext cx="178469" cy="177458"/>
          </a:xfrm>
          <a:custGeom>
            <a:avLst/>
            <a:gdLst/>
            <a:ahLst/>
            <a:cxnLst/>
            <a:rect l="l" t="t" r="r" b="b"/>
            <a:pathLst>
              <a:path w="6003" h="5969" extrusionOk="0">
                <a:moveTo>
                  <a:pt x="3345" y="1"/>
                </a:moveTo>
                <a:lnTo>
                  <a:pt x="3345" y="1"/>
                </a:lnTo>
                <a:cubicBezTo>
                  <a:pt x="3381" y="71"/>
                  <a:pt x="3416" y="141"/>
                  <a:pt x="3451" y="230"/>
                </a:cubicBezTo>
                <a:cubicBezTo>
                  <a:pt x="3521" y="458"/>
                  <a:pt x="3538" y="705"/>
                  <a:pt x="3574" y="951"/>
                </a:cubicBezTo>
                <a:cubicBezTo>
                  <a:pt x="3609" y="1145"/>
                  <a:pt x="3627" y="1338"/>
                  <a:pt x="3662" y="1533"/>
                </a:cubicBezTo>
                <a:cubicBezTo>
                  <a:pt x="3714" y="1550"/>
                  <a:pt x="3785" y="1550"/>
                  <a:pt x="3838" y="1568"/>
                </a:cubicBezTo>
                <a:cubicBezTo>
                  <a:pt x="3926" y="1585"/>
                  <a:pt x="3996" y="1585"/>
                  <a:pt x="4085" y="1603"/>
                </a:cubicBezTo>
                <a:cubicBezTo>
                  <a:pt x="4066" y="1533"/>
                  <a:pt x="4066" y="1479"/>
                  <a:pt x="4050" y="1409"/>
                </a:cubicBezTo>
                <a:cubicBezTo>
                  <a:pt x="4014" y="1181"/>
                  <a:pt x="3996" y="916"/>
                  <a:pt x="3909" y="705"/>
                </a:cubicBezTo>
                <a:cubicBezTo>
                  <a:pt x="3750" y="247"/>
                  <a:pt x="3574" y="19"/>
                  <a:pt x="3345" y="1"/>
                </a:cubicBezTo>
                <a:close/>
                <a:moveTo>
                  <a:pt x="4" y="2362"/>
                </a:moveTo>
                <a:lnTo>
                  <a:pt x="4" y="2362"/>
                </a:lnTo>
                <a:cubicBezTo>
                  <a:pt x="109" y="2449"/>
                  <a:pt x="230" y="2519"/>
                  <a:pt x="335" y="2589"/>
                </a:cubicBezTo>
                <a:cubicBezTo>
                  <a:pt x="635" y="2747"/>
                  <a:pt x="775" y="2835"/>
                  <a:pt x="811" y="2958"/>
                </a:cubicBezTo>
                <a:cubicBezTo>
                  <a:pt x="775" y="2835"/>
                  <a:pt x="635" y="2747"/>
                  <a:pt x="353" y="2589"/>
                </a:cubicBezTo>
                <a:cubicBezTo>
                  <a:pt x="230" y="2519"/>
                  <a:pt x="109" y="2449"/>
                  <a:pt x="4" y="2362"/>
                </a:cubicBezTo>
                <a:close/>
                <a:moveTo>
                  <a:pt x="1" y="2800"/>
                </a:moveTo>
                <a:lnTo>
                  <a:pt x="1" y="2800"/>
                </a:lnTo>
                <a:cubicBezTo>
                  <a:pt x="71" y="2958"/>
                  <a:pt x="212" y="3099"/>
                  <a:pt x="388" y="3204"/>
                </a:cubicBezTo>
                <a:cubicBezTo>
                  <a:pt x="388" y="3223"/>
                  <a:pt x="388" y="3223"/>
                  <a:pt x="405" y="3223"/>
                </a:cubicBezTo>
                <a:lnTo>
                  <a:pt x="459" y="3063"/>
                </a:lnTo>
                <a:cubicBezTo>
                  <a:pt x="299" y="2976"/>
                  <a:pt x="142" y="2887"/>
                  <a:pt x="1" y="2800"/>
                </a:cubicBezTo>
                <a:close/>
                <a:moveTo>
                  <a:pt x="1919" y="4596"/>
                </a:moveTo>
                <a:cubicBezTo>
                  <a:pt x="1761" y="4736"/>
                  <a:pt x="1585" y="4877"/>
                  <a:pt x="1409" y="5000"/>
                </a:cubicBezTo>
                <a:cubicBezTo>
                  <a:pt x="1215" y="5124"/>
                  <a:pt x="1022" y="5246"/>
                  <a:pt x="811" y="5317"/>
                </a:cubicBezTo>
                <a:cubicBezTo>
                  <a:pt x="740" y="5335"/>
                  <a:pt x="652" y="5335"/>
                  <a:pt x="581" y="5335"/>
                </a:cubicBezTo>
                <a:lnTo>
                  <a:pt x="529" y="5335"/>
                </a:lnTo>
                <a:cubicBezTo>
                  <a:pt x="581" y="5633"/>
                  <a:pt x="775" y="5809"/>
                  <a:pt x="1057" y="5809"/>
                </a:cubicBezTo>
                <a:cubicBezTo>
                  <a:pt x="1127" y="5809"/>
                  <a:pt x="1215" y="5809"/>
                  <a:pt x="1285" y="5774"/>
                </a:cubicBezTo>
                <a:cubicBezTo>
                  <a:pt x="1496" y="5722"/>
                  <a:pt x="1691" y="5581"/>
                  <a:pt x="1884" y="5476"/>
                </a:cubicBezTo>
                <a:cubicBezTo>
                  <a:pt x="2043" y="5370"/>
                  <a:pt x="2184" y="5229"/>
                  <a:pt x="2324" y="5124"/>
                </a:cubicBezTo>
                <a:cubicBezTo>
                  <a:pt x="2184" y="4965"/>
                  <a:pt x="2060" y="4788"/>
                  <a:pt x="1919" y="4596"/>
                </a:cubicBezTo>
                <a:close/>
                <a:moveTo>
                  <a:pt x="5493" y="2307"/>
                </a:moveTo>
                <a:cubicBezTo>
                  <a:pt x="5493" y="2342"/>
                  <a:pt x="5510" y="2395"/>
                  <a:pt x="5510" y="2430"/>
                </a:cubicBezTo>
                <a:lnTo>
                  <a:pt x="5510" y="2483"/>
                </a:lnTo>
                <a:cubicBezTo>
                  <a:pt x="5510" y="2852"/>
                  <a:pt x="5176" y="3063"/>
                  <a:pt x="4876" y="3204"/>
                </a:cubicBezTo>
                <a:cubicBezTo>
                  <a:pt x="4559" y="3363"/>
                  <a:pt x="4242" y="3451"/>
                  <a:pt x="3890" y="3575"/>
                </a:cubicBezTo>
                <a:lnTo>
                  <a:pt x="3890" y="4190"/>
                </a:lnTo>
                <a:lnTo>
                  <a:pt x="3890" y="4631"/>
                </a:lnTo>
                <a:cubicBezTo>
                  <a:pt x="3873" y="4983"/>
                  <a:pt x="3803" y="5300"/>
                  <a:pt x="3433" y="5440"/>
                </a:cubicBezTo>
                <a:lnTo>
                  <a:pt x="3416" y="5440"/>
                </a:lnTo>
                <a:lnTo>
                  <a:pt x="3416" y="5457"/>
                </a:lnTo>
                <a:cubicBezTo>
                  <a:pt x="3310" y="5493"/>
                  <a:pt x="3205" y="5511"/>
                  <a:pt x="3116" y="5511"/>
                </a:cubicBezTo>
                <a:lnTo>
                  <a:pt x="3099" y="5511"/>
                </a:lnTo>
                <a:cubicBezTo>
                  <a:pt x="2923" y="5511"/>
                  <a:pt x="2764" y="5440"/>
                  <a:pt x="2606" y="5352"/>
                </a:cubicBezTo>
                <a:lnTo>
                  <a:pt x="2606" y="5352"/>
                </a:lnTo>
                <a:cubicBezTo>
                  <a:pt x="2693" y="5476"/>
                  <a:pt x="2799" y="5598"/>
                  <a:pt x="2905" y="5687"/>
                </a:cubicBezTo>
                <a:cubicBezTo>
                  <a:pt x="3099" y="5863"/>
                  <a:pt x="3327" y="5969"/>
                  <a:pt x="3574" y="5969"/>
                </a:cubicBezTo>
                <a:cubicBezTo>
                  <a:pt x="3679" y="5969"/>
                  <a:pt x="3785" y="5950"/>
                  <a:pt x="3890" y="5915"/>
                </a:cubicBezTo>
                <a:cubicBezTo>
                  <a:pt x="4278" y="5774"/>
                  <a:pt x="4348" y="5440"/>
                  <a:pt x="4348" y="5088"/>
                </a:cubicBezTo>
                <a:cubicBezTo>
                  <a:pt x="4366" y="4753"/>
                  <a:pt x="4366" y="4420"/>
                  <a:pt x="4366" y="4049"/>
                </a:cubicBezTo>
                <a:cubicBezTo>
                  <a:pt x="4718" y="3927"/>
                  <a:pt x="5035" y="3838"/>
                  <a:pt x="5334" y="3680"/>
                </a:cubicBezTo>
                <a:cubicBezTo>
                  <a:pt x="5651" y="3521"/>
                  <a:pt x="6003" y="3310"/>
                  <a:pt x="5986" y="2906"/>
                </a:cubicBezTo>
                <a:cubicBezTo>
                  <a:pt x="5967" y="2589"/>
                  <a:pt x="5739" y="2413"/>
                  <a:pt x="5493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"/>
          <p:cNvSpPr/>
          <p:nvPr/>
        </p:nvSpPr>
        <p:spPr>
          <a:xfrm>
            <a:off x="5078138" y="4867167"/>
            <a:ext cx="181650" cy="177429"/>
          </a:xfrm>
          <a:custGeom>
            <a:avLst/>
            <a:gdLst/>
            <a:ahLst/>
            <a:cxnLst/>
            <a:rect l="l" t="t" r="r" b="b"/>
            <a:pathLst>
              <a:path w="6110" h="5968" extrusionOk="0">
                <a:moveTo>
                  <a:pt x="3380" y="275"/>
                </a:moveTo>
                <a:cubicBezTo>
                  <a:pt x="3962" y="908"/>
                  <a:pt x="3802" y="1665"/>
                  <a:pt x="3873" y="2369"/>
                </a:cubicBezTo>
                <a:cubicBezTo>
                  <a:pt x="3997" y="2387"/>
                  <a:pt x="4138" y="2387"/>
                  <a:pt x="4278" y="2387"/>
                </a:cubicBezTo>
                <a:cubicBezTo>
                  <a:pt x="4471" y="2387"/>
                  <a:pt x="4666" y="2387"/>
                  <a:pt x="4859" y="2404"/>
                </a:cubicBezTo>
                <a:cubicBezTo>
                  <a:pt x="4929" y="2422"/>
                  <a:pt x="4983" y="2422"/>
                  <a:pt x="5053" y="2439"/>
                </a:cubicBezTo>
                <a:cubicBezTo>
                  <a:pt x="5088" y="2457"/>
                  <a:pt x="5123" y="2457"/>
                  <a:pt x="5159" y="2474"/>
                </a:cubicBezTo>
                <a:lnTo>
                  <a:pt x="5316" y="2528"/>
                </a:lnTo>
                <a:lnTo>
                  <a:pt x="5316" y="2545"/>
                </a:lnTo>
                <a:cubicBezTo>
                  <a:pt x="5370" y="2563"/>
                  <a:pt x="5405" y="2580"/>
                  <a:pt x="5457" y="2615"/>
                </a:cubicBezTo>
                <a:cubicBezTo>
                  <a:pt x="5511" y="2633"/>
                  <a:pt x="5563" y="2686"/>
                  <a:pt x="5616" y="2739"/>
                </a:cubicBezTo>
                <a:lnTo>
                  <a:pt x="5739" y="2862"/>
                </a:lnTo>
                <a:cubicBezTo>
                  <a:pt x="5651" y="3161"/>
                  <a:pt x="5422" y="3302"/>
                  <a:pt x="5194" y="3408"/>
                </a:cubicBezTo>
                <a:cubicBezTo>
                  <a:pt x="5018" y="3478"/>
                  <a:pt x="4823" y="3530"/>
                  <a:pt x="4647" y="3584"/>
                </a:cubicBezTo>
                <a:cubicBezTo>
                  <a:pt x="4067" y="3742"/>
                  <a:pt x="4084" y="3742"/>
                  <a:pt x="4102" y="4340"/>
                </a:cubicBezTo>
                <a:cubicBezTo>
                  <a:pt x="4138" y="4640"/>
                  <a:pt x="4138" y="4939"/>
                  <a:pt x="4084" y="5239"/>
                </a:cubicBezTo>
                <a:cubicBezTo>
                  <a:pt x="4057" y="5493"/>
                  <a:pt x="3939" y="5605"/>
                  <a:pt x="3737" y="5605"/>
                </a:cubicBezTo>
                <a:cubicBezTo>
                  <a:pt x="3673" y="5605"/>
                  <a:pt x="3601" y="5594"/>
                  <a:pt x="3521" y="5572"/>
                </a:cubicBezTo>
                <a:cubicBezTo>
                  <a:pt x="3239" y="5485"/>
                  <a:pt x="3063" y="5274"/>
                  <a:pt x="2922" y="5027"/>
                </a:cubicBezTo>
                <a:cubicBezTo>
                  <a:pt x="2835" y="4833"/>
                  <a:pt x="2765" y="4657"/>
                  <a:pt x="2641" y="4411"/>
                </a:cubicBezTo>
                <a:cubicBezTo>
                  <a:pt x="2483" y="4551"/>
                  <a:pt x="2394" y="4640"/>
                  <a:pt x="2289" y="4727"/>
                </a:cubicBezTo>
                <a:cubicBezTo>
                  <a:pt x="1990" y="4957"/>
                  <a:pt x="1725" y="5220"/>
                  <a:pt x="1392" y="5396"/>
                </a:cubicBezTo>
                <a:cubicBezTo>
                  <a:pt x="1318" y="5435"/>
                  <a:pt x="1252" y="5454"/>
                  <a:pt x="1194" y="5454"/>
                </a:cubicBezTo>
                <a:cubicBezTo>
                  <a:pt x="1045" y="5454"/>
                  <a:pt x="961" y="5327"/>
                  <a:pt x="986" y="5098"/>
                </a:cubicBezTo>
                <a:cubicBezTo>
                  <a:pt x="1040" y="4746"/>
                  <a:pt x="1127" y="4375"/>
                  <a:pt x="1251" y="4023"/>
                </a:cubicBezTo>
                <a:cubicBezTo>
                  <a:pt x="1479" y="3373"/>
                  <a:pt x="1479" y="3390"/>
                  <a:pt x="916" y="3056"/>
                </a:cubicBezTo>
                <a:cubicBezTo>
                  <a:pt x="669" y="2897"/>
                  <a:pt x="335" y="2756"/>
                  <a:pt x="441" y="2387"/>
                </a:cubicBezTo>
                <a:cubicBezTo>
                  <a:pt x="547" y="2070"/>
                  <a:pt x="880" y="2087"/>
                  <a:pt x="1162" y="2070"/>
                </a:cubicBezTo>
                <a:lnTo>
                  <a:pt x="1655" y="2070"/>
                </a:lnTo>
                <a:cubicBezTo>
                  <a:pt x="1831" y="2087"/>
                  <a:pt x="1990" y="2105"/>
                  <a:pt x="2183" y="2122"/>
                </a:cubicBezTo>
                <a:cubicBezTo>
                  <a:pt x="2359" y="1366"/>
                  <a:pt x="2765" y="768"/>
                  <a:pt x="3380" y="275"/>
                </a:cubicBezTo>
                <a:close/>
                <a:moveTo>
                  <a:pt x="3432" y="0"/>
                </a:moveTo>
                <a:cubicBezTo>
                  <a:pt x="3242" y="0"/>
                  <a:pt x="3024" y="151"/>
                  <a:pt x="2765" y="451"/>
                </a:cubicBezTo>
                <a:cubicBezTo>
                  <a:pt x="2429" y="855"/>
                  <a:pt x="2166" y="1313"/>
                  <a:pt x="1849" y="1770"/>
                </a:cubicBezTo>
                <a:cubicBezTo>
                  <a:pt x="1755" y="1770"/>
                  <a:pt x="1638" y="1763"/>
                  <a:pt x="1518" y="1763"/>
                </a:cubicBezTo>
                <a:cubicBezTo>
                  <a:pt x="1458" y="1763"/>
                  <a:pt x="1397" y="1765"/>
                  <a:pt x="1338" y="1770"/>
                </a:cubicBezTo>
                <a:cubicBezTo>
                  <a:pt x="1127" y="1789"/>
                  <a:pt x="916" y="1789"/>
                  <a:pt x="723" y="1841"/>
                </a:cubicBezTo>
                <a:cubicBezTo>
                  <a:pt x="423" y="1894"/>
                  <a:pt x="141" y="2017"/>
                  <a:pt x="71" y="2369"/>
                </a:cubicBezTo>
                <a:cubicBezTo>
                  <a:pt x="0" y="2739"/>
                  <a:pt x="195" y="3002"/>
                  <a:pt x="493" y="3214"/>
                </a:cubicBezTo>
                <a:cubicBezTo>
                  <a:pt x="652" y="3319"/>
                  <a:pt x="845" y="3425"/>
                  <a:pt x="1040" y="3530"/>
                </a:cubicBezTo>
                <a:cubicBezTo>
                  <a:pt x="951" y="3795"/>
                  <a:pt x="845" y="4042"/>
                  <a:pt x="775" y="4288"/>
                </a:cubicBezTo>
                <a:cubicBezTo>
                  <a:pt x="704" y="4605"/>
                  <a:pt x="634" y="4922"/>
                  <a:pt x="634" y="5220"/>
                </a:cubicBezTo>
                <a:cubicBezTo>
                  <a:pt x="634" y="5591"/>
                  <a:pt x="845" y="5802"/>
                  <a:pt x="1162" y="5802"/>
                </a:cubicBezTo>
                <a:cubicBezTo>
                  <a:pt x="1233" y="5802"/>
                  <a:pt x="1321" y="5802"/>
                  <a:pt x="1392" y="5784"/>
                </a:cubicBezTo>
                <a:cubicBezTo>
                  <a:pt x="1603" y="5713"/>
                  <a:pt x="1796" y="5591"/>
                  <a:pt x="1990" y="5467"/>
                </a:cubicBezTo>
                <a:cubicBezTo>
                  <a:pt x="2166" y="5344"/>
                  <a:pt x="2342" y="5203"/>
                  <a:pt x="2500" y="5063"/>
                </a:cubicBezTo>
                <a:cubicBezTo>
                  <a:pt x="2694" y="5291"/>
                  <a:pt x="2817" y="5520"/>
                  <a:pt x="3011" y="5696"/>
                </a:cubicBezTo>
                <a:cubicBezTo>
                  <a:pt x="3211" y="5858"/>
                  <a:pt x="3436" y="5967"/>
                  <a:pt x="3688" y="5967"/>
                </a:cubicBezTo>
                <a:cubicBezTo>
                  <a:pt x="3792" y="5967"/>
                  <a:pt x="3901" y="5949"/>
                  <a:pt x="4014" y="5907"/>
                </a:cubicBezTo>
                <a:cubicBezTo>
                  <a:pt x="4384" y="5767"/>
                  <a:pt x="4454" y="5450"/>
                  <a:pt x="4471" y="5098"/>
                </a:cubicBezTo>
                <a:cubicBezTo>
                  <a:pt x="4490" y="4763"/>
                  <a:pt x="4471" y="4429"/>
                  <a:pt x="4471" y="4042"/>
                </a:cubicBezTo>
                <a:cubicBezTo>
                  <a:pt x="4823" y="3918"/>
                  <a:pt x="5140" y="3830"/>
                  <a:pt x="5457" y="3671"/>
                </a:cubicBezTo>
                <a:cubicBezTo>
                  <a:pt x="5757" y="3514"/>
                  <a:pt x="6109" y="3302"/>
                  <a:pt x="6091" y="2897"/>
                </a:cubicBezTo>
                <a:cubicBezTo>
                  <a:pt x="6074" y="2474"/>
                  <a:pt x="5668" y="2298"/>
                  <a:pt x="5316" y="2193"/>
                </a:cubicBezTo>
                <a:cubicBezTo>
                  <a:pt x="5035" y="2122"/>
                  <a:pt x="4736" y="2087"/>
                  <a:pt x="4419" y="2035"/>
                </a:cubicBezTo>
                <a:cubicBezTo>
                  <a:pt x="4366" y="2017"/>
                  <a:pt x="4295" y="2017"/>
                  <a:pt x="4243" y="2000"/>
                </a:cubicBezTo>
                <a:cubicBezTo>
                  <a:pt x="4208" y="1805"/>
                  <a:pt x="4190" y="1612"/>
                  <a:pt x="4155" y="1418"/>
                </a:cubicBezTo>
                <a:cubicBezTo>
                  <a:pt x="4119" y="1172"/>
                  <a:pt x="4102" y="925"/>
                  <a:pt x="4032" y="697"/>
                </a:cubicBezTo>
                <a:cubicBezTo>
                  <a:pt x="3857" y="230"/>
                  <a:pt x="3666" y="0"/>
                  <a:pt x="34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"/>
          <p:cNvSpPr/>
          <p:nvPr/>
        </p:nvSpPr>
        <p:spPr>
          <a:xfrm>
            <a:off x="5088098" y="4875313"/>
            <a:ext cx="160661" cy="158491"/>
          </a:xfrm>
          <a:custGeom>
            <a:avLst/>
            <a:gdLst/>
            <a:ahLst/>
            <a:cxnLst/>
            <a:rect l="l" t="t" r="r" b="b"/>
            <a:pathLst>
              <a:path w="5404" h="5331" extrusionOk="0">
                <a:moveTo>
                  <a:pt x="3045" y="1"/>
                </a:moveTo>
                <a:cubicBezTo>
                  <a:pt x="2430" y="494"/>
                  <a:pt x="2024" y="1092"/>
                  <a:pt x="1848" y="1848"/>
                </a:cubicBezTo>
                <a:cubicBezTo>
                  <a:pt x="1655" y="1831"/>
                  <a:pt x="1496" y="1813"/>
                  <a:pt x="1320" y="1796"/>
                </a:cubicBezTo>
                <a:cubicBezTo>
                  <a:pt x="1162" y="1796"/>
                  <a:pt x="986" y="1796"/>
                  <a:pt x="827" y="1813"/>
                </a:cubicBezTo>
                <a:cubicBezTo>
                  <a:pt x="545" y="1831"/>
                  <a:pt x="193" y="1796"/>
                  <a:pt x="106" y="2113"/>
                </a:cubicBezTo>
                <a:cubicBezTo>
                  <a:pt x="0" y="2482"/>
                  <a:pt x="334" y="2623"/>
                  <a:pt x="599" y="2782"/>
                </a:cubicBezTo>
                <a:cubicBezTo>
                  <a:pt x="1144" y="3116"/>
                  <a:pt x="1144" y="3099"/>
                  <a:pt x="916" y="3749"/>
                </a:cubicBezTo>
                <a:cubicBezTo>
                  <a:pt x="792" y="4101"/>
                  <a:pt x="686" y="4472"/>
                  <a:pt x="651" y="4824"/>
                </a:cubicBezTo>
                <a:cubicBezTo>
                  <a:pt x="626" y="5053"/>
                  <a:pt x="720" y="5180"/>
                  <a:pt x="867" y="5180"/>
                </a:cubicBezTo>
                <a:cubicBezTo>
                  <a:pt x="924" y="5180"/>
                  <a:pt x="988" y="5161"/>
                  <a:pt x="1057" y="5122"/>
                </a:cubicBezTo>
                <a:cubicBezTo>
                  <a:pt x="1390" y="4946"/>
                  <a:pt x="1655" y="4683"/>
                  <a:pt x="1954" y="4453"/>
                </a:cubicBezTo>
                <a:cubicBezTo>
                  <a:pt x="2059" y="4366"/>
                  <a:pt x="2148" y="4277"/>
                  <a:pt x="2306" y="4137"/>
                </a:cubicBezTo>
                <a:cubicBezTo>
                  <a:pt x="2430" y="4383"/>
                  <a:pt x="2500" y="4559"/>
                  <a:pt x="2587" y="4735"/>
                </a:cubicBezTo>
                <a:cubicBezTo>
                  <a:pt x="2728" y="5000"/>
                  <a:pt x="2887" y="5211"/>
                  <a:pt x="3186" y="5298"/>
                </a:cubicBezTo>
                <a:cubicBezTo>
                  <a:pt x="3266" y="5320"/>
                  <a:pt x="3338" y="5331"/>
                  <a:pt x="3402" y="5331"/>
                </a:cubicBezTo>
                <a:cubicBezTo>
                  <a:pt x="3605" y="5331"/>
                  <a:pt x="3727" y="5219"/>
                  <a:pt x="3767" y="4965"/>
                </a:cubicBezTo>
                <a:cubicBezTo>
                  <a:pt x="3803" y="4665"/>
                  <a:pt x="3803" y="4366"/>
                  <a:pt x="3784" y="4066"/>
                </a:cubicBezTo>
                <a:cubicBezTo>
                  <a:pt x="3749" y="3468"/>
                  <a:pt x="3732" y="3468"/>
                  <a:pt x="4312" y="3310"/>
                </a:cubicBezTo>
                <a:cubicBezTo>
                  <a:pt x="4488" y="3256"/>
                  <a:pt x="4683" y="3204"/>
                  <a:pt x="4859" y="3134"/>
                </a:cubicBezTo>
                <a:cubicBezTo>
                  <a:pt x="5087" y="3028"/>
                  <a:pt x="5316" y="2887"/>
                  <a:pt x="5404" y="2588"/>
                </a:cubicBezTo>
                <a:cubicBezTo>
                  <a:pt x="4894" y="1989"/>
                  <a:pt x="4190" y="2130"/>
                  <a:pt x="3538" y="2095"/>
                </a:cubicBezTo>
                <a:cubicBezTo>
                  <a:pt x="3467" y="1391"/>
                  <a:pt x="3627" y="634"/>
                  <a:pt x="30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"/>
          <p:cNvSpPr/>
          <p:nvPr/>
        </p:nvSpPr>
        <p:spPr>
          <a:xfrm>
            <a:off x="4844728" y="4867018"/>
            <a:ext cx="187923" cy="177637"/>
          </a:xfrm>
          <a:custGeom>
            <a:avLst/>
            <a:gdLst/>
            <a:ahLst/>
            <a:cxnLst/>
            <a:rect l="l" t="t" r="r" b="b"/>
            <a:pathLst>
              <a:path w="6321" h="5975" extrusionOk="0">
                <a:moveTo>
                  <a:pt x="3486" y="297"/>
                </a:moveTo>
                <a:cubicBezTo>
                  <a:pt x="4103" y="895"/>
                  <a:pt x="3873" y="1670"/>
                  <a:pt x="3979" y="2392"/>
                </a:cubicBezTo>
                <a:lnTo>
                  <a:pt x="4225" y="2392"/>
                </a:lnTo>
                <a:cubicBezTo>
                  <a:pt x="4319" y="2392"/>
                  <a:pt x="4413" y="2384"/>
                  <a:pt x="4507" y="2384"/>
                </a:cubicBezTo>
                <a:cubicBezTo>
                  <a:pt x="4554" y="2384"/>
                  <a:pt x="4601" y="2386"/>
                  <a:pt x="4648" y="2392"/>
                </a:cubicBezTo>
                <a:cubicBezTo>
                  <a:pt x="4701" y="2392"/>
                  <a:pt x="4753" y="2392"/>
                  <a:pt x="4807" y="2409"/>
                </a:cubicBezTo>
                <a:lnTo>
                  <a:pt x="4894" y="2409"/>
                </a:lnTo>
                <a:cubicBezTo>
                  <a:pt x="4965" y="2409"/>
                  <a:pt x="5053" y="2427"/>
                  <a:pt x="5124" y="2444"/>
                </a:cubicBezTo>
                <a:cubicBezTo>
                  <a:pt x="5159" y="2462"/>
                  <a:pt x="5176" y="2462"/>
                  <a:pt x="5211" y="2479"/>
                </a:cubicBezTo>
                <a:cubicBezTo>
                  <a:pt x="5317" y="2498"/>
                  <a:pt x="5422" y="2550"/>
                  <a:pt x="5528" y="2603"/>
                </a:cubicBezTo>
                <a:cubicBezTo>
                  <a:pt x="5581" y="2620"/>
                  <a:pt x="5633" y="2674"/>
                  <a:pt x="5687" y="2709"/>
                </a:cubicBezTo>
                <a:cubicBezTo>
                  <a:pt x="5739" y="2744"/>
                  <a:pt x="5793" y="2796"/>
                  <a:pt x="5845" y="2850"/>
                </a:cubicBezTo>
                <a:cubicBezTo>
                  <a:pt x="5739" y="3183"/>
                  <a:pt x="5511" y="3307"/>
                  <a:pt x="5264" y="3430"/>
                </a:cubicBezTo>
                <a:cubicBezTo>
                  <a:pt x="5124" y="3500"/>
                  <a:pt x="4948" y="3535"/>
                  <a:pt x="4788" y="3571"/>
                </a:cubicBezTo>
                <a:cubicBezTo>
                  <a:pt x="4173" y="3747"/>
                  <a:pt x="4173" y="3747"/>
                  <a:pt x="4208" y="4363"/>
                </a:cubicBezTo>
                <a:cubicBezTo>
                  <a:pt x="4244" y="4662"/>
                  <a:pt x="4244" y="4962"/>
                  <a:pt x="4190" y="5260"/>
                </a:cubicBezTo>
                <a:cubicBezTo>
                  <a:pt x="4149" y="5510"/>
                  <a:pt x="4031" y="5618"/>
                  <a:pt x="3836" y="5618"/>
                </a:cubicBezTo>
                <a:cubicBezTo>
                  <a:pt x="3783" y="5618"/>
                  <a:pt x="3725" y="5611"/>
                  <a:pt x="3662" y="5596"/>
                </a:cubicBezTo>
                <a:cubicBezTo>
                  <a:pt x="3345" y="5507"/>
                  <a:pt x="3169" y="5279"/>
                  <a:pt x="3028" y="4997"/>
                </a:cubicBezTo>
                <a:cubicBezTo>
                  <a:pt x="2923" y="4821"/>
                  <a:pt x="2852" y="4645"/>
                  <a:pt x="2730" y="4399"/>
                </a:cubicBezTo>
                <a:cubicBezTo>
                  <a:pt x="2571" y="4556"/>
                  <a:pt x="2483" y="4662"/>
                  <a:pt x="2378" y="4751"/>
                </a:cubicBezTo>
                <a:cubicBezTo>
                  <a:pt x="2237" y="4856"/>
                  <a:pt x="2078" y="4979"/>
                  <a:pt x="1937" y="5103"/>
                </a:cubicBezTo>
                <a:cubicBezTo>
                  <a:pt x="1850" y="5173"/>
                  <a:pt x="1761" y="5244"/>
                  <a:pt x="1655" y="5296"/>
                </a:cubicBezTo>
                <a:cubicBezTo>
                  <a:pt x="1603" y="5349"/>
                  <a:pt x="1550" y="5384"/>
                  <a:pt x="1479" y="5401"/>
                </a:cubicBezTo>
                <a:cubicBezTo>
                  <a:pt x="1409" y="5442"/>
                  <a:pt x="1344" y="5460"/>
                  <a:pt x="1288" y="5460"/>
                </a:cubicBezTo>
                <a:cubicBezTo>
                  <a:pt x="1149" y="5460"/>
                  <a:pt x="1067" y="5344"/>
                  <a:pt x="1092" y="5155"/>
                </a:cubicBezTo>
                <a:cubicBezTo>
                  <a:pt x="1110" y="4838"/>
                  <a:pt x="1216" y="4521"/>
                  <a:pt x="1286" y="4223"/>
                </a:cubicBezTo>
                <a:cubicBezTo>
                  <a:pt x="1338" y="4064"/>
                  <a:pt x="1392" y="3906"/>
                  <a:pt x="1462" y="3747"/>
                </a:cubicBezTo>
                <a:cubicBezTo>
                  <a:pt x="1568" y="3500"/>
                  <a:pt x="1479" y="3307"/>
                  <a:pt x="1251" y="3183"/>
                </a:cubicBezTo>
                <a:cubicBezTo>
                  <a:pt x="1075" y="3078"/>
                  <a:pt x="881" y="2990"/>
                  <a:pt x="740" y="2850"/>
                </a:cubicBezTo>
                <a:cubicBezTo>
                  <a:pt x="617" y="2761"/>
                  <a:pt x="512" y="2550"/>
                  <a:pt x="547" y="2427"/>
                </a:cubicBezTo>
                <a:cubicBezTo>
                  <a:pt x="582" y="2322"/>
                  <a:pt x="758" y="2146"/>
                  <a:pt x="899" y="2146"/>
                </a:cubicBezTo>
                <a:cubicBezTo>
                  <a:pt x="1123" y="2128"/>
                  <a:pt x="1348" y="2123"/>
                  <a:pt x="1579" y="2123"/>
                </a:cubicBezTo>
                <a:cubicBezTo>
                  <a:pt x="1802" y="2123"/>
                  <a:pt x="2031" y="2127"/>
                  <a:pt x="2272" y="2127"/>
                </a:cubicBezTo>
                <a:cubicBezTo>
                  <a:pt x="2465" y="1406"/>
                  <a:pt x="2835" y="773"/>
                  <a:pt x="3486" y="297"/>
                </a:cubicBezTo>
                <a:close/>
                <a:moveTo>
                  <a:pt x="3524" y="1"/>
                </a:moveTo>
                <a:cubicBezTo>
                  <a:pt x="3348" y="1"/>
                  <a:pt x="3151" y="134"/>
                  <a:pt x="2923" y="402"/>
                </a:cubicBezTo>
                <a:cubicBezTo>
                  <a:pt x="2571" y="808"/>
                  <a:pt x="2307" y="1265"/>
                  <a:pt x="1955" y="1775"/>
                </a:cubicBezTo>
                <a:cubicBezTo>
                  <a:pt x="1849" y="1775"/>
                  <a:pt x="1712" y="1768"/>
                  <a:pt x="1570" y="1768"/>
                </a:cubicBezTo>
                <a:cubicBezTo>
                  <a:pt x="1499" y="1768"/>
                  <a:pt x="1427" y="1770"/>
                  <a:pt x="1357" y="1775"/>
                </a:cubicBezTo>
                <a:cubicBezTo>
                  <a:pt x="1110" y="1794"/>
                  <a:pt x="864" y="1810"/>
                  <a:pt x="634" y="1899"/>
                </a:cubicBezTo>
                <a:cubicBezTo>
                  <a:pt x="125" y="2075"/>
                  <a:pt x="1" y="2550"/>
                  <a:pt x="336" y="2972"/>
                </a:cubicBezTo>
                <a:cubicBezTo>
                  <a:pt x="441" y="3113"/>
                  <a:pt x="617" y="3202"/>
                  <a:pt x="758" y="3307"/>
                </a:cubicBezTo>
                <a:cubicBezTo>
                  <a:pt x="881" y="3395"/>
                  <a:pt x="1005" y="3465"/>
                  <a:pt x="1145" y="3554"/>
                </a:cubicBezTo>
                <a:cubicBezTo>
                  <a:pt x="1040" y="3817"/>
                  <a:pt x="951" y="4028"/>
                  <a:pt x="881" y="4275"/>
                </a:cubicBezTo>
                <a:cubicBezTo>
                  <a:pt x="810" y="4592"/>
                  <a:pt x="740" y="4927"/>
                  <a:pt x="740" y="5260"/>
                </a:cubicBezTo>
                <a:cubicBezTo>
                  <a:pt x="740" y="5542"/>
                  <a:pt x="881" y="5736"/>
                  <a:pt x="1127" y="5789"/>
                </a:cubicBezTo>
                <a:cubicBezTo>
                  <a:pt x="1172" y="5798"/>
                  <a:pt x="1216" y="5802"/>
                  <a:pt x="1264" y="5802"/>
                </a:cubicBezTo>
                <a:cubicBezTo>
                  <a:pt x="1312" y="5802"/>
                  <a:pt x="1365" y="5798"/>
                  <a:pt x="1427" y="5789"/>
                </a:cubicBezTo>
                <a:cubicBezTo>
                  <a:pt x="1603" y="5753"/>
                  <a:pt x="1779" y="5666"/>
                  <a:pt x="1937" y="5577"/>
                </a:cubicBezTo>
                <a:cubicBezTo>
                  <a:pt x="2166" y="5437"/>
                  <a:pt x="2378" y="5244"/>
                  <a:pt x="2606" y="5068"/>
                </a:cubicBezTo>
                <a:cubicBezTo>
                  <a:pt x="2765" y="5260"/>
                  <a:pt x="2887" y="5472"/>
                  <a:pt x="3063" y="5648"/>
                </a:cubicBezTo>
                <a:cubicBezTo>
                  <a:pt x="3274" y="5846"/>
                  <a:pt x="3515" y="5975"/>
                  <a:pt x="3793" y="5975"/>
                </a:cubicBezTo>
                <a:cubicBezTo>
                  <a:pt x="3886" y="5975"/>
                  <a:pt x="3983" y="5960"/>
                  <a:pt x="4084" y="5929"/>
                </a:cubicBezTo>
                <a:cubicBezTo>
                  <a:pt x="4507" y="5789"/>
                  <a:pt x="4560" y="5437"/>
                  <a:pt x="4577" y="5068"/>
                </a:cubicBezTo>
                <a:cubicBezTo>
                  <a:pt x="4596" y="4732"/>
                  <a:pt x="4577" y="4399"/>
                  <a:pt x="4577" y="4028"/>
                </a:cubicBezTo>
                <a:cubicBezTo>
                  <a:pt x="4788" y="3976"/>
                  <a:pt x="5000" y="3941"/>
                  <a:pt x="5159" y="3852"/>
                </a:cubicBezTo>
                <a:cubicBezTo>
                  <a:pt x="5457" y="3695"/>
                  <a:pt x="5774" y="3535"/>
                  <a:pt x="6004" y="3324"/>
                </a:cubicBezTo>
                <a:cubicBezTo>
                  <a:pt x="6321" y="3026"/>
                  <a:pt x="6285" y="2691"/>
                  <a:pt x="5933" y="2479"/>
                </a:cubicBezTo>
                <a:cubicBezTo>
                  <a:pt x="5617" y="2286"/>
                  <a:pt x="5246" y="2198"/>
                  <a:pt x="4894" y="2092"/>
                </a:cubicBezTo>
                <a:cubicBezTo>
                  <a:pt x="4718" y="2040"/>
                  <a:pt x="4542" y="2040"/>
                  <a:pt x="4366" y="2022"/>
                </a:cubicBezTo>
                <a:lnTo>
                  <a:pt x="4349" y="2022"/>
                </a:lnTo>
                <a:cubicBezTo>
                  <a:pt x="4314" y="1794"/>
                  <a:pt x="4296" y="1582"/>
                  <a:pt x="4260" y="1388"/>
                </a:cubicBezTo>
                <a:cubicBezTo>
                  <a:pt x="4208" y="1125"/>
                  <a:pt x="4190" y="860"/>
                  <a:pt x="4103" y="613"/>
                </a:cubicBezTo>
                <a:cubicBezTo>
                  <a:pt x="3928" y="205"/>
                  <a:pt x="3742" y="1"/>
                  <a:pt x="35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"/>
          <p:cNvSpPr/>
          <p:nvPr/>
        </p:nvSpPr>
        <p:spPr>
          <a:xfrm>
            <a:off x="4859920" y="4875819"/>
            <a:ext cx="158580" cy="158193"/>
          </a:xfrm>
          <a:custGeom>
            <a:avLst/>
            <a:gdLst/>
            <a:ahLst/>
            <a:cxnLst/>
            <a:rect l="l" t="t" r="r" b="b"/>
            <a:pathLst>
              <a:path w="5334" h="5321" extrusionOk="0">
                <a:moveTo>
                  <a:pt x="2975" y="1"/>
                </a:moveTo>
                <a:cubicBezTo>
                  <a:pt x="2324" y="477"/>
                  <a:pt x="1954" y="1110"/>
                  <a:pt x="1761" y="1831"/>
                </a:cubicBezTo>
                <a:cubicBezTo>
                  <a:pt x="1520" y="1831"/>
                  <a:pt x="1291" y="1827"/>
                  <a:pt x="1068" y="1827"/>
                </a:cubicBezTo>
                <a:cubicBezTo>
                  <a:pt x="837" y="1827"/>
                  <a:pt x="612" y="1832"/>
                  <a:pt x="388" y="1850"/>
                </a:cubicBezTo>
                <a:cubicBezTo>
                  <a:pt x="247" y="1850"/>
                  <a:pt x="53" y="2007"/>
                  <a:pt x="36" y="2131"/>
                </a:cubicBezTo>
                <a:cubicBezTo>
                  <a:pt x="1" y="2254"/>
                  <a:pt x="106" y="2465"/>
                  <a:pt x="229" y="2554"/>
                </a:cubicBezTo>
                <a:cubicBezTo>
                  <a:pt x="370" y="2694"/>
                  <a:pt x="564" y="2782"/>
                  <a:pt x="740" y="2887"/>
                </a:cubicBezTo>
                <a:cubicBezTo>
                  <a:pt x="968" y="3011"/>
                  <a:pt x="1057" y="3204"/>
                  <a:pt x="951" y="3451"/>
                </a:cubicBezTo>
                <a:cubicBezTo>
                  <a:pt x="881" y="3610"/>
                  <a:pt x="810" y="3768"/>
                  <a:pt x="775" y="3927"/>
                </a:cubicBezTo>
                <a:cubicBezTo>
                  <a:pt x="705" y="4225"/>
                  <a:pt x="599" y="4542"/>
                  <a:pt x="581" y="4842"/>
                </a:cubicBezTo>
                <a:cubicBezTo>
                  <a:pt x="556" y="5044"/>
                  <a:pt x="639" y="5164"/>
                  <a:pt x="779" y="5164"/>
                </a:cubicBezTo>
                <a:cubicBezTo>
                  <a:pt x="834" y="5164"/>
                  <a:pt x="898" y="5145"/>
                  <a:pt x="968" y="5105"/>
                </a:cubicBezTo>
                <a:cubicBezTo>
                  <a:pt x="1285" y="4929"/>
                  <a:pt x="1567" y="4683"/>
                  <a:pt x="1867" y="4455"/>
                </a:cubicBezTo>
                <a:cubicBezTo>
                  <a:pt x="1972" y="4366"/>
                  <a:pt x="2060" y="4260"/>
                  <a:pt x="2219" y="4103"/>
                </a:cubicBezTo>
                <a:cubicBezTo>
                  <a:pt x="2341" y="4349"/>
                  <a:pt x="2412" y="4525"/>
                  <a:pt x="2517" y="4701"/>
                </a:cubicBezTo>
                <a:cubicBezTo>
                  <a:pt x="2658" y="4983"/>
                  <a:pt x="2834" y="5211"/>
                  <a:pt x="3151" y="5300"/>
                </a:cubicBezTo>
                <a:cubicBezTo>
                  <a:pt x="3210" y="5314"/>
                  <a:pt x="3265" y="5321"/>
                  <a:pt x="3316" y="5321"/>
                </a:cubicBezTo>
                <a:cubicBezTo>
                  <a:pt x="3521" y="5321"/>
                  <a:pt x="3651" y="5205"/>
                  <a:pt x="3679" y="4964"/>
                </a:cubicBezTo>
                <a:cubicBezTo>
                  <a:pt x="3714" y="4666"/>
                  <a:pt x="3714" y="4366"/>
                  <a:pt x="3697" y="4067"/>
                </a:cubicBezTo>
                <a:cubicBezTo>
                  <a:pt x="3662" y="3451"/>
                  <a:pt x="3662" y="3451"/>
                  <a:pt x="4277" y="3275"/>
                </a:cubicBezTo>
                <a:cubicBezTo>
                  <a:pt x="4437" y="3239"/>
                  <a:pt x="4613" y="3204"/>
                  <a:pt x="4753" y="3134"/>
                </a:cubicBezTo>
                <a:cubicBezTo>
                  <a:pt x="5000" y="3011"/>
                  <a:pt x="5228" y="2887"/>
                  <a:pt x="5334" y="2554"/>
                </a:cubicBezTo>
                <a:cubicBezTo>
                  <a:pt x="4935" y="2141"/>
                  <a:pt x="4456" y="2091"/>
                  <a:pt x="3958" y="2091"/>
                </a:cubicBezTo>
                <a:cubicBezTo>
                  <a:pt x="3796" y="2091"/>
                  <a:pt x="3632" y="2096"/>
                  <a:pt x="3468" y="2096"/>
                </a:cubicBezTo>
                <a:cubicBezTo>
                  <a:pt x="3362" y="1374"/>
                  <a:pt x="3592" y="599"/>
                  <a:pt x="29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"/>
          <p:cNvSpPr/>
          <p:nvPr/>
        </p:nvSpPr>
        <p:spPr>
          <a:xfrm>
            <a:off x="4617621" y="4866929"/>
            <a:ext cx="181621" cy="177815"/>
          </a:xfrm>
          <a:custGeom>
            <a:avLst/>
            <a:gdLst/>
            <a:ahLst/>
            <a:cxnLst/>
            <a:rect l="l" t="t" r="r" b="b"/>
            <a:pathLst>
              <a:path w="6109" h="5981" extrusionOk="0">
                <a:moveTo>
                  <a:pt x="3380" y="300"/>
                </a:moveTo>
                <a:cubicBezTo>
                  <a:pt x="3978" y="898"/>
                  <a:pt x="3785" y="1673"/>
                  <a:pt x="3873" y="2395"/>
                </a:cubicBezTo>
                <a:cubicBezTo>
                  <a:pt x="4011" y="2391"/>
                  <a:pt x="4136" y="2388"/>
                  <a:pt x="4251" y="2388"/>
                </a:cubicBezTo>
                <a:cubicBezTo>
                  <a:pt x="4617" y="2388"/>
                  <a:pt x="4869" y="2412"/>
                  <a:pt x="5070" y="2465"/>
                </a:cubicBezTo>
                <a:cubicBezTo>
                  <a:pt x="5088" y="2465"/>
                  <a:pt x="5123" y="2482"/>
                  <a:pt x="5140" y="2482"/>
                </a:cubicBezTo>
                <a:cubicBezTo>
                  <a:pt x="5281" y="2536"/>
                  <a:pt x="5386" y="2588"/>
                  <a:pt x="5492" y="2677"/>
                </a:cubicBezTo>
                <a:cubicBezTo>
                  <a:pt x="5527" y="2694"/>
                  <a:pt x="5546" y="2712"/>
                  <a:pt x="5562" y="2729"/>
                </a:cubicBezTo>
                <a:cubicBezTo>
                  <a:pt x="5598" y="2747"/>
                  <a:pt x="5616" y="2764"/>
                  <a:pt x="5633" y="2782"/>
                </a:cubicBezTo>
                <a:cubicBezTo>
                  <a:pt x="5668" y="2799"/>
                  <a:pt x="5686" y="2834"/>
                  <a:pt x="5703" y="2853"/>
                </a:cubicBezTo>
                <a:cubicBezTo>
                  <a:pt x="5686" y="3151"/>
                  <a:pt x="5457" y="3292"/>
                  <a:pt x="5210" y="3398"/>
                </a:cubicBezTo>
                <a:cubicBezTo>
                  <a:pt x="4999" y="3503"/>
                  <a:pt x="4753" y="3538"/>
                  <a:pt x="4525" y="3609"/>
                </a:cubicBezTo>
                <a:cubicBezTo>
                  <a:pt x="4084" y="3750"/>
                  <a:pt x="4067" y="3785"/>
                  <a:pt x="4102" y="4243"/>
                </a:cubicBezTo>
                <a:cubicBezTo>
                  <a:pt x="4119" y="4559"/>
                  <a:pt x="4119" y="4895"/>
                  <a:pt x="4102" y="5193"/>
                </a:cubicBezTo>
                <a:cubicBezTo>
                  <a:pt x="4064" y="5468"/>
                  <a:pt x="3929" y="5628"/>
                  <a:pt x="3734" y="5628"/>
                </a:cubicBezTo>
                <a:cubicBezTo>
                  <a:pt x="3655" y="5628"/>
                  <a:pt x="3565" y="5601"/>
                  <a:pt x="3468" y="5545"/>
                </a:cubicBezTo>
                <a:cubicBezTo>
                  <a:pt x="3239" y="5423"/>
                  <a:pt x="3063" y="5176"/>
                  <a:pt x="2905" y="4965"/>
                </a:cubicBezTo>
                <a:cubicBezTo>
                  <a:pt x="2781" y="4824"/>
                  <a:pt x="2746" y="4648"/>
                  <a:pt x="2640" y="4419"/>
                </a:cubicBezTo>
                <a:cubicBezTo>
                  <a:pt x="2500" y="4542"/>
                  <a:pt x="2394" y="4630"/>
                  <a:pt x="2307" y="4700"/>
                </a:cubicBezTo>
                <a:cubicBezTo>
                  <a:pt x="2077" y="4895"/>
                  <a:pt x="1884" y="5123"/>
                  <a:pt x="1638" y="5282"/>
                </a:cubicBezTo>
                <a:lnTo>
                  <a:pt x="1532" y="5334"/>
                </a:lnTo>
                <a:lnTo>
                  <a:pt x="1479" y="5334"/>
                </a:lnTo>
                <a:cubicBezTo>
                  <a:pt x="1427" y="5352"/>
                  <a:pt x="1356" y="5369"/>
                  <a:pt x="1303" y="5369"/>
                </a:cubicBezTo>
                <a:cubicBezTo>
                  <a:pt x="1215" y="5387"/>
                  <a:pt x="1145" y="5387"/>
                  <a:pt x="1075" y="5404"/>
                </a:cubicBezTo>
                <a:cubicBezTo>
                  <a:pt x="1039" y="5211"/>
                  <a:pt x="969" y="5017"/>
                  <a:pt x="1004" y="4824"/>
                </a:cubicBezTo>
                <a:cubicBezTo>
                  <a:pt x="1056" y="4542"/>
                  <a:pt x="1162" y="4261"/>
                  <a:pt x="1267" y="3961"/>
                </a:cubicBezTo>
                <a:cubicBezTo>
                  <a:pt x="1462" y="3398"/>
                  <a:pt x="1462" y="3381"/>
                  <a:pt x="969" y="3081"/>
                </a:cubicBezTo>
                <a:cubicBezTo>
                  <a:pt x="704" y="2923"/>
                  <a:pt x="352" y="2817"/>
                  <a:pt x="423" y="2447"/>
                </a:cubicBezTo>
                <a:cubicBezTo>
                  <a:pt x="511" y="2060"/>
                  <a:pt x="915" y="2095"/>
                  <a:pt x="1215" y="2078"/>
                </a:cubicBezTo>
                <a:lnTo>
                  <a:pt x="2166" y="2078"/>
                </a:lnTo>
                <a:cubicBezTo>
                  <a:pt x="2359" y="1426"/>
                  <a:pt x="2711" y="776"/>
                  <a:pt x="3380" y="300"/>
                </a:cubicBezTo>
                <a:close/>
                <a:moveTo>
                  <a:pt x="3408" y="0"/>
                </a:moveTo>
                <a:cubicBezTo>
                  <a:pt x="3234" y="0"/>
                  <a:pt x="3040" y="134"/>
                  <a:pt x="2816" y="405"/>
                </a:cubicBezTo>
                <a:cubicBezTo>
                  <a:pt x="2464" y="811"/>
                  <a:pt x="2183" y="1268"/>
                  <a:pt x="1866" y="1743"/>
                </a:cubicBezTo>
                <a:cubicBezTo>
                  <a:pt x="1514" y="1778"/>
                  <a:pt x="1110" y="1797"/>
                  <a:pt x="704" y="1849"/>
                </a:cubicBezTo>
                <a:cubicBezTo>
                  <a:pt x="387" y="1884"/>
                  <a:pt x="106" y="2043"/>
                  <a:pt x="54" y="2395"/>
                </a:cubicBezTo>
                <a:cubicBezTo>
                  <a:pt x="0" y="2747"/>
                  <a:pt x="176" y="3010"/>
                  <a:pt x="458" y="3186"/>
                </a:cubicBezTo>
                <a:cubicBezTo>
                  <a:pt x="617" y="3310"/>
                  <a:pt x="810" y="3398"/>
                  <a:pt x="1039" y="3538"/>
                </a:cubicBezTo>
                <a:cubicBezTo>
                  <a:pt x="986" y="3662"/>
                  <a:pt x="969" y="3750"/>
                  <a:pt x="934" y="3838"/>
                </a:cubicBezTo>
                <a:cubicBezTo>
                  <a:pt x="828" y="4155"/>
                  <a:pt x="704" y="4472"/>
                  <a:pt x="634" y="4806"/>
                </a:cubicBezTo>
                <a:cubicBezTo>
                  <a:pt x="582" y="5123"/>
                  <a:pt x="511" y="5510"/>
                  <a:pt x="863" y="5721"/>
                </a:cubicBezTo>
                <a:cubicBezTo>
                  <a:pt x="880" y="5721"/>
                  <a:pt x="899" y="5739"/>
                  <a:pt x="899" y="5739"/>
                </a:cubicBezTo>
                <a:cubicBezTo>
                  <a:pt x="1000" y="5796"/>
                  <a:pt x="1102" y="5820"/>
                  <a:pt x="1202" y="5820"/>
                </a:cubicBezTo>
                <a:cubicBezTo>
                  <a:pt x="1415" y="5820"/>
                  <a:pt x="1622" y="5712"/>
                  <a:pt x="1814" y="5580"/>
                </a:cubicBezTo>
                <a:cubicBezTo>
                  <a:pt x="2042" y="5440"/>
                  <a:pt x="2253" y="5247"/>
                  <a:pt x="2500" y="5071"/>
                </a:cubicBezTo>
                <a:cubicBezTo>
                  <a:pt x="2640" y="5263"/>
                  <a:pt x="2764" y="5475"/>
                  <a:pt x="2940" y="5634"/>
                </a:cubicBezTo>
                <a:cubicBezTo>
                  <a:pt x="3154" y="5848"/>
                  <a:pt x="3405" y="5981"/>
                  <a:pt x="3679" y="5981"/>
                </a:cubicBezTo>
                <a:cubicBezTo>
                  <a:pt x="3787" y="5981"/>
                  <a:pt x="3899" y="5960"/>
                  <a:pt x="4013" y="5915"/>
                </a:cubicBezTo>
                <a:cubicBezTo>
                  <a:pt x="4401" y="5775"/>
                  <a:pt x="4454" y="5423"/>
                  <a:pt x="4454" y="5087"/>
                </a:cubicBezTo>
                <a:cubicBezTo>
                  <a:pt x="4471" y="4735"/>
                  <a:pt x="4471" y="4383"/>
                  <a:pt x="4471" y="4050"/>
                </a:cubicBezTo>
                <a:cubicBezTo>
                  <a:pt x="4806" y="3926"/>
                  <a:pt x="5088" y="3855"/>
                  <a:pt x="5351" y="3733"/>
                </a:cubicBezTo>
                <a:cubicBezTo>
                  <a:pt x="5703" y="3557"/>
                  <a:pt x="6109" y="3346"/>
                  <a:pt x="6074" y="2888"/>
                </a:cubicBezTo>
                <a:cubicBezTo>
                  <a:pt x="6038" y="2430"/>
                  <a:pt x="5616" y="2289"/>
                  <a:pt x="5229" y="2184"/>
                </a:cubicBezTo>
                <a:cubicBezTo>
                  <a:pt x="4912" y="2095"/>
                  <a:pt x="4577" y="2078"/>
                  <a:pt x="4225" y="2008"/>
                </a:cubicBezTo>
                <a:cubicBezTo>
                  <a:pt x="4225" y="1937"/>
                  <a:pt x="4208" y="1867"/>
                  <a:pt x="4208" y="1778"/>
                </a:cubicBezTo>
                <a:cubicBezTo>
                  <a:pt x="4189" y="1656"/>
                  <a:pt x="4173" y="1532"/>
                  <a:pt x="4154" y="1391"/>
                </a:cubicBezTo>
                <a:cubicBezTo>
                  <a:pt x="4102" y="1128"/>
                  <a:pt x="4084" y="828"/>
                  <a:pt x="3961" y="581"/>
                </a:cubicBezTo>
                <a:cubicBezTo>
                  <a:pt x="3797" y="196"/>
                  <a:pt x="3617" y="0"/>
                  <a:pt x="34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"/>
          <p:cNvSpPr/>
          <p:nvPr/>
        </p:nvSpPr>
        <p:spPr>
          <a:xfrm>
            <a:off x="4628085" y="4875819"/>
            <a:ext cx="159115" cy="158461"/>
          </a:xfrm>
          <a:custGeom>
            <a:avLst/>
            <a:gdLst/>
            <a:ahLst/>
            <a:cxnLst/>
            <a:rect l="l" t="t" r="r" b="b"/>
            <a:pathLst>
              <a:path w="5352" h="5330" extrusionOk="0">
                <a:moveTo>
                  <a:pt x="3028" y="1"/>
                </a:moveTo>
                <a:cubicBezTo>
                  <a:pt x="2359" y="477"/>
                  <a:pt x="2007" y="1127"/>
                  <a:pt x="1814" y="1779"/>
                </a:cubicBezTo>
                <a:cubicBezTo>
                  <a:pt x="1462" y="1779"/>
                  <a:pt x="1162" y="1779"/>
                  <a:pt x="863" y="1796"/>
                </a:cubicBezTo>
                <a:cubicBezTo>
                  <a:pt x="815" y="1796"/>
                  <a:pt x="764" y="1795"/>
                  <a:pt x="713" y="1795"/>
                </a:cubicBezTo>
                <a:cubicBezTo>
                  <a:pt x="434" y="1795"/>
                  <a:pt x="146" y="1820"/>
                  <a:pt x="71" y="2148"/>
                </a:cubicBezTo>
                <a:cubicBezTo>
                  <a:pt x="0" y="2500"/>
                  <a:pt x="352" y="2624"/>
                  <a:pt x="599" y="2782"/>
                </a:cubicBezTo>
                <a:cubicBezTo>
                  <a:pt x="1110" y="3082"/>
                  <a:pt x="1110" y="3099"/>
                  <a:pt x="915" y="3680"/>
                </a:cubicBezTo>
                <a:cubicBezTo>
                  <a:pt x="810" y="3962"/>
                  <a:pt x="704" y="4243"/>
                  <a:pt x="652" y="4525"/>
                </a:cubicBezTo>
                <a:cubicBezTo>
                  <a:pt x="617" y="4718"/>
                  <a:pt x="687" y="4912"/>
                  <a:pt x="723" y="5105"/>
                </a:cubicBezTo>
                <a:cubicBezTo>
                  <a:pt x="899" y="5070"/>
                  <a:pt x="1127" y="5070"/>
                  <a:pt x="1286" y="4983"/>
                </a:cubicBezTo>
                <a:cubicBezTo>
                  <a:pt x="1532" y="4824"/>
                  <a:pt x="1725" y="4596"/>
                  <a:pt x="1955" y="4401"/>
                </a:cubicBezTo>
                <a:cubicBezTo>
                  <a:pt x="2042" y="4331"/>
                  <a:pt x="2148" y="4243"/>
                  <a:pt x="2288" y="4120"/>
                </a:cubicBezTo>
                <a:cubicBezTo>
                  <a:pt x="2394" y="4349"/>
                  <a:pt x="2429" y="4525"/>
                  <a:pt x="2553" y="4666"/>
                </a:cubicBezTo>
                <a:cubicBezTo>
                  <a:pt x="2711" y="4877"/>
                  <a:pt x="2887" y="5124"/>
                  <a:pt x="3116" y="5246"/>
                </a:cubicBezTo>
                <a:cubicBezTo>
                  <a:pt x="3213" y="5302"/>
                  <a:pt x="3303" y="5329"/>
                  <a:pt x="3382" y="5329"/>
                </a:cubicBezTo>
                <a:cubicBezTo>
                  <a:pt x="3577" y="5329"/>
                  <a:pt x="3712" y="5169"/>
                  <a:pt x="3750" y="4894"/>
                </a:cubicBezTo>
                <a:cubicBezTo>
                  <a:pt x="3785" y="4577"/>
                  <a:pt x="3767" y="4260"/>
                  <a:pt x="3750" y="3944"/>
                </a:cubicBezTo>
                <a:cubicBezTo>
                  <a:pt x="3715" y="3486"/>
                  <a:pt x="3732" y="3451"/>
                  <a:pt x="4173" y="3328"/>
                </a:cubicBezTo>
                <a:cubicBezTo>
                  <a:pt x="4401" y="3239"/>
                  <a:pt x="4647" y="3204"/>
                  <a:pt x="4858" y="3099"/>
                </a:cubicBezTo>
                <a:cubicBezTo>
                  <a:pt x="5088" y="2993"/>
                  <a:pt x="5334" y="2852"/>
                  <a:pt x="5351" y="2554"/>
                </a:cubicBezTo>
                <a:cubicBezTo>
                  <a:pt x="4959" y="2192"/>
                  <a:pt x="4735" y="2088"/>
                  <a:pt x="3959" y="2088"/>
                </a:cubicBezTo>
                <a:cubicBezTo>
                  <a:pt x="3829" y="2088"/>
                  <a:pt x="3684" y="2091"/>
                  <a:pt x="3521" y="2096"/>
                </a:cubicBezTo>
                <a:cubicBezTo>
                  <a:pt x="3433" y="1374"/>
                  <a:pt x="3626" y="599"/>
                  <a:pt x="30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"/>
          <p:cNvSpPr/>
          <p:nvPr/>
        </p:nvSpPr>
        <p:spPr>
          <a:xfrm>
            <a:off x="4386856" y="4867078"/>
            <a:ext cx="182126" cy="177696"/>
          </a:xfrm>
          <a:custGeom>
            <a:avLst/>
            <a:gdLst/>
            <a:ahLst/>
            <a:cxnLst/>
            <a:rect l="l" t="t" r="r" b="b"/>
            <a:pathLst>
              <a:path w="6126" h="5977" extrusionOk="0">
                <a:moveTo>
                  <a:pt x="3380" y="278"/>
                </a:moveTo>
                <a:cubicBezTo>
                  <a:pt x="3608" y="524"/>
                  <a:pt x="3732" y="787"/>
                  <a:pt x="3784" y="1052"/>
                </a:cubicBezTo>
                <a:cubicBezTo>
                  <a:pt x="3784" y="1087"/>
                  <a:pt x="3802" y="1123"/>
                  <a:pt x="3802" y="1175"/>
                </a:cubicBezTo>
                <a:cubicBezTo>
                  <a:pt x="3819" y="1210"/>
                  <a:pt x="3819" y="1245"/>
                  <a:pt x="3819" y="1299"/>
                </a:cubicBezTo>
                <a:cubicBezTo>
                  <a:pt x="3837" y="1386"/>
                  <a:pt x="3837" y="1475"/>
                  <a:pt x="3837" y="1580"/>
                </a:cubicBezTo>
                <a:cubicBezTo>
                  <a:pt x="3854" y="1844"/>
                  <a:pt x="3854" y="2125"/>
                  <a:pt x="3890" y="2390"/>
                </a:cubicBezTo>
                <a:cubicBezTo>
                  <a:pt x="4048" y="2386"/>
                  <a:pt x="4206" y="2379"/>
                  <a:pt x="4362" y="2379"/>
                </a:cubicBezTo>
                <a:cubicBezTo>
                  <a:pt x="4867" y="2379"/>
                  <a:pt x="5352" y="2444"/>
                  <a:pt x="5755" y="2848"/>
                </a:cubicBezTo>
                <a:cubicBezTo>
                  <a:pt x="5598" y="3270"/>
                  <a:pt x="5246" y="3411"/>
                  <a:pt x="4894" y="3517"/>
                </a:cubicBezTo>
                <a:cubicBezTo>
                  <a:pt x="4101" y="3763"/>
                  <a:pt x="4119" y="3763"/>
                  <a:pt x="4136" y="4608"/>
                </a:cubicBezTo>
                <a:cubicBezTo>
                  <a:pt x="4136" y="4801"/>
                  <a:pt x="4136" y="5012"/>
                  <a:pt x="4101" y="5223"/>
                </a:cubicBezTo>
                <a:cubicBezTo>
                  <a:pt x="4061" y="5489"/>
                  <a:pt x="3931" y="5614"/>
                  <a:pt x="3726" y="5614"/>
                </a:cubicBezTo>
                <a:cubicBezTo>
                  <a:pt x="3659" y="5614"/>
                  <a:pt x="3584" y="5601"/>
                  <a:pt x="3502" y="5575"/>
                </a:cubicBezTo>
                <a:cubicBezTo>
                  <a:pt x="3185" y="5470"/>
                  <a:pt x="3028" y="5223"/>
                  <a:pt x="2887" y="4942"/>
                </a:cubicBezTo>
                <a:cubicBezTo>
                  <a:pt x="2816" y="4784"/>
                  <a:pt x="2746" y="4625"/>
                  <a:pt x="2622" y="4378"/>
                </a:cubicBezTo>
                <a:cubicBezTo>
                  <a:pt x="2464" y="4573"/>
                  <a:pt x="2359" y="4695"/>
                  <a:pt x="2235" y="4801"/>
                </a:cubicBezTo>
                <a:cubicBezTo>
                  <a:pt x="1988" y="4995"/>
                  <a:pt x="1760" y="5223"/>
                  <a:pt x="1479" y="5364"/>
                </a:cubicBezTo>
                <a:cubicBezTo>
                  <a:pt x="1375" y="5423"/>
                  <a:pt x="1285" y="5457"/>
                  <a:pt x="1207" y="5457"/>
                </a:cubicBezTo>
                <a:cubicBezTo>
                  <a:pt x="1191" y="5457"/>
                  <a:pt x="1176" y="5456"/>
                  <a:pt x="1162" y="5453"/>
                </a:cubicBezTo>
                <a:lnTo>
                  <a:pt x="1144" y="5453"/>
                </a:lnTo>
                <a:cubicBezTo>
                  <a:pt x="1127" y="5435"/>
                  <a:pt x="1108" y="5435"/>
                  <a:pt x="1091" y="5418"/>
                </a:cubicBezTo>
                <a:cubicBezTo>
                  <a:pt x="1056" y="5399"/>
                  <a:pt x="1038" y="5382"/>
                  <a:pt x="1021" y="5329"/>
                </a:cubicBezTo>
                <a:cubicBezTo>
                  <a:pt x="1003" y="5312"/>
                  <a:pt x="1003" y="5294"/>
                  <a:pt x="1003" y="5258"/>
                </a:cubicBezTo>
                <a:cubicBezTo>
                  <a:pt x="986" y="5206"/>
                  <a:pt x="967" y="5118"/>
                  <a:pt x="986" y="5030"/>
                </a:cubicBezTo>
                <a:cubicBezTo>
                  <a:pt x="1038" y="4695"/>
                  <a:pt x="1144" y="4361"/>
                  <a:pt x="1249" y="4045"/>
                </a:cubicBezTo>
                <a:cubicBezTo>
                  <a:pt x="1479" y="3376"/>
                  <a:pt x="1496" y="3376"/>
                  <a:pt x="897" y="3041"/>
                </a:cubicBezTo>
                <a:cubicBezTo>
                  <a:pt x="669" y="2900"/>
                  <a:pt x="352" y="2759"/>
                  <a:pt x="439" y="2425"/>
                </a:cubicBezTo>
                <a:cubicBezTo>
                  <a:pt x="528" y="2090"/>
                  <a:pt x="862" y="2090"/>
                  <a:pt x="1144" y="2090"/>
                </a:cubicBezTo>
                <a:cubicBezTo>
                  <a:pt x="1479" y="2073"/>
                  <a:pt x="1796" y="2073"/>
                  <a:pt x="2200" y="2073"/>
                </a:cubicBezTo>
                <a:cubicBezTo>
                  <a:pt x="2359" y="1351"/>
                  <a:pt x="2781" y="771"/>
                  <a:pt x="3380" y="278"/>
                </a:cubicBezTo>
                <a:close/>
                <a:moveTo>
                  <a:pt x="3425" y="0"/>
                </a:moveTo>
                <a:cubicBezTo>
                  <a:pt x="3247" y="0"/>
                  <a:pt x="3048" y="138"/>
                  <a:pt x="2816" y="419"/>
                </a:cubicBezTo>
                <a:cubicBezTo>
                  <a:pt x="2464" y="823"/>
                  <a:pt x="2183" y="1299"/>
                  <a:pt x="1866" y="1738"/>
                </a:cubicBezTo>
                <a:cubicBezTo>
                  <a:pt x="1514" y="1773"/>
                  <a:pt x="1127" y="1792"/>
                  <a:pt x="739" y="1844"/>
                </a:cubicBezTo>
                <a:cubicBezTo>
                  <a:pt x="423" y="1879"/>
                  <a:pt x="141" y="2020"/>
                  <a:pt x="70" y="2355"/>
                </a:cubicBezTo>
                <a:cubicBezTo>
                  <a:pt x="0" y="2742"/>
                  <a:pt x="193" y="3005"/>
                  <a:pt x="493" y="3200"/>
                </a:cubicBezTo>
                <a:cubicBezTo>
                  <a:pt x="669" y="3322"/>
                  <a:pt x="845" y="3428"/>
                  <a:pt x="1056" y="3533"/>
                </a:cubicBezTo>
                <a:cubicBezTo>
                  <a:pt x="967" y="3763"/>
                  <a:pt x="880" y="3974"/>
                  <a:pt x="827" y="4185"/>
                </a:cubicBezTo>
                <a:cubicBezTo>
                  <a:pt x="739" y="4449"/>
                  <a:pt x="651" y="4730"/>
                  <a:pt x="634" y="4995"/>
                </a:cubicBezTo>
                <a:cubicBezTo>
                  <a:pt x="615" y="5312"/>
                  <a:pt x="686" y="5540"/>
                  <a:pt x="810" y="5681"/>
                </a:cubicBezTo>
                <a:cubicBezTo>
                  <a:pt x="909" y="5771"/>
                  <a:pt x="1036" y="5820"/>
                  <a:pt x="1183" y="5820"/>
                </a:cubicBezTo>
                <a:cubicBezTo>
                  <a:pt x="1324" y="5820"/>
                  <a:pt x="1483" y="5776"/>
                  <a:pt x="1655" y="5681"/>
                </a:cubicBezTo>
                <a:cubicBezTo>
                  <a:pt x="1953" y="5523"/>
                  <a:pt x="2200" y="5294"/>
                  <a:pt x="2517" y="5082"/>
                </a:cubicBezTo>
                <a:cubicBezTo>
                  <a:pt x="2693" y="5294"/>
                  <a:pt x="2833" y="5523"/>
                  <a:pt x="3028" y="5681"/>
                </a:cubicBezTo>
                <a:cubicBezTo>
                  <a:pt x="3220" y="5861"/>
                  <a:pt x="3452" y="5976"/>
                  <a:pt x="3713" y="5976"/>
                </a:cubicBezTo>
                <a:cubicBezTo>
                  <a:pt x="3809" y="5976"/>
                  <a:pt x="3910" y="5961"/>
                  <a:pt x="4013" y="5927"/>
                </a:cubicBezTo>
                <a:cubicBezTo>
                  <a:pt x="4382" y="5787"/>
                  <a:pt x="4471" y="5453"/>
                  <a:pt x="4471" y="5101"/>
                </a:cubicBezTo>
                <a:cubicBezTo>
                  <a:pt x="4488" y="4749"/>
                  <a:pt x="4471" y="4397"/>
                  <a:pt x="4471" y="4045"/>
                </a:cubicBezTo>
                <a:cubicBezTo>
                  <a:pt x="4823" y="3921"/>
                  <a:pt x="5157" y="3833"/>
                  <a:pt x="5457" y="3693"/>
                </a:cubicBezTo>
                <a:cubicBezTo>
                  <a:pt x="5774" y="3533"/>
                  <a:pt x="6126" y="3305"/>
                  <a:pt x="6091" y="2918"/>
                </a:cubicBezTo>
                <a:cubicBezTo>
                  <a:pt x="6072" y="2477"/>
                  <a:pt x="5685" y="2320"/>
                  <a:pt x="5316" y="2196"/>
                </a:cubicBezTo>
                <a:cubicBezTo>
                  <a:pt x="4981" y="2108"/>
                  <a:pt x="4629" y="2073"/>
                  <a:pt x="4242" y="2003"/>
                </a:cubicBezTo>
                <a:lnTo>
                  <a:pt x="4189" y="1527"/>
                </a:lnTo>
                <a:cubicBezTo>
                  <a:pt x="4189" y="1475"/>
                  <a:pt x="4171" y="1421"/>
                  <a:pt x="4171" y="1369"/>
                </a:cubicBezTo>
                <a:cubicBezTo>
                  <a:pt x="4119" y="1104"/>
                  <a:pt x="4101" y="841"/>
                  <a:pt x="3995" y="595"/>
                </a:cubicBezTo>
                <a:cubicBezTo>
                  <a:pt x="3822" y="200"/>
                  <a:pt x="3639" y="0"/>
                  <a:pt x="34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"/>
          <p:cNvSpPr/>
          <p:nvPr/>
        </p:nvSpPr>
        <p:spPr>
          <a:xfrm>
            <a:off x="4397321" y="4875313"/>
            <a:ext cx="160661" cy="158699"/>
          </a:xfrm>
          <a:custGeom>
            <a:avLst/>
            <a:gdLst/>
            <a:ahLst/>
            <a:cxnLst/>
            <a:rect l="l" t="t" r="r" b="b"/>
            <a:pathLst>
              <a:path w="5404" h="5338" extrusionOk="0">
                <a:moveTo>
                  <a:pt x="3028" y="1"/>
                </a:moveTo>
                <a:cubicBezTo>
                  <a:pt x="2429" y="510"/>
                  <a:pt x="2007" y="1074"/>
                  <a:pt x="1848" y="1796"/>
                </a:cubicBezTo>
                <a:cubicBezTo>
                  <a:pt x="1460" y="1796"/>
                  <a:pt x="1127" y="1796"/>
                  <a:pt x="792" y="1813"/>
                </a:cubicBezTo>
                <a:cubicBezTo>
                  <a:pt x="510" y="1813"/>
                  <a:pt x="176" y="1813"/>
                  <a:pt x="87" y="2148"/>
                </a:cubicBezTo>
                <a:cubicBezTo>
                  <a:pt x="0" y="2482"/>
                  <a:pt x="317" y="2623"/>
                  <a:pt x="545" y="2764"/>
                </a:cubicBezTo>
                <a:cubicBezTo>
                  <a:pt x="1144" y="3099"/>
                  <a:pt x="1127" y="3099"/>
                  <a:pt x="897" y="3768"/>
                </a:cubicBezTo>
                <a:cubicBezTo>
                  <a:pt x="792" y="4084"/>
                  <a:pt x="686" y="4418"/>
                  <a:pt x="634" y="4753"/>
                </a:cubicBezTo>
                <a:cubicBezTo>
                  <a:pt x="597" y="5032"/>
                  <a:pt x="678" y="5177"/>
                  <a:pt x="847" y="5177"/>
                </a:cubicBezTo>
                <a:cubicBezTo>
                  <a:pt x="923" y="5177"/>
                  <a:pt x="1017" y="5148"/>
                  <a:pt x="1127" y="5087"/>
                </a:cubicBezTo>
                <a:cubicBezTo>
                  <a:pt x="1408" y="4946"/>
                  <a:pt x="1636" y="4718"/>
                  <a:pt x="1883" y="4524"/>
                </a:cubicBezTo>
                <a:cubicBezTo>
                  <a:pt x="2007" y="4418"/>
                  <a:pt x="2094" y="4296"/>
                  <a:pt x="2270" y="4101"/>
                </a:cubicBezTo>
                <a:cubicBezTo>
                  <a:pt x="2394" y="4348"/>
                  <a:pt x="2464" y="4507"/>
                  <a:pt x="2535" y="4665"/>
                </a:cubicBezTo>
                <a:cubicBezTo>
                  <a:pt x="2676" y="4946"/>
                  <a:pt x="2833" y="5193"/>
                  <a:pt x="3150" y="5298"/>
                </a:cubicBezTo>
                <a:cubicBezTo>
                  <a:pt x="3232" y="5324"/>
                  <a:pt x="3307" y="5337"/>
                  <a:pt x="3374" y="5337"/>
                </a:cubicBezTo>
                <a:cubicBezTo>
                  <a:pt x="3579" y="5337"/>
                  <a:pt x="3709" y="5212"/>
                  <a:pt x="3749" y="4946"/>
                </a:cubicBezTo>
                <a:cubicBezTo>
                  <a:pt x="3784" y="4735"/>
                  <a:pt x="3784" y="4524"/>
                  <a:pt x="3784" y="4331"/>
                </a:cubicBezTo>
                <a:cubicBezTo>
                  <a:pt x="3767" y="3486"/>
                  <a:pt x="3749" y="3486"/>
                  <a:pt x="4542" y="3240"/>
                </a:cubicBezTo>
                <a:cubicBezTo>
                  <a:pt x="4911" y="3134"/>
                  <a:pt x="5246" y="2993"/>
                  <a:pt x="5403" y="2571"/>
                </a:cubicBezTo>
                <a:cubicBezTo>
                  <a:pt x="5000" y="2167"/>
                  <a:pt x="4515" y="2102"/>
                  <a:pt x="4002" y="2102"/>
                </a:cubicBezTo>
                <a:cubicBezTo>
                  <a:pt x="3844" y="2102"/>
                  <a:pt x="3683" y="2109"/>
                  <a:pt x="3521" y="2113"/>
                </a:cubicBezTo>
                <a:cubicBezTo>
                  <a:pt x="3432" y="1409"/>
                  <a:pt x="3626" y="634"/>
                  <a:pt x="30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"/>
          <p:cNvSpPr/>
          <p:nvPr/>
        </p:nvSpPr>
        <p:spPr>
          <a:xfrm>
            <a:off x="4153446" y="4867108"/>
            <a:ext cx="187864" cy="177548"/>
          </a:xfrm>
          <a:custGeom>
            <a:avLst/>
            <a:gdLst/>
            <a:ahLst/>
            <a:cxnLst/>
            <a:rect l="l" t="t" r="r" b="b"/>
            <a:pathLst>
              <a:path w="6319" h="5972" extrusionOk="0">
                <a:moveTo>
                  <a:pt x="3503" y="294"/>
                </a:moveTo>
                <a:cubicBezTo>
                  <a:pt x="3538" y="329"/>
                  <a:pt x="3573" y="364"/>
                  <a:pt x="3591" y="399"/>
                </a:cubicBezTo>
                <a:cubicBezTo>
                  <a:pt x="3608" y="418"/>
                  <a:pt x="3626" y="453"/>
                  <a:pt x="3643" y="470"/>
                </a:cubicBezTo>
                <a:cubicBezTo>
                  <a:pt x="3662" y="505"/>
                  <a:pt x="3679" y="540"/>
                  <a:pt x="3697" y="558"/>
                </a:cubicBezTo>
                <a:cubicBezTo>
                  <a:pt x="4031" y="1139"/>
                  <a:pt x="3890" y="1791"/>
                  <a:pt x="3995" y="2389"/>
                </a:cubicBezTo>
                <a:cubicBezTo>
                  <a:pt x="4153" y="2385"/>
                  <a:pt x="4311" y="2378"/>
                  <a:pt x="4468" y="2378"/>
                </a:cubicBezTo>
                <a:cubicBezTo>
                  <a:pt x="4962" y="2378"/>
                  <a:pt x="5444" y="2441"/>
                  <a:pt x="5844" y="2828"/>
                </a:cubicBezTo>
                <a:cubicBezTo>
                  <a:pt x="5756" y="3180"/>
                  <a:pt x="5492" y="3321"/>
                  <a:pt x="5228" y="3445"/>
                </a:cubicBezTo>
                <a:cubicBezTo>
                  <a:pt x="4999" y="3532"/>
                  <a:pt x="4753" y="3586"/>
                  <a:pt x="4523" y="3656"/>
                </a:cubicBezTo>
                <a:cubicBezTo>
                  <a:pt x="4260" y="3727"/>
                  <a:pt x="4171" y="3868"/>
                  <a:pt x="4190" y="4149"/>
                </a:cubicBezTo>
                <a:cubicBezTo>
                  <a:pt x="4225" y="4466"/>
                  <a:pt x="4242" y="4783"/>
                  <a:pt x="4225" y="5100"/>
                </a:cubicBezTo>
                <a:cubicBezTo>
                  <a:pt x="4190" y="5436"/>
                  <a:pt x="4032" y="5627"/>
                  <a:pt x="3808" y="5627"/>
                </a:cubicBezTo>
                <a:cubicBezTo>
                  <a:pt x="3692" y="5627"/>
                  <a:pt x="3559" y="5576"/>
                  <a:pt x="3415" y="5469"/>
                </a:cubicBezTo>
                <a:cubicBezTo>
                  <a:pt x="3239" y="5328"/>
                  <a:pt x="3115" y="5100"/>
                  <a:pt x="2974" y="4905"/>
                </a:cubicBezTo>
                <a:cubicBezTo>
                  <a:pt x="2887" y="4765"/>
                  <a:pt x="2834" y="4607"/>
                  <a:pt x="2728" y="4413"/>
                </a:cubicBezTo>
                <a:cubicBezTo>
                  <a:pt x="2465" y="4677"/>
                  <a:pt x="2253" y="4905"/>
                  <a:pt x="2007" y="5100"/>
                </a:cubicBezTo>
                <a:cubicBezTo>
                  <a:pt x="1813" y="5262"/>
                  <a:pt x="1589" y="5438"/>
                  <a:pt x="1294" y="5438"/>
                </a:cubicBezTo>
                <a:cubicBezTo>
                  <a:pt x="1268" y="5438"/>
                  <a:pt x="1241" y="5436"/>
                  <a:pt x="1214" y="5434"/>
                </a:cubicBezTo>
                <a:cubicBezTo>
                  <a:pt x="1179" y="5417"/>
                  <a:pt x="1162" y="5381"/>
                  <a:pt x="1144" y="5363"/>
                </a:cubicBezTo>
                <a:cubicBezTo>
                  <a:pt x="1127" y="5328"/>
                  <a:pt x="1109" y="5293"/>
                  <a:pt x="1109" y="5257"/>
                </a:cubicBezTo>
                <a:cubicBezTo>
                  <a:pt x="1092" y="5241"/>
                  <a:pt x="1092" y="5222"/>
                  <a:pt x="1092" y="5205"/>
                </a:cubicBezTo>
                <a:cubicBezTo>
                  <a:pt x="1073" y="5187"/>
                  <a:pt x="1073" y="5152"/>
                  <a:pt x="1073" y="5135"/>
                </a:cubicBezTo>
                <a:cubicBezTo>
                  <a:pt x="1056" y="4994"/>
                  <a:pt x="1109" y="4835"/>
                  <a:pt x="1144" y="4694"/>
                </a:cubicBezTo>
                <a:cubicBezTo>
                  <a:pt x="1232" y="4377"/>
                  <a:pt x="1338" y="4061"/>
                  <a:pt x="1461" y="3744"/>
                </a:cubicBezTo>
                <a:cubicBezTo>
                  <a:pt x="1549" y="3497"/>
                  <a:pt x="1496" y="3304"/>
                  <a:pt x="1249" y="3180"/>
                </a:cubicBezTo>
                <a:cubicBezTo>
                  <a:pt x="1073" y="3075"/>
                  <a:pt x="880" y="2987"/>
                  <a:pt x="740" y="2847"/>
                </a:cubicBezTo>
                <a:cubicBezTo>
                  <a:pt x="634" y="2758"/>
                  <a:pt x="528" y="2547"/>
                  <a:pt x="545" y="2424"/>
                </a:cubicBezTo>
                <a:cubicBezTo>
                  <a:pt x="580" y="2319"/>
                  <a:pt x="775" y="2143"/>
                  <a:pt x="897" y="2143"/>
                </a:cubicBezTo>
                <a:cubicBezTo>
                  <a:pt x="1122" y="2125"/>
                  <a:pt x="1352" y="2120"/>
                  <a:pt x="1585" y="2120"/>
                </a:cubicBezTo>
                <a:cubicBezTo>
                  <a:pt x="1810" y="2120"/>
                  <a:pt x="2038" y="2124"/>
                  <a:pt x="2270" y="2124"/>
                </a:cubicBezTo>
                <a:cubicBezTo>
                  <a:pt x="2482" y="1403"/>
                  <a:pt x="2834" y="770"/>
                  <a:pt x="3503" y="294"/>
                </a:cubicBezTo>
                <a:close/>
                <a:moveTo>
                  <a:pt x="3528" y="0"/>
                </a:moveTo>
                <a:cubicBezTo>
                  <a:pt x="3353" y="0"/>
                  <a:pt x="3156" y="133"/>
                  <a:pt x="2922" y="399"/>
                </a:cubicBezTo>
                <a:cubicBezTo>
                  <a:pt x="2570" y="805"/>
                  <a:pt x="2306" y="1262"/>
                  <a:pt x="1953" y="1772"/>
                </a:cubicBezTo>
                <a:cubicBezTo>
                  <a:pt x="1848" y="1772"/>
                  <a:pt x="1719" y="1765"/>
                  <a:pt x="1577" y="1765"/>
                </a:cubicBezTo>
                <a:cubicBezTo>
                  <a:pt x="1506" y="1765"/>
                  <a:pt x="1432" y="1767"/>
                  <a:pt x="1355" y="1772"/>
                </a:cubicBezTo>
                <a:cubicBezTo>
                  <a:pt x="1109" y="1791"/>
                  <a:pt x="862" y="1807"/>
                  <a:pt x="634" y="1896"/>
                </a:cubicBezTo>
                <a:cubicBezTo>
                  <a:pt x="141" y="2072"/>
                  <a:pt x="0" y="2547"/>
                  <a:pt x="334" y="2969"/>
                </a:cubicBezTo>
                <a:cubicBezTo>
                  <a:pt x="440" y="3110"/>
                  <a:pt x="616" y="3199"/>
                  <a:pt x="775" y="3304"/>
                </a:cubicBezTo>
                <a:cubicBezTo>
                  <a:pt x="880" y="3392"/>
                  <a:pt x="1003" y="3462"/>
                  <a:pt x="1144" y="3551"/>
                </a:cubicBezTo>
                <a:cubicBezTo>
                  <a:pt x="1056" y="3814"/>
                  <a:pt x="951" y="4025"/>
                  <a:pt x="897" y="4272"/>
                </a:cubicBezTo>
                <a:cubicBezTo>
                  <a:pt x="827" y="4589"/>
                  <a:pt x="740" y="4924"/>
                  <a:pt x="740" y="5257"/>
                </a:cubicBezTo>
                <a:cubicBezTo>
                  <a:pt x="740" y="5398"/>
                  <a:pt x="775" y="5504"/>
                  <a:pt x="845" y="5593"/>
                </a:cubicBezTo>
                <a:cubicBezTo>
                  <a:pt x="928" y="5730"/>
                  <a:pt x="1074" y="5803"/>
                  <a:pt x="1260" y="5803"/>
                </a:cubicBezTo>
                <a:cubicBezTo>
                  <a:pt x="1312" y="5803"/>
                  <a:pt x="1368" y="5797"/>
                  <a:pt x="1425" y="5786"/>
                </a:cubicBezTo>
                <a:cubicBezTo>
                  <a:pt x="1601" y="5750"/>
                  <a:pt x="1777" y="5680"/>
                  <a:pt x="1937" y="5574"/>
                </a:cubicBezTo>
                <a:cubicBezTo>
                  <a:pt x="2165" y="5434"/>
                  <a:pt x="2376" y="5241"/>
                  <a:pt x="2622" y="5065"/>
                </a:cubicBezTo>
                <a:cubicBezTo>
                  <a:pt x="2763" y="5257"/>
                  <a:pt x="2887" y="5469"/>
                  <a:pt x="3063" y="5645"/>
                </a:cubicBezTo>
                <a:cubicBezTo>
                  <a:pt x="3274" y="5843"/>
                  <a:pt x="3525" y="5972"/>
                  <a:pt x="3800" y="5972"/>
                </a:cubicBezTo>
                <a:cubicBezTo>
                  <a:pt x="3892" y="5972"/>
                  <a:pt x="3987" y="5957"/>
                  <a:pt x="4084" y="5926"/>
                </a:cubicBezTo>
                <a:cubicBezTo>
                  <a:pt x="4507" y="5786"/>
                  <a:pt x="4559" y="5434"/>
                  <a:pt x="4577" y="5065"/>
                </a:cubicBezTo>
                <a:cubicBezTo>
                  <a:pt x="4594" y="4729"/>
                  <a:pt x="4577" y="4396"/>
                  <a:pt x="4577" y="4025"/>
                </a:cubicBezTo>
                <a:cubicBezTo>
                  <a:pt x="4788" y="3973"/>
                  <a:pt x="4999" y="3938"/>
                  <a:pt x="5175" y="3849"/>
                </a:cubicBezTo>
                <a:cubicBezTo>
                  <a:pt x="5474" y="3692"/>
                  <a:pt x="5774" y="3532"/>
                  <a:pt x="6020" y="3321"/>
                </a:cubicBezTo>
                <a:cubicBezTo>
                  <a:pt x="6319" y="3023"/>
                  <a:pt x="6302" y="2688"/>
                  <a:pt x="5932" y="2476"/>
                </a:cubicBezTo>
                <a:cubicBezTo>
                  <a:pt x="5615" y="2283"/>
                  <a:pt x="5246" y="2195"/>
                  <a:pt x="4894" y="2089"/>
                </a:cubicBezTo>
                <a:cubicBezTo>
                  <a:pt x="4718" y="2037"/>
                  <a:pt x="4542" y="2054"/>
                  <a:pt x="4347" y="2019"/>
                </a:cubicBezTo>
                <a:cubicBezTo>
                  <a:pt x="4312" y="1791"/>
                  <a:pt x="4295" y="1579"/>
                  <a:pt x="4260" y="1385"/>
                </a:cubicBezTo>
                <a:cubicBezTo>
                  <a:pt x="4260" y="1350"/>
                  <a:pt x="4260" y="1333"/>
                  <a:pt x="4242" y="1298"/>
                </a:cubicBezTo>
                <a:cubicBezTo>
                  <a:pt x="4207" y="1051"/>
                  <a:pt x="4171" y="805"/>
                  <a:pt x="4084" y="558"/>
                </a:cubicBezTo>
                <a:cubicBezTo>
                  <a:pt x="3912" y="186"/>
                  <a:pt x="3735" y="0"/>
                  <a:pt x="35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"/>
          <p:cNvSpPr/>
          <p:nvPr/>
        </p:nvSpPr>
        <p:spPr>
          <a:xfrm>
            <a:off x="4169143" y="4875819"/>
            <a:ext cx="158074" cy="158610"/>
          </a:xfrm>
          <a:custGeom>
            <a:avLst/>
            <a:gdLst/>
            <a:ahLst/>
            <a:cxnLst/>
            <a:rect l="l" t="t" r="r" b="b"/>
            <a:pathLst>
              <a:path w="5317" h="5335" extrusionOk="0">
                <a:moveTo>
                  <a:pt x="2975" y="1"/>
                </a:moveTo>
                <a:cubicBezTo>
                  <a:pt x="2306" y="477"/>
                  <a:pt x="1954" y="1110"/>
                  <a:pt x="1742" y="1831"/>
                </a:cubicBezTo>
                <a:cubicBezTo>
                  <a:pt x="1510" y="1831"/>
                  <a:pt x="1282" y="1827"/>
                  <a:pt x="1057" y="1827"/>
                </a:cubicBezTo>
                <a:cubicBezTo>
                  <a:pt x="824" y="1827"/>
                  <a:pt x="594" y="1832"/>
                  <a:pt x="369" y="1850"/>
                </a:cubicBezTo>
                <a:cubicBezTo>
                  <a:pt x="247" y="1850"/>
                  <a:pt x="52" y="2007"/>
                  <a:pt x="17" y="2131"/>
                </a:cubicBezTo>
                <a:cubicBezTo>
                  <a:pt x="0" y="2254"/>
                  <a:pt x="106" y="2465"/>
                  <a:pt x="212" y="2554"/>
                </a:cubicBezTo>
                <a:cubicBezTo>
                  <a:pt x="352" y="2694"/>
                  <a:pt x="545" y="2782"/>
                  <a:pt x="721" y="2887"/>
                </a:cubicBezTo>
                <a:cubicBezTo>
                  <a:pt x="968" y="3011"/>
                  <a:pt x="1038" y="3204"/>
                  <a:pt x="933" y="3451"/>
                </a:cubicBezTo>
                <a:cubicBezTo>
                  <a:pt x="810" y="3768"/>
                  <a:pt x="704" y="4084"/>
                  <a:pt x="616" y="4401"/>
                </a:cubicBezTo>
                <a:cubicBezTo>
                  <a:pt x="545" y="4648"/>
                  <a:pt x="475" y="4912"/>
                  <a:pt x="686" y="5141"/>
                </a:cubicBezTo>
                <a:cubicBezTo>
                  <a:pt x="713" y="5143"/>
                  <a:pt x="740" y="5145"/>
                  <a:pt x="766" y="5145"/>
                </a:cubicBezTo>
                <a:cubicBezTo>
                  <a:pt x="1061" y="5145"/>
                  <a:pt x="1285" y="4969"/>
                  <a:pt x="1479" y="4807"/>
                </a:cubicBezTo>
                <a:cubicBezTo>
                  <a:pt x="1725" y="4612"/>
                  <a:pt x="1937" y="4384"/>
                  <a:pt x="2218" y="4120"/>
                </a:cubicBezTo>
                <a:cubicBezTo>
                  <a:pt x="2306" y="4314"/>
                  <a:pt x="2359" y="4472"/>
                  <a:pt x="2446" y="4612"/>
                </a:cubicBezTo>
                <a:cubicBezTo>
                  <a:pt x="2587" y="4807"/>
                  <a:pt x="2711" y="5035"/>
                  <a:pt x="2887" y="5176"/>
                </a:cubicBezTo>
                <a:cubicBezTo>
                  <a:pt x="3031" y="5283"/>
                  <a:pt x="3164" y="5334"/>
                  <a:pt x="3280" y="5334"/>
                </a:cubicBezTo>
                <a:cubicBezTo>
                  <a:pt x="3504" y="5334"/>
                  <a:pt x="3662" y="5143"/>
                  <a:pt x="3697" y="4807"/>
                </a:cubicBezTo>
                <a:cubicBezTo>
                  <a:pt x="3714" y="4490"/>
                  <a:pt x="3697" y="4155"/>
                  <a:pt x="3662" y="3856"/>
                </a:cubicBezTo>
                <a:cubicBezTo>
                  <a:pt x="3643" y="3575"/>
                  <a:pt x="3732" y="3434"/>
                  <a:pt x="3995" y="3363"/>
                </a:cubicBezTo>
                <a:cubicBezTo>
                  <a:pt x="4225" y="3293"/>
                  <a:pt x="4471" y="3239"/>
                  <a:pt x="4700" y="3152"/>
                </a:cubicBezTo>
                <a:cubicBezTo>
                  <a:pt x="4964" y="3028"/>
                  <a:pt x="5228" y="2906"/>
                  <a:pt x="5316" y="2535"/>
                </a:cubicBezTo>
                <a:cubicBezTo>
                  <a:pt x="4916" y="2148"/>
                  <a:pt x="4434" y="2085"/>
                  <a:pt x="3940" y="2085"/>
                </a:cubicBezTo>
                <a:cubicBezTo>
                  <a:pt x="3783" y="2085"/>
                  <a:pt x="3625" y="2092"/>
                  <a:pt x="3467" y="2096"/>
                </a:cubicBezTo>
                <a:cubicBezTo>
                  <a:pt x="3345" y="1392"/>
                  <a:pt x="3556" y="634"/>
                  <a:pt x="29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"/>
          <p:cNvSpPr/>
          <p:nvPr/>
        </p:nvSpPr>
        <p:spPr>
          <a:xfrm>
            <a:off x="4296299" y="4938103"/>
            <a:ext cx="8949" cy="1605"/>
          </a:xfrm>
          <a:custGeom>
            <a:avLst/>
            <a:gdLst/>
            <a:ahLst/>
            <a:cxnLst/>
            <a:rect l="l" t="t" r="r" b="b"/>
            <a:pathLst>
              <a:path w="301" h="54" extrusionOk="0">
                <a:moveTo>
                  <a:pt x="0" y="1"/>
                </a:moveTo>
                <a:lnTo>
                  <a:pt x="0" y="1"/>
                </a:lnTo>
                <a:cubicBezTo>
                  <a:pt x="106" y="18"/>
                  <a:pt x="194" y="18"/>
                  <a:pt x="300" y="53"/>
                </a:cubicBezTo>
                <a:cubicBezTo>
                  <a:pt x="194" y="18"/>
                  <a:pt x="106" y="18"/>
                  <a:pt x="0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"/>
          <p:cNvSpPr/>
          <p:nvPr/>
        </p:nvSpPr>
        <p:spPr>
          <a:xfrm>
            <a:off x="4272217" y="4938103"/>
            <a:ext cx="24111" cy="30"/>
          </a:xfrm>
          <a:custGeom>
            <a:avLst/>
            <a:gdLst/>
            <a:ahLst/>
            <a:cxnLst/>
            <a:rect l="l" t="t" r="r" b="b"/>
            <a:pathLst>
              <a:path w="811" h="1" extrusionOk="0">
                <a:moveTo>
                  <a:pt x="493" y="1"/>
                </a:moveTo>
                <a:lnTo>
                  <a:pt x="0" y="1"/>
                </a:lnTo>
                <a:lnTo>
                  <a:pt x="0" y="1"/>
                </a:lnTo>
                <a:lnTo>
                  <a:pt x="512" y="1"/>
                </a:lnTo>
                <a:lnTo>
                  <a:pt x="810" y="1"/>
                </a:lnTo>
                <a:lnTo>
                  <a:pt x="810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"/>
          <p:cNvSpPr/>
          <p:nvPr/>
        </p:nvSpPr>
        <p:spPr>
          <a:xfrm>
            <a:off x="4313572" y="4942295"/>
            <a:ext cx="5768" cy="2646"/>
          </a:xfrm>
          <a:custGeom>
            <a:avLst/>
            <a:gdLst/>
            <a:ahLst/>
            <a:cxnLst/>
            <a:rect l="l" t="t" r="r" b="b"/>
            <a:pathLst>
              <a:path w="194" h="89" extrusionOk="0">
                <a:moveTo>
                  <a:pt x="1" y="1"/>
                </a:moveTo>
                <a:lnTo>
                  <a:pt x="1" y="1"/>
                </a:lnTo>
                <a:cubicBezTo>
                  <a:pt x="53" y="18"/>
                  <a:pt x="123" y="53"/>
                  <a:pt x="194" y="88"/>
                </a:cubicBezTo>
                <a:cubicBezTo>
                  <a:pt x="123" y="53"/>
                  <a:pt x="71" y="18"/>
                  <a:pt x="1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"/>
          <p:cNvSpPr/>
          <p:nvPr/>
        </p:nvSpPr>
        <p:spPr>
          <a:xfrm>
            <a:off x="4193730" y="4975801"/>
            <a:ext cx="94214" cy="55506"/>
          </a:xfrm>
          <a:custGeom>
            <a:avLst/>
            <a:gdLst/>
            <a:ahLst/>
            <a:cxnLst/>
            <a:rect l="l" t="t" r="r" b="b"/>
            <a:pathLst>
              <a:path w="3169" h="1867" extrusionOk="0">
                <a:moveTo>
                  <a:pt x="3168" y="0"/>
                </a:moveTo>
                <a:cubicBezTo>
                  <a:pt x="2976" y="36"/>
                  <a:pt x="2870" y="141"/>
                  <a:pt x="2852" y="282"/>
                </a:cubicBezTo>
                <a:cubicBezTo>
                  <a:pt x="2870" y="141"/>
                  <a:pt x="2976" y="52"/>
                  <a:pt x="3168" y="0"/>
                </a:cubicBezTo>
                <a:close/>
                <a:moveTo>
                  <a:pt x="1373" y="757"/>
                </a:moveTo>
                <a:cubicBezTo>
                  <a:pt x="1479" y="951"/>
                  <a:pt x="1532" y="1109"/>
                  <a:pt x="1619" y="1249"/>
                </a:cubicBezTo>
                <a:cubicBezTo>
                  <a:pt x="1532" y="1109"/>
                  <a:pt x="1479" y="951"/>
                  <a:pt x="1391" y="757"/>
                </a:cubicBezTo>
                <a:close/>
                <a:moveTo>
                  <a:pt x="511" y="1550"/>
                </a:moveTo>
                <a:cubicBezTo>
                  <a:pt x="370" y="1672"/>
                  <a:pt x="194" y="1761"/>
                  <a:pt x="0" y="1778"/>
                </a:cubicBezTo>
                <a:cubicBezTo>
                  <a:pt x="194" y="1778"/>
                  <a:pt x="370" y="1672"/>
                  <a:pt x="511" y="1550"/>
                </a:cubicBezTo>
                <a:close/>
                <a:moveTo>
                  <a:pt x="2870" y="1444"/>
                </a:moveTo>
                <a:cubicBezTo>
                  <a:pt x="2852" y="1637"/>
                  <a:pt x="2781" y="1778"/>
                  <a:pt x="2694" y="1866"/>
                </a:cubicBezTo>
                <a:cubicBezTo>
                  <a:pt x="2799" y="1778"/>
                  <a:pt x="2852" y="1637"/>
                  <a:pt x="2870" y="1444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"/>
          <p:cNvSpPr/>
          <p:nvPr/>
        </p:nvSpPr>
        <p:spPr>
          <a:xfrm>
            <a:off x="4178568" y="5033863"/>
            <a:ext cx="11000" cy="5797"/>
          </a:xfrm>
          <a:custGeom>
            <a:avLst/>
            <a:gdLst/>
            <a:ahLst/>
            <a:cxnLst/>
            <a:rect l="l" t="t" r="r" b="b"/>
            <a:pathLst>
              <a:path w="370" h="195" extrusionOk="0">
                <a:moveTo>
                  <a:pt x="0" y="1"/>
                </a:moveTo>
                <a:cubicBezTo>
                  <a:pt x="88" y="124"/>
                  <a:pt x="211" y="177"/>
                  <a:pt x="369" y="195"/>
                </a:cubicBezTo>
                <a:lnTo>
                  <a:pt x="369" y="195"/>
                </a:lnTo>
                <a:cubicBezTo>
                  <a:pt x="211" y="177"/>
                  <a:pt x="88" y="124"/>
                  <a:pt x="0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"/>
          <p:cNvSpPr/>
          <p:nvPr/>
        </p:nvSpPr>
        <p:spPr>
          <a:xfrm>
            <a:off x="4189538" y="5039631"/>
            <a:ext cx="1605" cy="30"/>
          </a:xfrm>
          <a:custGeom>
            <a:avLst/>
            <a:gdLst/>
            <a:ahLst/>
            <a:cxnLst/>
            <a:rect l="l" t="t" r="r" b="b"/>
            <a:pathLst>
              <a:path w="54" h="1" extrusionOk="0">
                <a:moveTo>
                  <a:pt x="0" y="1"/>
                </a:moveTo>
                <a:lnTo>
                  <a:pt x="0" y="1"/>
                </a:lnTo>
                <a:lnTo>
                  <a:pt x="54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"/>
          <p:cNvSpPr/>
          <p:nvPr/>
        </p:nvSpPr>
        <p:spPr>
          <a:xfrm>
            <a:off x="4244509" y="5034904"/>
            <a:ext cx="6303" cy="5262"/>
          </a:xfrm>
          <a:custGeom>
            <a:avLst/>
            <a:gdLst/>
            <a:ahLst/>
            <a:cxnLst/>
            <a:rect l="l" t="t" r="r" b="b"/>
            <a:pathLst>
              <a:path w="212" h="177" extrusionOk="0">
                <a:moveTo>
                  <a:pt x="17" y="19"/>
                </a:moveTo>
                <a:cubicBezTo>
                  <a:pt x="87" y="71"/>
                  <a:pt x="141" y="125"/>
                  <a:pt x="211" y="177"/>
                </a:cubicBezTo>
                <a:lnTo>
                  <a:pt x="211" y="177"/>
                </a:lnTo>
                <a:cubicBezTo>
                  <a:pt x="141" y="125"/>
                  <a:pt x="87" y="71"/>
                  <a:pt x="17" y="19"/>
                </a:cubicBezTo>
                <a:close/>
                <a:moveTo>
                  <a:pt x="0" y="1"/>
                </a:moveTo>
                <a:lnTo>
                  <a:pt x="17" y="1"/>
                </a:lnTo>
                <a:lnTo>
                  <a:pt x="0" y="1"/>
                </a:lnTo>
                <a:close/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"/>
          <p:cNvSpPr/>
          <p:nvPr/>
        </p:nvSpPr>
        <p:spPr>
          <a:xfrm>
            <a:off x="4191114" y="5039096"/>
            <a:ext cx="83779" cy="5797"/>
          </a:xfrm>
          <a:custGeom>
            <a:avLst/>
            <a:gdLst/>
            <a:ahLst/>
            <a:cxnLst/>
            <a:rect l="l" t="t" r="r" b="b"/>
            <a:pathLst>
              <a:path w="2818" h="195" extrusionOk="0">
                <a:moveTo>
                  <a:pt x="2535" y="195"/>
                </a:moveTo>
                <a:lnTo>
                  <a:pt x="2535" y="195"/>
                </a:lnTo>
                <a:lnTo>
                  <a:pt x="2535" y="195"/>
                </a:lnTo>
                <a:lnTo>
                  <a:pt x="2535" y="195"/>
                </a:lnTo>
                <a:close/>
                <a:moveTo>
                  <a:pt x="2817" y="141"/>
                </a:moveTo>
                <a:lnTo>
                  <a:pt x="2799" y="141"/>
                </a:lnTo>
                <a:lnTo>
                  <a:pt x="2817" y="141"/>
                </a:lnTo>
                <a:close/>
                <a:moveTo>
                  <a:pt x="2007" y="36"/>
                </a:moveTo>
                <a:lnTo>
                  <a:pt x="2007" y="36"/>
                </a:lnTo>
                <a:cubicBezTo>
                  <a:pt x="2165" y="124"/>
                  <a:pt x="2341" y="177"/>
                  <a:pt x="2535" y="195"/>
                </a:cubicBezTo>
                <a:cubicBezTo>
                  <a:pt x="2341" y="177"/>
                  <a:pt x="2165" y="124"/>
                  <a:pt x="2007" y="36"/>
                </a:cubicBezTo>
                <a:close/>
                <a:moveTo>
                  <a:pt x="1" y="19"/>
                </a:moveTo>
                <a:lnTo>
                  <a:pt x="1" y="19"/>
                </a:lnTo>
                <a:lnTo>
                  <a:pt x="1" y="19"/>
                </a:lnTo>
                <a:lnTo>
                  <a:pt x="1" y="19"/>
                </a:lnTo>
                <a:close/>
                <a:moveTo>
                  <a:pt x="142" y="1"/>
                </a:moveTo>
                <a:lnTo>
                  <a:pt x="142" y="19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"/>
          <p:cNvSpPr/>
          <p:nvPr/>
        </p:nvSpPr>
        <p:spPr>
          <a:xfrm>
            <a:off x="4178568" y="4905667"/>
            <a:ext cx="160156" cy="139226"/>
          </a:xfrm>
          <a:custGeom>
            <a:avLst/>
            <a:gdLst/>
            <a:ahLst/>
            <a:cxnLst/>
            <a:rect l="l" t="t" r="r" b="b"/>
            <a:pathLst>
              <a:path w="5387" h="4683" extrusionOk="0">
                <a:moveTo>
                  <a:pt x="3397" y="1"/>
                </a:moveTo>
                <a:cubicBezTo>
                  <a:pt x="3291" y="177"/>
                  <a:pt x="3204" y="370"/>
                  <a:pt x="3098" y="564"/>
                </a:cubicBezTo>
                <a:cubicBezTo>
                  <a:pt x="3115" y="740"/>
                  <a:pt x="3115" y="916"/>
                  <a:pt x="3150" y="1092"/>
                </a:cubicBezTo>
                <a:lnTo>
                  <a:pt x="3960" y="1092"/>
                </a:lnTo>
                <a:cubicBezTo>
                  <a:pt x="4066" y="1109"/>
                  <a:pt x="4154" y="1109"/>
                  <a:pt x="4260" y="1144"/>
                </a:cubicBezTo>
                <a:cubicBezTo>
                  <a:pt x="4347" y="1162"/>
                  <a:pt x="4436" y="1179"/>
                  <a:pt x="4542" y="1233"/>
                </a:cubicBezTo>
                <a:cubicBezTo>
                  <a:pt x="4612" y="1250"/>
                  <a:pt x="4664" y="1285"/>
                  <a:pt x="4735" y="1320"/>
                </a:cubicBezTo>
                <a:cubicBezTo>
                  <a:pt x="4823" y="1374"/>
                  <a:pt x="4911" y="1444"/>
                  <a:pt x="4999" y="1531"/>
                </a:cubicBezTo>
                <a:cubicBezTo>
                  <a:pt x="4981" y="1620"/>
                  <a:pt x="4946" y="1690"/>
                  <a:pt x="4911" y="1761"/>
                </a:cubicBezTo>
                <a:cubicBezTo>
                  <a:pt x="4788" y="1954"/>
                  <a:pt x="4577" y="2059"/>
                  <a:pt x="4383" y="2148"/>
                </a:cubicBezTo>
                <a:cubicBezTo>
                  <a:pt x="4154" y="2235"/>
                  <a:pt x="3925" y="2289"/>
                  <a:pt x="3697" y="2341"/>
                </a:cubicBezTo>
                <a:cubicBezTo>
                  <a:pt x="3697" y="2341"/>
                  <a:pt x="3678" y="2341"/>
                  <a:pt x="3678" y="2359"/>
                </a:cubicBezTo>
                <a:cubicBezTo>
                  <a:pt x="3486" y="2411"/>
                  <a:pt x="3380" y="2500"/>
                  <a:pt x="3362" y="2641"/>
                </a:cubicBezTo>
                <a:cubicBezTo>
                  <a:pt x="3345" y="2711"/>
                  <a:pt x="3345" y="2764"/>
                  <a:pt x="3345" y="2852"/>
                </a:cubicBezTo>
                <a:cubicBezTo>
                  <a:pt x="3380" y="3080"/>
                  <a:pt x="3397" y="3327"/>
                  <a:pt x="3380" y="3573"/>
                </a:cubicBezTo>
                <a:lnTo>
                  <a:pt x="3380" y="3803"/>
                </a:lnTo>
                <a:cubicBezTo>
                  <a:pt x="3362" y="3996"/>
                  <a:pt x="3310" y="4137"/>
                  <a:pt x="3204" y="4225"/>
                </a:cubicBezTo>
                <a:cubicBezTo>
                  <a:pt x="3150" y="4296"/>
                  <a:pt x="3063" y="4331"/>
                  <a:pt x="2957" y="4331"/>
                </a:cubicBezTo>
                <a:cubicBezTo>
                  <a:pt x="2852" y="4331"/>
                  <a:pt x="2711" y="4277"/>
                  <a:pt x="2570" y="4172"/>
                </a:cubicBezTo>
                <a:cubicBezTo>
                  <a:pt x="2500" y="4120"/>
                  <a:pt x="2446" y="4049"/>
                  <a:pt x="2376" y="3979"/>
                </a:cubicBezTo>
                <a:cubicBezTo>
                  <a:pt x="2289" y="3855"/>
                  <a:pt x="2218" y="3714"/>
                  <a:pt x="2129" y="3608"/>
                </a:cubicBezTo>
                <a:cubicBezTo>
                  <a:pt x="2042" y="3468"/>
                  <a:pt x="1989" y="3310"/>
                  <a:pt x="1883" y="3116"/>
                </a:cubicBezTo>
                <a:cubicBezTo>
                  <a:pt x="1777" y="3221"/>
                  <a:pt x="1690" y="3310"/>
                  <a:pt x="1584" y="3397"/>
                </a:cubicBezTo>
                <a:cubicBezTo>
                  <a:pt x="1531" y="3468"/>
                  <a:pt x="1479" y="3521"/>
                  <a:pt x="1425" y="3573"/>
                </a:cubicBezTo>
                <a:cubicBezTo>
                  <a:pt x="1338" y="3644"/>
                  <a:pt x="1249" y="3732"/>
                  <a:pt x="1162" y="3803"/>
                </a:cubicBezTo>
                <a:cubicBezTo>
                  <a:pt x="1127" y="3838"/>
                  <a:pt x="1073" y="3873"/>
                  <a:pt x="1021" y="3908"/>
                </a:cubicBezTo>
                <a:cubicBezTo>
                  <a:pt x="880" y="4031"/>
                  <a:pt x="704" y="4137"/>
                  <a:pt x="510" y="4137"/>
                </a:cubicBezTo>
                <a:cubicBezTo>
                  <a:pt x="475" y="4155"/>
                  <a:pt x="458" y="4155"/>
                  <a:pt x="440" y="4155"/>
                </a:cubicBezTo>
                <a:cubicBezTo>
                  <a:pt x="423" y="4155"/>
                  <a:pt x="387" y="4155"/>
                  <a:pt x="369" y="4137"/>
                </a:cubicBezTo>
                <a:cubicBezTo>
                  <a:pt x="334" y="4101"/>
                  <a:pt x="299" y="4066"/>
                  <a:pt x="282" y="4031"/>
                </a:cubicBezTo>
                <a:cubicBezTo>
                  <a:pt x="193" y="4120"/>
                  <a:pt x="88" y="4207"/>
                  <a:pt x="0" y="4296"/>
                </a:cubicBezTo>
                <a:lnTo>
                  <a:pt x="0" y="4313"/>
                </a:lnTo>
                <a:cubicBezTo>
                  <a:pt x="88" y="4436"/>
                  <a:pt x="211" y="4489"/>
                  <a:pt x="369" y="4507"/>
                </a:cubicBezTo>
                <a:lnTo>
                  <a:pt x="564" y="4507"/>
                </a:lnTo>
                <a:lnTo>
                  <a:pt x="564" y="4489"/>
                </a:lnTo>
                <a:lnTo>
                  <a:pt x="580" y="4489"/>
                </a:lnTo>
                <a:cubicBezTo>
                  <a:pt x="756" y="4453"/>
                  <a:pt x="932" y="4383"/>
                  <a:pt x="1092" y="4277"/>
                </a:cubicBezTo>
                <a:cubicBezTo>
                  <a:pt x="1320" y="4137"/>
                  <a:pt x="1531" y="3944"/>
                  <a:pt x="1777" y="3768"/>
                </a:cubicBezTo>
                <a:cubicBezTo>
                  <a:pt x="1918" y="3960"/>
                  <a:pt x="2042" y="4172"/>
                  <a:pt x="2218" y="4348"/>
                </a:cubicBezTo>
                <a:lnTo>
                  <a:pt x="2235" y="4348"/>
                </a:lnTo>
                <a:lnTo>
                  <a:pt x="2235" y="4366"/>
                </a:lnTo>
                <a:cubicBezTo>
                  <a:pt x="2305" y="4418"/>
                  <a:pt x="2359" y="4472"/>
                  <a:pt x="2429" y="4524"/>
                </a:cubicBezTo>
                <a:cubicBezTo>
                  <a:pt x="2587" y="4612"/>
                  <a:pt x="2763" y="4665"/>
                  <a:pt x="2957" y="4683"/>
                </a:cubicBezTo>
                <a:cubicBezTo>
                  <a:pt x="3045" y="4683"/>
                  <a:pt x="3133" y="4665"/>
                  <a:pt x="3221" y="4629"/>
                </a:cubicBezTo>
                <a:lnTo>
                  <a:pt x="3239" y="4629"/>
                </a:lnTo>
                <a:cubicBezTo>
                  <a:pt x="3662" y="4489"/>
                  <a:pt x="3714" y="4137"/>
                  <a:pt x="3732" y="3768"/>
                </a:cubicBezTo>
                <a:cubicBezTo>
                  <a:pt x="3732" y="3627"/>
                  <a:pt x="3749" y="3486"/>
                  <a:pt x="3749" y="3327"/>
                </a:cubicBezTo>
                <a:cubicBezTo>
                  <a:pt x="3749" y="3134"/>
                  <a:pt x="3732" y="2940"/>
                  <a:pt x="3732" y="2728"/>
                </a:cubicBezTo>
                <a:cubicBezTo>
                  <a:pt x="3943" y="2676"/>
                  <a:pt x="4154" y="2641"/>
                  <a:pt x="4330" y="2552"/>
                </a:cubicBezTo>
                <a:cubicBezTo>
                  <a:pt x="4629" y="2395"/>
                  <a:pt x="4929" y="2235"/>
                  <a:pt x="5175" y="2024"/>
                </a:cubicBezTo>
                <a:cubicBezTo>
                  <a:pt x="5316" y="1883"/>
                  <a:pt x="5387" y="1743"/>
                  <a:pt x="5387" y="1602"/>
                </a:cubicBezTo>
                <a:cubicBezTo>
                  <a:pt x="5387" y="1444"/>
                  <a:pt x="5281" y="1285"/>
                  <a:pt x="5087" y="1179"/>
                </a:cubicBezTo>
                <a:cubicBezTo>
                  <a:pt x="4770" y="986"/>
                  <a:pt x="4401" y="898"/>
                  <a:pt x="4049" y="792"/>
                </a:cubicBezTo>
                <a:cubicBezTo>
                  <a:pt x="3873" y="740"/>
                  <a:pt x="3697" y="757"/>
                  <a:pt x="3502" y="722"/>
                </a:cubicBezTo>
                <a:cubicBezTo>
                  <a:pt x="3467" y="494"/>
                  <a:pt x="3450" y="282"/>
                  <a:pt x="3415" y="88"/>
                </a:cubicBezTo>
                <a:cubicBezTo>
                  <a:pt x="3415" y="53"/>
                  <a:pt x="3415" y="36"/>
                  <a:pt x="33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"/>
          <p:cNvSpPr/>
          <p:nvPr/>
        </p:nvSpPr>
        <p:spPr>
          <a:xfrm>
            <a:off x="4186922" y="4922405"/>
            <a:ext cx="140296" cy="112023"/>
          </a:xfrm>
          <a:custGeom>
            <a:avLst/>
            <a:gdLst/>
            <a:ahLst/>
            <a:cxnLst/>
            <a:rect l="l" t="t" r="r" b="b"/>
            <a:pathLst>
              <a:path w="4719" h="3768" extrusionOk="0">
                <a:moveTo>
                  <a:pt x="2817" y="1"/>
                </a:moveTo>
                <a:cubicBezTo>
                  <a:pt x="2536" y="616"/>
                  <a:pt x="2324" y="1268"/>
                  <a:pt x="1813" y="1796"/>
                </a:cubicBezTo>
                <a:cubicBezTo>
                  <a:pt x="1233" y="2377"/>
                  <a:pt x="616" y="2923"/>
                  <a:pt x="1" y="3468"/>
                </a:cubicBezTo>
                <a:cubicBezTo>
                  <a:pt x="18" y="3503"/>
                  <a:pt x="53" y="3538"/>
                  <a:pt x="88" y="3574"/>
                </a:cubicBezTo>
                <a:cubicBezTo>
                  <a:pt x="106" y="3592"/>
                  <a:pt x="142" y="3592"/>
                  <a:pt x="159" y="3592"/>
                </a:cubicBezTo>
                <a:cubicBezTo>
                  <a:pt x="177" y="3592"/>
                  <a:pt x="194" y="3592"/>
                  <a:pt x="229" y="3574"/>
                </a:cubicBezTo>
                <a:cubicBezTo>
                  <a:pt x="423" y="3557"/>
                  <a:pt x="599" y="3468"/>
                  <a:pt x="740" y="3345"/>
                </a:cubicBezTo>
                <a:cubicBezTo>
                  <a:pt x="792" y="3310"/>
                  <a:pt x="846" y="3275"/>
                  <a:pt x="881" y="3240"/>
                </a:cubicBezTo>
                <a:cubicBezTo>
                  <a:pt x="968" y="3169"/>
                  <a:pt x="1057" y="3081"/>
                  <a:pt x="1144" y="3010"/>
                </a:cubicBezTo>
                <a:cubicBezTo>
                  <a:pt x="1198" y="2958"/>
                  <a:pt x="1250" y="2905"/>
                  <a:pt x="1303" y="2834"/>
                </a:cubicBezTo>
                <a:cubicBezTo>
                  <a:pt x="1409" y="2747"/>
                  <a:pt x="1496" y="2658"/>
                  <a:pt x="1602" y="2553"/>
                </a:cubicBezTo>
                <a:lnTo>
                  <a:pt x="1620" y="2553"/>
                </a:lnTo>
                <a:cubicBezTo>
                  <a:pt x="1708" y="2747"/>
                  <a:pt x="1761" y="2905"/>
                  <a:pt x="1848" y="3045"/>
                </a:cubicBezTo>
                <a:cubicBezTo>
                  <a:pt x="1937" y="3151"/>
                  <a:pt x="2008" y="3292"/>
                  <a:pt x="2095" y="3416"/>
                </a:cubicBezTo>
                <a:cubicBezTo>
                  <a:pt x="2165" y="3486"/>
                  <a:pt x="2219" y="3557"/>
                  <a:pt x="2289" y="3609"/>
                </a:cubicBezTo>
                <a:cubicBezTo>
                  <a:pt x="2430" y="3714"/>
                  <a:pt x="2571" y="3768"/>
                  <a:pt x="2676" y="3768"/>
                </a:cubicBezTo>
                <a:cubicBezTo>
                  <a:pt x="2782" y="3768"/>
                  <a:pt x="2869" y="3733"/>
                  <a:pt x="2923" y="3662"/>
                </a:cubicBezTo>
                <a:cubicBezTo>
                  <a:pt x="3010" y="3574"/>
                  <a:pt x="3081" y="3433"/>
                  <a:pt x="3099" y="3240"/>
                </a:cubicBezTo>
                <a:lnTo>
                  <a:pt x="3099" y="3010"/>
                </a:lnTo>
                <a:cubicBezTo>
                  <a:pt x="3116" y="2764"/>
                  <a:pt x="3099" y="2517"/>
                  <a:pt x="3064" y="2289"/>
                </a:cubicBezTo>
                <a:cubicBezTo>
                  <a:pt x="3064" y="2201"/>
                  <a:pt x="3064" y="2148"/>
                  <a:pt x="3081" y="2078"/>
                </a:cubicBezTo>
                <a:cubicBezTo>
                  <a:pt x="3099" y="1937"/>
                  <a:pt x="3205" y="1832"/>
                  <a:pt x="3397" y="1796"/>
                </a:cubicBezTo>
                <a:cubicBezTo>
                  <a:pt x="3397" y="1778"/>
                  <a:pt x="3416" y="1778"/>
                  <a:pt x="3416" y="1778"/>
                </a:cubicBezTo>
                <a:cubicBezTo>
                  <a:pt x="3644" y="1726"/>
                  <a:pt x="3873" y="1672"/>
                  <a:pt x="4102" y="1585"/>
                </a:cubicBezTo>
                <a:cubicBezTo>
                  <a:pt x="4296" y="1496"/>
                  <a:pt x="4507" y="1391"/>
                  <a:pt x="4630" y="1198"/>
                </a:cubicBezTo>
                <a:cubicBezTo>
                  <a:pt x="4665" y="1127"/>
                  <a:pt x="4700" y="1057"/>
                  <a:pt x="4718" y="968"/>
                </a:cubicBezTo>
                <a:cubicBezTo>
                  <a:pt x="4630" y="881"/>
                  <a:pt x="4542" y="811"/>
                  <a:pt x="4454" y="757"/>
                </a:cubicBezTo>
                <a:cubicBezTo>
                  <a:pt x="4383" y="722"/>
                  <a:pt x="4313" y="687"/>
                  <a:pt x="4261" y="670"/>
                </a:cubicBezTo>
                <a:cubicBezTo>
                  <a:pt x="4155" y="616"/>
                  <a:pt x="4066" y="599"/>
                  <a:pt x="3979" y="581"/>
                </a:cubicBezTo>
                <a:cubicBezTo>
                  <a:pt x="3873" y="546"/>
                  <a:pt x="3785" y="546"/>
                  <a:pt x="3679" y="529"/>
                </a:cubicBezTo>
                <a:lnTo>
                  <a:pt x="2869" y="529"/>
                </a:lnTo>
                <a:cubicBezTo>
                  <a:pt x="2834" y="353"/>
                  <a:pt x="2834" y="177"/>
                  <a:pt x="28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"/>
          <p:cNvSpPr/>
          <p:nvPr/>
        </p:nvSpPr>
        <p:spPr>
          <a:xfrm>
            <a:off x="4453273" y="4932395"/>
            <a:ext cx="104709" cy="77417"/>
          </a:xfrm>
          <a:custGeom>
            <a:avLst/>
            <a:gdLst/>
            <a:ahLst/>
            <a:cxnLst/>
            <a:rect l="l" t="t" r="r" b="b"/>
            <a:pathLst>
              <a:path w="3522" h="2604" extrusionOk="0">
                <a:moveTo>
                  <a:pt x="1621" y="1"/>
                </a:moveTo>
                <a:cubicBezTo>
                  <a:pt x="1639" y="70"/>
                  <a:pt x="1639" y="123"/>
                  <a:pt x="1639" y="193"/>
                </a:cubicBezTo>
                <a:lnTo>
                  <a:pt x="1656" y="193"/>
                </a:lnTo>
                <a:cubicBezTo>
                  <a:pt x="1639" y="123"/>
                  <a:pt x="1639" y="70"/>
                  <a:pt x="1621" y="1"/>
                </a:cubicBezTo>
                <a:close/>
                <a:moveTo>
                  <a:pt x="3521" y="651"/>
                </a:moveTo>
                <a:lnTo>
                  <a:pt x="3521" y="651"/>
                </a:lnTo>
                <a:cubicBezTo>
                  <a:pt x="3363" y="1073"/>
                  <a:pt x="3011" y="1214"/>
                  <a:pt x="2660" y="1320"/>
                </a:cubicBezTo>
                <a:cubicBezTo>
                  <a:pt x="3028" y="1214"/>
                  <a:pt x="3363" y="1073"/>
                  <a:pt x="3521" y="651"/>
                </a:cubicBezTo>
                <a:close/>
                <a:moveTo>
                  <a:pt x="388" y="2181"/>
                </a:moveTo>
                <a:cubicBezTo>
                  <a:pt x="212" y="2376"/>
                  <a:pt x="125" y="2498"/>
                  <a:pt x="1" y="2604"/>
                </a:cubicBezTo>
                <a:cubicBezTo>
                  <a:pt x="125" y="2498"/>
                  <a:pt x="230" y="2376"/>
                  <a:pt x="388" y="2181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"/>
          <p:cNvSpPr/>
          <p:nvPr/>
        </p:nvSpPr>
        <p:spPr>
          <a:xfrm>
            <a:off x="4411413" y="5035944"/>
            <a:ext cx="8949" cy="4222"/>
          </a:xfrm>
          <a:custGeom>
            <a:avLst/>
            <a:gdLst/>
            <a:ahLst/>
            <a:cxnLst/>
            <a:rect l="l" t="t" r="r" b="b"/>
            <a:pathLst>
              <a:path w="301" h="142" extrusionOk="0">
                <a:moveTo>
                  <a:pt x="1" y="1"/>
                </a:moveTo>
                <a:cubicBezTo>
                  <a:pt x="71" y="71"/>
                  <a:pt x="177" y="125"/>
                  <a:pt x="301" y="142"/>
                </a:cubicBezTo>
                <a:lnTo>
                  <a:pt x="301" y="142"/>
                </a:lnTo>
                <a:cubicBezTo>
                  <a:pt x="177" y="125"/>
                  <a:pt x="71" y="71"/>
                  <a:pt x="1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"/>
          <p:cNvSpPr/>
          <p:nvPr/>
        </p:nvSpPr>
        <p:spPr>
          <a:xfrm>
            <a:off x="4420332" y="5035944"/>
            <a:ext cx="15727" cy="4222"/>
          </a:xfrm>
          <a:custGeom>
            <a:avLst/>
            <a:gdLst/>
            <a:ahLst/>
            <a:cxnLst/>
            <a:rect l="l" t="t" r="r" b="b"/>
            <a:pathLst>
              <a:path w="529" h="142" extrusionOk="0">
                <a:moveTo>
                  <a:pt x="1" y="142"/>
                </a:moveTo>
                <a:lnTo>
                  <a:pt x="1" y="142"/>
                </a:lnTo>
                <a:lnTo>
                  <a:pt x="53" y="142"/>
                </a:lnTo>
                <a:lnTo>
                  <a:pt x="1" y="142"/>
                </a:lnTo>
                <a:close/>
                <a:moveTo>
                  <a:pt x="529" y="1"/>
                </a:moveTo>
                <a:lnTo>
                  <a:pt x="510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"/>
          <p:cNvSpPr/>
          <p:nvPr/>
        </p:nvSpPr>
        <p:spPr>
          <a:xfrm>
            <a:off x="4477354" y="5036509"/>
            <a:ext cx="4222" cy="3151"/>
          </a:xfrm>
          <a:custGeom>
            <a:avLst/>
            <a:gdLst/>
            <a:ahLst/>
            <a:cxnLst/>
            <a:rect l="l" t="t" r="r" b="b"/>
            <a:pathLst>
              <a:path w="142" h="106" extrusionOk="0">
                <a:moveTo>
                  <a:pt x="1" y="0"/>
                </a:moveTo>
                <a:cubicBezTo>
                  <a:pt x="36" y="35"/>
                  <a:pt x="89" y="88"/>
                  <a:pt x="141" y="106"/>
                </a:cubicBezTo>
                <a:lnTo>
                  <a:pt x="141" y="106"/>
                </a:lnTo>
                <a:cubicBezTo>
                  <a:pt x="89" y="88"/>
                  <a:pt x="36" y="35"/>
                  <a:pt x="1" y="0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"/>
          <p:cNvSpPr/>
          <p:nvPr/>
        </p:nvSpPr>
        <p:spPr>
          <a:xfrm>
            <a:off x="4421878" y="5039631"/>
            <a:ext cx="84314" cy="5262"/>
          </a:xfrm>
          <a:custGeom>
            <a:avLst/>
            <a:gdLst/>
            <a:ahLst/>
            <a:cxnLst/>
            <a:rect l="l" t="t" r="r" b="b"/>
            <a:pathLst>
              <a:path w="2836" h="177" extrusionOk="0">
                <a:moveTo>
                  <a:pt x="2519" y="177"/>
                </a:moveTo>
                <a:lnTo>
                  <a:pt x="2519" y="177"/>
                </a:lnTo>
                <a:lnTo>
                  <a:pt x="2519" y="177"/>
                </a:lnTo>
                <a:lnTo>
                  <a:pt x="2519" y="177"/>
                </a:lnTo>
                <a:close/>
                <a:moveTo>
                  <a:pt x="2835" y="123"/>
                </a:moveTo>
                <a:lnTo>
                  <a:pt x="2817" y="123"/>
                </a:lnTo>
                <a:lnTo>
                  <a:pt x="2835" y="123"/>
                </a:lnTo>
                <a:close/>
                <a:moveTo>
                  <a:pt x="1" y="18"/>
                </a:moveTo>
                <a:lnTo>
                  <a:pt x="1" y="18"/>
                </a:lnTo>
                <a:lnTo>
                  <a:pt x="1" y="18"/>
                </a:lnTo>
                <a:lnTo>
                  <a:pt x="1" y="18"/>
                </a:lnTo>
                <a:close/>
                <a:moveTo>
                  <a:pt x="2007" y="1"/>
                </a:moveTo>
                <a:lnTo>
                  <a:pt x="2007" y="1"/>
                </a:lnTo>
                <a:cubicBezTo>
                  <a:pt x="2167" y="106"/>
                  <a:pt x="2343" y="177"/>
                  <a:pt x="2519" y="177"/>
                </a:cubicBezTo>
                <a:cubicBezTo>
                  <a:pt x="2343" y="177"/>
                  <a:pt x="2167" y="106"/>
                  <a:pt x="2007" y="1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"/>
          <p:cNvSpPr/>
          <p:nvPr/>
        </p:nvSpPr>
        <p:spPr>
          <a:xfrm>
            <a:off x="4410908" y="4912446"/>
            <a:ext cx="157034" cy="132447"/>
          </a:xfrm>
          <a:custGeom>
            <a:avLst/>
            <a:gdLst/>
            <a:ahLst/>
            <a:cxnLst/>
            <a:rect l="l" t="t" r="r" b="b"/>
            <a:pathLst>
              <a:path w="5282" h="4455" extrusionOk="0">
                <a:moveTo>
                  <a:pt x="3380" y="1"/>
                </a:moveTo>
                <a:cubicBezTo>
                  <a:pt x="3257" y="212"/>
                  <a:pt x="3151" y="442"/>
                  <a:pt x="3045" y="670"/>
                </a:cubicBezTo>
                <a:cubicBezTo>
                  <a:pt x="3064" y="740"/>
                  <a:pt x="3064" y="794"/>
                  <a:pt x="3081" y="864"/>
                </a:cubicBezTo>
                <a:lnTo>
                  <a:pt x="3803" y="864"/>
                </a:lnTo>
                <a:cubicBezTo>
                  <a:pt x="4225" y="881"/>
                  <a:pt x="4613" y="987"/>
                  <a:pt x="4946" y="1322"/>
                </a:cubicBezTo>
                <a:cubicBezTo>
                  <a:pt x="4789" y="1744"/>
                  <a:pt x="4437" y="1885"/>
                  <a:pt x="4085" y="1991"/>
                </a:cubicBezTo>
                <a:cubicBezTo>
                  <a:pt x="3749" y="2096"/>
                  <a:pt x="3556" y="2167"/>
                  <a:pt x="3433" y="2272"/>
                </a:cubicBezTo>
                <a:cubicBezTo>
                  <a:pt x="3310" y="2395"/>
                  <a:pt x="3310" y="2606"/>
                  <a:pt x="3327" y="3082"/>
                </a:cubicBezTo>
                <a:lnTo>
                  <a:pt x="3327" y="3275"/>
                </a:lnTo>
                <a:cubicBezTo>
                  <a:pt x="3327" y="3416"/>
                  <a:pt x="3327" y="3556"/>
                  <a:pt x="3292" y="3697"/>
                </a:cubicBezTo>
                <a:cubicBezTo>
                  <a:pt x="3257" y="3962"/>
                  <a:pt x="3134" y="4085"/>
                  <a:pt x="2923" y="4085"/>
                </a:cubicBezTo>
                <a:lnTo>
                  <a:pt x="2869" y="4085"/>
                </a:lnTo>
                <a:cubicBezTo>
                  <a:pt x="2817" y="4068"/>
                  <a:pt x="2747" y="4068"/>
                  <a:pt x="2693" y="4049"/>
                </a:cubicBezTo>
                <a:cubicBezTo>
                  <a:pt x="2376" y="3944"/>
                  <a:pt x="2219" y="3697"/>
                  <a:pt x="2078" y="3416"/>
                </a:cubicBezTo>
                <a:lnTo>
                  <a:pt x="2078" y="3399"/>
                </a:lnTo>
                <a:cubicBezTo>
                  <a:pt x="2007" y="3258"/>
                  <a:pt x="1937" y="3117"/>
                  <a:pt x="1848" y="2923"/>
                </a:cubicBezTo>
                <a:cubicBezTo>
                  <a:pt x="1848" y="2906"/>
                  <a:pt x="1831" y="2888"/>
                  <a:pt x="1813" y="2852"/>
                </a:cubicBezTo>
                <a:cubicBezTo>
                  <a:pt x="1655" y="3047"/>
                  <a:pt x="1550" y="3169"/>
                  <a:pt x="1426" y="3275"/>
                </a:cubicBezTo>
                <a:cubicBezTo>
                  <a:pt x="1179" y="3469"/>
                  <a:pt x="951" y="3680"/>
                  <a:pt x="687" y="3838"/>
                </a:cubicBezTo>
                <a:lnTo>
                  <a:pt x="670" y="3838"/>
                </a:lnTo>
                <a:cubicBezTo>
                  <a:pt x="651" y="3856"/>
                  <a:pt x="634" y="3856"/>
                  <a:pt x="616" y="3856"/>
                </a:cubicBezTo>
                <a:lnTo>
                  <a:pt x="616" y="3873"/>
                </a:lnTo>
                <a:lnTo>
                  <a:pt x="581" y="3873"/>
                </a:lnTo>
                <a:cubicBezTo>
                  <a:pt x="511" y="3909"/>
                  <a:pt x="440" y="3927"/>
                  <a:pt x="388" y="3927"/>
                </a:cubicBezTo>
                <a:cubicBezTo>
                  <a:pt x="353" y="3927"/>
                  <a:pt x="318" y="3927"/>
                  <a:pt x="282" y="3909"/>
                </a:cubicBezTo>
                <a:cubicBezTo>
                  <a:pt x="194" y="3979"/>
                  <a:pt x="88" y="4068"/>
                  <a:pt x="1" y="4155"/>
                </a:cubicBezTo>
                <a:lnTo>
                  <a:pt x="18" y="4155"/>
                </a:lnTo>
                <a:cubicBezTo>
                  <a:pt x="88" y="4225"/>
                  <a:pt x="194" y="4279"/>
                  <a:pt x="318" y="4296"/>
                </a:cubicBezTo>
                <a:lnTo>
                  <a:pt x="370" y="4296"/>
                </a:lnTo>
                <a:cubicBezTo>
                  <a:pt x="511" y="4296"/>
                  <a:pt x="670" y="4244"/>
                  <a:pt x="827" y="4155"/>
                </a:cubicBezTo>
                <a:lnTo>
                  <a:pt x="846" y="4155"/>
                </a:lnTo>
                <a:cubicBezTo>
                  <a:pt x="1144" y="3997"/>
                  <a:pt x="1391" y="3768"/>
                  <a:pt x="1708" y="3556"/>
                </a:cubicBezTo>
                <a:cubicBezTo>
                  <a:pt x="1884" y="3768"/>
                  <a:pt x="2024" y="3997"/>
                  <a:pt x="2219" y="4155"/>
                </a:cubicBezTo>
                <a:cubicBezTo>
                  <a:pt x="2219" y="4173"/>
                  <a:pt x="2219" y="4173"/>
                  <a:pt x="2236" y="4173"/>
                </a:cubicBezTo>
                <a:cubicBezTo>
                  <a:pt x="2271" y="4208"/>
                  <a:pt x="2324" y="4261"/>
                  <a:pt x="2376" y="4279"/>
                </a:cubicBezTo>
                <a:cubicBezTo>
                  <a:pt x="2536" y="4384"/>
                  <a:pt x="2712" y="4455"/>
                  <a:pt x="2888" y="4455"/>
                </a:cubicBezTo>
                <a:cubicBezTo>
                  <a:pt x="2993" y="4455"/>
                  <a:pt x="3081" y="4437"/>
                  <a:pt x="3186" y="4401"/>
                </a:cubicBezTo>
                <a:lnTo>
                  <a:pt x="3204" y="4401"/>
                </a:lnTo>
                <a:cubicBezTo>
                  <a:pt x="3573" y="4261"/>
                  <a:pt x="3662" y="3927"/>
                  <a:pt x="3662" y="3575"/>
                </a:cubicBezTo>
                <a:cubicBezTo>
                  <a:pt x="3662" y="3416"/>
                  <a:pt x="3679" y="3275"/>
                  <a:pt x="3679" y="3134"/>
                </a:cubicBezTo>
                <a:cubicBezTo>
                  <a:pt x="3679" y="2923"/>
                  <a:pt x="3662" y="2730"/>
                  <a:pt x="3662" y="2519"/>
                </a:cubicBezTo>
                <a:cubicBezTo>
                  <a:pt x="4014" y="2395"/>
                  <a:pt x="4348" y="2307"/>
                  <a:pt x="4648" y="2167"/>
                </a:cubicBezTo>
                <a:cubicBezTo>
                  <a:pt x="4946" y="2007"/>
                  <a:pt x="5282" y="1796"/>
                  <a:pt x="5282" y="1427"/>
                </a:cubicBezTo>
                <a:lnTo>
                  <a:pt x="5282" y="1392"/>
                </a:lnTo>
                <a:cubicBezTo>
                  <a:pt x="5263" y="951"/>
                  <a:pt x="4876" y="794"/>
                  <a:pt x="4507" y="670"/>
                </a:cubicBezTo>
                <a:cubicBezTo>
                  <a:pt x="4172" y="582"/>
                  <a:pt x="3820" y="547"/>
                  <a:pt x="3433" y="477"/>
                </a:cubicBezTo>
                <a:lnTo>
                  <a:pt x="33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"/>
          <p:cNvSpPr/>
          <p:nvPr/>
        </p:nvSpPr>
        <p:spPr>
          <a:xfrm>
            <a:off x="4419292" y="4932335"/>
            <a:ext cx="138690" cy="101558"/>
          </a:xfrm>
          <a:custGeom>
            <a:avLst/>
            <a:gdLst/>
            <a:ahLst/>
            <a:cxnLst/>
            <a:rect l="l" t="t" r="r" b="b"/>
            <a:pathLst>
              <a:path w="4665" h="3416" extrusionOk="0">
                <a:moveTo>
                  <a:pt x="2763" y="1"/>
                </a:moveTo>
                <a:cubicBezTo>
                  <a:pt x="2552" y="512"/>
                  <a:pt x="2324" y="1022"/>
                  <a:pt x="1918" y="1462"/>
                </a:cubicBezTo>
                <a:cubicBezTo>
                  <a:pt x="1303" y="2078"/>
                  <a:pt x="634" y="2641"/>
                  <a:pt x="0" y="3240"/>
                </a:cubicBezTo>
                <a:cubicBezTo>
                  <a:pt x="36" y="3258"/>
                  <a:pt x="71" y="3258"/>
                  <a:pt x="106" y="3258"/>
                </a:cubicBezTo>
                <a:cubicBezTo>
                  <a:pt x="158" y="3258"/>
                  <a:pt x="229" y="3240"/>
                  <a:pt x="299" y="3204"/>
                </a:cubicBezTo>
                <a:lnTo>
                  <a:pt x="334" y="3204"/>
                </a:lnTo>
                <a:lnTo>
                  <a:pt x="334" y="3187"/>
                </a:lnTo>
                <a:cubicBezTo>
                  <a:pt x="352" y="3187"/>
                  <a:pt x="369" y="3187"/>
                  <a:pt x="388" y="3169"/>
                </a:cubicBezTo>
                <a:lnTo>
                  <a:pt x="405" y="3169"/>
                </a:lnTo>
                <a:cubicBezTo>
                  <a:pt x="669" y="3011"/>
                  <a:pt x="897" y="2800"/>
                  <a:pt x="1144" y="2606"/>
                </a:cubicBezTo>
                <a:cubicBezTo>
                  <a:pt x="1268" y="2500"/>
                  <a:pt x="1355" y="2378"/>
                  <a:pt x="1531" y="2183"/>
                </a:cubicBezTo>
                <a:cubicBezTo>
                  <a:pt x="1549" y="2219"/>
                  <a:pt x="1566" y="2237"/>
                  <a:pt x="1566" y="2254"/>
                </a:cubicBezTo>
                <a:cubicBezTo>
                  <a:pt x="1655" y="2448"/>
                  <a:pt x="1725" y="2589"/>
                  <a:pt x="1796" y="2730"/>
                </a:cubicBezTo>
                <a:lnTo>
                  <a:pt x="1796" y="2747"/>
                </a:lnTo>
                <a:cubicBezTo>
                  <a:pt x="1937" y="3028"/>
                  <a:pt x="2094" y="3275"/>
                  <a:pt x="2411" y="3380"/>
                </a:cubicBezTo>
                <a:cubicBezTo>
                  <a:pt x="2465" y="3399"/>
                  <a:pt x="2535" y="3399"/>
                  <a:pt x="2587" y="3416"/>
                </a:cubicBezTo>
                <a:lnTo>
                  <a:pt x="2641" y="3416"/>
                </a:lnTo>
                <a:cubicBezTo>
                  <a:pt x="2852" y="3416"/>
                  <a:pt x="2975" y="3293"/>
                  <a:pt x="3010" y="3028"/>
                </a:cubicBezTo>
                <a:cubicBezTo>
                  <a:pt x="3045" y="2887"/>
                  <a:pt x="3045" y="2747"/>
                  <a:pt x="3045" y="2606"/>
                </a:cubicBezTo>
                <a:lnTo>
                  <a:pt x="3045" y="2413"/>
                </a:lnTo>
                <a:cubicBezTo>
                  <a:pt x="3028" y="1937"/>
                  <a:pt x="3028" y="1726"/>
                  <a:pt x="3151" y="1603"/>
                </a:cubicBezTo>
                <a:cubicBezTo>
                  <a:pt x="3274" y="1498"/>
                  <a:pt x="3467" y="1427"/>
                  <a:pt x="3803" y="1322"/>
                </a:cubicBezTo>
                <a:cubicBezTo>
                  <a:pt x="4172" y="1216"/>
                  <a:pt x="4507" y="1075"/>
                  <a:pt x="4664" y="653"/>
                </a:cubicBezTo>
                <a:cubicBezTo>
                  <a:pt x="4331" y="318"/>
                  <a:pt x="3943" y="212"/>
                  <a:pt x="3521" y="195"/>
                </a:cubicBezTo>
                <a:lnTo>
                  <a:pt x="2782" y="195"/>
                </a:lnTo>
                <a:cubicBezTo>
                  <a:pt x="2782" y="125"/>
                  <a:pt x="2782" y="71"/>
                  <a:pt x="27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"/>
          <p:cNvSpPr/>
          <p:nvPr/>
        </p:nvSpPr>
        <p:spPr>
          <a:xfrm>
            <a:off x="4768322" y="4940214"/>
            <a:ext cx="2141" cy="535"/>
          </a:xfrm>
          <a:custGeom>
            <a:avLst/>
            <a:gdLst/>
            <a:ahLst/>
            <a:cxnLst/>
            <a:rect l="l" t="t" r="r" b="b"/>
            <a:pathLst>
              <a:path w="72" h="18" extrusionOk="0">
                <a:moveTo>
                  <a:pt x="1" y="0"/>
                </a:moveTo>
                <a:cubicBezTo>
                  <a:pt x="36" y="0"/>
                  <a:pt x="54" y="17"/>
                  <a:pt x="71" y="17"/>
                </a:cubicBezTo>
                <a:cubicBezTo>
                  <a:pt x="54" y="0"/>
                  <a:pt x="19" y="0"/>
                  <a:pt x="1" y="0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"/>
          <p:cNvSpPr/>
          <p:nvPr/>
        </p:nvSpPr>
        <p:spPr>
          <a:xfrm>
            <a:off x="4662602" y="4943841"/>
            <a:ext cx="124598" cy="81668"/>
          </a:xfrm>
          <a:custGeom>
            <a:avLst/>
            <a:gdLst/>
            <a:ahLst/>
            <a:cxnLst/>
            <a:rect l="l" t="t" r="r" b="b"/>
            <a:pathLst>
              <a:path w="4191" h="2747" extrusionOk="0">
                <a:moveTo>
                  <a:pt x="3857" y="1"/>
                </a:moveTo>
                <a:lnTo>
                  <a:pt x="3857" y="1"/>
                </a:lnTo>
                <a:cubicBezTo>
                  <a:pt x="3962" y="71"/>
                  <a:pt x="4068" y="160"/>
                  <a:pt x="4190" y="266"/>
                </a:cubicBezTo>
                <a:cubicBezTo>
                  <a:pt x="4173" y="247"/>
                  <a:pt x="4155" y="212"/>
                  <a:pt x="4120" y="195"/>
                </a:cubicBezTo>
                <a:cubicBezTo>
                  <a:pt x="4103" y="177"/>
                  <a:pt x="4085" y="160"/>
                  <a:pt x="4049" y="142"/>
                </a:cubicBezTo>
                <a:cubicBezTo>
                  <a:pt x="4033" y="125"/>
                  <a:pt x="4014" y="107"/>
                  <a:pt x="3979" y="90"/>
                </a:cubicBezTo>
                <a:cubicBezTo>
                  <a:pt x="3944" y="54"/>
                  <a:pt x="3892" y="19"/>
                  <a:pt x="3857" y="1"/>
                </a:cubicBezTo>
                <a:close/>
                <a:moveTo>
                  <a:pt x="2589" y="1656"/>
                </a:moveTo>
                <a:cubicBezTo>
                  <a:pt x="2606" y="1973"/>
                  <a:pt x="2606" y="2308"/>
                  <a:pt x="2589" y="2606"/>
                </a:cubicBezTo>
                <a:cubicBezTo>
                  <a:pt x="2624" y="2289"/>
                  <a:pt x="2606" y="1973"/>
                  <a:pt x="2589" y="1656"/>
                </a:cubicBezTo>
                <a:close/>
                <a:moveTo>
                  <a:pt x="318" y="2554"/>
                </a:moveTo>
                <a:lnTo>
                  <a:pt x="318" y="2554"/>
                </a:lnTo>
                <a:cubicBezTo>
                  <a:pt x="247" y="2606"/>
                  <a:pt x="177" y="2641"/>
                  <a:pt x="125" y="2695"/>
                </a:cubicBezTo>
                <a:cubicBezTo>
                  <a:pt x="177" y="2660"/>
                  <a:pt x="247" y="2606"/>
                  <a:pt x="318" y="2554"/>
                </a:cubicBezTo>
                <a:close/>
                <a:moveTo>
                  <a:pt x="125" y="2695"/>
                </a:moveTo>
                <a:lnTo>
                  <a:pt x="125" y="2695"/>
                </a:lnTo>
                <a:cubicBezTo>
                  <a:pt x="90" y="2712"/>
                  <a:pt x="36" y="2730"/>
                  <a:pt x="1" y="2747"/>
                </a:cubicBezTo>
                <a:lnTo>
                  <a:pt x="19" y="2747"/>
                </a:lnTo>
                <a:lnTo>
                  <a:pt x="125" y="2695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"/>
          <p:cNvSpPr/>
          <p:nvPr/>
        </p:nvSpPr>
        <p:spPr>
          <a:xfrm>
            <a:off x="4644318" y="4919789"/>
            <a:ext cx="153882" cy="125104"/>
          </a:xfrm>
          <a:custGeom>
            <a:avLst/>
            <a:gdLst/>
            <a:ahLst/>
            <a:cxnLst/>
            <a:rect l="l" t="t" r="r" b="b"/>
            <a:pathLst>
              <a:path w="5176" h="4208" extrusionOk="0">
                <a:moveTo>
                  <a:pt x="3310" y="0"/>
                </a:moveTo>
                <a:cubicBezTo>
                  <a:pt x="3204" y="211"/>
                  <a:pt x="3115" y="406"/>
                  <a:pt x="3028" y="617"/>
                </a:cubicBezTo>
                <a:lnTo>
                  <a:pt x="3362" y="617"/>
                </a:lnTo>
                <a:cubicBezTo>
                  <a:pt x="3732" y="617"/>
                  <a:pt x="3979" y="634"/>
                  <a:pt x="4172" y="687"/>
                </a:cubicBezTo>
                <a:cubicBezTo>
                  <a:pt x="4190" y="687"/>
                  <a:pt x="4225" y="687"/>
                  <a:pt x="4242" y="704"/>
                </a:cubicBezTo>
                <a:cubicBezTo>
                  <a:pt x="4260" y="704"/>
                  <a:pt x="4260" y="704"/>
                  <a:pt x="4277" y="723"/>
                </a:cubicBezTo>
                <a:cubicBezTo>
                  <a:pt x="4348" y="740"/>
                  <a:pt x="4401" y="775"/>
                  <a:pt x="4472" y="810"/>
                </a:cubicBezTo>
                <a:cubicBezTo>
                  <a:pt x="4507" y="828"/>
                  <a:pt x="4559" y="863"/>
                  <a:pt x="4594" y="899"/>
                </a:cubicBezTo>
                <a:cubicBezTo>
                  <a:pt x="4629" y="916"/>
                  <a:pt x="4648" y="934"/>
                  <a:pt x="4664" y="951"/>
                </a:cubicBezTo>
                <a:cubicBezTo>
                  <a:pt x="4700" y="969"/>
                  <a:pt x="4718" y="986"/>
                  <a:pt x="4735" y="1004"/>
                </a:cubicBezTo>
                <a:cubicBezTo>
                  <a:pt x="4770" y="1021"/>
                  <a:pt x="4788" y="1056"/>
                  <a:pt x="4805" y="1075"/>
                </a:cubicBezTo>
                <a:cubicBezTo>
                  <a:pt x="4805" y="1215"/>
                  <a:pt x="4735" y="1338"/>
                  <a:pt x="4648" y="1408"/>
                </a:cubicBezTo>
                <a:cubicBezTo>
                  <a:pt x="4559" y="1497"/>
                  <a:pt x="4436" y="1568"/>
                  <a:pt x="4312" y="1620"/>
                </a:cubicBezTo>
                <a:cubicBezTo>
                  <a:pt x="4101" y="1725"/>
                  <a:pt x="3855" y="1760"/>
                  <a:pt x="3627" y="1849"/>
                </a:cubicBezTo>
                <a:cubicBezTo>
                  <a:pt x="3380" y="1920"/>
                  <a:pt x="3256" y="1955"/>
                  <a:pt x="3221" y="2077"/>
                </a:cubicBezTo>
                <a:cubicBezTo>
                  <a:pt x="3186" y="2148"/>
                  <a:pt x="3186" y="2272"/>
                  <a:pt x="3204" y="2465"/>
                </a:cubicBezTo>
                <a:cubicBezTo>
                  <a:pt x="3221" y="2781"/>
                  <a:pt x="3221" y="3117"/>
                  <a:pt x="3204" y="3415"/>
                </a:cubicBezTo>
                <a:cubicBezTo>
                  <a:pt x="3186" y="3504"/>
                  <a:pt x="3169" y="3574"/>
                  <a:pt x="3134" y="3626"/>
                </a:cubicBezTo>
                <a:cubicBezTo>
                  <a:pt x="3080" y="3767"/>
                  <a:pt x="2975" y="3856"/>
                  <a:pt x="2834" y="3856"/>
                </a:cubicBezTo>
                <a:cubicBezTo>
                  <a:pt x="2747" y="3856"/>
                  <a:pt x="2658" y="3821"/>
                  <a:pt x="2570" y="3767"/>
                </a:cubicBezTo>
                <a:lnTo>
                  <a:pt x="2552" y="3767"/>
                </a:lnTo>
                <a:cubicBezTo>
                  <a:pt x="2482" y="3732"/>
                  <a:pt x="2430" y="3680"/>
                  <a:pt x="2376" y="3626"/>
                </a:cubicBezTo>
                <a:cubicBezTo>
                  <a:pt x="2235" y="3504"/>
                  <a:pt x="2113" y="3328"/>
                  <a:pt x="2007" y="3187"/>
                </a:cubicBezTo>
                <a:cubicBezTo>
                  <a:pt x="1972" y="3152"/>
                  <a:pt x="1954" y="3117"/>
                  <a:pt x="1937" y="3098"/>
                </a:cubicBezTo>
                <a:cubicBezTo>
                  <a:pt x="1902" y="3028"/>
                  <a:pt x="1866" y="2957"/>
                  <a:pt x="1848" y="2870"/>
                </a:cubicBezTo>
                <a:cubicBezTo>
                  <a:pt x="1813" y="2800"/>
                  <a:pt x="1778" y="2729"/>
                  <a:pt x="1742" y="2641"/>
                </a:cubicBezTo>
                <a:cubicBezTo>
                  <a:pt x="1602" y="2764"/>
                  <a:pt x="1496" y="2852"/>
                  <a:pt x="1409" y="2922"/>
                </a:cubicBezTo>
                <a:cubicBezTo>
                  <a:pt x="1355" y="2976"/>
                  <a:pt x="1303" y="3011"/>
                  <a:pt x="1250" y="3063"/>
                </a:cubicBezTo>
                <a:cubicBezTo>
                  <a:pt x="1144" y="3169"/>
                  <a:pt x="1038" y="3274"/>
                  <a:pt x="933" y="3363"/>
                </a:cubicBezTo>
                <a:cubicBezTo>
                  <a:pt x="862" y="3415"/>
                  <a:pt x="792" y="3469"/>
                  <a:pt x="740" y="3504"/>
                </a:cubicBezTo>
                <a:lnTo>
                  <a:pt x="634" y="3556"/>
                </a:lnTo>
                <a:lnTo>
                  <a:pt x="616" y="3556"/>
                </a:lnTo>
                <a:cubicBezTo>
                  <a:pt x="545" y="3574"/>
                  <a:pt x="475" y="3591"/>
                  <a:pt x="405" y="3591"/>
                </a:cubicBezTo>
                <a:cubicBezTo>
                  <a:pt x="264" y="3715"/>
                  <a:pt x="141" y="3838"/>
                  <a:pt x="1" y="3961"/>
                </a:cubicBezTo>
                <a:lnTo>
                  <a:pt x="17" y="3961"/>
                </a:lnTo>
                <a:cubicBezTo>
                  <a:pt x="71" y="3997"/>
                  <a:pt x="123" y="4014"/>
                  <a:pt x="177" y="4032"/>
                </a:cubicBezTo>
                <a:cubicBezTo>
                  <a:pt x="229" y="4032"/>
                  <a:pt x="264" y="4049"/>
                  <a:pt x="299" y="4049"/>
                </a:cubicBezTo>
                <a:lnTo>
                  <a:pt x="317" y="4049"/>
                </a:lnTo>
                <a:cubicBezTo>
                  <a:pt x="510" y="4049"/>
                  <a:pt x="705" y="3943"/>
                  <a:pt x="881" y="3821"/>
                </a:cubicBezTo>
                <a:lnTo>
                  <a:pt x="898" y="3821"/>
                </a:lnTo>
                <a:cubicBezTo>
                  <a:pt x="898" y="3821"/>
                  <a:pt x="916" y="3821"/>
                  <a:pt x="916" y="3802"/>
                </a:cubicBezTo>
                <a:cubicBezTo>
                  <a:pt x="1144" y="3662"/>
                  <a:pt x="1355" y="3469"/>
                  <a:pt x="1602" y="3293"/>
                </a:cubicBezTo>
                <a:cubicBezTo>
                  <a:pt x="1742" y="3485"/>
                  <a:pt x="1866" y="3697"/>
                  <a:pt x="2042" y="3856"/>
                </a:cubicBezTo>
                <a:cubicBezTo>
                  <a:pt x="2042" y="3873"/>
                  <a:pt x="2042" y="3873"/>
                  <a:pt x="2059" y="3873"/>
                </a:cubicBezTo>
                <a:cubicBezTo>
                  <a:pt x="2130" y="3943"/>
                  <a:pt x="2200" y="3997"/>
                  <a:pt x="2271" y="4049"/>
                </a:cubicBezTo>
                <a:cubicBezTo>
                  <a:pt x="2430" y="4137"/>
                  <a:pt x="2606" y="4208"/>
                  <a:pt x="2782" y="4208"/>
                </a:cubicBezTo>
                <a:cubicBezTo>
                  <a:pt x="2887" y="4208"/>
                  <a:pt x="3010" y="4190"/>
                  <a:pt x="3115" y="4137"/>
                </a:cubicBezTo>
                <a:cubicBezTo>
                  <a:pt x="3503" y="3997"/>
                  <a:pt x="3556" y="3645"/>
                  <a:pt x="3556" y="3309"/>
                </a:cubicBezTo>
                <a:cubicBezTo>
                  <a:pt x="3573" y="3152"/>
                  <a:pt x="3573" y="3011"/>
                  <a:pt x="3573" y="2870"/>
                </a:cubicBezTo>
                <a:lnTo>
                  <a:pt x="3573" y="2272"/>
                </a:lnTo>
                <a:cubicBezTo>
                  <a:pt x="3908" y="2148"/>
                  <a:pt x="4190" y="2077"/>
                  <a:pt x="4453" y="1955"/>
                </a:cubicBezTo>
                <a:cubicBezTo>
                  <a:pt x="4805" y="1796"/>
                  <a:pt x="5176" y="1584"/>
                  <a:pt x="5176" y="1180"/>
                </a:cubicBezTo>
                <a:lnTo>
                  <a:pt x="5176" y="1110"/>
                </a:lnTo>
                <a:cubicBezTo>
                  <a:pt x="5140" y="652"/>
                  <a:pt x="4718" y="511"/>
                  <a:pt x="4331" y="406"/>
                </a:cubicBezTo>
                <a:cubicBezTo>
                  <a:pt x="4014" y="317"/>
                  <a:pt x="3679" y="300"/>
                  <a:pt x="3327" y="230"/>
                </a:cubicBezTo>
                <a:cubicBezTo>
                  <a:pt x="3327" y="159"/>
                  <a:pt x="3310" y="89"/>
                  <a:pt x="33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"/>
          <p:cNvSpPr/>
          <p:nvPr/>
        </p:nvSpPr>
        <p:spPr>
          <a:xfrm>
            <a:off x="4656329" y="4938103"/>
            <a:ext cx="130871" cy="96325"/>
          </a:xfrm>
          <a:custGeom>
            <a:avLst/>
            <a:gdLst/>
            <a:ahLst/>
            <a:cxnLst/>
            <a:rect l="l" t="t" r="r" b="b"/>
            <a:pathLst>
              <a:path w="4402" h="3240" extrusionOk="0">
                <a:moveTo>
                  <a:pt x="2624" y="1"/>
                </a:moveTo>
                <a:cubicBezTo>
                  <a:pt x="2430" y="440"/>
                  <a:pt x="2219" y="898"/>
                  <a:pt x="1850" y="1268"/>
                </a:cubicBezTo>
                <a:cubicBezTo>
                  <a:pt x="1268" y="1867"/>
                  <a:pt x="634" y="2412"/>
                  <a:pt x="1" y="2975"/>
                </a:cubicBezTo>
                <a:cubicBezTo>
                  <a:pt x="71" y="2975"/>
                  <a:pt x="141" y="2958"/>
                  <a:pt x="212" y="2940"/>
                </a:cubicBezTo>
                <a:cubicBezTo>
                  <a:pt x="247" y="2923"/>
                  <a:pt x="301" y="2905"/>
                  <a:pt x="336" y="2888"/>
                </a:cubicBezTo>
                <a:cubicBezTo>
                  <a:pt x="388" y="2834"/>
                  <a:pt x="458" y="2799"/>
                  <a:pt x="529" y="2747"/>
                </a:cubicBezTo>
                <a:cubicBezTo>
                  <a:pt x="634" y="2658"/>
                  <a:pt x="740" y="2553"/>
                  <a:pt x="846" y="2447"/>
                </a:cubicBezTo>
                <a:cubicBezTo>
                  <a:pt x="899" y="2395"/>
                  <a:pt x="951" y="2360"/>
                  <a:pt x="1005" y="2306"/>
                </a:cubicBezTo>
                <a:cubicBezTo>
                  <a:pt x="1092" y="2236"/>
                  <a:pt x="1198" y="2148"/>
                  <a:pt x="1338" y="2025"/>
                </a:cubicBezTo>
                <a:cubicBezTo>
                  <a:pt x="1374" y="2113"/>
                  <a:pt x="1409" y="2184"/>
                  <a:pt x="1444" y="2254"/>
                </a:cubicBezTo>
                <a:cubicBezTo>
                  <a:pt x="1462" y="2341"/>
                  <a:pt x="1498" y="2412"/>
                  <a:pt x="1533" y="2482"/>
                </a:cubicBezTo>
                <a:cubicBezTo>
                  <a:pt x="1550" y="2501"/>
                  <a:pt x="1568" y="2536"/>
                  <a:pt x="1603" y="2571"/>
                </a:cubicBezTo>
                <a:cubicBezTo>
                  <a:pt x="1709" y="2712"/>
                  <a:pt x="1831" y="2888"/>
                  <a:pt x="1972" y="3010"/>
                </a:cubicBezTo>
                <a:cubicBezTo>
                  <a:pt x="2026" y="3064"/>
                  <a:pt x="2078" y="3116"/>
                  <a:pt x="2148" y="3151"/>
                </a:cubicBezTo>
                <a:lnTo>
                  <a:pt x="2166" y="3151"/>
                </a:lnTo>
                <a:cubicBezTo>
                  <a:pt x="2254" y="3205"/>
                  <a:pt x="2343" y="3240"/>
                  <a:pt x="2430" y="3240"/>
                </a:cubicBezTo>
                <a:cubicBezTo>
                  <a:pt x="2571" y="3240"/>
                  <a:pt x="2676" y="3151"/>
                  <a:pt x="2730" y="3010"/>
                </a:cubicBezTo>
                <a:cubicBezTo>
                  <a:pt x="2765" y="2958"/>
                  <a:pt x="2782" y="2888"/>
                  <a:pt x="2800" y="2799"/>
                </a:cubicBezTo>
                <a:cubicBezTo>
                  <a:pt x="2835" y="2482"/>
                  <a:pt x="2817" y="2165"/>
                  <a:pt x="2800" y="1849"/>
                </a:cubicBezTo>
                <a:cubicBezTo>
                  <a:pt x="2782" y="1656"/>
                  <a:pt x="2782" y="1532"/>
                  <a:pt x="2817" y="1461"/>
                </a:cubicBezTo>
                <a:cubicBezTo>
                  <a:pt x="2852" y="1339"/>
                  <a:pt x="2976" y="1304"/>
                  <a:pt x="3223" y="1233"/>
                </a:cubicBezTo>
                <a:cubicBezTo>
                  <a:pt x="3451" y="1144"/>
                  <a:pt x="3697" y="1109"/>
                  <a:pt x="3908" y="1004"/>
                </a:cubicBezTo>
                <a:cubicBezTo>
                  <a:pt x="4032" y="952"/>
                  <a:pt x="4155" y="881"/>
                  <a:pt x="4244" y="792"/>
                </a:cubicBezTo>
                <a:cubicBezTo>
                  <a:pt x="4331" y="722"/>
                  <a:pt x="4401" y="599"/>
                  <a:pt x="4401" y="459"/>
                </a:cubicBezTo>
                <a:cubicBezTo>
                  <a:pt x="4279" y="353"/>
                  <a:pt x="4173" y="264"/>
                  <a:pt x="4068" y="194"/>
                </a:cubicBezTo>
                <a:cubicBezTo>
                  <a:pt x="3997" y="159"/>
                  <a:pt x="3944" y="124"/>
                  <a:pt x="3873" y="107"/>
                </a:cubicBezTo>
                <a:cubicBezTo>
                  <a:pt x="3856" y="88"/>
                  <a:pt x="3856" y="88"/>
                  <a:pt x="3838" y="88"/>
                </a:cubicBezTo>
                <a:cubicBezTo>
                  <a:pt x="3821" y="88"/>
                  <a:pt x="3803" y="71"/>
                  <a:pt x="3768" y="71"/>
                </a:cubicBezTo>
                <a:cubicBezTo>
                  <a:pt x="3575" y="18"/>
                  <a:pt x="3328" y="1"/>
                  <a:pt x="29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"/>
          <p:cNvSpPr/>
          <p:nvPr/>
        </p:nvSpPr>
        <p:spPr>
          <a:xfrm>
            <a:off x="4878234" y="5034904"/>
            <a:ext cx="63860" cy="5262"/>
          </a:xfrm>
          <a:custGeom>
            <a:avLst/>
            <a:gdLst/>
            <a:ahLst/>
            <a:cxnLst/>
            <a:rect l="l" t="t" r="r" b="b"/>
            <a:pathLst>
              <a:path w="2148" h="177" extrusionOk="0">
                <a:moveTo>
                  <a:pt x="0" y="142"/>
                </a:moveTo>
                <a:cubicBezTo>
                  <a:pt x="18" y="160"/>
                  <a:pt x="54" y="160"/>
                  <a:pt x="89" y="160"/>
                </a:cubicBezTo>
                <a:lnTo>
                  <a:pt x="89" y="160"/>
                </a:lnTo>
                <a:cubicBezTo>
                  <a:pt x="54" y="160"/>
                  <a:pt x="18" y="160"/>
                  <a:pt x="0" y="142"/>
                </a:cubicBezTo>
                <a:close/>
                <a:moveTo>
                  <a:pt x="1936" y="19"/>
                </a:moveTo>
                <a:lnTo>
                  <a:pt x="2148" y="177"/>
                </a:lnTo>
                <a:lnTo>
                  <a:pt x="2148" y="177"/>
                </a:lnTo>
                <a:lnTo>
                  <a:pt x="1936" y="19"/>
                </a:lnTo>
                <a:close/>
                <a:moveTo>
                  <a:pt x="1936" y="1"/>
                </a:moveTo>
                <a:lnTo>
                  <a:pt x="1936" y="1"/>
                </a:lnTo>
                <a:lnTo>
                  <a:pt x="1936" y="1"/>
                </a:lnTo>
                <a:close/>
                <a:moveTo>
                  <a:pt x="1936" y="1"/>
                </a:moveTo>
                <a:lnTo>
                  <a:pt x="1936" y="1"/>
                </a:ln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"/>
          <p:cNvSpPr/>
          <p:nvPr/>
        </p:nvSpPr>
        <p:spPr>
          <a:xfrm>
            <a:off x="4938437" y="4996730"/>
            <a:ext cx="32465" cy="36657"/>
          </a:xfrm>
          <a:custGeom>
            <a:avLst/>
            <a:gdLst/>
            <a:ahLst/>
            <a:cxnLst/>
            <a:rect l="l" t="t" r="r" b="b"/>
            <a:pathLst>
              <a:path w="1092" h="1233" extrusionOk="0">
                <a:moveTo>
                  <a:pt x="1056" y="0"/>
                </a:moveTo>
                <a:lnTo>
                  <a:pt x="1056" y="0"/>
                </a:lnTo>
                <a:cubicBezTo>
                  <a:pt x="1073" y="299"/>
                  <a:pt x="1073" y="599"/>
                  <a:pt x="1038" y="897"/>
                </a:cubicBezTo>
                <a:cubicBezTo>
                  <a:pt x="1092" y="599"/>
                  <a:pt x="1092" y="299"/>
                  <a:pt x="1056" y="0"/>
                </a:cubicBezTo>
                <a:close/>
                <a:moveTo>
                  <a:pt x="0" y="863"/>
                </a:moveTo>
                <a:cubicBezTo>
                  <a:pt x="123" y="1038"/>
                  <a:pt x="282" y="1179"/>
                  <a:pt x="510" y="1233"/>
                </a:cubicBezTo>
                <a:cubicBezTo>
                  <a:pt x="282" y="1162"/>
                  <a:pt x="123" y="1038"/>
                  <a:pt x="0" y="863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"/>
          <p:cNvSpPr/>
          <p:nvPr/>
        </p:nvSpPr>
        <p:spPr>
          <a:xfrm>
            <a:off x="4878234" y="4927103"/>
            <a:ext cx="151266" cy="117790"/>
          </a:xfrm>
          <a:custGeom>
            <a:avLst/>
            <a:gdLst/>
            <a:ahLst/>
            <a:cxnLst/>
            <a:rect l="l" t="t" r="r" b="b"/>
            <a:pathLst>
              <a:path w="5088" h="3962" extrusionOk="0">
                <a:moveTo>
                  <a:pt x="3239" y="1"/>
                </a:moveTo>
                <a:lnTo>
                  <a:pt x="3081" y="371"/>
                </a:lnTo>
                <a:lnTo>
                  <a:pt x="3450" y="371"/>
                </a:lnTo>
                <a:cubicBezTo>
                  <a:pt x="3821" y="371"/>
                  <a:pt x="4173" y="423"/>
                  <a:pt x="4471" y="634"/>
                </a:cubicBezTo>
                <a:lnTo>
                  <a:pt x="4490" y="634"/>
                </a:lnTo>
                <a:cubicBezTo>
                  <a:pt x="4577" y="688"/>
                  <a:pt x="4647" y="758"/>
                  <a:pt x="4718" y="829"/>
                </a:cubicBezTo>
                <a:cubicBezTo>
                  <a:pt x="4630" y="1092"/>
                  <a:pt x="4471" y="1216"/>
                  <a:pt x="4295" y="1322"/>
                </a:cubicBezTo>
                <a:cubicBezTo>
                  <a:pt x="4243" y="1357"/>
                  <a:pt x="4190" y="1374"/>
                  <a:pt x="4137" y="1409"/>
                </a:cubicBezTo>
                <a:cubicBezTo>
                  <a:pt x="4119" y="1409"/>
                  <a:pt x="4102" y="1427"/>
                  <a:pt x="4084" y="1427"/>
                </a:cubicBezTo>
                <a:cubicBezTo>
                  <a:pt x="3961" y="1479"/>
                  <a:pt x="3821" y="1514"/>
                  <a:pt x="3680" y="1550"/>
                </a:cubicBezTo>
                <a:lnTo>
                  <a:pt x="3661" y="1550"/>
                </a:lnTo>
                <a:cubicBezTo>
                  <a:pt x="3645" y="1550"/>
                  <a:pt x="3626" y="1568"/>
                  <a:pt x="3609" y="1568"/>
                </a:cubicBezTo>
                <a:cubicBezTo>
                  <a:pt x="3046" y="1726"/>
                  <a:pt x="3046" y="1744"/>
                  <a:pt x="3081" y="2342"/>
                </a:cubicBezTo>
                <a:cubicBezTo>
                  <a:pt x="3117" y="2641"/>
                  <a:pt x="3117" y="2941"/>
                  <a:pt x="3063" y="3239"/>
                </a:cubicBezTo>
                <a:cubicBezTo>
                  <a:pt x="3028" y="3486"/>
                  <a:pt x="2905" y="3592"/>
                  <a:pt x="2711" y="3592"/>
                </a:cubicBezTo>
                <a:cubicBezTo>
                  <a:pt x="2659" y="3592"/>
                  <a:pt x="2605" y="3575"/>
                  <a:pt x="2535" y="3575"/>
                </a:cubicBezTo>
                <a:cubicBezTo>
                  <a:pt x="2307" y="3521"/>
                  <a:pt x="2148" y="3380"/>
                  <a:pt x="2025" y="3204"/>
                </a:cubicBezTo>
                <a:cubicBezTo>
                  <a:pt x="1972" y="3134"/>
                  <a:pt x="1936" y="3063"/>
                  <a:pt x="1901" y="2976"/>
                </a:cubicBezTo>
                <a:cubicBezTo>
                  <a:pt x="1849" y="2906"/>
                  <a:pt x="1814" y="2835"/>
                  <a:pt x="1779" y="2765"/>
                </a:cubicBezTo>
                <a:cubicBezTo>
                  <a:pt x="1779" y="2747"/>
                  <a:pt x="1760" y="2730"/>
                  <a:pt x="1760" y="2711"/>
                </a:cubicBezTo>
                <a:cubicBezTo>
                  <a:pt x="1708" y="2606"/>
                  <a:pt x="1673" y="2500"/>
                  <a:pt x="1603" y="2378"/>
                </a:cubicBezTo>
                <a:cubicBezTo>
                  <a:pt x="1444" y="2535"/>
                  <a:pt x="1356" y="2641"/>
                  <a:pt x="1251" y="2730"/>
                </a:cubicBezTo>
                <a:cubicBezTo>
                  <a:pt x="1197" y="2765"/>
                  <a:pt x="1162" y="2800"/>
                  <a:pt x="1110" y="2835"/>
                </a:cubicBezTo>
                <a:cubicBezTo>
                  <a:pt x="986" y="2941"/>
                  <a:pt x="863" y="3028"/>
                  <a:pt x="739" y="3117"/>
                </a:cubicBezTo>
                <a:cubicBezTo>
                  <a:pt x="687" y="3169"/>
                  <a:pt x="617" y="3223"/>
                  <a:pt x="547" y="3275"/>
                </a:cubicBezTo>
                <a:cubicBezTo>
                  <a:pt x="352" y="3434"/>
                  <a:pt x="176" y="3610"/>
                  <a:pt x="0" y="3768"/>
                </a:cubicBezTo>
                <a:cubicBezTo>
                  <a:pt x="18" y="3786"/>
                  <a:pt x="54" y="3786"/>
                  <a:pt x="89" y="3786"/>
                </a:cubicBezTo>
                <a:lnTo>
                  <a:pt x="141" y="3786"/>
                </a:lnTo>
                <a:cubicBezTo>
                  <a:pt x="194" y="3786"/>
                  <a:pt x="247" y="3786"/>
                  <a:pt x="300" y="3768"/>
                </a:cubicBezTo>
                <a:cubicBezTo>
                  <a:pt x="476" y="3732"/>
                  <a:pt x="652" y="3645"/>
                  <a:pt x="810" y="3556"/>
                </a:cubicBezTo>
                <a:cubicBezTo>
                  <a:pt x="1039" y="3416"/>
                  <a:pt x="1251" y="3223"/>
                  <a:pt x="1479" y="3047"/>
                </a:cubicBezTo>
                <a:cubicBezTo>
                  <a:pt x="1638" y="3239"/>
                  <a:pt x="1760" y="3451"/>
                  <a:pt x="1936" y="3627"/>
                </a:cubicBezTo>
                <a:lnTo>
                  <a:pt x="1936" y="3645"/>
                </a:lnTo>
                <a:lnTo>
                  <a:pt x="2148" y="3803"/>
                </a:lnTo>
                <a:cubicBezTo>
                  <a:pt x="2307" y="3891"/>
                  <a:pt x="2483" y="3944"/>
                  <a:pt x="2659" y="3962"/>
                </a:cubicBezTo>
                <a:cubicBezTo>
                  <a:pt x="2746" y="3962"/>
                  <a:pt x="2852" y="3944"/>
                  <a:pt x="2940" y="3908"/>
                </a:cubicBezTo>
                <a:lnTo>
                  <a:pt x="2957" y="3908"/>
                </a:lnTo>
                <a:cubicBezTo>
                  <a:pt x="3380" y="3768"/>
                  <a:pt x="3433" y="3416"/>
                  <a:pt x="3450" y="3047"/>
                </a:cubicBezTo>
                <a:lnTo>
                  <a:pt x="3450" y="2624"/>
                </a:lnTo>
                <a:lnTo>
                  <a:pt x="3450" y="2007"/>
                </a:lnTo>
                <a:cubicBezTo>
                  <a:pt x="3661" y="1955"/>
                  <a:pt x="3873" y="1920"/>
                  <a:pt x="4032" y="1831"/>
                </a:cubicBezTo>
                <a:cubicBezTo>
                  <a:pt x="4330" y="1674"/>
                  <a:pt x="4647" y="1514"/>
                  <a:pt x="4877" y="1303"/>
                </a:cubicBezTo>
                <a:cubicBezTo>
                  <a:pt x="5018" y="1162"/>
                  <a:pt x="5088" y="1022"/>
                  <a:pt x="5088" y="881"/>
                </a:cubicBezTo>
                <a:cubicBezTo>
                  <a:pt x="5088" y="723"/>
                  <a:pt x="4999" y="564"/>
                  <a:pt x="4806" y="458"/>
                </a:cubicBezTo>
                <a:cubicBezTo>
                  <a:pt x="4490" y="265"/>
                  <a:pt x="4119" y="177"/>
                  <a:pt x="3767" y="71"/>
                </a:cubicBezTo>
                <a:cubicBezTo>
                  <a:pt x="3591" y="19"/>
                  <a:pt x="3415" y="19"/>
                  <a:pt x="32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"/>
          <p:cNvSpPr/>
          <p:nvPr/>
        </p:nvSpPr>
        <p:spPr>
          <a:xfrm>
            <a:off x="4894466" y="4938103"/>
            <a:ext cx="124034" cy="95790"/>
          </a:xfrm>
          <a:custGeom>
            <a:avLst/>
            <a:gdLst/>
            <a:ahLst/>
            <a:cxnLst/>
            <a:rect l="l" t="t" r="r" b="b"/>
            <a:pathLst>
              <a:path w="4172" h="3222" extrusionOk="0">
                <a:moveTo>
                  <a:pt x="2535" y="1"/>
                </a:moveTo>
                <a:cubicBezTo>
                  <a:pt x="2341" y="440"/>
                  <a:pt x="2130" y="898"/>
                  <a:pt x="1761" y="1268"/>
                </a:cubicBezTo>
                <a:cubicBezTo>
                  <a:pt x="1198" y="1832"/>
                  <a:pt x="599" y="2360"/>
                  <a:pt x="17" y="2888"/>
                </a:cubicBezTo>
                <a:cubicBezTo>
                  <a:pt x="1" y="2888"/>
                  <a:pt x="1" y="2905"/>
                  <a:pt x="1" y="2905"/>
                </a:cubicBezTo>
                <a:cubicBezTo>
                  <a:pt x="71" y="2853"/>
                  <a:pt x="141" y="2799"/>
                  <a:pt x="193" y="2747"/>
                </a:cubicBezTo>
                <a:cubicBezTo>
                  <a:pt x="317" y="2658"/>
                  <a:pt x="440" y="2571"/>
                  <a:pt x="564" y="2465"/>
                </a:cubicBezTo>
                <a:cubicBezTo>
                  <a:pt x="616" y="2430"/>
                  <a:pt x="651" y="2395"/>
                  <a:pt x="705" y="2360"/>
                </a:cubicBezTo>
                <a:cubicBezTo>
                  <a:pt x="810" y="2271"/>
                  <a:pt x="898" y="2165"/>
                  <a:pt x="1057" y="2008"/>
                </a:cubicBezTo>
                <a:cubicBezTo>
                  <a:pt x="1127" y="2130"/>
                  <a:pt x="1162" y="2236"/>
                  <a:pt x="1214" y="2341"/>
                </a:cubicBezTo>
                <a:cubicBezTo>
                  <a:pt x="1214" y="2360"/>
                  <a:pt x="1233" y="2377"/>
                  <a:pt x="1233" y="2395"/>
                </a:cubicBezTo>
                <a:cubicBezTo>
                  <a:pt x="1268" y="2465"/>
                  <a:pt x="1303" y="2536"/>
                  <a:pt x="1355" y="2606"/>
                </a:cubicBezTo>
                <a:cubicBezTo>
                  <a:pt x="1390" y="2693"/>
                  <a:pt x="1426" y="2764"/>
                  <a:pt x="1479" y="2834"/>
                </a:cubicBezTo>
                <a:cubicBezTo>
                  <a:pt x="1602" y="3010"/>
                  <a:pt x="1761" y="3134"/>
                  <a:pt x="1989" y="3205"/>
                </a:cubicBezTo>
                <a:cubicBezTo>
                  <a:pt x="2059" y="3205"/>
                  <a:pt x="2113" y="3222"/>
                  <a:pt x="2165" y="3222"/>
                </a:cubicBezTo>
                <a:cubicBezTo>
                  <a:pt x="2359" y="3222"/>
                  <a:pt x="2482" y="3116"/>
                  <a:pt x="2517" y="2869"/>
                </a:cubicBezTo>
                <a:cubicBezTo>
                  <a:pt x="2552" y="2571"/>
                  <a:pt x="2552" y="2271"/>
                  <a:pt x="2535" y="1972"/>
                </a:cubicBezTo>
                <a:cubicBezTo>
                  <a:pt x="2500" y="1374"/>
                  <a:pt x="2500" y="1356"/>
                  <a:pt x="3063" y="1198"/>
                </a:cubicBezTo>
                <a:cubicBezTo>
                  <a:pt x="3080" y="1198"/>
                  <a:pt x="3099" y="1180"/>
                  <a:pt x="3115" y="1180"/>
                </a:cubicBezTo>
                <a:lnTo>
                  <a:pt x="3134" y="1180"/>
                </a:lnTo>
                <a:cubicBezTo>
                  <a:pt x="3275" y="1144"/>
                  <a:pt x="3415" y="1109"/>
                  <a:pt x="3538" y="1057"/>
                </a:cubicBezTo>
                <a:cubicBezTo>
                  <a:pt x="3556" y="1057"/>
                  <a:pt x="3573" y="1039"/>
                  <a:pt x="3591" y="1039"/>
                </a:cubicBezTo>
                <a:cubicBezTo>
                  <a:pt x="3644" y="1004"/>
                  <a:pt x="3697" y="987"/>
                  <a:pt x="3749" y="952"/>
                </a:cubicBezTo>
                <a:cubicBezTo>
                  <a:pt x="3925" y="846"/>
                  <a:pt x="4084" y="722"/>
                  <a:pt x="4172" y="459"/>
                </a:cubicBezTo>
                <a:cubicBezTo>
                  <a:pt x="4101" y="388"/>
                  <a:pt x="4031" y="318"/>
                  <a:pt x="3944" y="264"/>
                </a:cubicBezTo>
                <a:lnTo>
                  <a:pt x="3925" y="264"/>
                </a:lnTo>
                <a:cubicBezTo>
                  <a:pt x="3627" y="53"/>
                  <a:pt x="3275" y="1"/>
                  <a:pt x="29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"/>
          <p:cNvSpPr/>
          <p:nvPr/>
        </p:nvSpPr>
        <p:spPr>
          <a:xfrm>
            <a:off x="5217869" y="4938103"/>
            <a:ext cx="7373" cy="1100"/>
          </a:xfrm>
          <a:custGeom>
            <a:avLst/>
            <a:gdLst/>
            <a:ahLst/>
            <a:cxnLst/>
            <a:rect l="l" t="t" r="r" b="b"/>
            <a:pathLst>
              <a:path w="248" h="37" extrusionOk="0">
                <a:moveTo>
                  <a:pt x="1" y="1"/>
                </a:moveTo>
                <a:cubicBezTo>
                  <a:pt x="75" y="15"/>
                  <a:pt x="138" y="18"/>
                  <a:pt x="209" y="29"/>
                </a:cubicBezTo>
                <a:lnTo>
                  <a:pt x="209" y="29"/>
                </a:lnTo>
                <a:cubicBezTo>
                  <a:pt x="194" y="24"/>
                  <a:pt x="179" y="18"/>
                  <a:pt x="159" y="18"/>
                </a:cubicBezTo>
                <a:cubicBezTo>
                  <a:pt x="107" y="18"/>
                  <a:pt x="53" y="1"/>
                  <a:pt x="1" y="1"/>
                </a:cubicBezTo>
                <a:close/>
                <a:moveTo>
                  <a:pt x="209" y="29"/>
                </a:moveTo>
                <a:cubicBezTo>
                  <a:pt x="221" y="33"/>
                  <a:pt x="233" y="36"/>
                  <a:pt x="247" y="36"/>
                </a:cubicBezTo>
                <a:cubicBezTo>
                  <a:pt x="234" y="34"/>
                  <a:pt x="222" y="31"/>
                  <a:pt x="209" y="29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4"/>
          <p:cNvSpPr/>
          <p:nvPr/>
        </p:nvSpPr>
        <p:spPr>
          <a:xfrm>
            <a:off x="5157309" y="4999585"/>
            <a:ext cx="10376" cy="21257"/>
          </a:xfrm>
          <a:custGeom>
            <a:avLst/>
            <a:gdLst/>
            <a:ahLst/>
            <a:cxnLst/>
            <a:rect l="l" t="t" r="r" b="b"/>
            <a:pathLst>
              <a:path w="349" h="715" extrusionOk="0">
                <a:moveTo>
                  <a:pt x="0" y="0"/>
                </a:moveTo>
                <a:cubicBezTo>
                  <a:pt x="103" y="226"/>
                  <a:pt x="173" y="400"/>
                  <a:pt x="259" y="573"/>
                </a:cubicBezTo>
                <a:cubicBezTo>
                  <a:pt x="295" y="625"/>
                  <a:pt x="330" y="679"/>
                  <a:pt x="348" y="714"/>
                </a:cubicBezTo>
                <a:cubicBezTo>
                  <a:pt x="330" y="661"/>
                  <a:pt x="295" y="625"/>
                  <a:pt x="259" y="555"/>
                </a:cubicBezTo>
                <a:cubicBezTo>
                  <a:pt x="173" y="399"/>
                  <a:pt x="103" y="226"/>
                  <a:pt x="0" y="0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"/>
          <p:cNvSpPr/>
          <p:nvPr/>
        </p:nvSpPr>
        <p:spPr>
          <a:xfrm>
            <a:off x="5112684" y="4927638"/>
            <a:ext cx="146539" cy="117255"/>
          </a:xfrm>
          <a:custGeom>
            <a:avLst/>
            <a:gdLst/>
            <a:ahLst/>
            <a:cxnLst/>
            <a:rect l="l" t="t" r="r" b="b"/>
            <a:pathLst>
              <a:path w="4929" h="3944" extrusionOk="0">
                <a:moveTo>
                  <a:pt x="3257" y="1"/>
                </a:moveTo>
                <a:cubicBezTo>
                  <a:pt x="3204" y="107"/>
                  <a:pt x="3169" y="229"/>
                  <a:pt x="3116" y="353"/>
                </a:cubicBezTo>
                <a:lnTo>
                  <a:pt x="3539" y="353"/>
                </a:lnTo>
                <a:cubicBezTo>
                  <a:pt x="3591" y="353"/>
                  <a:pt x="3645" y="370"/>
                  <a:pt x="3697" y="370"/>
                </a:cubicBezTo>
                <a:cubicBezTo>
                  <a:pt x="3732" y="370"/>
                  <a:pt x="3750" y="388"/>
                  <a:pt x="3785" y="388"/>
                </a:cubicBezTo>
                <a:cubicBezTo>
                  <a:pt x="3908" y="405"/>
                  <a:pt x="4032" y="440"/>
                  <a:pt x="4154" y="494"/>
                </a:cubicBezTo>
                <a:lnTo>
                  <a:pt x="4154" y="511"/>
                </a:lnTo>
                <a:lnTo>
                  <a:pt x="4173" y="511"/>
                </a:lnTo>
                <a:cubicBezTo>
                  <a:pt x="4190" y="511"/>
                  <a:pt x="4225" y="529"/>
                  <a:pt x="4260" y="546"/>
                </a:cubicBezTo>
                <a:cubicBezTo>
                  <a:pt x="4260" y="564"/>
                  <a:pt x="4278" y="564"/>
                  <a:pt x="4278" y="564"/>
                </a:cubicBezTo>
                <a:lnTo>
                  <a:pt x="4295" y="581"/>
                </a:lnTo>
                <a:cubicBezTo>
                  <a:pt x="4330" y="599"/>
                  <a:pt x="4384" y="635"/>
                  <a:pt x="4436" y="687"/>
                </a:cubicBezTo>
                <a:lnTo>
                  <a:pt x="4454" y="705"/>
                </a:lnTo>
                <a:lnTo>
                  <a:pt x="4560" y="811"/>
                </a:lnTo>
                <a:lnTo>
                  <a:pt x="4577" y="828"/>
                </a:lnTo>
                <a:cubicBezTo>
                  <a:pt x="4489" y="1109"/>
                  <a:pt x="4295" y="1233"/>
                  <a:pt x="4084" y="1339"/>
                </a:cubicBezTo>
                <a:cubicBezTo>
                  <a:pt x="4067" y="1356"/>
                  <a:pt x="4049" y="1356"/>
                  <a:pt x="4032" y="1374"/>
                </a:cubicBezTo>
                <a:cubicBezTo>
                  <a:pt x="4013" y="1374"/>
                  <a:pt x="4013" y="1374"/>
                  <a:pt x="3997" y="1391"/>
                </a:cubicBezTo>
                <a:cubicBezTo>
                  <a:pt x="3856" y="1444"/>
                  <a:pt x="3697" y="1480"/>
                  <a:pt x="3539" y="1532"/>
                </a:cubicBezTo>
                <a:cubicBezTo>
                  <a:pt x="3521" y="1532"/>
                  <a:pt x="3504" y="1532"/>
                  <a:pt x="3485" y="1550"/>
                </a:cubicBezTo>
                <a:cubicBezTo>
                  <a:pt x="3469" y="1550"/>
                  <a:pt x="3433" y="1550"/>
                  <a:pt x="3398" y="1567"/>
                </a:cubicBezTo>
                <a:cubicBezTo>
                  <a:pt x="2905" y="1708"/>
                  <a:pt x="2922" y="1743"/>
                  <a:pt x="2957" y="2306"/>
                </a:cubicBezTo>
                <a:cubicBezTo>
                  <a:pt x="2976" y="2606"/>
                  <a:pt x="2976" y="2905"/>
                  <a:pt x="2940" y="3205"/>
                </a:cubicBezTo>
                <a:cubicBezTo>
                  <a:pt x="2905" y="3451"/>
                  <a:pt x="2781" y="3574"/>
                  <a:pt x="2570" y="3574"/>
                </a:cubicBezTo>
                <a:lnTo>
                  <a:pt x="2518" y="3574"/>
                </a:lnTo>
                <a:cubicBezTo>
                  <a:pt x="2464" y="3557"/>
                  <a:pt x="2412" y="3557"/>
                  <a:pt x="2359" y="3538"/>
                </a:cubicBezTo>
                <a:cubicBezTo>
                  <a:pt x="2324" y="3521"/>
                  <a:pt x="2288" y="3521"/>
                  <a:pt x="2253" y="3503"/>
                </a:cubicBezTo>
                <a:cubicBezTo>
                  <a:pt x="2077" y="3416"/>
                  <a:pt x="1955" y="3292"/>
                  <a:pt x="1849" y="3134"/>
                </a:cubicBezTo>
                <a:cubicBezTo>
                  <a:pt x="1831" y="3099"/>
                  <a:pt x="1796" y="3045"/>
                  <a:pt x="1760" y="2993"/>
                </a:cubicBezTo>
                <a:cubicBezTo>
                  <a:pt x="1673" y="2817"/>
                  <a:pt x="1603" y="2641"/>
                  <a:pt x="1497" y="2412"/>
                </a:cubicBezTo>
                <a:cubicBezTo>
                  <a:pt x="1004" y="2869"/>
                  <a:pt x="493" y="3310"/>
                  <a:pt x="0" y="3768"/>
                </a:cubicBezTo>
                <a:cubicBezTo>
                  <a:pt x="71" y="3768"/>
                  <a:pt x="159" y="3768"/>
                  <a:pt x="230" y="3750"/>
                </a:cubicBezTo>
                <a:cubicBezTo>
                  <a:pt x="441" y="3679"/>
                  <a:pt x="634" y="3557"/>
                  <a:pt x="828" y="3433"/>
                </a:cubicBezTo>
                <a:cubicBezTo>
                  <a:pt x="1004" y="3310"/>
                  <a:pt x="1180" y="3169"/>
                  <a:pt x="1338" y="3029"/>
                </a:cubicBezTo>
                <a:cubicBezTo>
                  <a:pt x="1532" y="3257"/>
                  <a:pt x="1655" y="3486"/>
                  <a:pt x="1849" y="3662"/>
                </a:cubicBezTo>
                <a:lnTo>
                  <a:pt x="1866" y="3662"/>
                </a:lnTo>
                <a:lnTo>
                  <a:pt x="1866" y="3679"/>
                </a:lnTo>
                <a:lnTo>
                  <a:pt x="1884" y="3679"/>
                </a:lnTo>
                <a:cubicBezTo>
                  <a:pt x="1936" y="3714"/>
                  <a:pt x="1972" y="3750"/>
                  <a:pt x="2025" y="3785"/>
                </a:cubicBezTo>
                <a:cubicBezTo>
                  <a:pt x="2183" y="3873"/>
                  <a:pt x="2342" y="3944"/>
                  <a:pt x="2518" y="3944"/>
                </a:cubicBezTo>
                <a:lnTo>
                  <a:pt x="2535" y="3944"/>
                </a:lnTo>
                <a:cubicBezTo>
                  <a:pt x="2624" y="3944"/>
                  <a:pt x="2729" y="3926"/>
                  <a:pt x="2835" y="3890"/>
                </a:cubicBezTo>
                <a:lnTo>
                  <a:pt x="2835" y="3873"/>
                </a:lnTo>
                <a:lnTo>
                  <a:pt x="2852" y="3873"/>
                </a:lnTo>
                <a:cubicBezTo>
                  <a:pt x="3222" y="3733"/>
                  <a:pt x="3292" y="3416"/>
                  <a:pt x="3309" y="3064"/>
                </a:cubicBezTo>
                <a:lnTo>
                  <a:pt x="3309" y="2623"/>
                </a:lnTo>
                <a:lnTo>
                  <a:pt x="3309" y="2008"/>
                </a:lnTo>
                <a:cubicBezTo>
                  <a:pt x="3661" y="1884"/>
                  <a:pt x="3978" y="1796"/>
                  <a:pt x="4295" y="1637"/>
                </a:cubicBezTo>
                <a:cubicBezTo>
                  <a:pt x="4595" y="1496"/>
                  <a:pt x="4929" y="1285"/>
                  <a:pt x="4929" y="916"/>
                </a:cubicBezTo>
                <a:lnTo>
                  <a:pt x="4929" y="863"/>
                </a:lnTo>
                <a:cubicBezTo>
                  <a:pt x="4912" y="440"/>
                  <a:pt x="4506" y="264"/>
                  <a:pt x="4154" y="159"/>
                </a:cubicBezTo>
                <a:cubicBezTo>
                  <a:pt x="3873" y="88"/>
                  <a:pt x="3574" y="53"/>
                  <a:pt x="32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"/>
          <p:cNvSpPr/>
          <p:nvPr/>
        </p:nvSpPr>
        <p:spPr>
          <a:xfrm>
            <a:off x="5157190" y="4938103"/>
            <a:ext cx="91568" cy="95790"/>
          </a:xfrm>
          <a:custGeom>
            <a:avLst/>
            <a:gdLst/>
            <a:ahLst/>
            <a:cxnLst/>
            <a:rect l="l" t="t" r="r" b="b"/>
            <a:pathLst>
              <a:path w="3080" h="3222" extrusionOk="0">
                <a:moveTo>
                  <a:pt x="1619" y="1"/>
                </a:moveTo>
                <a:cubicBezTo>
                  <a:pt x="1408" y="440"/>
                  <a:pt x="1197" y="898"/>
                  <a:pt x="845" y="1268"/>
                </a:cubicBezTo>
                <a:lnTo>
                  <a:pt x="0" y="2060"/>
                </a:lnTo>
                <a:cubicBezTo>
                  <a:pt x="106" y="2289"/>
                  <a:pt x="176" y="2465"/>
                  <a:pt x="263" y="2623"/>
                </a:cubicBezTo>
                <a:cubicBezTo>
                  <a:pt x="299" y="2693"/>
                  <a:pt x="334" y="2729"/>
                  <a:pt x="352" y="2782"/>
                </a:cubicBezTo>
                <a:cubicBezTo>
                  <a:pt x="458" y="2940"/>
                  <a:pt x="580" y="3064"/>
                  <a:pt x="756" y="3151"/>
                </a:cubicBezTo>
                <a:cubicBezTo>
                  <a:pt x="791" y="3169"/>
                  <a:pt x="827" y="3169"/>
                  <a:pt x="862" y="3186"/>
                </a:cubicBezTo>
                <a:cubicBezTo>
                  <a:pt x="915" y="3205"/>
                  <a:pt x="967" y="3205"/>
                  <a:pt x="1021" y="3222"/>
                </a:cubicBezTo>
                <a:lnTo>
                  <a:pt x="1073" y="3222"/>
                </a:lnTo>
                <a:cubicBezTo>
                  <a:pt x="1284" y="3222"/>
                  <a:pt x="1408" y="3099"/>
                  <a:pt x="1443" y="2853"/>
                </a:cubicBezTo>
                <a:cubicBezTo>
                  <a:pt x="1479" y="2553"/>
                  <a:pt x="1479" y="2254"/>
                  <a:pt x="1460" y="1954"/>
                </a:cubicBezTo>
                <a:cubicBezTo>
                  <a:pt x="1425" y="1391"/>
                  <a:pt x="1408" y="1356"/>
                  <a:pt x="1901" y="1215"/>
                </a:cubicBezTo>
                <a:cubicBezTo>
                  <a:pt x="1936" y="1198"/>
                  <a:pt x="1972" y="1198"/>
                  <a:pt x="1988" y="1198"/>
                </a:cubicBezTo>
                <a:cubicBezTo>
                  <a:pt x="2007" y="1180"/>
                  <a:pt x="2024" y="1180"/>
                  <a:pt x="2042" y="1180"/>
                </a:cubicBezTo>
                <a:cubicBezTo>
                  <a:pt x="2200" y="1128"/>
                  <a:pt x="2359" y="1092"/>
                  <a:pt x="2500" y="1039"/>
                </a:cubicBezTo>
                <a:cubicBezTo>
                  <a:pt x="2516" y="1022"/>
                  <a:pt x="2516" y="1022"/>
                  <a:pt x="2535" y="1022"/>
                </a:cubicBezTo>
                <a:cubicBezTo>
                  <a:pt x="2552" y="1004"/>
                  <a:pt x="2570" y="1004"/>
                  <a:pt x="2587" y="987"/>
                </a:cubicBezTo>
                <a:cubicBezTo>
                  <a:pt x="2798" y="881"/>
                  <a:pt x="2992" y="757"/>
                  <a:pt x="3080" y="476"/>
                </a:cubicBezTo>
                <a:lnTo>
                  <a:pt x="3063" y="459"/>
                </a:lnTo>
                <a:lnTo>
                  <a:pt x="2957" y="353"/>
                </a:lnTo>
                <a:lnTo>
                  <a:pt x="2939" y="335"/>
                </a:lnTo>
                <a:cubicBezTo>
                  <a:pt x="2887" y="283"/>
                  <a:pt x="2833" y="247"/>
                  <a:pt x="2798" y="229"/>
                </a:cubicBezTo>
                <a:lnTo>
                  <a:pt x="2781" y="212"/>
                </a:lnTo>
                <a:cubicBezTo>
                  <a:pt x="2781" y="212"/>
                  <a:pt x="2763" y="212"/>
                  <a:pt x="2763" y="194"/>
                </a:cubicBezTo>
                <a:cubicBezTo>
                  <a:pt x="2728" y="177"/>
                  <a:pt x="2693" y="159"/>
                  <a:pt x="2676" y="159"/>
                </a:cubicBezTo>
                <a:lnTo>
                  <a:pt x="2657" y="159"/>
                </a:lnTo>
                <a:lnTo>
                  <a:pt x="2657" y="142"/>
                </a:lnTo>
                <a:cubicBezTo>
                  <a:pt x="2535" y="88"/>
                  <a:pt x="2411" y="53"/>
                  <a:pt x="2288" y="36"/>
                </a:cubicBezTo>
                <a:cubicBezTo>
                  <a:pt x="2200" y="18"/>
                  <a:pt x="2129" y="18"/>
                  <a:pt x="20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"/>
          <p:cNvSpPr/>
          <p:nvPr/>
        </p:nvSpPr>
        <p:spPr>
          <a:xfrm>
            <a:off x="4193730" y="4905132"/>
            <a:ext cx="70698" cy="48163"/>
          </a:xfrm>
          <a:custGeom>
            <a:avLst/>
            <a:gdLst/>
            <a:ahLst/>
            <a:cxnLst/>
            <a:rect l="l" t="t" r="r" b="b"/>
            <a:pathLst>
              <a:path w="2378" h="1620" extrusionOk="0">
                <a:moveTo>
                  <a:pt x="2025" y="0"/>
                </a:moveTo>
                <a:cubicBezTo>
                  <a:pt x="1901" y="0"/>
                  <a:pt x="1779" y="36"/>
                  <a:pt x="1673" y="106"/>
                </a:cubicBezTo>
                <a:cubicBezTo>
                  <a:pt x="1427" y="300"/>
                  <a:pt x="1479" y="652"/>
                  <a:pt x="1321" y="899"/>
                </a:cubicBezTo>
                <a:cubicBezTo>
                  <a:pt x="1021" y="1392"/>
                  <a:pt x="265" y="899"/>
                  <a:pt x="35" y="1514"/>
                </a:cubicBezTo>
                <a:cubicBezTo>
                  <a:pt x="0" y="1585"/>
                  <a:pt x="54" y="1620"/>
                  <a:pt x="106" y="1620"/>
                </a:cubicBezTo>
                <a:cubicBezTo>
                  <a:pt x="124" y="1620"/>
                  <a:pt x="159" y="1603"/>
                  <a:pt x="176" y="1585"/>
                </a:cubicBezTo>
                <a:cubicBezTo>
                  <a:pt x="246" y="1479"/>
                  <a:pt x="335" y="1444"/>
                  <a:pt x="441" y="1444"/>
                </a:cubicBezTo>
                <a:cubicBezTo>
                  <a:pt x="634" y="1444"/>
                  <a:pt x="863" y="1549"/>
                  <a:pt x="1021" y="1568"/>
                </a:cubicBezTo>
                <a:lnTo>
                  <a:pt x="1110" y="1568"/>
                </a:lnTo>
                <a:cubicBezTo>
                  <a:pt x="1286" y="1568"/>
                  <a:pt x="1443" y="1514"/>
                  <a:pt x="1584" y="1392"/>
                </a:cubicBezTo>
                <a:cubicBezTo>
                  <a:pt x="1919" y="1110"/>
                  <a:pt x="1884" y="371"/>
                  <a:pt x="2271" y="212"/>
                </a:cubicBezTo>
                <a:cubicBezTo>
                  <a:pt x="2359" y="176"/>
                  <a:pt x="2377" y="54"/>
                  <a:pt x="2271" y="36"/>
                </a:cubicBezTo>
                <a:cubicBezTo>
                  <a:pt x="2201" y="19"/>
                  <a:pt x="2112" y="0"/>
                  <a:pt x="20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"/>
          <p:cNvSpPr/>
          <p:nvPr/>
        </p:nvSpPr>
        <p:spPr>
          <a:xfrm>
            <a:off x="4425565" y="4922405"/>
            <a:ext cx="46587" cy="31454"/>
          </a:xfrm>
          <a:custGeom>
            <a:avLst/>
            <a:gdLst/>
            <a:ahLst/>
            <a:cxnLst/>
            <a:rect l="l" t="t" r="r" b="b"/>
            <a:pathLst>
              <a:path w="1567" h="1058" extrusionOk="0">
                <a:moveTo>
                  <a:pt x="1355" y="1"/>
                </a:moveTo>
                <a:cubicBezTo>
                  <a:pt x="1338" y="1"/>
                  <a:pt x="1320" y="1"/>
                  <a:pt x="1303" y="18"/>
                </a:cubicBezTo>
                <a:cubicBezTo>
                  <a:pt x="1198" y="123"/>
                  <a:pt x="1179" y="264"/>
                  <a:pt x="1109" y="388"/>
                </a:cubicBezTo>
                <a:cubicBezTo>
                  <a:pt x="1074" y="494"/>
                  <a:pt x="1003" y="599"/>
                  <a:pt x="898" y="652"/>
                </a:cubicBezTo>
                <a:cubicBezTo>
                  <a:pt x="862" y="652"/>
                  <a:pt x="846" y="670"/>
                  <a:pt x="810" y="670"/>
                </a:cubicBezTo>
                <a:cubicBezTo>
                  <a:pt x="740" y="670"/>
                  <a:pt x="670" y="635"/>
                  <a:pt x="599" y="616"/>
                </a:cubicBezTo>
                <a:cubicBezTo>
                  <a:pt x="564" y="599"/>
                  <a:pt x="529" y="599"/>
                  <a:pt x="494" y="599"/>
                </a:cubicBezTo>
                <a:cubicBezTo>
                  <a:pt x="282" y="599"/>
                  <a:pt x="141" y="757"/>
                  <a:pt x="36" y="933"/>
                </a:cubicBezTo>
                <a:cubicBezTo>
                  <a:pt x="1" y="987"/>
                  <a:pt x="53" y="1057"/>
                  <a:pt x="106" y="1057"/>
                </a:cubicBezTo>
                <a:cubicBezTo>
                  <a:pt x="123" y="1057"/>
                  <a:pt x="141" y="1039"/>
                  <a:pt x="158" y="1022"/>
                </a:cubicBezTo>
                <a:cubicBezTo>
                  <a:pt x="247" y="916"/>
                  <a:pt x="317" y="828"/>
                  <a:pt x="440" y="828"/>
                </a:cubicBezTo>
                <a:cubicBezTo>
                  <a:pt x="475" y="828"/>
                  <a:pt x="529" y="846"/>
                  <a:pt x="581" y="863"/>
                </a:cubicBezTo>
                <a:cubicBezTo>
                  <a:pt x="651" y="881"/>
                  <a:pt x="705" y="916"/>
                  <a:pt x="775" y="933"/>
                </a:cubicBezTo>
                <a:lnTo>
                  <a:pt x="846" y="933"/>
                </a:lnTo>
                <a:cubicBezTo>
                  <a:pt x="951" y="933"/>
                  <a:pt x="1074" y="898"/>
                  <a:pt x="1162" y="828"/>
                </a:cubicBezTo>
                <a:cubicBezTo>
                  <a:pt x="1391" y="670"/>
                  <a:pt x="1567" y="299"/>
                  <a:pt x="1426" y="36"/>
                </a:cubicBezTo>
                <a:cubicBezTo>
                  <a:pt x="1426" y="1"/>
                  <a:pt x="1391" y="1"/>
                  <a:pt x="13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"/>
          <p:cNvSpPr/>
          <p:nvPr/>
        </p:nvSpPr>
        <p:spPr>
          <a:xfrm>
            <a:off x="4679905" y="4893627"/>
            <a:ext cx="40314" cy="46082"/>
          </a:xfrm>
          <a:custGeom>
            <a:avLst/>
            <a:gdLst/>
            <a:ahLst/>
            <a:cxnLst/>
            <a:rect l="l" t="t" r="r" b="b"/>
            <a:pathLst>
              <a:path w="1356" h="1550" extrusionOk="0">
                <a:moveTo>
                  <a:pt x="1233" y="0"/>
                </a:moveTo>
                <a:cubicBezTo>
                  <a:pt x="1233" y="0"/>
                  <a:pt x="1214" y="0"/>
                  <a:pt x="1197" y="18"/>
                </a:cubicBezTo>
                <a:cubicBezTo>
                  <a:pt x="740" y="265"/>
                  <a:pt x="0" y="828"/>
                  <a:pt x="229" y="1462"/>
                </a:cubicBezTo>
                <a:cubicBezTo>
                  <a:pt x="264" y="1514"/>
                  <a:pt x="317" y="1549"/>
                  <a:pt x="369" y="1549"/>
                </a:cubicBezTo>
                <a:cubicBezTo>
                  <a:pt x="388" y="1549"/>
                  <a:pt x="423" y="1532"/>
                  <a:pt x="440" y="1514"/>
                </a:cubicBezTo>
                <a:cubicBezTo>
                  <a:pt x="616" y="1321"/>
                  <a:pt x="669" y="1056"/>
                  <a:pt x="792" y="828"/>
                </a:cubicBezTo>
                <a:cubicBezTo>
                  <a:pt x="916" y="582"/>
                  <a:pt x="1074" y="317"/>
                  <a:pt x="1303" y="141"/>
                </a:cubicBezTo>
                <a:cubicBezTo>
                  <a:pt x="1355" y="89"/>
                  <a:pt x="1303" y="0"/>
                  <a:pt x="1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"/>
          <p:cNvSpPr/>
          <p:nvPr/>
        </p:nvSpPr>
        <p:spPr>
          <a:xfrm>
            <a:off x="4912750" y="4895708"/>
            <a:ext cx="30949" cy="45576"/>
          </a:xfrm>
          <a:custGeom>
            <a:avLst/>
            <a:gdLst/>
            <a:ahLst/>
            <a:cxnLst/>
            <a:rect l="l" t="t" r="r" b="b"/>
            <a:pathLst>
              <a:path w="1041" h="1533" extrusionOk="0">
                <a:moveTo>
                  <a:pt x="935" y="0"/>
                </a:moveTo>
                <a:cubicBezTo>
                  <a:pt x="916" y="0"/>
                  <a:pt x="899" y="0"/>
                  <a:pt x="881" y="19"/>
                </a:cubicBezTo>
                <a:cubicBezTo>
                  <a:pt x="583" y="160"/>
                  <a:pt x="353" y="371"/>
                  <a:pt x="195" y="688"/>
                </a:cubicBezTo>
                <a:cubicBezTo>
                  <a:pt x="90" y="934"/>
                  <a:pt x="1" y="1286"/>
                  <a:pt x="177" y="1514"/>
                </a:cubicBezTo>
                <a:cubicBezTo>
                  <a:pt x="195" y="1533"/>
                  <a:pt x="230" y="1533"/>
                  <a:pt x="247" y="1533"/>
                </a:cubicBezTo>
                <a:cubicBezTo>
                  <a:pt x="283" y="1533"/>
                  <a:pt x="318" y="1533"/>
                  <a:pt x="336" y="1514"/>
                </a:cubicBezTo>
                <a:cubicBezTo>
                  <a:pt x="477" y="1357"/>
                  <a:pt x="512" y="1092"/>
                  <a:pt x="583" y="881"/>
                </a:cubicBezTo>
                <a:cubicBezTo>
                  <a:pt x="653" y="634"/>
                  <a:pt x="811" y="353"/>
                  <a:pt x="987" y="141"/>
                </a:cubicBezTo>
                <a:cubicBezTo>
                  <a:pt x="1040" y="89"/>
                  <a:pt x="987" y="0"/>
                  <a:pt x="9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4"/>
          <p:cNvSpPr/>
          <p:nvPr/>
        </p:nvSpPr>
        <p:spPr>
          <a:xfrm>
            <a:off x="5129958" y="4895708"/>
            <a:ext cx="46587" cy="49768"/>
          </a:xfrm>
          <a:custGeom>
            <a:avLst/>
            <a:gdLst/>
            <a:ahLst/>
            <a:cxnLst/>
            <a:rect l="l" t="t" r="r" b="b"/>
            <a:pathLst>
              <a:path w="1567" h="1674" extrusionOk="0">
                <a:moveTo>
                  <a:pt x="1374" y="0"/>
                </a:moveTo>
                <a:cubicBezTo>
                  <a:pt x="951" y="247"/>
                  <a:pt x="1" y="1233"/>
                  <a:pt x="722" y="1638"/>
                </a:cubicBezTo>
                <a:cubicBezTo>
                  <a:pt x="740" y="1655"/>
                  <a:pt x="792" y="1673"/>
                  <a:pt x="827" y="1673"/>
                </a:cubicBezTo>
                <a:cubicBezTo>
                  <a:pt x="863" y="1673"/>
                  <a:pt x="898" y="1655"/>
                  <a:pt x="916" y="1638"/>
                </a:cubicBezTo>
                <a:cubicBezTo>
                  <a:pt x="986" y="1603"/>
                  <a:pt x="1003" y="1568"/>
                  <a:pt x="1022" y="1479"/>
                </a:cubicBezTo>
                <a:cubicBezTo>
                  <a:pt x="1022" y="1338"/>
                  <a:pt x="968" y="1233"/>
                  <a:pt x="1022" y="1075"/>
                </a:cubicBezTo>
                <a:cubicBezTo>
                  <a:pt x="1127" y="723"/>
                  <a:pt x="1320" y="441"/>
                  <a:pt x="1515" y="160"/>
                </a:cubicBezTo>
                <a:cubicBezTo>
                  <a:pt x="1567" y="71"/>
                  <a:pt x="1496" y="0"/>
                  <a:pt x="14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4"/>
          <p:cNvGrpSpPr/>
          <p:nvPr/>
        </p:nvGrpSpPr>
        <p:grpSpPr>
          <a:xfrm>
            <a:off x="4166205" y="129325"/>
            <a:ext cx="4498118" cy="207675"/>
            <a:chOff x="4146625" y="129325"/>
            <a:chExt cx="4498118" cy="207675"/>
          </a:xfrm>
        </p:grpSpPr>
        <p:sp>
          <p:nvSpPr>
            <p:cNvPr id="496" name="Google Shape;496;p4"/>
            <p:cNvSpPr/>
            <p:nvPr/>
          </p:nvSpPr>
          <p:spPr>
            <a:xfrm>
              <a:off x="4171804" y="143578"/>
              <a:ext cx="4472940" cy="166582"/>
            </a:xfrm>
            <a:custGeom>
              <a:avLst/>
              <a:gdLst/>
              <a:ahLst/>
              <a:cxnLst/>
              <a:rect l="l" t="t" r="r" b="b"/>
              <a:pathLst>
                <a:path w="142473" h="5306" extrusionOk="0">
                  <a:moveTo>
                    <a:pt x="59319" y="1"/>
                  </a:moveTo>
                  <a:cubicBezTo>
                    <a:pt x="59360" y="1"/>
                    <a:pt x="59399" y="15"/>
                    <a:pt x="59440" y="27"/>
                  </a:cubicBezTo>
                  <a:cubicBezTo>
                    <a:pt x="59600" y="95"/>
                    <a:pt x="59773" y="134"/>
                    <a:pt x="59960" y="175"/>
                  </a:cubicBezTo>
                  <a:lnTo>
                    <a:pt x="59960" y="1"/>
                  </a:lnTo>
                  <a:close/>
                  <a:moveTo>
                    <a:pt x="30181" y="268"/>
                  </a:moveTo>
                  <a:cubicBezTo>
                    <a:pt x="30903" y="268"/>
                    <a:pt x="31624" y="282"/>
                    <a:pt x="32346" y="295"/>
                  </a:cubicBezTo>
                  <a:cubicBezTo>
                    <a:pt x="32385" y="295"/>
                    <a:pt x="32439" y="348"/>
                    <a:pt x="32492" y="375"/>
                  </a:cubicBezTo>
                  <a:cubicBezTo>
                    <a:pt x="32358" y="455"/>
                    <a:pt x="31891" y="482"/>
                    <a:pt x="31370" y="482"/>
                  </a:cubicBezTo>
                  <a:cubicBezTo>
                    <a:pt x="30849" y="482"/>
                    <a:pt x="30274" y="455"/>
                    <a:pt x="29954" y="375"/>
                  </a:cubicBezTo>
                  <a:cubicBezTo>
                    <a:pt x="30087" y="308"/>
                    <a:pt x="30128" y="268"/>
                    <a:pt x="30181" y="268"/>
                  </a:cubicBezTo>
                  <a:close/>
                  <a:moveTo>
                    <a:pt x="28965" y="255"/>
                  </a:moveTo>
                  <a:cubicBezTo>
                    <a:pt x="29099" y="255"/>
                    <a:pt x="29232" y="321"/>
                    <a:pt x="29380" y="455"/>
                  </a:cubicBezTo>
                  <a:cubicBezTo>
                    <a:pt x="29339" y="469"/>
                    <a:pt x="29312" y="482"/>
                    <a:pt x="29273" y="482"/>
                  </a:cubicBezTo>
                  <a:cubicBezTo>
                    <a:pt x="31423" y="496"/>
                    <a:pt x="33548" y="576"/>
                    <a:pt x="35645" y="829"/>
                  </a:cubicBezTo>
                  <a:cubicBezTo>
                    <a:pt x="35846" y="843"/>
                    <a:pt x="35953" y="989"/>
                    <a:pt x="35953" y="1137"/>
                  </a:cubicBezTo>
                  <a:cubicBezTo>
                    <a:pt x="35953" y="1270"/>
                    <a:pt x="35846" y="1417"/>
                    <a:pt x="35645" y="1444"/>
                  </a:cubicBezTo>
                  <a:cubicBezTo>
                    <a:pt x="33468" y="1698"/>
                    <a:pt x="31236" y="1778"/>
                    <a:pt x="28992" y="1778"/>
                  </a:cubicBezTo>
                  <a:cubicBezTo>
                    <a:pt x="27269" y="1778"/>
                    <a:pt x="25559" y="1737"/>
                    <a:pt x="23849" y="1684"/>
                  </a:cubicBezTo>
                  <a:cubicBezTo>
                    <a:pt x="22700" y="1657"/>
                    <a:pt x="21564" y="1631"/>
                    <a:pt x="20428" y="1631"/>
                  </a:cubicBezTo>
                  <a:lnTo>
                    <a:pt x="20161" y="1631"/>
                  </a:lnTo>
                  <a:cubicBezTo>
                    <a:pt x="17516" y="1618"/>
                    <a:pt x="14884" y="1591"/>
                    <a:pt x="12238" y="1538"/>
                  </a:cubicBezTo>
                  <a:cubicBezTo>
                    <a:pt x="9954" y="1484"/>
                    <a:pt x="7603" y="1577"/>
                    <a:pt x="5332" y="1230"/>
                  </a:cubicBezTo>
                  <a:cubicBezTo>
                    <a:pt x="5278" y="1230"/>
                    <a:pt x="5251" y="1176"/>
                    <a:pt x="5251" y="1137"/>
                  </a:cubicBezTo>
                  <a:cubicBezTo>
                    <a:pt x="5251" y="1083"/>
                    <a:pt x="5278" y="1030"/>
                    <a:pt x="5332" y="1030"/>
                  </a:cubicBezTo>
                  <a:cubicBezTo>
                    <a:pt x="5919" y="936"/>
                    <a:pt x="6507" y="882"/>
                    <a:pt x="7108" y="843"/>
                  </a:cubicBezTo>
                  <a:cubicBezTo>
                    <a:pt x="6908" y="709"/>
                    <a:pt x="6761" y="522"/>
                    <a:pt x="6614" y="321"/>
                  </a:cubicBezTo>
                  <a:cubicBezTo>
                    <a:pt x="6641" y="308"/>
                    <a:pt x="6680" y="308"/>
                    <a:pt x="6721" y="308"/>
                  </a:cubicBezTo>
                  <a:cubicBezTo>
                    <a:pt x="6962" y="308"/>
                    <a:pt x="7175" y="482"/>
                    <a:pt x="7282" y="829"/>
                  </a:cubicBezTo>
                  <a:cubicBezTo>
                    <a:pt x="7549" y="816"/>
                    <a:pt x="7829" y="802"/>
                    <a:pt x="8097" y="789"/>
                  </a:cubicBezTo>
                  <a:cubicBezTo>
                    <a:pt x="7923" y="615"/>
                    <a:pt x="7790" y="469"/>
                    <a:pt x="7642" y="335"/>
                  </a:cubicBezTo>
                  <a:cubicBezTo>
                    <a:pt x="7669" y="308"/>
                    <a:pt x="7696" y="295"/>
                    <a:pt x="7723" y="268"/>
                  </a:cubicBezTo>
                  <a:cubicBezTo>
                    <a:pt x="8057" y="348"/>
                    <a:pt x="8137" y="442"/>
                    <a:pt x="8150" y="789"/>
                  </a:cubicBezTo>
                  <a:cubicBezTo>
                    <a:pt x="8391" y="776"/>
                    <a:pt x="8645" y="763"/>
                    <a:pt x="8885" y="763"/>
                  </a:cubicBezTo>
                  <a:cubicBezTo>
                    <a:pt x="8791" y="642"/>
                    <a:pt x="8698" y="482"/>
                    <a:pt x="8631" y="295"/>
                  </a:cubicBezTo>
                  <a:lnTo>
                    <a:pt x="8631" y="295"/>
                  </a:lnTo>
                  <a:cubicBezTo>
                    <a:pt x="8912" y="389"/>
                    <a:pt x="9085" y="576"/>
                    <a:pt x="9272" y="763"/>
                  </a:cubicBezTo>
                  <a:cubicBezTo>
                    <a:pt x="10382" y="736"/>
                    <a:pt x="11490" y="749"/>
                    <a:pt x="12586" y="722"/>
                  </a:cubicBezTo>
                  <a:cubicBezTo>
                    <a:pt x="15111" y="669"/>
                    <a:pt x="17636" y="656"/>
                    <a:pt x="20161" y="642"/>
                  </a:cubicBezTo>
                  <a:cubicBezTo>
                    <a:pt x="22994" y="615"/>
                    <a:pt x="25892" y="496"/>
                    <a:pt x="28792" y="482"/>
                  </a:cubicBezTo>
                  <a:cubicBezTo>
                    <a:pt x="28725" y="469"/>
                    <a:pt x="28658" y="442"/>
                    <a:pt x="28605" y="389"/>
                  </a:cubicBezTo>
                  <a:cubicBezTo>
                    <a:pt x="28738" y="308"/>
                    <a:pt x="28858" y="255"/>
                    <a:pt x="28965" y="255"/>
                  </a:cubicBezTo>
                  <a:close/>
                  <a:moveTo>
                    <a:pt x="133829" y="3381"/>
                  </a:moveTo>
                  <a:lnTo>
                    <a:pt x="133829" y="3381"/>
                  </a:lnTo>
                  <a:cubicBezTo>
                    <a:pt x="133414" y="3421"/>
                    <a:pt x="133214" y="3622"/>
                    <a:pt x="133067" y="3916"/>
                  </a:cubicBezTo>
                  <a:cubicBezTo>
                    <a:pt x="133401" y="3902"/>
                    <a:pt x="133601" y="3702"/>
                    <a:pt x="133829" y="3381"/>
                  </a:cubicBezTo>
                  <a:close/>
                  <a:moveTo>
                    <a:pt x="132706" y="3408"/>
                  </a:moveTo>
                  <a:cubicBezTo>
                    <a:pt x="132505" y="3595"/>
                    <a:pt x="132345" y="3729"/>
                    <a:pt x="132185" y="3875"/>
                  </a:cubicBezTo>
                  <a:lnTo>
                    <a:pt x="132225" y="3955"/>
                  </a:lnTo>
                  <a:lnTo>
                    <a:pt x="132252" y="3955"/>
                  </a:lnTo>
                  <a:cubicBezTo>
                    <a:pt x="132546" y="3955"/>
                    <a:pt x="132706" y="3795"/>
                    <a:pt x="132706" y="3408"/>
                  </a:cubicBezTo>
                  <a:close/>
                  <a:moveTo>
                    <a:pt x="135485" y="3421"/>
                  </a:moveTo>
                  <a:lnTo>
                    <a:pt x="135485" y="3421"/>
                  </a:lnTo>
                  <a:cubicBezTo>
                    <a:pt x="135151" y="3501"/>
                    <a:pt x="134910" y="3675"/>
                    <a:pt x="134777" y="3982"/>
                  </a:cubicBezTo>
                  <a:cubicBezTo>
                    <a:pt x="135138" y="3955"/>
                    <a:pt x="135338" y="3729"/>
                    <a:pt x="135485" y="3421"/>
                  </a:cubicBezTo>
                  <a:close/>
                  <a:moveTo>
                    <a:pt x="134604" y="3394"/>
                  </a:moveTo>
                  <a:lnTo>
                    <a:pt x="134604" y="3394"/>
                  </a:lnTo>
                  <a:cubicBezTo>
                    <a:pt x="134203" y="3488"/>
                    <a:pt x="133962" y="3715"/>
                    <a:pt x="133841" y="4062"/>
                  </a:cubicBezTo>
                  <a:cubicBezTo>
                    <a:pt x="134216" y="3902"/>
                    <a:pt x="134443" y="3688"/>
                    <a:pt x="134604" y="3394"/>
                  </a:cubicBezTo>
                  <a:close/>
                  <a:moveTo>
                    <a:pt x="76874" y="3875"/>
                  </a:moveTo>
                  <a:cubicBezTo>
                    <a:pt x="76434" y="3875"/>
                    <a:pt x="75992" y="3889"/>
                    <a:pt x="75552" y="3889"/>
                  </a:cubicBezTo>
                  <a:cubicBezTo>
                    <a:pt x="75511" y="3889"/>
                    <a:pt x="75472" y="3942"/>
                    <a:pt x="75418" y="3982"/>
                  </a:cubicBezTo>
                  <a:cubicBezTo>
                    <a:pt x="75579" y="4062"/>
                    <a:pt x="76019" y="4103"/>
                    <a:pt x="76447" y="4103"/>
                  </a:cubicBezTo>
                  <a:cubicBezTo>
                    <a:pt x="76928" y="4103"/>
                    <a:pt x="77422" y="4049"/>
                    <a:pt x="77583" y="3955"/>
                  </a:cubicBezTo>
                  <a:cubicBezTo>
                    <a:pt x="77489" y="3929"/>
                    <a:pt x="77409" y="3875"/>
                    <a:pt x="77328" y="3875"/>
                  </a:cubicBezTo>
                  <a:close/>
                  <a:moveTo>
                    <a:pt x="79386" y="3916"/>
                  </a:moveTo>
                  <a:cubicBezTo>
                    <a:pt x="79065" y="3916"/>
                    <a:pt x="78745" y="3955"/>
                    <a:pt x="78611" y="4035"/>
                  </a:cubicBezTo>
                  <a:cubicBezTo>
                    <a:pt x="78745" y="4116"/>
                    <a:pt x="79079" y="4169"/>
                    <a:pt x="79439" y="4169"/>
                  </a:cubicBezTo>
                  <a:cubicBezTo>
                    <a:pt x="79733" y="4169"/>
                    <a:pt x="80041" y="4129"/>
                    <a:pt x="80255" y="4062"/>
                  </a:cubicBezTo>
                  <a:cubicBezTo>
                    <a:pt x="80094" y="3955"/>
                    <a:pt x="79733" y="3916"/>
                    <a:pt x="79386" y="3916"/>
                  </a:cubicBezTo>
                  <a:close/>
                  <a:moveTo>
                    <a:pt x="3969" y="1"/>
                  </a:moveTo>
                  <a:lnTo>
                    <a:pt x="3969" y="4504"/>
                  </a:lnTo>
                  <a:cubicBezTo>
                    <a:pt x="3969" y="4504"/>
                    <a:pt x="3996" y="4516"/>
                    <a:pt x="4035" y="4516"/>
                  </a:cubicBezTo>
                  <a:lnTo>
                    <a:pt x="4156" y="4516"/>
                  </a:lnTo>
                  <a:cubicBezTo>
                    <a:pt x="4209" y="4516"/>
                    <a:pt x="4276" y="4516"/>
                    <a:pt x="4356" y="4530"/>
                  </a:cubicBezTo>
                  <a:lnTo>
                    <a:pt x="5104" y="4530"/>
                  </a:lnTo>
                  <a:cubicBezTo>
                    <a:pt x="5318" y="4543"/>
                    <a:pt x="5545" y="4543"/>
                    <a:pt x="5799" y="4543"/>
                  </a:cubicBezTo>
                  <a:lnTo>
                    <a:pt x="6294" y="4543"/>
                  </a:lnTo>
                  <a:cubicBezTo>
                    <a:pt x="6507" y="4543"/>
                    <a:pt x="6748" y="4557"/>
                    <a:pt x="6988" y="4557"/>
                  </a:cubicBezTo>
                  <a:lnTo>
                    <a:pt x="8818" y="4557"/>
                  </a:lnTo>
                  <a:cubicBezTo>
                    <a:pt x="8966" y="4570"/>
                    <a:pt x="9112" y="4570"/>
                    <a:pt x="9259" y="4570"/>
                  </a:cubicBezTo>
                  <a:lnTo>
                    <a:pt x="12252" y="4570"/>
                  </a:lnTo>
                  <a:cubicBezTo>
                    <a:pt x="12867" y="4570"/>
                    <a:pt x="13494" y="4570"/>
                    <a:pt x="14149" y="4584"/>
                  </a:cubicBezTo>
                  <a:lnTo>
                    <a:pt x="29166" y="4584"/>
                  </a:lnTo>
                  <a:cubicBezTo>
                    <a:pt x="29406" y="4570"/>
                    <a:pt x="29647" y="4570"/>
                    <a:pt x="29887" y="4570"/>
                  </a:cubicBezTo>
                  <a:lnTo>
                    <a:pt x="33320" y="4570"/>
                  </a:lnTo>
                  <a:cubicBezTo>
                    <a:pt x="33468" y="4570"/>
                    <a:pt x="33601" y="4570"/>
                    <a:pt x="33748" y="4557"/>
                  </a:cubicBezTo>
                  <a:lnTo>
                    <a:pt x="35579" y="4557"/>
                  </a:lnTo>
                  <a:cubicBezTo>
                    <a:pt x="35698" y="4557"/>
                    <a:pt x="35832" y="4557"/>
                    <a:pt x="35953" y="4543"/>
                  </a:cubicBezTo>
                  <a:lnTo>
                    <a:pt x="37168" y="4543"/>
                  </a:lnTo>
                  <a:cubicBezTo>
                    <a:pt x="37222" y="4543"/>
                    <a:pt x="37275" y="4530"/>
                    <a:pt x="37328" y="4530"/>
                  </a:cubicBezTo>
                  <a:lnTo>
                    <a:pt x="38023" y="4530"/>
                  </a:lnTo>
                  <a:cubicBezTo>
                    <a:pt x="38077" y="4530"/>
                    <a:pt x="38117" y="4516"/>
                    <a:pt x="38144" y="4516"/>
                  </a:cubicBezTo>
                  <a:lnTo>
                    <a:pt x="38251" y="4516"/>
                  </a:lnTo>
                  <a:lnTo>
                    <a:pt x="38251" y="4584"/>
                  </a:lnTo>
                  <a:lnTo>
                    <a:pt x="38678" y="4584"/>
                  </a:lnTo>
                  <a:lnTo>
                    <a:pt x="38678" y="4557"/>
                  </a:lnTo>
                  <a:cubicBezTo>
                    <a:pt x="38678" y="4543"/>
                    <a:pt x="38691" y="4516"/>
                    <a:pt x="38705" y="4504"/>
                  </a:cubicBezTo>
                  <a:cubicBezTo>
                    <a:pt x="38705" y="4504"/>
                    <a:pt x="38691" y="4490"/>
                    <a:pt x="38691" y="4477"/>
                  </a:cubicBezTo>
                  <a:cubicBezTo>
                    <a:pt x="38691" y="4477"/>
                    <a:pt x="38691" y="4463"/>
                    <a:pt x="38705" y="4463"/>
                  </a:cubicBezTo>
                  <a:cubicBezTo>
                    <a:pt x="38718" y="4450"/>
                    <a:pt x="38732" y="4450"/>
                    <a:pt x="38732" y="4436"/>
                  </a:cubicBezTo>
                  <a:lnTo>
                    <a:pt x="38705" y="4436"/>
                  </a:lnTo>
                  <a:cubicBezTo>
                    <a:pt x="38652" y="4436"/>
                    <a:pt x="38625" y="4409"/>
                    <a:pt x="38625" y="4370"/>
                  </a:cubicBezTo>
                  <a:cubicBezTo>
                    <a:pt x="38625" y="4329"/>
                    <a:pt x="38652" y="4290"/>
                    <a:pt x="38705" y="4276"/>
                  </a:cubicBezTo>
                  <a:lnTo>
                    <a:pt x="38771" y="4276"/>
                  </a:lnTo>
                  <a:lnTo>
                    <a:pt x="38771" y="4543"/>
                  </a:lnTo>
                  <a:lnTo>
                    <a:pt x="58090" y="4543"/>
                  </a:lnTo>
                  <a:lnTo>
                    <a:pt x="58090" y="4463"/>
                  </a:lnTo>
                  <a:cubicBezTo>
                    <a:pt x="58090" y="4463"/>
                    <a:pt x="58090" y="4450"/>
                    <a:pt x="58077" y="4436"/>
                  </a:cubicBezTo>
                  <a:cubicBezTo>
                    <a:pt x="58090" y="4436"/>
                    <a:pt x="58090" y="4423"/>
                    <a:pt x="58090" y="4409"/>
                  </a:cubicBezTo>
                  <a:lnTo>
                    <a:pt x="58090" y="4463"/>
                  </a:lnTo>
                  <a:cubicBezTo>
                    <a:pt x="58117" y="4490"/>
                    <a:pt x="58131" y="4530"/>
                    <a:pt x="58131" y="4557"/>
                  </a:cubicBezTo>
                  <a:lnTo>
                    <a:pt x="58131" y="4584"/>
                  </a:lnTo>
                  <a:lnTo>
                    <a:pt x="59960" y="4584"/>
                  </a:lnTo>
                  <a:lnTo>
                    <a:pt x="59960" y="4530"/>
                  </a:lnTo>
                  <a:lnTo>
                    <a:pt x="59960" y="870"/>
                  </a:lnTo>
                  <a:cubicBezTo>
                    <a:pt x="59773" y="909"/>
                    <a:pt x="59600" y="963"/>
                    <a:pt x="59440" y="1016"/>
                  </a:cubicBezTo>
                  <a:lnTo>
                    <a:pt x="59440" y="1030"/>
                  </a:lnTo>
                  <a:cubicBezTo>
                    <a:pt x="59360" y="1043"/>
                    <a:pt x="59292" y="1057"/>
                    <a:pt x="59239" y="1057"/>
                  </a:cubicBezTo>
                  <a:cubicBezTo>
                    <a:pt x="58959" y="1057"/>
                    <a:pt x="58825" y="789"/>
                    <a:pt x="58825" y="535"/>
                  </a:cubicBezTo>
                  <a:lnTo>
                    <a:pt x="58825" y="522"/>
                  </a:lnTo>
                  <a:cubicBezTo>
                    <a:pt x="58825" y="282"/>
                    <a:pt x="58945" y="41"/>
                    <a:pt x="59173" y="1"/>
                  </a:cubicBezTo>
                  <a:close/>
                  <a:moveTo>
                    <a:pt x="141670" y="15"/>
                  </a:moveTo>
                  <a:cubicBezTo>
                    <a:pt x="141738" y="1190"/>
                    <a:pt x="141751" y="4329"/>
                    <a:pt x="141670" y="4864"/>
                  </a:cubicBezTo>
                  <a:lnTo>
                    <a:pt x="0" y="4864"/>
                  </a:lnTo>
                  <a:lnTo>
                    <a:pt x="0" y="5305"/>
                  </a:lnTo>
                  <a:lnTo>
                    <a:pt x="142365" y="5305"/>
                  </a:lnTo>
                  <a:cubicBezTo>
                    <a:pt x="142472" y="4677"/>
                    <a:pt x="142433" y="375"/>
                    <a:pt x="142326" y="27"/>
                  </a:cubicBezTo>
                  <a:cubicBezTo>
                    <a:pt x="142232" y="15"/>
                    <a:pt x="142125" y="15"/>
                    <a:pt x="142032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8083049" y="326043"/>
              <a:ext cx="557041" cy="9670"/>
            </a:xfrm>
            <a:custGeom>
              <a:avLst/>
              <a:gdLst/>
              <a:ahLst/>
              <a:cxnLst/>
              <a:rect l="l" t="t" r="r" b="b"/>
              <a:pathLst>
                <a:path w="17743" h="308" extrusionOk="0">
                  <a:moveTo>
                    <a:pt x="17369" y="1"/>
                  </a:moveTo>
                  <a:cubicBezTo>
                    <a:pt x="17288" y="1"/>
                    <a:pt x="17208" y="14"/>
                    <a:pt x="17141" y="14"/>
                  </a:cubicBezTo>
                  <a:lnTo>
                    <a:pt x="882" y="14"/>
                  </a:lnTo>
                  <a:cubicBezTo>
                    <a:pt x="695" y="14"/>
                    <a:pt x="508" y="28"/>
                    <a:pt x="321" y="40"/>
                  </a:cubicBezTo>
                  <a:cubicBezTo>
                    <a:pt x="227" y="54"/>
                    <a:pt x="147" y="108"/>
                    <a:pt x="0" y="147"/>
                  </a:cubicBezTo>
                  <a:cubicBezTo>
                    <a:pt x="214" y="281"/>
                    <a:pt x="428" y="308"/>
                    <a:pt x="615" y="308"/>
                  </a:cubicBezTo>
                  <a:lnTo>
                    <a:pt x="17342" y="308"/>
                  </a:lnTo>
                  <a:cubicBezTo>
                    <a:pt x="17408" y="308"/>
                    <a:pt x="17475" y="308"/>
                    <a:pt x="17542" y="295"/>
                  </a:cubicBezTo>
                  <a:cubicBezTo>
                    <a:pt x="17609" y="281"/>
                    <a:pt x="17662" y="201"/>
                    <a:pt x="17743" y="147"/>
                  </a:cubicBezTo>
                  <a:cubicBezTo>
                    <a:pt x="17622" y="28"/>
                    <a:pt x="17488" y="1"/>
                    <a:pt x="17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4256977" y="327299"/>
              <a:ext cx="326728" cy="8414"/>
            </a:xfrm>
            <a:custGeom>
              <a:avLst/>
              <a:gdLst/>
              <a:ahLst/>
              <a:cxnLst/>
              <a:rect l="l" t="t" r="r" b="b"/>
              <a:pathLst>
                <a:path w="10407" h="268" extrusionOk="0">
                  <a:moveTo>
                    <a:pt x="227" y="0"/>
                  </a:moveTo>
                  <a:cubicBezTo>
                    <a:pt x="160" y="0"/>
                    <a:pt x="107" y="41"/>
                    <a:pt x="0" y="81"/>
                  </a:cubicBezTo>
                  <a:cubicBezTo>
                    <a:pt x="107" y="241"/>
                    <a:pt x="214" y="268"/>
                    <a:pt x="334" y="268"/>
                  </a:cubicBezTo>
                  <a:lnTo>
                    <a:pt x="428" y="268"/>
                  </a:lnTo>
                  <a:cubicBezTo>
                    <a:pt x="454" y="268"/>
                    <a:pt x="481" y="255"/>
                    <a:pt x="521" y="255"/>
                  </a:cubicBezTo>
                  <a:cubicBezTo>
                    <a:pt x="2150" y="268"/>
                    <a:pt x="3794" y="268"/>
                    <a:pt x="5424" y="268"/>
                  </a:cubicBezTo>
                  <a:lnTo>
                    <a:pt x="8684" y="268"/>
                  </a:lnTo>
                  <a:cubicBezTo>
                    <a:pt x="9071" y="268"/>
                    <a:pt x="9459" y="268"/>
                    <a:pt x="9846" y="255"/>
                  </a:cubicBezTo>
                  <a:cubicBezTo>
                    <a:pt x="10006" y="255"/>
                    <a:pt x="10167" y="214"/>
                    <a:pt x="10407" y="175"/>
                  </a:cubicBezTo>
                  <a:cubicBezTo>
                    <a:pt x="10287" y="81"/>
                    <a:pt x="10247" y="14"/>
                    <a:pt x="10193" y="14"/>
                  </a:cubicBezTo>
                  <a:cubicBezTo>
                    <a:pt x="6880" y="0"/>
                    <a:pt x="3554" y="0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7902686" y="328555"/>
              <a:ext cx="116193" cy="8445"/>
            </a:xfrm>
            <a:custGeom>
              <a:avLst/>
              <a:gdLst/>
              <a:ahLst/>
              <a:cxnLst/>
              <a:rect l="l" t="t" r="r" b="b"/>
              <a:pathLst>
                <a:path w="3701" h="269" extrusionOk="0">
                  <a:moveTo>
                    <a:pt x="295" y="1"/>
                  </a:moveTo>
                  <a:cubicBezTo>
                    <a:pt x="174" y="1"/>
                    <a:pt x="67" y="14"/>
                    <a:pt x="1" y="147"/>
                  </a:cubicBezTo>
                  <a:cubicBezTo>
                    <a:pt x="214" y="228"/>
                    <a:pt x="1243" y="268"/>
                    <a:pt x="2205" y="268"/>
                  </a:cubicBezTo>
                  <a:cubicBezTo>
                    <a:pt x="2659" y="268"/>
                    <a:pt x="3100" y="268"/>
                    <a:pt x="3448" y="241"/>
                  </a:cubicBezTo>
                  <a:cubicBezTo>
                    <a:pt x="3528" y="228"/>
                    <a:pt x="3621" y="188"/>
                    <a:pt x="3701" y="174"/>
                  </a:cubicBezTo>
                  <a:lnTo>
                    <a:pt x="3701" y="41"/>
                  </a:lnTo>
                  <a:cubicBezTo>
                    <a:pt x="3554" y="28"/>
                    <a:pt x="3421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4168884" y="325227"/>
              <a:ext cx="56637" cy="10486"/>
            </a:xfrm>
            <a:custGeom>
              <a:avLst/>
              <a:gdLst/>
              <a:ahLst/>
              <a:cxnLst/>
              <a:rect l="l" t="t" r="r" b="b"/>
              <a:pathLst>
                <a:path w="1804" h="334" extrusionOk="0">
                  <a:moveTo>
                    <a:pt x="348" y="0"/>
                  </a:moveTo>
                  <a:cubicBezTo>
                    <a:pt x="227" y="0"/>
                    <a:pt x="107" y="40"/>
                    <a:pt x="0" y="173"/>
                  </a:cubicBezTo>
                  <a:cubicBezTo>
                    <a:pt x="187" y="280"/>
                    <a:pt x="562" y="334"/>
                    <a:pt x="989" y="334"/>
                  </a:cubicBezTo>
                  <a:cubicBezTo>
                    <a:pt x="1176" y="334"/>
                    <a:pt x="1363" y="321"/>
                    <a:pt x="1563" y="294"/>
                  </a:cubicBezTo>
                  <a:cubicBezTo>
                    <a:pt x="1643" y="294"/>
                    <a:pt x="1723" y="227"/>
                    <a:pt x="1804" y="200"/>
                  </a:cubicBezTo>
                  <a:cubicBezTo>
                    <a:pt x="1804" y="160"/>
                    <a:pt x="1791" y="134"/>
                    <a:pt x="1791" y="93"/>
                  </a:cubicBezTo>
                  <a:cubicBezTo>
                    <a:pt x="1604" y="27"/>
                    <a:pt x="1417" y="0"/>
                    <a:pt x="1216" y="0"/>
                  </a:cubicBezTo>
                  <a:cubicBezTo>
                    <a:pt x="1123" y="0"/>
                    <a:pt x="1029" y="13"/>
                    <a:pt x="936" y="13"/>
                  </a:cubicBezTo>
                  <a:cubicBezTo>
                    <a:pt x="842" y="13"/>
                    <a:pt x="749" y="27"/>
                    <a:pt x="655" y="27"/>
                  </a:cubicBezTo>
                  <a:cubicBezTo>
                    <a:pt x="615" y="27"/>
                    <a:pt x="574" y="13"/>
                    <a:pt x="548" y="13"/>
                  </a:cubicBezTo>
                  <a:cubicBezTo>
                    <a:pt x="481" y="13"/>
                    <a:pt x="414" y="0"/>
                    <a:pt x="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6018220" y="139811"/>
              <a:ext cx="2440271" cy="146018"/>
            </a:xfrm>
            <a:custGeom>
              <a:avLst/>
              <a:gdLst/>
              <a:ahLst/>
              <a:cxnLst/>
              <a:rect l="l" t="t" r="r" b="b"/>
              <a:pathLst>
                <a:path w="77728" h="4651" extrusionOk="0">
                  <a:moveTo>
                    <a:pt x="75016" y="3501"/>
                  </a:moveTo>
                  <a:lnTo>
                    <a:pt x="75016" y="3501"/>
                  </a:lnTo>
                  <a:cubicBezTo>
                    <a:pt x="74788" y="3822"/>
                    <a:pt x="74588" y="4022"/>
                    <a:pt x="74254" y="4036"/>
                  </a:cubicBezTo>
                  <a:cubicBezTo>
                    <a:pt x="74401" y="3742"/>
                    <a:pt x="74601" y="3541"/>
                    <a:pt x="75016" y="3501"/>
                  </a:cubicBezTo>
                  <a:close/>
                  <a:moveTo>
                    <a:pt x="73893" y="3528"/>
                  </a:moveTo>
                  <a:cubicBezTo>
                    <a:pt x="73893" y="3913"/>
                    <a:pt x="73733" y="4076"/>
                    <a:pt x="73448" y="4076"/>
                  </a:cubicBezTo>
                  <a:cubicBezTo>
                    <a:pt x="73437" y="4076"/>
                    <a:pt x="73425" y="4076"/>
                    <a:pt x="73412" y="4075"/>
                  </a:cubicBezTo>
                  <a:lnTo>
                    <a:pt x="73372" y="3995"/>
                  </a:lnTo>
                  <a:cubicBezTo>
                    <a:pt x="73532" y="3849"/>
                    <a:pt x="73692" y="3715"/>
                    <a:pt x="73893" y="3528"/>
                  </a:cubicBezTo>
                  <a:close/>
                  <a:moveTo>
                    <a:pt x="76672" y="3541"/>
                  </a:moveTo>
                  <a:lnTo>
                    <a:pt x="76672" y="3541"/>
                  </a:lnTo>
                  <a:cubicBezTo>
                    <a:pt x="76525" y="3849"/>
                    <a:pt x="76325" y="4075"/>
                    <a:pt x="75964" y="4102"/>
                  </a:cubicBezTo>
                  <a:cubicBezTo>
                    <a:pt x="76097" y="3795"/>
                    <a:pt x="76338" y="3621"/>
                    <a:pt x="76672" y="3541"/>
                  </a:cubicBezTo>
                  <a:close/>
                  <a:moveTo>
                    <a:pt x="75791" y="3514"/>
                  </a:moveTo>
                  <a:cubicBezTo>
                    <a:pt x="75630" y="3808"/>
                    <a:pt x="75403" y="4022"/>
                    <a:pt x="75028" y="4182"/>
                  </a:cubicBezTo>
                  <a:cubicBezTo>
                    <a:pt x="75149" y="3835"/>
                    <a:pt x="75390" y="3608"/>
                    <a:pt x="75791" y="3514"/>
                  </a:cubicBezTo>
                  <a:close/>
                  <a:moveTo>
                    <a:pt x="18515" y="3995"/>
                  </a:moveTo>
                  <a:cubicBezTo>
                    <a:pt x="18596" y="3995"/>
                    <a:pt x="18676" y="4049"/>
                    <a:pt x="18770" y="4075"/>
                  </a:cubicBezTo>
                  <a:cubicBezTo>
                    <a:pt x="18600" y="4174"/>
                    <a:pt x="18103" y="4224"/>
                    <a:pt x="17621" y="4224"/>
                  </a:cubicBezTo>
                  <a:cubicBezTo>
                    <a:pt x="17189" y="4224"/>
                    <a:pt x="16769" y="4184"/>
                    <a:pt x="16605" y="4102"/>
                  </a:cubicBezTo>
                  <a:cubicBezTo>
                    <a:pt x="16659" y="4062"/>
                    <a:pt x="16698" y="4009"/>
                    <a:pt x="16739" y="4009"/>
                  </a:cubicBezTo>
                  <a:cubicBezTo>
                    <a:pt x="17340" y="3995"/>
                    <a:pt x="17928" y="3995"/>
                    <a:pt x="18515" y="3995"/>
                  </a:cubicBezTo>
                  <a:close/>
                  <a:moveTo>
                    <a:pt x="20559" y="4033"/>
                  </a:moveTo>
                  <a:cubicBezTo>
                    <a:pt x="20916" y="4033"/>
                    <a:pt x="21287" y="4083"/>
                    <a:pt x="21442" y="4182"/>
                  </a:cubicBezTo>
                  <a:cubicBezTo>
                    <a:pt x="21233" y="4256"/>
                    <a:pt x="20921" y="4290"/>
                    <a:pt x="20621" y="4290"/>
                  </a:cubicBezTo>
                  <a:cubicBezTo>
                    <a:pt x="20266" y="4290"/>
                    <a:pt x="19928" y="4242"/>
                    <a:pt x="19798" y="4155"/>
                  </a:cubicBezTo>
                  <a:cubicBezTo>
                    <a:pt x="19931" y="4074"/>
                    <a:pt x="20240" y="4033"/>
                    <a:pt x="20559" y="4033"/>
                  </a:cubicBezTo>
                  <a:close/>
                  <a:moveTo>
                    <a:pt x="1147" y="1"/>
                  </a:moveTo>
                  <a:lnTo>
                    <a:pt x="1147" y="295"/>
                  </a:lnTo>
                  <a:cubicBezTo>
                    <a:pt x="960" y="254"/>
                    <a:pt x="787" y="215"/>
                    <a:pt x="627" y="147"/>
                  </a:cubicBezTo>
                  <a:cubicBezTo>
                    <a:pt x="556" y="122"/>
                    <a:pt x="491" y="111"/>
                    <a:pt x="432" y="111"/>
                  </a:cubicBezTo>
                  <a:cubicBezTo>
                    <a:pt x="149" y="111"/>
                    <a:pt x="12" y="377"/>
                    <a:pt x="12" y="642"/>
                  </a:cubicBezTo>
                  <a:cubicBezTo>
                    <a:pt x="1" y="915"/>
                    <a:pt x="142" y="1179"/>
                    <a:pt x="420" y="1179"/>
                  </a:cubicBezTo>
                  <a:cubicBezTo>
                    <a:pt x="482" y="1179"/>
                    <a:pt x="551" y="1165"/>
                    <a:pt x="627" y="1136"/>
                  </a:cubicBezTo>
                  <a:cubicBezTo>
                    <a:pt x="787" y="1083"/>
                    <a:pt x="960" y="1029"/>
                    <a:pt x="1147" y="990"/>
                  </a:cubicBezTo>
                  <a:lnTo>
                    <a:pt x="1147" y="4650"/>
                  </a:lnTo>
                  <a:lnTo>
                    <a:pt x="77727" y="4650"/>
                  </a:lnTo>
                  <a:lnTo>
                    <a:pt x="77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4335809" y="158679"/>
              <a:ext cx="967657" cy="40751"/>
            </a:xfrm>
            <a:custGeom>
              <a:avLst/>
              <a:gdLst/>
              <a:ahLst/>
              <a:cxnLst/>
              <a:rect l="l" t="t" r="r" b="b"/>
              <a:pathLst>
                <a:path w="30822" h="1298" extrusionOk="0">
                  <a:moveTo>
                    <a:pt x="23568" y="1"/>
                  </a:moveTo>
                  <a:cubicBezTo>
                    <a:pt x="20668" y="15"/>
                    <a:pt x="17770" y="134"/>
                    <a:pt x="14937" y="161"/>
                  </a:cubicBezTo>
                  <a:cubicBezTo>
                    <a:pt x="12412" y="175"/>
                    <a:pt x="9887" y="188"/>
                    <a:pt x="7362" y="241"/>
                  </a:cubicBezTo>
                  <a:cubicBezTo>
                    <a:pt x="6266" y="268"/>
                    <a:pt x="5158" y="255"/>
                    <a:pt x="4048" y="282"/>
                  </a:cubicBezTo>
                  <a:cubicBezTo>
                    <a:pt x="4142" y="375"/>
                    <a:pt x="4249" y="469"/>
                    <a:pt x="4369" y="549"/>
                  </a:cubicBezTo>
                  <a:cubicBezTo>
                    <a:pt x="4313" y="563"/>
                    <a:pt x="4258" y="570"/>
                    <a:pt x="4205" y="570"/>
                  </a:cubicBezTo>
                  <a:cubicBezTo>
                    <a:pt x="4003" y="570"/>
                    <a:pt x="3819" y="472"/>
                    <a:pt x="3661" y="282"/>
                  </a:cubicBezTo>
                  <a:cubicBezTo>
                    <a:pt x="3421" y="282"/>
                    <a:pt x="3167" y="295"/>
                    <a:pt x="2926" y="308"/>
                  </a:cubicBezTo>
                  <a:lnTo>
                    <a:pt x="2926" y="348"/>
                  </a:lnTo>
                  <a:cubicBezTo>
                    <a:pt x="2913" y="335"/>
                    <a:pt x="2899" y="321"/>
                    <a:pt x="2873" y="308"/>
                  </a:cubicBezTo>
                  <a:cubicBezTo>
                    <a:pt x="2605" y="321"/>
                    <a:pt x="2325" y="335"/>
                    <a:pt x="2058" y="348"/>
                  </a:cubicBezTo>
                  <a:cubicBezTo>
                    <a:pt x="2071" y="375"/>
                    <a:pt x="2071" y="415"/>
                    <a:pt x="2085" y="442"/>
                  </a:cubicBezTo>
                  <a:cubicBezTo>
                    <a:pt x="2005" y="428"/>
                    <a:pt x="1937" y="401"/>
                    <a:pt x="1884" y="362"/>
                  </a:cubicBezTo>
                  <a:cubicBezTo>
                    <a:pt x="1283" y="401"/>
                    <a:pt x="695" y="455"/>
                    <a:pt x="108" y="549"/>
                  </a:cubicBezTo>
                  <a:cubicBezTo>
                    <a:pt x="1" y="562"/>
                    <a:pt x="1" y="736"/>
                    <a:pt x="108" y="749"/>
                  </a:cubicBezTo>
                  <a:cubicBezTo>
                    <a:pt x="2379" y="1096"/>
                    <a:pt x="4730" y="1003"/>
                    <a:pt x="7014" y="1057"/>
                  </a:cubicBezTo>
                  <a:cubicBezTo>
                    <a:pt x="9660" y="1110"/>
                    <a:pt x="12292" y="1137"/>
                    <a:pt x="14937" y="1150"/>
                  </a:cubicBezTo>
                  <a:cubicBezTo>
                    <a:pt x="17844" y="1165"/>
                    <a:pt x="20820" y="1297"/>
                    <a:pt x="23779" y="1297"/>
                  </a:cubicBezTo>
                  <a:cubicBezTo>
                    <a:pt x="26015" y="1297"/>
                    <a:pt x="28242" y="1222"/>
                    <a:pt x="30421" y="963"/>
                  </a:cubicBezTo>
                  <a:cubicBezTo>
                    <a:pt x="30822" y="909"/>
                    <a:pt x="30822" y="389"/>
                    <a:pt x="30421" y="348"/>
                  </a:cubicBezTo>
                  <a:cubicBezTo>
                    <a:pt x="28324" y="95"/>
                    <a:pt x="26199" y="15"/>
                    <a:pt x="24049" y="1"/>
                  </a:cubicBezTo>
                  <a:cubicBezTo>
                    <a:pt x="23962" y="27"/>
                    <a:pt x="23878" y="41"/>
                    <a:pt x="23798" y="41"/>
                  </a:cubicBezTo>
                  <a:cubicBezTo>
                    <a:pt x="23718" y="41"/>
                    <a:pt x="23641" y="27"/>
                    <a:pt x="23568" y="1"/>
                  </a:cubicBez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5582367" y="139183"/>
              <a:ext cx="413158" cy="144511"/>
            </a:xfrm>
            <a:custGeom>
              <a:avLst/>
              <a:gdLst/>
              <a:ahLst/>
              <a:cxnLst/>
              <a:rect l="l" t="t" r="r" b="b"/>
              <a:pathLst>
                <a:path w="13160" h="4603" extrusionOk="0">
                  <a:moveTo>
                    <a:pt x="5560" y="1"/>
                  </a:moveTo>
                  <a:cubicBezTo>
                    <a:pt x="3718" y="1"/>
                    <a:pt x="1771" y="8"/>
                    <a:pt x="1" y="21"/>
                  </a:cubicBezTo>
                  <a:lnTo>
                    <a:pt x="10488" y="21"/>
                  </a:lnTo>
                  <a:cubicBezTo>
                    <a:pt x="9139" y="8"/>
                    <a:pt x="7402" y="1"/>
                    <a:pt x="5560" y="1"/>
                  </a:cubicBezTo>
                  <a:close/>
                  <a:moveTo>
                    <a:pt x="13160" y="4549"/>
                  </a:moveTo>
                  <a:cubicBezTo>
                    <a:pt x="13160" y="4563"/>
                    <a:pt x="13160" y="4576"/>
                    <a:pt x="13147" y="4576"/>
                  </a:cubicBezTo>
                  <a:cubicBezTo>
                    <a:pt x="13160" y="4590"/>
                    <a:pt x="13160" y="4603"/>
                    <a:pt x="13160" y="4603"/>
                  </a:cubicBezTo>
                  <a:lnTo>
                    <a:pt x="13160" y="4549"/>
                  </a:lnTo>
                  <a:close/>
                </a:path>
              </a:pathLst>
            </a:custGeom>
            <a:solidFill>
              <a:srgbClr val="54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8469329" y="138241"/>
              <a:ext cx="140964" cy="148561"/>
            </a:xfrm>
            <a:custGeom>
              <a:avLst/>
              <a:gdLst/>
              <a:ahLst/>
              <a:cxnLst/>
              <a:rect l="l" t="t" r="r" b="b"/>
              <a:pathLst>
                <a:path w="4490" h="4732" extrusionOk="0">
                  <a:moveTo>
                    <a:pt x="2085" y="1106"/>
                  </a:moveTo>
                  <a:cubicBezTo>
                    <a:pt x="2152" y="1186"/>
                    <a:pt x="2218" y="1227"/>
                    <a:pt x="2259" y="1307"/>
                  </a:cubicBezTo>
                  <a:cubicBezTo>
                    <a:pt x="2459" y="1614"/>
                    <a:pt x="2633" y="1921"/>
                    <a:pt x="2833" y="2228"/>
                  </a:cubicBezTo>
                  <a:cubicBezTo>
                    <a:pt x="2966" y="2442"/>
                    <a:pt x="3020" y="2670"/>
                    <a:pt x="2886" y="2883"/>
                  </a:cubicBezTo>
                  <a:cubicBezTo>
                    <a:pt x="2646" y="3270"/>
                    <a:pt x="2393" y="3631"/>
                    <a:pt x="2125" y="3992"/>
                  </a:cubicBezTo>
                  <a:cubicBezTo>
                    <a:pt x="2085" y="4045"/>
                    <a:pt x="1965" y="4045"/>
                    <a:pt x="1871" y="4059"/>
                  </a:cubicBezTo>
                  <a:cubicBezTo>
                    <a:pt x="1885" y="3965"/>
                    <a:pt x="1858" y="3858"/>
                    <a:pt x="1898" y="3792"/>
                  </a:cubicBezTo>
                  <a:cubicBezTo>
                    <a:pt x="2058" y="3537"/>
                    <a:pt x="2218" y="3311"/>
                    <a:pt x="2405" y="3070"/>
                  </a:cubicBezTo>
                  <a:cubicBezTo>
                    <a:pt x="2633" y="2776"/>
                    <a:pt x="2673" y="2495"/>
                    <a:pt x="2419" y="2175"/>
                  </a:cubicBezTo>
                  <a:cubicBezTo>
                    <a:pt x="2259" y="1988"/>
                    <a:pt x="2152" y="1761"/>
                    <a:pt x="2031" y="1533"/>
                  </a:cubicBezTo>
                  <a:cubicBezTo>
                    <a:pt x="1965" y="1414"/>
                    <a:pt x="1898" y="1280"/>
                    <a:pt x="2085" y="1106"/>
                  </a:cubicBezTo>
                  <a:close/>
                  <a:moveTo>
                    <a:pt x="2372" y="0"/>
                  </a:moveTo>
                  <a:cubicBezTo>
                    <a:pt x="1281" y="0"/>
                    <a:pt x="158" y="27"/>
                    <a:pt x="1" y="78"/>
                  </a:cubicBezTo>
                  <a:lnTo>
                    <a:pt x="1" y="4674"/>
                  </a:lnTo>
                  <a:cubicBezTo>
                    <a:pt x="225" y="4713"/>
                    <a:pt x="1025" y="4731"/>
                    <a:pt x="1891" y="4731"/>
                  </a:cubicBezTo>
                  <a:cubicBezTo>
                    <a:pt x="3042" y="4731"/>
                    <a:pt x="4307" y="4700"/>
                    <a:pt x="4490" y="4647"/>
                  </a:cubicBezTo>
                  <a:lnTo>
                    <a:pt x="4490" y="64"/>
                  </a:lnTo>
                  <a:cubicBezTo>
                    <a:pt x="4241" y="21"/>
                    <a:pt x="3319" y="0"/>
                    <a:pt x="2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4159214" y="138398"/>
              <a:ext cx="125863" cy="148906"/>
            </a:xfrm>
            <a:custGeom>
              <a:avLst/>
              <a:gdLst/>
              <a:ahLst/>
              <a:cxnLst/>
              <a:rect l="l" t="t" r="r" b="b"/>
              <a:pathLst>
                <a:path w="4009" h="4743" extrusionOk="0">
                  <a:moveTo>
                    <a:pt x="2446" y="1047"/>
                  </a:moveTo>
                  <a:lnTo>
                    <a:pt x="2446" y="1047"/>
                  </a:lnTo>
                  <a:cubicBezTo>
                    <a:pt x="2393" y="1234"/>
                    <a:pt x="2379" y="1341"/>
                    <a:pt x="2325" y="1422"/>
                  </a:cubicBezTo>
                  <a:cubicBezTo>
                    <a:pt x="2192" y="1635"/>
                    <a:pt x="2045" y="1836"/>
                    <a:pt x="1885" y="2023"/>
                  </a:cubicBezTo>
                  <a:cubicBezTo>
                    <a:pt x="1684" y="2290"/>
                    <a:pt x="1671" y="2558"/>
                    <a:pt x="1831" y="2838"/>
                  </a:cubicBezTo>
                  <a:cubicBezTo>
                    <a:pt x="1924" y="3012"/>
                    <a:pt x="2045" y="3185"/>
                    <a:pt x="2138" y="3359"/>
                  </a:cubicBezTo>
                  <a:cubicBezTo>
                    <a:pt x="2206" y="3479"/>
                    <a:pt x="2299" y="3586"/>
                    <a:pt x="2072" y="3773"/>
                  </a:cubicBezTo>
                  <a:cubicBezTo>
                    <a:pt x="1698" y="3372"/>
                    <a:pt x="1431" y="2945"/>
                    <a:pt x="1390" y="2397"/>
                  </a:cubicBezTo>
                  <a:cubicBezTo>
                    <a:pt x="1377" y="2303"/>
                    <a:pt x="1431" y="2170"/>
                    <a:pt x="1497" y="2077"/>
                  </a:cubicBezTo>
                  <a:cubicBezTo>
                    <a:pt x="1698" y="1783"/>
                    <a:pt x="1912" y="1489"/>
                    <a:pt x="2138" y="1208"/>
                  </a:cubicBezTo>
                  <a:cubicBezTo>
                    <a:pt x="2179" y="1141"/>
                    <a:pt x="2272" y="1128"/>
                    <a:pt x="2446" y="1047"/>
                  </a:cubicBezTo>
                  <a:close/>
                  <a:moveTo>
                    <a:pt x="647" y="0"/>
                  </a:moveTo>
                  <a:cubicBezTo>
                    <a:pt x="433" y="0"/>
                    <a:pt x="218" y="2"/>
                    <a:pt x="1" y="5"/>
                  </a:cubicBezTo>
                  <a:lnTo>
                    <a:pt x="1" y="4695"/>
                  </a:lnTo>
                  <a:cubicBezTo>
                    <a:pt x="239" y="4728"/>
                    <a:pt x="890" y="4743"/>
                    <a:pt x="1601" y="4743"/>
                  </a:cubicBezTo>
                  <a:cubicBezTo>
                    <a:pt x="2645" y="4743"/>
                    <a:pt x="3818" y="4711"/>
                    <a:pt x="4009" y="4655"/>
                  </a:cubicBezTo>
                  <a:lnTo>
                    <a:pt x="4009" y="32"/>
                  </a:lnTo>
                  <a:cubicBezTo>
                    <a:pt x="3408" y="32"/>
                    <a:pt x="2806" y="19"/>
                    <a:pt x="2206" y="19"/>
                  </a:cubicBezTo>
                  <a:cubicBezTo>
                    <a:pt x="1684" y="9"/>
                    <a:pt x="1169" y="0"/>
                    <a:pt x="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4149984" y="129325"/>
              <a:ext cx="4472532" cy="166959"/>
            </a:xfrm>
            <a:custGeom>
              <a:avLst/>
              <a:gdLst/>
              <a:ahLst/>
              <a:cxnLst/>
              <a:rect l="l" t="t" r="r" b="b"/>
              <a:pathLst>
                <a:path w="142460" h="5318" extrusionOk="0">
                  <a:moveTo>
                    <a:pt x="140161" y="290"/>
                  </a:moveTo>
                  <a:cubicBezTo>
                    <a:pt x="141034" y="290"/>
                    <a:pt x="141846" y="307"/>
                    <a:pt x="142072" y="348"/>
                  </a:cubicBezTo>
                  <a:lnTo>
                    <a:pt x="142072" y="4931"/>
                  </a:lnTo>
                  <a:cubicBezTo>
                    <a:pt x="142018" y="4944"/>
                    <a:pt x="141845" y="4958"/>
                    <a:pt x="141604" y="4970"/>
                  </a:cubicBezTo>
                  <a:cubicBezTo>
                    <a:pt x="141564" y="4970"/>
                    <a:pt x="141524" y="4984"/>
                    <a:pt x="141471" y="4984"/>
                  </a:cubicBezTo>
                  <a:lnTo>
                    <a:pt x="141204" y="4984"/>
                  </a:lnTo>
                  <a:cubicBezTo>
                    <a:pt x="141163" y="4997"/>
                    <a:pt x="141124" y="4997"/>
                    <a:pt x="141083" y="4997"/>
                  </a:cubicBezTo>
                  <a:lnTo>
                    <a:pt x="140830" y="4997"/>
                  </a:lnTo>
                  <a:cubicBezTo>
                    <a:pt x="140736" y="4997"/>
                    <a:pt x="140643" y="5011"/>
                    <a:pt x="140536" y="5011"/>
                  </a:cubicBezTo>
                  <a:lnTo>
                    <a:pt x="138491" y="5011"/>
                  </a:lnTo>
                  <a:cubicBezTo>
                    <a:pt x="138371" y="4997"/>
                    <a:pt x="138264" y="4997"/>
                    <a:pt x="138158" y="4997"/>
                  </a:cubicBezTo>
                  <a:lnTo>
                    <a:pt x="138064" y="4997"/>
                  </a:lnTo>
                  <a:cubicBezTo>
                    <a:pt x="138010" y="4997"/>
                    <a:pt x="137957" y="4984"/>
                    <a:pt x="137903" y="4984"/>
                  </a:cubicBezTo>
                  <a:lnTo>
                    <a:pt x="137823" y="4984"/>
                  </a:lnTo>
                  <a:cubicBezTo>
                    <a:pt x="137783" y="4984"/>
                    <a:pt x="137730" y="4984"/>
                    <a:pt x="137689" y="4970"/>
                  </a:cubicBezTo>
                  <a:cubicBezTo>
                    <a:pt x="137650" y="4970"/>
                    <a:pt x="137609" y="4970"/>
                    <a:pt x="137583" y="4958"/>
                  </a:cubicBezTo>
                  <a:lnTo>
                    <a:pt x="137583" y="362"/>
                  </a:lnTo>
                  <a:lnTo>
                    <a:pt x="137609" y="362"/>
                  </a:lnTo>
                  <a:cubicBezTo>
                    <a:pt x="137623" y="362"/>
                    <a:pt x="137650" y="348"/>
                    <a:pt x="137677" y="348"/>
                  </a:cubicBezTo>
                  <a:lnTo>
                    <a:pt x="137730" y="348"/>
                  </a:lnTo>
                  <a:cubicBezTo>
                    <a:pt x="137770" y="335"/>
                    <a:pt x="137837" y="335"/>
                    <a:pt x="137903" y="335"/>
                  </a:cubicBezTo>
                  <a:cubicBezTo>
                    <a:pt x="137971" y="321"/>
                    <a:pt x="138037" y="321"/>
                    <a:pt x="138117" y="321"/>
                  </a:cubicBezTo>
                  <a:cubicBezTo>
                    <a:pt x="138170" y="321"/>
                    <a:pt x="138211" y="308"/>
                    <a:pt x="138264" y="308"/>
                  </a:cubicBezTo>
                  <a:lnTo>
                    <a:pt x="138558" y="308"/>
                  </a:lnTo>
                  <a:cubicBezTo>
                    <a:pt x="138625" y="294"/>
                    <a:pt x="138705" y="294"/>
                    <a:pt x="138772" y="294"/>
                  </a:cubicBezTo>
                  <a:lnTo>
                    <a:pt x="139360" y="294"/>
                  </a:lnTo>
                  <a:cubicBezTo>
                    <a:pt x="139623" y="291"/>
                    <a:pt x="139895" y="290"/>
                    <a:pt x="140161" y="290"/>
                  </a:cubicBezTo>
                  <a:close/>
                  <a:moveTo>
                    <a:pt x="843" y="289"/>
                  </a:moveTo>
                  <a:cubicBezTo>
                    <a:pt x="1190" y="289"/>
                    <a:pt x="1537" y="294"/>
                    <a:pt x="1885" y="294"/>
                  </a:cubicBezTo>
                  <a:cubicBezTo>
                    <a:pt x="2085" y="294"/>
                    <a:pt x="2299" y="294"/>
                    <a:pt x="2512" y="308"/>
                  </a:cubicBezTo>
                  <a:lnTo>
                    <a:pt x="3274" y="308"/>
                  </a:lnTo>
                  <a:cubicBezTo>
                    <a:pt x="3608" y="321"/>
                    <a:pt x="3955" y="321"/>
                    <a:pt x="4303" y="321"/>
                  </a:cubicBezTo>
                  <a:lnTo>
                    <a:pt x="4303" y="4944"/>
                  </a:lnTo>
                  <a:cubicBezTo>
                    <a:pt x="4112" y="5000"/>
                    <a:pt x="2939" y="5032"/>
                    <a:pt x="1898" y="5032"/>
                  </a:cubicBezTo>
                  <a:cubicBezTo>
                    <a:pt x="1189" y="5032"/>
                    <a:pt x="541" y="5017"/>
                    <a:pt x="309" y="4984"/>
                  </a:cubicBezTo>
                  <a:lnTo>
                    <a:pt x="309" y="294"/>
                  </a:lnTo>
                  <a:lnTo>
                    <a:pt x="321" y="294"/>
                  </a:lnTo>
                  <a:cubicBezTo>
                    <a:pt x="495" y="290"/>
                    <a:pt x="669" y="289"/>
                    <a:pt x="843" y="289"/>
                  </a:cubicBezTo>
                  <a:close/>
                  <a:moveTo>
                    <a:pt x="51185" y="315"/>
                  </a:moveTo>
                  <a:cubicBezTo>
                    <a:pt x="53027" y="315"/>
                    <a:pt x="54764" y="322"/>
                    <a:pt x="56113" y="335"/>
                  </a:cubicBezTo>
                  <a:cubicBezTo>
                    <a:pt x="57249" y="335"/>
                    <a:pt x="58104" y="348"/>
                    <a:pt x="58518" y="362"/>
                  </a:cubicBezTo>
                  <a:lnTo>
                    <a:pt x="58532" y="362"/>
                  </a:lnTo>
                  <a:cubicBezTo>
                    <a:pt x="58532" y="348"/>
                    <a:pt x="58532" y="335"/>
                    <a:pt x="58544" y="335"/>
                  </a:cubicBezTo>
                  <a:lnTo>
                    <a:pt x="137235" y="335"/>
                  </a:lnTo>
                  <a:lnTo>
                    <a:pt x="137235" y="4984"/>
                  </a:lnTo>
                  <a:lnTo>
                    <a:pt x="60655" y="4984"/>
                  </a:lnTo>
                  <a:lnTo>
                    <a:pt x="60655" y="5038"/>
                  </a:lnTo>
                  <a:lnTo>
                    <a:pt x="58826" y="5038"/>
                  </a:lnTo>
                  <a:cubicBezTo>
                    <a:pt x="58826" y="4997"/>
                    <a:pt x="58812" y="4958"/>
                    <a:pt x="58785" y="4917"/>
                  </a:cubicBezTo>
                  <a:lnTo>
                    <a:pt x="58785" y="4997"/>
                  </a:lnTo>
                  <a:lnTo>
                    <a:pt x="39466" y="4997"/>
                  </a:lnTo>
                  <a:lnTo>
                    <a:pt x="39466" y="4730"/>
                  </a:lnTo>
                  <a:lnTo>
                    <a:pt x="39400" y="4730"/>
                  </a:lnTo>
                  <a:cubicBezTo>
                    <a:pt x="39293" y="4744"/>
                    <a:pt x="39293" y="4890"/>
                    <a:pt x="39400" y="4890"/>
                  </a:cubicBezTo>
                  <a:lnTo>
                    <a:pt x="39427" y="4890"/>
                  </a:lnTo>
                  <a:cubicBezTo>
                    <a:pt x="39427" y="4904"/>
                    <a:pt x="39413" y="4904"/>
                    <a:pt x="39400" y="4917"/>
                  </a:cubicBezTo>
                  <a:cubicBezTo>
                    <a:pt x="39386" y="4917"/>
                    <a:pt x="39386" y="4944"/>
                    <a:pt x="39400" y="4958"/>
                  </a:cubicBezTo>
                  <a:cubicBezTo>
                    <a:pt x="39373" y="4970"/>
                    <a:pt x="39359" y="5011"/>
                    <a:pt x="39373" y="5038"/>
                  </a:cubicBezTo>
                  <a:lnTo>
                    <a:pt x="38946" y="5038"/>
                  </a:lnTo>
                  <a:lnTo>
                    <a:pt x="38946" y="4970"/>
                  </a:lnTo>
                  <a:lnTo>
                    <a:pt x="38839" y="4970"/>
                  </a:lnTo>
                  <a:cubicBezTo>
                    <a:pt x="38812" y="4970"/>
                    <a:pt x="38772" y="4984"/>
                    <a:pt x="38718" y="4984"/>
                  </a:cubicBezTo>
                  <a:lnTo>
                    <a:pt x="38023" y="4984"/>
                  </a:lnTo>
                  <a:cubicBezTo>
                    <a:pt x="37970" y="4984"/>
                    <a:pt x="37917" y="4997"/>
                    <a:pt x="37863" y="4997"/>
                  </a:cubicBezTo>
                  <a:lnTo>
                    <a:pt x="36648" y="4997"/>
                  </a:lnTo>
                  <a:cubicBezTo>
                    <a:pt x="36527" y="5011"/>
                    <a:pt x="36393" y="5011"/>
                    <a:pt x="36274" y="5011"/>
                  </a:cubicBezTo>
                  <a:lnTo>
                    <a:pt x="34443" y="5011"/>
                  </a:lnTo>
                  <a:cubicBezTo>
                    <a:pt x="34296" y="5024"/>
                    <a:pt x="34163" y="5024"/>
                    <a:pt x="34015" y="5024"/>
                  </a:cubicBezTo>
                  <a:lnTo>
                    <a:pt x="30582" y="5024"/>
                  </a:lnTo>
                  <a:cubicBezTo>
                    <a:pt x="30342" y="5024"/>
                    <a:pt x="30101" y="5024"/>
                    <a:pt x="29861" y="5038"/>
                  </a:cubicBezTo>
                  <a:lnTo>
                    <a:pt x="14844" y="5038"/>
                  </a:lnTo>
                  <a:cubicBezTo>
                    <a:pt x="14189" y="5024"/>
                    <a:pt x="13562" y="5024"/>
                    <a:pt x="12947" y="5024"/>
                  </a:cubicBezTo>
                  <a:lnTo>
                    <a:pt x="9954" y="5024"/>
                  </a:lnTo>
                  <a:cubicBezTo>
                    <a:pt x="9807" y="5024"/>
                    <a:pt x="9661" y="5024"/>
                    <a:pt x="9513" y="5011"/>
                  </a:cubicBezTo>
                  <a:lnTo>
                    <a:pt x="7683" y="5011"/>
                  </a:lnTo>
                  <a:cubicBezTo>
                    <a:pt x="7443" y="5011"/>
                    <a:pt x="7202" y="4997"/>
                    <a:pt x="6989" y="4997"/>
                  </a:cubicBezTo>
                  <a:lnTo>
                    <a:pt x="6494" y="4997"/>
                  </a:lnTo>
                  <a:cubicBezTo>
                    <a:pt x="6240" y="4997"/>
                    <a:pt x="6013" y="4997"/>
                    <a:pt x="5799" y="4984"/>
                  </a:cubicBezTo>
                  <a:lnTo>
                    <a:pt x="5051" y="4984"/>
                  </a:lnTo>
                  <a:cubicBezTo>
                    <a:pt x="4971" y="4970"/>
                    <a:pt x="4904" y="4970"/>
                    <a:pt x="4851" y="4970"/>
                  </a:cubicBezTo>
                  <a:lnTo>
                    <a:pt x="4730" y="4970"/>
                  </a:lnTo>
                  <a:cubicBezTo>
                    <a:pt x="4691" y="4970"/>
                    <a:pt x="4664" y="4958"/>
                    <a:pt x="4664" y="4958"/>
                  </a:cubicBezTo>
                  <a:lnTo>
                    <a:pt x="4664" y="348"/>
                  </a:lnTo>
                  <a:lnTo>
                    <a:pt x="38946" y="348"/>
                  </a:lnTo>
                  <a:lnTo>
                    <a:pt x="38946" y="335"/>
                  </a:lnTo>
                  <a:lnTo>
                    <a:pt x="45626" y="335"/>
                  </a:lnTo>
                  <a:cubicBezTo>
                    <a:pt x="47396" y="322"/>
                    <a:pt x="49343" y="315"/>
                    <a:pt x="51185" y="315"/>
                  </a:cubicBezTo>
                  <a:close/>
                  <a:moveTo>
                    <a:pt x="12426" y="0"/>
                  </a:moveTo>
                  <a:cubicBezTo>
                    <a:pt x="8524" y="0"/>
                    <a:pt x="4637" y="14"/>
                    <a:pt x="736" y="27"/>
                  </a:cubicBezTo>
                  <a:cubicBezTo>
                    <a:pt x="496" y="27"/>
                    <a:pt x="255" y="54"/>
                    <a:pt x="1" y="68"/>
                  </a:cubicBezTo>
                  <a:lnTo>
                    <a:pt x="1" y="5318"/>
                  </a:lnTo>
                  <a:lnTo>
                    <a:pt x="142365" y="5318"/>
                  </a:lnTo>
                  <a:cubicBezTo>
                    <a:pt x="142460" y="4676"/>
                    <a:pt x="142433" y="388"/>
                    <a:pt x="142312" y="27"/>
                  </a:cubicBezTo>
                  <a:cubicBezTo>
                    <a:pt x="142219" y="27"/>
                    <a:pt x="142125" y="14"/>
                    <a:pt x="142018" y="14"/>
                  </a:cubicBezTo>
                  <a:lnTo>
                    <a:pt x="80228" y="14"/>
                  </a:lnTo>
                  <a:cubicBezTo>
                    <a:pt x="57623" y="14"/>
                    <a:pt x="35018" y="0"/>
                    <a:pt x="1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8061230" y="311979"/>
              <a:ext cx="556602" cy="9670"/>
            </a:xfrm>
            <a:custGeom>
              <a:avLst/>
              <a:gdLst/>
              <a:ahLst/>
              <a:cxnLst/>
              <a:rect l="l" t="t" r="r" b="b"/>
              <a:pathLst>
                <a:path w="17729" h="308" extrusionOk="0">
                  <a:moveTo>
                    <a:pt x="17341" y="0"/>
                  </a:moveTo>
                  <a:cubicBezTo>
                    <a:pt x="17268" y="0"/>
                    <a:pt x="17196" y="7"/>
                    <a:pt x="17128" y="7"/>
                  </a:cubicBezTo>
                  <a:cubicBezTo>
                    <a:pt x="11717" y="7"/>
                    <a:pt x="6293" y="21"/>
                    <a:pt x="883" y="21"/>
                  </a:cubicBezTo>
                  <a:cubicBezTo>
                    <a:pt x="695" y="21"/>
                    <a:pt x="495" y="21"/>
                    <a:pt x="308" y="48"/>
                  </a:cubicBezTo>
                  <a:cubicBezTo>
                    <a:pt x="227" y="48"/>
                    <a:pt x="134" y="101"/>
                    <a:pt x="1" y="155"/>
                  </a:cubicBezTo>
                  <a:cubicBezTo>
                    <a:pt x="206" y="285"/>
                    <a:pt x="404" y="305"/>
                    <a:pt x="596" y="305"/>
                  </a:cubicBezTo>
                  <a:cubicBezTo>
                    <a:pt x="679" y="305"/>
                    <a:pt x="761" y="301"/>
                    <a:pt x="842" y="301"/>
                  </a:cubicBezTo>
                  <a:lnTo>
                    <a:pt x="17141" y="301"/>
                  </a:lnTo>
                  <a:cubicBezTo>
                    <a:pt x="17230" y="301"/>
                    <a:pt x="17319" y="308"/>
                    <a:pt x="17405" y="308"/>
                  </a:cubicBezTo>
                  <a:cubicBezTo>
                    <a:pt x="17447" y="308"/>
                    <a:pt x="17489" y="306"/>
                    <a:pt x="17529" y="301"/>
                  </a:cubicBezTo>
                  <a:cubicBezTo>
                    <a:pt x="17595" y="289"/>
                    <a:pt x="17649" y="208"/>
                    <a:pt x="17729" y="141"/>
                  </a:cubicBezTo>
                  <a:cubicBezTo>
                    <a:pt x="17602" y="22"/>
                    <a:pt x="17469" y="0"/>
                    <a:pt x="17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4234719" y="313046"/>
              <a:ext cx="326791" cy="8665"/>
            </a:xfrm>
            <a:custGeom>
              <a:avLst/>
              <a:gdLst/>
              <a:ahLst/>
              <a:cxnLst/>
              <a:rect l="l" t="t" r="r" b="b"/>
              <a:pathLst>
                <a:path w="10409" h="276" extrusionOk="0">
                  <a:moveTo>
                    <a:pt x="228" y="0"/>
                  </a:moveTo>
                  <a:cubicBezTo>
                    <a:pt x="161" y="0"/>
                    <a:pt x="107" y="54"/>
                    <a:pt x="0" y="94"/>
                  </a:cubicBezTo>
                  <a:cubicBezTo>
                    <a:pt x="112" y="248"/>
                    <a:pt x="229" y="276"/>
                    <a:pt x="341" y="276"/>
                  </a:cubicBezTo>
                  <a:cubicBezTo>
                    <a:pt x="403" y="276"/>
                    <a:pt x="464" y="267"/>
                    <a:pt x="522" y="267"/>
                  </a:cubicBezTo>
                  <a:lnTo>
                    <a:pt x="7536" y="267"/>
                  </a:lnTo>
                  <a:cubicBezTo>
                    <a:pt x="8052" y="267"/>
                    <a:pt x="8563" y="274"/>
                    <a:pt x="9076" y="274"/>
                  </a:cubicBezTo>
                  <a:cubicBezTo>
                    <a:pt x="9332" y="274"/>
                    <a:pt x="9589" y="272"/>
                    <a:pt x="9847" y="267"/>
                  </a:cubicBezTo>
                  <a:cubicBezTo>
                    <a:pt x="10008" y="267"/>
                    <a:pt x="10168" y="228"/>
                    <a:pt x="10408" y="187"/>
                  </a:cubicBezTo>
                  <a:cubicBezTo>
                    <a:pt x="10288" y="94"/>
                    <a:pt x="10248" y="27"/>
                    <a:pt x="10208" y="27"/>
                  </a:cubicBezTo>
                  <a:cubicBezTo>
                    <a:pt x="6881" y="14"/>
                    <a:pt x="3554" y="14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7880459" y="314521"/>
              <a:ext cx="116632" cy="8571"/>
            </a:xfrm>
            <a:custGeom>
              <a:avLst/>
              <a:gdLst/>
              <a:ahLst/>
              <a:cxnLst/>
              <a:rect l="l" t="t" r="r" b="b"/>
              <a:pathLst>
                <a:path w="3715" h="273" extrusionOk="0">
                  <a:moveTo>
                    <a:pt x="992" y="1"/>
                  </a:moveTo>
                  <a:cubicBezTo>
                    <a:pt x="799" y="1"/>
                    <a:pt x="606" y="2"/>
                    <a:pt x="415" y="7"/>
                  </a:cubicBezTo>
                  <a:cubicBezTo>
                    <a:pt x="371" y="7"/>
                    <a:pt x="325" y="3"/>
                    <a:pt x="279" y="3"/>
                  </a:cubicBezTo>
                  <a:cubicBezTo>
                    <a:pt x="171" y="3"/>
                    <a:pt x="66" y="23"/>
                    <a:pt x="0" y="154"/>
                  </a:cubicBezTo>
                  <a:cubicBezTo>
                    <a:pt x="205" y="225"/>
                    <a:pt x="1206" y="273"/>
                    <a:pt x="2159" y="273"/>
                  </a:cubicBezTo>
                  <a:cubicBezTo>
                    <a:pt x="2635" y="273"/>
                    <a:pt x="3100" y="261"/>
                    <a:pt x="3447" y="234"/>
                  </a:cubicBezTo>
                  <a:cubicBezTo>
                    <a:pt x="3527" y="234"/>
                    <a:pt x="3621" y="194"/>
                    <a:pt x="3714" y="167"/>
                  </a:cubicBezTo>
                  <a:cubicBezTo>
                    <a:pt x="3701" y="127"/>
                    <a:pt x="3701" y="87"/>
                    <a:pt x="3701" y="47"/>
                  </a:cubicBezTo>
                  <a:cubicBezTo>
                    <a:pt x="3568" y="33"/>
                    <a:pt x="3420" y="7"/>
                    <a:pt x="3287" y="7"/>
                  </a:cubicBezTo>
                  <a:cubicBezTo>
                    <a:pt x="3162" y="2"/>
                    <a:pt x="3036" y="1"/>
                    <a:pt x="2909" y="1"/>
                  </a:cubicBezTo>
                  <a:cubicBezTo>
                    <a:pt x="2656" y="1"/>
                    <a:pt x="2401" y="7"/>
                    <a:pt x="2152" y="7"/>
                  </a:cubicBezTo>
                  <a:cubicBezTo>
                    <a:pt x="1768" y="7"/>
                    <a:pt x="1379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4146625" y="311319"/>
              <a:ext cx="56668" cy="10298"/>
            </a:xfrm>
            <a:custGeom>
              <a:avLst/>
              <a:gdLst/>
              <a:ahLst/>
              <a:cxnLst/>
              <a:rect l="l" t="t" r="r" b="b"/>
              <a:pathLst>
                <a:path w="1805" h="328" extrusionOk="0">
                  <a:moveTo>
                    <a:pt x="350" y="0"/>
                  </a:moveTo>
                  <a:cubicBezTo>
                    <a:pt x="232" y="0"/>
                    <a:pt x="111" y="31"/>
                    <a:pt x="1" y="176"/>
                  </a:cubicBezTo>
                  <a:cubicBezTo>
                    <a:pt x="194" y="277"/>
                    <a:pt x="557" y="327"/>
                    <a:pt x="974" y="327"/>
                  </a:cubicBezTo>
                  <a:cubicBezTo>
                    <a:pt x="1163" y="327"/>
                    <a:pt x="1364" y="317"/>
                    <a:pt x="1564" y="296"/>
                  </a:cubicBezTo>
                  <a:cubicBezTo>
                    <a:pt x="1645" y="283"/>
                    <a:pt x="1725" y="229"/>
                    <a:pt x="1805" y="189"/>
                  </a:cubicBezTo>
                  <a:cubicBezTo>
                    <a:pt x="1805" y="162"/>
                    <a:pt x="1805" y="122"/>
                    <a:pt x="1791" y="96"/>
                  </a:cubicBezTo>
                  <a:cubicBezTo>
                    <a:pt x="1599" y="19"/>
                    <a:pt x="1401" y="0"/>
                    <a:pt x="1201" y="0"/>
                  </a:cubicBezTo>
                  <a:cubicBezTo>
                    <a:pt x="1012" y="0"/>
                    <a:pt x="822" y="17"/>
                    <a:pt x="634" y="17"/>
                  </a:cubicBezTo>
                  <a:cubicBezTo>
                    <a:pt x="606" y="17"/>
                    <a:pt x="577" y="16"/>
                    <a:pt x="549" y="16"/>
                  </a:cubicBezTo>
                  <a:cubicBezTo>
                    <a:pt x="485" y="11"/>
                    <a:pt x="418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6539529" y="265232"/>
              <a:ext cx="67970" cy="7221"/>
            </a:xfrm>
            <a:custGeom>
              <a:avLst/>
              <a:gdLst/>
              <a:ahLst/>
              <a:cxnLst/>
              <a:rect l="l" t="t" r="r" b="b"/>
              <a:pathLst>
                <a:path w="2165" h="230" extrusionOk="0">
                  <a:moveTo>
                    <a:pt x="1910" y="0"/>
                  </a:moveTo>
                  <a:cubicBezTo>
                    <a:pt x="1323" y="0"/>
                    <a:pt x="735" y="0"/>
                    <a:pt x="147" y="14"/>
                  </a:cubicBezTo>
                  <a:cubicBezTo>
                    <a:pt x="93" y="14"/>
                    <a:pt x="54" y="67"/>
                    <a:pt x="0" y="107"/>
                  </a:cubicBezTo>
                  <a:cubicBezTo>
                    <a:pt x="164" y="189"/>
                    <a:pt x="584" y="229"/>
                    <a:pt x="1016" y="229"/>
                  </a:cubicBezTo>
                  <a:cubicBezTo>
                    <a:pt x="1498" y="229"/>
                    <a:pt x="1995" y="179"/>
                    <a:pt x="2165" y="80"/>
                  </a:cubicBezTo>
                  <a:cubicBezTo>
                    <a:pt x="2071" y="54"/>
                    <a:pt x="1991" y="0"/>
                    <a:pt x="1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6639741" y="266425"/>
              <a:ext cx="51645" cy="8069"/>
            </a:xfrm>
            <a:custGeom>
              <a:avLst/>
              <a:gdLst/>
              <a:ahLst/>
              <a:cxnLst/>
              <a:rect l="l" t="t" r="r" b="b"/>
              <a:pathLst>
                <a:path w="1645" h="257" extrusionOk="0">
                  <a:moveTo>
                    <a:pt x="762" y="0"/>
                  </a:moveTo>
                  <a:cubicBezTo>
                    <a:pt x="443" y="0"/>
                    <a:pt x="134" y="41"/>
                    <a:pt x="1" y="122"/>
                  </a:cubicBezTo>
                  <a:cubicBezTo>
                    <a:pt x="131" y="209"/>
                    <a:pt x="465" y="257"/>
                    <a:pt x="818" y="257"/>
                  </a:cubicBezTo>
                  <a:cubicBezTo>
                    <a:pt x="1117" y="257"/>
                    <a:pt x="1430" y="223"/>
                    <a:pt x="1645" y="149"/>
                  </a:cubicBezTo>
                  <a:cubicBezTo>
                    <a:pt x="1490" y="50"/>
                    <a:pt x="111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03055" y="250948"/>
              <a:ext cx="22290" cy="17644"/>
            </a:xfrm>
            <a:custGeom>
              <a:avLst/>
              <a:gdLst/>
              <a:ahLst/>
              <a:cxnLst/>
              <a:rect l="l" t="t" r="r" b="b"/>
              <a:pathLst>
                <a:path w="710" h="562" extrusionOk="0">
                  <a:moveTo>
                    <a:pt x="709" y="1"/>
                  </a:moveTo>
                  <a:lnTo>
                    <a:pt x="709" y="1"/>
                  </a:lnTo>
                  <a:cubicBezTo>
                    <a:pt x="375" y="81"/>
                    <a:pt x="134" y="255"/>
                    <a:pt x="1" y="562"/>
                  </a:cubicBezTo>
                  <a:cubicBezTo>
                    <a:pt x="362" y="535"/>
                    <a:pt x="562" y="309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373701" y="250131"/>
              <a:ext cx="23954" cy="21411"/>
            </a:xfrm>
            <a:custGeom>
              <a:avLst/>
              <a:gdLst/>
              <a:ahLst/>
              <a:cxnLst/>
              <a:rect l="l" t="t" r="r" b="b"/>
              <a:pathLst>
                <a:path w="763" h="682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62" y="94"/>
                    <a:pt x="121" y="321"/>
                    <a:pt x="0" y="682"/>
                  </a:cubicBezTo>
                  <a:cubicBezTo>
                    <a:pt x="375" y="508"/>
                    <a:pt x="602" y="294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8349370" y="249723"/>
              <a:ext cx="23954" cy="16796"/>
            </a:xfrm>
            <a:custGeom>
              <a:avLst/>
              <a:gdLst/>
              <a:ahLst/>
              <a:cxnLst/>
              <a:rect l="l" t="t" r="r" b="b"/>
              <a:pathLst>
                <a:path w="763" h="535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48" y="40"/>
                    <a:pt x="148" y="241"/>
                    <a:pt x="1" y="535"/>
                  </a:cubicBezTo>
                  <a:cubicBezTo>
                    <a:pt x="335" y="521"/>
                    <a:pt x="535" y="321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8321680" y="250571"/>
              <a:ext cx="16420" cy="17236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522" y="0"/>
                  </a:moveTo>
                  <a:cubicBezTo>
                    <a:pt x="321" y="187"/>
                    <a:pt x="161" y="321"/>
                    <a:pt x="1" y="467"/>
                  </a:cubicBezTo>
                  <a:lnTo>
                    <a:pt x="41" y="547"/>
                  </a:lnTo>
                  <a:cubicBezTo>
                    <a:pt x="54" y="548"/>
                    <a:pt x="67" y="548"/>
                    <a:pt x="79" y="548"/>
                  </a:cubicBezTo>
                  <a:cubicBezTo>
                    <a:pt x="375" y="548"/>
                    <a:pt x="522" y="385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5112169" y="151960"/>
              <a:ext cx="79743" cy="6876"/>
            </a:xfrm>
            <a:custGeom>
              <a:avLst/>
              <a:gdLst/>
              <a:ahLst/>
              <a:cxnLst/>
              <a:rect l="l" t="t" r="r" b="b"/>
              <a:pathLst>
                <a:path w="2540" h="219" extrusionOk="0">
                  <a:moveTo>
                    <a:pt x="228" y="1"/>
                  </a:moveTo>
                  <a:cubicBezTo>
                    <a:pt x="175" y="1"/>
                    <a:pt x="134" y="41"/>
                    <a:pt x="1" y="108"/>
                  </a:cubicBezTo>
                  <a:cubicBezTo>
                    <a:pt x="321" y="181"/>
                    <a:pt x="889" y="218"/>
                    <a:pt x="1410" y="218"/>
                  </a:cubicBezTo>
                  <a:cubicBezTo>
                    <a:pt x="1931" y="218"/>
                    <a:pt x="2405" y="181"/>
                    <a:pt x="2539" y="108"/>
                  </a:cubicBezTo>
                  <a:cubicBezTo>
                    <a:pt x="2486" y="81"/>
                    <a:pt x="2432" y="28"/>
                    <a:pt x="2393" y="28"/>
                  </a:cubicBezTo>
                  <a:cubicBezTo>
                    <a:pt x="1671" y="15"/>
                    <a:pt x="95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4442771" y="152808"/>
              <a:ext cx="30202" cy="23766"/>
            </a:xfrm>
            <a:custGeom>
              <a:avLst/>
              <a:gdLst/>
              <a:ahLst/>
              <a:cxnLst/>
              <a:rect l="l" t="t" r="r" b="b"/>
              <a:pathLst>
                <a:path w="962" h="757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88"/>
                    <a:pt x="160" y="348"/>
                    <a:pt x="254" y="469"/>
                  </a:cubicBezTo>
                  <a:cubicBezTo>
                    <a:pt x="412" y="659"/>
                    <a:pt x="596" y="757"/>
                    <a:pt x="798" y="757"/>
                  </a:cubicBezTo>
                  <a:cubicBezTo>
                    <a:pt x="851" y="757"/>
                    <a:pt x="906" y="750"/>
                    <a:pt x="962" y="736"/>
                  </a:cubicBezTo>
                  <a:cubicBezTo>
                    <a:pt x="842" y="656"/>
                    <a:pt x="735" y="562"/>
                    <a:pt x="641" y="469"/>
                  </a:cubicBezTo>
                  <a:cubicBezTo>
                    <a:pt x="454" y="282"/>
                    <a:pt x="281" y="95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4379448" y="153248"/>
              <a:ext cx="21820" cy="19339"/>
            </a:xfrm>
            <a:custGeom>
              <a:avLst/>
              <a:gdLst/>
              <a:ahLst/>
              <a:cxnLst/>
              <a:rect l="l" t="t" r="r" b="b"/>
              <a:pathLst>
                <a:path w="695" h="616" extrusionOk="0">
                  <a:moveTo>
                    <a:pt x="115" y="0"/>
                  </a:moveTo>
                  <a:cubicBezTo>
                    <a:pt x="77" y="0"/>
                    <a:pt x="39" y="5"/>
                    <a:pt x="0" y="13"/>
                  </a:cubicBezTo>
                  <a:cubicBezTo>
                    <a:pt x="147" y="214"/>
                    <a:pt x="294" y="401"/>
                    <a:pt x="494" y="535"/>
                  </a:cubicBezTo>
                  <a:cubicBezTo>
                    <a:pt x="547" y="574"/>
                    <a:pt x="615" y="601"/>
                    <a:pt x="695" y="615"/>
                  </a:cubicBezTo>
                  <a:cubicBezTo>
                    <a:pt x="681" y="588"/>
                    <a:pt x="681" y="548"/>
                    <a:pt x="668" y="521"/>
                  </a:cubicBezTo>
                  <a:cubicBezTo>
                    <a:pt x="563" y="185"/>
                    <a:pt x="359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4352982" y="148601"/>
              <a:ext cx="19779" cy="19339"/>
            </a:xfrm>
            <a:custGeom>
              <a:avLst/>
              <a:gdLst/>
              <a:ahLst/>
              <a:cxnLst/>
              <a:rect l="l" t="t" r="r" b="b"/>
              <a:pathLst>
                <a:path w="630" h="616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362"/>
                    <a:pt x="295" y="562"/>
                    <a:pt x="629" y="616"/>
                  </a:cubicBezTo>
                  <a:cubicBezTo>
                    <a:pt x="523" y="336"/>
                    <a:pt x="375" y="9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5069817" y="151741"/>
              <a:ext cx="24363" cy="8225"/>
            </a:xfrm>
            <a:custGeom>
              <a:avLst/>
              <a:gdLst/>
              <a:ahLst/>
              <a:cxnLst/>
              <a:rect l="l" t="t" r="r" b="b"/>
              <a:pathLst>
                <a:path w="776" h="262" extrusionOk="0">
                  <a:moveTo>
                    <a:pt x="359" y="0"/>
                  </a:moveTo>
                  <a:cubicBezTo>
                    <a:pt x="248" y="0"/>
                    <a:pt x="134" y="44"/>
                    <a:pt x="1" y="129"/>
                  </a:cubicBezTo>
                  <a:cubicBezTo>
                    <a:pt x="54" y="182"/>
                    <a:pt x="121" y="209"/>
                    <a:pt x="188" y="222"/>
                  </a:cubicBezTo>
                  <a:cubicBezTo>
                    <a:pt x="261" y="248"/>
                    <a:pt x="338" y="262"/>
                    <a:pt x="418" y="262"/>
                  </a:cubicBezTo>
                  <a:cubicBezTo>
                    <a:pt x="498" y="262"/>
                    <a:pt x="582" y="248"/>
                    <a:pt x="669" y="222"/>
                  </a:cubicBezTo>
                  <a:cubicBezTo>
                    <a:pt x="708" y="222"/>
                    <a:pt x="735" y="209"/>
                    <a:pt x="776" y="195"/>
                  </a:cubicBezTo>
                  <a:cubicBezTo>
                    <a:pt x="622" y="64"/>
                    <a:pt x="493" y="0"/>
                    <a:pt x="3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4331634" y="151144"/>
              <a:ext cx="15949" cy="21443"/>
            </a:xfrm>
            <a:custGeom>
              <a:avLst/>
              <a:gdLst/>
              <a:ahLst/>
              <a:cxnLst/>
              <a:rect l="l" t="t" r="r" b="b"/>
              <a:pathLst>
                <a:path w="508" h="683" extrusionOk="0">
                  <a:moveTo>
                    <a:pt x="13" y="0"/>
                  </a:moveTo>
                  <a:lnTo>
                    <a:pt x="13" y="0"/>
                  </a:lnTo>
                  <a:cubicBezTo>
                    <a:pt x="0" y="374"/>
                    <a:pt x="80" y="495"/>
                    <a:pt x="508" y="682"/>
                  </a:cubicBezTo>
                  <a:cubicBezTo>
                    <a:pt x="387" y="361"/>
                    <a:pt x="267" y="148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4411722" y="151960"/>
              <a:ext cx="15980" cy="17644"/>
            </a:xfrm>
            <a:custGeom>
              <a:avLst/>
              <a:gdLst/>
              <a:ahLst/>
              <a:cxnLst/>
              <a:rect l="l" t="t" r="r" b="b"/>
              <a:pathLst>
                <a:path w="509" h="562" extrusionOk="0">
                  <a:moveTo>
                    <a:pt x="81" y="1"/>
                  </a:moveTo>
                  <a:cubicBezTo>
                    <a:pt x="54" y="28"/>
                    <a:pt x="27" y="41"/>
                    <a:pt x="0" y="68"/>
                  </a:cubicBezTo>
                  <a:cubicBezTo>
                    <a:pt x="148" y="202"/>
                    <a:pt x="281" y="348"/>
                    <a:pt x="455" y="522"/>
                  </a:cubicBezTo>
                  <a:cubicBezTo>
                    <a:pt x="481" y="535"/>
                    <a:pt x="495" y="549"/>
                    <a:pt x="508" y="562"/>
                  </a:cubicBezTo>
                  <a:lnTo>
                    <a:pt x="508" y="522"/>
                  </a:lnTo>
                  <a:cubicBezTo>
                    <a:pt x="495" y="175"/>
                    <a:pt x="415" y="81"/>
                    <a:pt x="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8527661" y="172932"/>
              <a:ext cx="36481" cy="92741"/>
            </a:xfrm>
            <a:custGeom>
              <a:avLst/>
              <a:gdLst/>
              <a:ahLst/>
              <a:cxnLst/>
              <a:rect l="l" t="t" r="r" b="b"/>
              <a:pathLst>
                <a:path w="1162" h="2954" extrusionOk="0">
                  <a:moveTo>
                    <a:pt x="227" y="1"/>
                  </a:moveTo>
                  <a:cubicBezTo>
                    <a:pt x="40" y="175"/>
                    <a:pt x="107" y="309"/>
                    <a:pt x="173" y="428"/>
                  </a:cubicBezTo>
                  <a:cubicBezTo>
                    <a:pt x="294" y="656"/>
                    <a:pt x="401" y="883"/>
                    <a:pt x="561" y="1070"/>
                  </a:cubicBezTo>
                  <a:cubicBezTo>
                    <a:pt x="815" y="1390"/>
                    <a:pt x="775" y="1671"/>
                    <a:pt x="547" y="1965"/>
                  </a:cubicBezTo>
                  <a:cubicBezTo>
                    <a:pt x="360" y="2206"/>
                    <a:pt x="200" y="2432"/>
                    <a:pt x="40" y="2687"/>
                  </a:cubicBezTo>
                  <a:cubicBezTo>
                    <a:pt x="0" y="2753"/>
                    <a:pt x="27" y="2860"/>
                    <a:pt x="13" y="2954"/>
                  </a:cubicBezTo>
                  <a:cubicBezTo>
                    <a:pt x="107" y="2940"/>
                    <a:pt x="227" y="2940"/>
                    <a:pt x="267" y="2887"/>
                  </a:cubicBezTo>
                  <a:cubicBezTo>
                    <a:pt x="535" y="2526"/>
                    <a:pt x="788" y="2165"/>
                    <a:pt x="1028" y="1778"/>
                  </a:cubicBezTo>
                  <a:cubicBezTo>
                    <a:pt x="1162" y="1565"/>
                    <a:pt x="1108" y="1337"/>
                    <a:pt x="975" y="1123"/>
                  </a:cubicBezTo>
                  <a:cubicBezTo>
                    <a:pt x="775" y="816"/>
                    <a:pt x="601" y="509"/>
                    <a:pt x="401" y="202"/>
                  </a:cubicBezTo>
                  <a:cubicBezTo>
                    <a:pt x="360" y="122"/>
                    <a:pt x="294" y="8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4202445" y="171268"/>
              <a:ext cx="33593" cy="85583"/>
            </a:xfrm>
            <a:custGeom>
              <a:avLst/>
              <a:gdLst/>
              <a:ahLst/>
              <a:cxnLst/>
              <a:rect l="l" t="t" r="r" b="b"/>
              <a:pathLst>
                <a:path w="1070" h="2726" extrusionOk="0">
                  <a:moveTo>
                    <a:pt x="1069" y="0"/>
                  </a:moveTo>
                  <a:lnTo>
                    <a:pt x="1069" y="0"/>
                  </a:lnTo>
                  <a:cubicBezTo>
                    <a:pt x="895" y="81"/>
                    <a:pt x="802" y="94"/>
                    <a:pt x="761" y="161"/>
                  </a:cubicBezTo>
                  <a:cubicBezTo>
                    <a:pt x="535" y="442"/>
                    <a:pt x="321" y="736"/>
                    <a:pt x="120" y="1030"/>
                  </a:cubicBezTo>
                  <a:cubicBezTo>
                    <a:pt x="54" y="1123"/>
                    <a:pt x="0" y="1256"/>
                    <a:pt x="13" y="1350"/>
                  </a:cubicBezTo>
                  <a:cubicBezTo>
                    <a:pt x="54" y="1898"/>
                    <a:pt x="321" y="2325"/>
                    <a:pt x="695" y="2726"/>
                  </a:cubicBezTo>
                  <a:cubicBezTo>
                    <a:pt x="922" y="2539"/>
                    <a:pt x="829" y="2432"/>
                    <a:pt x="761" y="2312"/>
                  </a:cubicBezTo>
                  <a:cubicBezTo>
                    <a:pt x="668" y="2138"/>
                    <a:pt x="547" y="1965"/>
                    <a:pt x="454" y="1791"/>
                  </a:cubicBezTo>
                  <a:cubicBezTo>
                    <a:pt x="294" y="1511"/>
                    <a:pt x="307" y="1243"/>
                    <a:pt x="508" y="976"/>
                  </a:cubicBezTo>
                  <a:cubicBezTo>
                    <a:pt x="668" y="789"/>
                    <a:pt x="815" y="588"/>
                    <a:pt x="948" y="375"/>
                  </a:cubicBezTo>
                  <a:cubicBezTo>
                    <a:pt x="1002" y="294"/>
                    <a:pt x="1016" y="187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5384392" y="277790"/>
              <a:ext cx="612422" cy="16828"/>
            </a:xfrm>
            <a:custGeom>
              <a:avLst/>
              <a:gdLst/>
              <a:ahLst/>
              <a:cxnLst/>
              <a:rect l="l" t="t" r="r" b="b"/>
              <a:pathLst>
                <a:path w="19507" h="536" extrusionOk="0">
                  <a:moveTo>
                    <a:pt x="81" y="1"/>
                  </a:moveTo>
                  <a:cubicBezTo>
                    <a:pt x="28" y="15"/>
                    <a:pt x="1" y="54"/>
                    <a:pt x="1" y="95"/>
                  </a:cubicBezTo>
                  <a:cubicBezTo>
                    <a:pt x="1" y="134"/>
                    <a:pt x="28" y="161"/>
                    <a:pt x="81" y="161"/>
                  </a:cubicBezTo>
                  <a:lnTo>
                    <a:pt x="108" y="161"/>
                  </a:lnTo>
                  <a:cubicBezTo>
                    <a:pt x="108" y="175"/>
                    <a:pt x="94" y="175"/>
                    <a:pt x="81" y="188"/>
                  </a:cubicBezTo>
                  <a:cubicBezTo>
                    <a:pt x="67" y="188"/>
                    <a:pt x="67" y="202"/>
                    <a:pt x="67" y="202"/>
                  </a:cubicBezTo>
                  <a:cubicBezTo>
                    <a:pt x="67" y="215"/>
                    <a:pt x="81" y="229"/>
                    <a:pt x="81" y="229"/>
                  </a:cubicBezTo>
                  <a:cubicBezTo>
                    <a:pt x="67" y="241"/>
                    <a:pt x="54" y="268"/>
                    <a:pt x="54" y="282"/>
                  </a:cubicBezTo>
                  <a:lnTo>
                    <a:pt x="54" y="309"/>
                  </a:lnTo>
                  <a:cubicBezTo>
                    <a:pt x="67" y="322"/>
                    <a:pt x="81" y="335"/>
                    <a:pt x="108" y="335"/>
                  </a:cubicBezTo>
                  <a:cubicBezTo>
                    <a:pt x="1724" y="469"/>
                    <a:pt x="3368" y="509"/>
                    <a:pt x="4998" y="509"/>
                  </a:cubicBezTo>
                  <a:cubicBezTo>
                    <a:pt x="6587" y="509"/>
                    <a:pt x="8163" y="482"/>
                    <a:pt x="9727" y="482"/>
                  </a:cubicBezTo>
                  <a:cubicBezTo>
                    <a:pt x="11678" y="482"/>
                    <a:pt x="13628" y="535"/>
                    <a:pt x="15592" y="535"/>
                  </a:cubicBezTo>
                  <a:cubicBezTo>
                    <a:pt x="16847" y="535"/>
                    <a:pt x="18103" y="509"/>
                    <a:pt x="19359" y="428"/>
                  </a:cubicBezTo>
                  <a:cubicBezTo>
                    <a:pt x="19439" y="428"/>
                    <a:pt x="19493" y="375"/>
                    <a:pt x="19507" y="309"/>
                  </a:cubicBezTo>
                  <a:lnTo>
                    <a:pt x="19507" y="282"/>
                  </a:lnTo>
                  <a:cubicBezTo>
                    <a:pt x="19507" y="255"/>
                    <a:pt x="19493" y="215"/>
                    <a:pt x="19466" y="188"/>
                  </a:cubicBezTo>
                  <a:lnTo>
                    <a:pt x="19466" y="268"/>
                  </a:lnTo>
                  <a:lnTo>
                    <a:pt x="147" y="268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5987955" y="137299"/>
              <a:ext cx="10109" cy="2543"/>
            </a:xfrm>
            <a:custGeom>
              <a:avLst/>
              <a:gdLst/>
              <a:ahLst/>
              <a:cxnLst/>
              <a:rect l="l" t="t" r="r" b="b"/>
              <a:pathLst>
                <a:path w="322" h="81" extrusionOk="0">
                  <a:moveTo>
                    <a:pt x="148" y="1"/>
                  </a:moveTo>
                  <a:cubicBezTo>
                    <a:pt x="95" y="1"/>
                    <a:pt x="41" y="28"/>
                    <a:pt x="0" y="81"/>
                  </a:cubicBezTo>
                  <a:lnTo>
                    <a:pt x="321" y="81"/>
                  </a:lnTo>
                  <a:cubicBezTo>
                    <a:pt x="282" y="28"/>
                    <a:pt x="214" y="1"/>
                    <a:pt x="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4159654" y="285795"/>
              <a:ext cx="12181" cy="848"/>
            </a:xfrm>
            <a:custGeom>
              <a:avLst/>
              <a:gdLst/>
              <a:ahLst/>
              <a:cxnLst/>
              <a:rect l="l" t="t" r="r" b="b"/>
              <a:pathLst>
                <a:path w="388" h="27" extrusionOk="0">
                  <a:moveTo>
                    <a:pt x="1" y="0"/>
                  </a:moveTo>
                  <a:lnTo>
                    <a:pt x="1" y="0"/>
                  </a:lnTo>
                  <a:cubicBezTo>
                    <a:pt x="81" y="13"/>
                    <a:pt x="214" y="13"/>
                    <a:pt x="387" y="27"/>
                  </a:cubicBezTo>
                  <a:lnTo>
                    <a:pt x="387" y="27"/>
                  </a:lnTo>
                  <a:cubicBezTo>
                    <a:pt x="214" y="13"/>
                    <a:pt x="81" y="13"/>
                    <a:pt x="1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4171804" y="278638"/>
              <a:ext cx="113273" cy="8853"/>
            </a:xfrm>
            <a:custGeom>
              <a:avLst/>
              <a:gdLst/>
              <a:ahLst/>
              <a:cxnLst/>
              <a:rect l="l" t="t" r="r" b="b"/>
              <a:pathLst>
                <a:path w="3608" h="282" extrusionOk="0">
                  <a:moveTo>
                    <a:pt x="3608" y="1"/>
                  </a:moveTo>
                  <a:lnTo>
                    <a:pt x="3608" y="188"/>
                  </a:lnTo>
                  <a:cubicBezTo>
                    <a:pt x="3421" y="241"/>
                    <a:pt x="2325" y="282"/>
                    <a:pt x="1310" y="282"/>
                  </a:cubicBezTo>
                  <a:cubicBezTo>
                    <a:pt x="816" y="282"/>
                    <a:pt x="348" y="268"/>
                    <a:pt x="0" y="255"/>
                  </a:cubicBezTo>
                  <a:lnTo>
                    <a:pt x="0" y="255"/>
                  </a:lnTo>
                  <a:cubicBezTo>
                    <a:pt x="348" y="268"/>
                    <a:pt x="816" y="282"/>
                    <a:pt x="1310" y="282"/>
                  </a:cubicBezTo>
                  <a:cubicBezTo>
                    <a:pt x="2325" y="282"/>
                    <a:pt x="3421" y="241"/>
                    <a:pt x="3608" y="188"/>
                  </a:cubicBezTo>
                  <a:lnTo>
                    <a:pt x="3608" y="1"/>
                  </a:ln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4159654" y="138555"/>
              <a:ext cx="125423" cy="148938"/>
            </a:xfrm>
            <a:custGeom>
              <a:avLst/>
              <a:gdLst/>
              <a:ahLst/>
              <a:cxnLst/>
              <a:rect l="l" t="t" r="r" b="b"/>
              <a:pathLst>
                <a:path w="3995" h="4744" extrusionOk="0">
                  <a:moveTo>
                    <a:pt x="1" y="0"/>
                  </a:moveTo>
                  <a:lnTo>
                    <a:pt x="1" y="374"/>
                  </a:lnTo>
                  <a:cubicBezTo>
                    <a:pt x="1" y="415"/>
                    <a:pt x="13" y="455"/>
                    <a:pt x="27" y="508"/>
                  </a:cubicBezTo>
                  <a:cubicBezTo>
                    <a:pt x="13" y="615"/>
                    <a:pt x="1" y="722"/>
                    <a:pt x="1" y="829"/>
                  </a:cubicBezTo>
                  <a:lnTo>
                    <a:pt x="1" y="4690"/>
                  </a:lnTo>
                  <a:cubicBezTo>
                    <a:pt x="81" y="4703"/>
                    <a:pt x="214" y="4703"/>
                    <a:pt x="387" y="4717"/>
                  </a:cubicBezTo>
                  <a:cubicBezTo>
                    <a:pt x="735" y="4730"/>
                    <a:pt x="1203" y="4744"/>
                    <a:pt x="1697" y="4744"/>
                  </a:cubicBezTo>
                  <a:cubicBezTo>
                    <a:pt x="2712" y="4744"/>
                    <a:pt x="3808" y="4703"/>
                    <a:pt x="3995" y="4650"/>
                  </a:cubicBezTo>
                  <a:lnTo>
                    <a:pt x="3995" y="4463"/>
                  </a:lnTo>
                  <a:cubicBezTo>
                    <a:pt x="3380" y="4035"/>
                    <a:pt x="2699" y="3728"/>
                    <a:pt x="2098" y="3301"/>
                  </a:cubicBezTo>
                  <a:lnTo>
                    <a:pt x="2098" y="3301"/>
                  </a:lnTo>
                  <a:cubicBezTo>
                    <a:pt x="2111" y="3314"/>
                    <a:pt x="2111" y="3340"/>
                    <a:pt x="2124" y="3354"/>
                  </a:cubicBezTo>
                  <a:cubicBezTo>
                    <a:pt x="2165" y="3408"/>
                    <a:pt x="2204" y="3474"/>
                    <a:pt x="2204" y="3541"/>
                  </a:cubicBezTo>
                  <a:cubicBezTo>
                    <a:pt x="2204" y="3595"/>
                    <a:pt x="2165" y="3675"/>
                    <a:pt x="2058" y="3768"/>
                  </a:cubicBezTo>
                  <a:cubicBezTo>
                    <a:pt x="1764" y="3447"/>
                    <a:pt x="1524" y="3114"/>
                    <a:pt x="1417" y="2713"/>
                  </a:cubicBezTo>
                  <a:cubicBezTo>
                    <a:pt x="842" y="2072"/>
                    <a:pt x="562" y="1270"/>
                    <a:pt x="227" y="481"/>
                  </a:cubicBezTo>
                  <a:lnTo>
                    <a:pt x="227" y="294"/>
                  </a:lnTo>
                  <a:cubicBezTo>
                    <a:pt x="227" y="241"/>
                    <a:pt x="188" y="214"/>
                    <a:pt x="147" y="214"/>
                  </a:cubicBezTo>
                  <a:cubicBezTo>
                    <a:pt x="134" y="214"/>
                    <a:pt x="120" y="214"/>
                    <a:pt x="120" y="228"/>
                  </a:cubicBezTo>
                  <a:cubicBezTo>
                    <a:pt x="94" y="161"/>
                    <a:pt x="54" y="94"/>
                    <a:pt x="27" y="27"/>
                  </a:cubicBezTo>
                  <a:cubicBezTo>
                    <a:pt x="27" y="14"/>
                    <a:pt x="13" y="14"/>
                    <a:pt x="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4147912" y="138555"/>
              <a:ext cx="143883" cy="151449"/>
            </a:xfrm>
            <a:custGeom>
              <a:avLst/>
              <a:gdLst/>
              <a:ahLst/>
              <a:cxnLst/>
              <a:rect l="l" t="t" r="r" b="b"/>
              <a:pathLst>
                <a:path w="4583" h="4824" extrusionOk="0">
                  <a:moveTo>
                    <a:pt x="361" y="0"/>
                  </a:moveTo>
                  <a:cubicBezTo>
                    <a:pt x="321" y="0"/>
                    <a:pt x="294" y="27"/>
                    <a:pt x="294" y="68"/>
                  </a:cubicBezTo>
                  <a:cubicBezTo>
                    <a:pt x="321" y="175"/>
                    <a:pt x="348" y="268"/>
                    <a:pt x="375" y="374"/>
                  </a:cubicBezTo>
                  <a:lnTo>
                    <a:pt x="375" y="0"/>
                  </a:lnTo>
                  <a:close/>
                  <a:moveTo>
                    <a:pt x="375" y="829"/>
                  </a:moveTo>
                  <a:cubicBezTo>
                    <a:pt x="241" y="2004"/>
                    <a:pt x="0" y="3247"/>
                    <a:pt x="241" y="4409"/>
                  </a:cubicBezTo>
                  <a:cubicBezTo>
                    <a:pt x="147" y="4516"/>
                    <a:pt x="227" y="4703"/>
                    <a:pt x="387" y="4717"/>
                  </a:cubicBezTo>
                  <a:cubicBezTo>
                    <a:pt x="909" y="4770"/>
                    <a:pt x="1429" y="4824"/>
                    <a:pt x="1951" y="4824"/>
                  </a:cubicBezTo>
                  <a:cubicBezTo>
                    <a:pt x="2218" y="4824"/>
                    <a:pt x="2472" y="4810"/>
                    <a:pt x="2726" y="4783"/>
                  </a:cubicBezTo>
                  <a:cubicBezTo>
                    <a:pt x="2753" y="4783"/>
                    <a:pt x="2779" y="4770"/>
                    <a:pt x="2806" y="4757"/>
                  </a:cubicBezTo>
                  <a:cubicBezTo>
                    <a:pt x="3340" y="4770"/>
                    <a:pt x="3875" y="4783"/>
                    <a:pt x="4409" y="4810"/>
                  </a:cubicBezTo>
                  <a:lnTo>
                    <a:pt x="4422" y="4810"/>
                  </a:lnTo>
                  <a:cubicBezTo>
                    <a:pt x="4556" y="4810"/>
                    <a:pt x="4582" y="4623"/>
                    <a:pt x="4476" y="4543"/>
                  </a:cubicBezTo>
                  <a:cubicBezTo>
                    <a:pt x="4436" y="4516"/>
                    <a:pt x="4409" y="4489"/>
                    <a:pt x="4369" y="4463"/>
                  </a:cubicBezTo>
                  <a:lnTo>
                    <a:pt x="4369" y="4650"/>
                  </a:lnTo>
                  <a:cubicBezTo>
                    <a:pt x="4182" y="4703"/>
                    <a:pt x="3086" y="4744"/>
                    <a:pt x="2071" y="4744"/>
                  </a:cubicBezTo>
                  <a:cubicBezTo>
                    <a:pt x="1577" y="4744"/>
                    <a:pt x="1109" y="4730"/>
                    <a:pt x="761" y="4717"/>
                  </a:cubicBezTo>
                  <a:cubicBezTo>
                    <a:pt x="588" y="4703"/>
                    <a:pt x="455" y="4703"/>
                    <a:pt x="375" y="4690"/>
                  </a:cubicBezTo>
                  <a:lnTo>
                    <a:pt x="375" y="8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4204109" y="223697"/>
              <a:ext cx="24771" cy="33153"/>
            </a:xfrm>
            <a:custGeom>
              <a:avLst/>
              <a:gdLst/>
              <a:ahLst/>
              <a:cxnLst/>
              <a:rect l="l" t="t" r="r" b="b"/>
              <a:pathLst>
                <a:path w="789" h="1056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402"/>
                    <a:pt x="348" y="735"/>
                    <a:pt x="642" y="1056"/>
                  </a:cubicBezTo>
                  <a:cubicBezTo>
                    <a:pt x="749" y="963"/>
                    <a:pt x="788" y="883"/>
                    <a:pt x="788" y="829"/>
                  </a:cubicBezTo>
                  <a:cubicBezTo>
                    <a:pt x="788" y="762"/>
                    <a:pt x="749" y="696"/>
                    <a:pt x="708" y="642"/>
                  </a:cubicBezTo>
                  <a:cubicBezTo>
                    <a:pt x="695" y="628"/>
                    <a:pt x="695" y="602"/>
                    <a:pt x="682" y="589"/>
                  </a:cubicBezTo>
                  <a:cubicBezTo>
                    <a:pt x="494" y="455"/>
                    <a:pt x="321" y="322"/>
                    <a:pt x="161" y="16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8473128" y="139811"/>
              <a:ext cx="6310" cy="440"/>
            </a:xfrm>
            <a:custGeom>
              <a:avLst/>
              <a:gdLst/>
              <a:ahLst/>
              <a:cxnLst/>
              <a:rect l="l" t="t" r="r" b="b"/>
              <a:pathLst>
                <a:path w="201" h="14" extrusionOk="0">
                  <a:moveTo>
                    <a:pt x="200" y="1"/>
                  </a:moveTo>
                  <a:cubicBezTo>
                    <a:pt x="120" y="1"/>
                    <a:pt x="54" y="1"/>
                    <a:pt x="0" y="14"/>
                  </a:cubicBezTo>
                  <a:lnTo>
                    <a:pt x="27" y="14"/>
                  </a:lnTo>
                  <a:cubicBezTo>
                    <a:pt x="67" y="1"/>
                    <a:pt x="134" y="1"/>
                    <a:pt x="200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8472688" y="285356"/>
              <a:ext cx="96948" cy="1287"/>
            </a:xfrm>
            <a:custGeom>
              <a:avLst/>
              <a:gdLst/>
              <a:ahLst/>
              <a:cxnLst/>
              <a:rect l="l" t="t" r="r" b="b"/>
              <a:pathLst>
                <a:path w="3088" h="41" extrusionOk="0">
                  <a:moveTo>
                    <a:pt x="0" y="0"/>
                  </a:moveTo>
                  <a:lnTo>
                    <a:pt x="0" y="0"/>
                  </a:lnTo>
                  <a:cubicBezTo>
                    <a:pt x="41" y="14"/>
                    <a:pt x="94" y="14"/>
                    <a:pt x="134" y="14"/>
                  </a:cubicBezTo>
                  <a:lnTo>
                    <a:pt x="161" y="14"/>
                  </a:lnTo>
                  <a:cubicBezTo>
                    <a:pt x="100" y="10"/>
                    <a:pt x="46" y="5"/>
                    <a:pt x="0" y="0"/>
                  </a:cubicBezTo>
                  <a:close/>
                  <a:moveTo>
                    <a:pt x="161" y="14"/>
                  </a:moveTo>
                  <a:lnTo>
                    <a:pt x="161" y="14"/>
                  </a:lnTo>
                  <a:cubicBezTo>
                    <a:pt x="208" y="18"/>
                    <a:pt x="260" y="21"/>
                    <a:pt x="316" y="23"/>
                  </a:cubicBezTo>
                  <a:lnTo>
                    <a:pt x="316" y="23"/>
                  </a:lnTo>
                  <a:cubicBezTo>
                    <a:pt x="282" y="19"/>
                    <a:pt x="248" y="14"/>
                    <a:pt x="214" y="14"/>
                  </a:cubicBezTo>
                  <a:close/>
                  <a:moveTo>
                    <a:pt x="316" y="23"/>
                  </a:moveTo>
                  <a:cubicBezTo>
                    <a:pt x="336" y="25"/>
                    <a:pt x="355" y="27"/>
                    <a:pt x="375" y="27"/>
                  </a:cubicBezTo>
                  <a:lnTo>
                    <a:pt x="404" y="27"/>
                  </a:lnTo>
                  <a:cubicBezTo>
                    <a:pt x="374" y="26"/>
                    <a:pt x="344" y="25"/>
                    <a:pt x="316" y="23"/>
                  </a:cubicBezTo>
                  <a:close/>
                  <a:moveTo>
                    <a:pt x="404" y="27"/>
                  </a:moveTo>
                  <a:cubicBezTo>
                    <a:pt x="514" y="31"/>
                    <a:pt x="636" y="35"/>
                    <a:pt x="766" y="37"/>
                  </a:cubicBezTo>
                  <a:lnTo>
                    <a:pt x="766" y="37"/>
                  </a:lnTo>
                  <a:cubicBezTo>
                    <a:pt x="661" y="27"/>
                    <a:pt x="565" y="27"/>
                    <a:pt x="469" y="27"/>
                  </a:cubicBezTo>
                  <a:close/>
                  <a:moveTo>
                    <a:pt x="766" y="37"/>
                  </a:moveTo>
                  <a:cubicBezTo>
                    <a:pt x="778" y="38"/>
                    <a:pt x="790" y="40"/>
                    <a:pt x="802" y="41"/>
                  </a:cubicBezTo>
                  <a:lnTo>
                    <a:pt x="1217" y="41"/>
                  </a:lnTo>
                  <a:cubicBezTo>
                    <a:pt x="1059" y="41"/>
                    <a:pt x="908" y="40"/>
                    <a:pt x="766" y="37"/>
                  </a:cubicBezTo>
                  <a:close/>
                  <a:moveTo>
                    <a:pt x="3087" y="27"/>
                  </a:moveTo>
                  <a:cubicBezTo>
                    <a:pt x="3020" y="27"/>
                    <a:pt x="2954" y="27"/>
                    <a:pt x="2873" y="41"/>
                  </a:cubicBezTo>
                  <a:cubicBezTo>
                    <a:pt x="2954" y="41"/>
                    <a:pt x="3020" y="27"/>
                    <a:pt x="3087" y="27"/>
                  </a:cubicBez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8469329" y="139811"/>
              <a:ext cx="140964" cy="146834"/>
            </a:xfrm>
            <a:custGeom>
              <a:avLst/>
              <a:gdLst/>
              <a:ahLst/>
              <a:cxnLst/>
              <a:rect l="l" t="t" r="r" b="b"/>
              <a:pathLst>
                <a:path w="4490" h="4677" extrusionOk="0">
                  <a:moveTo>
                    <a:pt x="321" y="1"/>
                  </a:moveTo>
                  <a:cubicBezTo>
                    <a:pt x="241" y="1"/>
                    <a:pt x="175" y="1"/>
                    <a:pt x="121" y="14"/>
                  </a:cubicBezTo>
                  <a:lnTo>
                    <a:pt x="95" y="14"/>
                  </a:lnTo>
                  <a:cubicBezTo>
                    <a:pt x="68" y="14"/>
                    <a:pt x="41" y="28"/>
                    <a:pt x="27" y="28"/>
                  </a:cubicBezTo>
                  <a:lnTo>
                    <a:pt x="1" y="28"/>
                  </a:lnTo>
                  <a:lnTo>
                    <a:pt x="1" y="4436"/>
                  </a:lnTo>
                  <a:cubicBezTo>
                    <a:pt x="27" y="4517"/>
                    <a:pt x="54" y="4570"/>
                    <a:pt x="95" y="4624"/>
                  </a:cubicBezTo>
                  <a:lnTo>
                    <a:pt x="107" y="4636"/>
                  </a:lnTo>
                  <a:cubicBezTo>
                    <a:pt x="348" y="4663"/>
                    <a:pt x="802" y="4677"/>
                    <a:pt x="1324" y="4677"/>
                  </a:cubicBezTo>
                  <a:lnTo>
                    <a:pt x="2980" y="4677"/>
                  </a:lnTo>
                  <a:cubicBezTo>
                    <a:pt x="3061" y="4663"/>
                    <a:pt x="3127" y="4663"/>
                    <a:pt x="3194" y="4663"/>
                  </a:cubicBezTo>
                  <a:lnTo>
                    <a:pt x="3568" y="4663"/>
                  </a:lnTo>
                  <a:cubicBezTo>
                    <a:pt x="3595" y="4663"/>
                    <a:pt x="3608" y="4650"/>
                    <a:pt x="3622" y="4650"/>
                  </a:cubicBezTo>
                  <a:lnTo>
                    <a:pt x="3889" y="4650"/>
                  </a:lnTo>
                  <a:cubicBezTo>
                    <a:pt x="3942" y="4650"/>
                    <a:pt x="3982" y="4636"/>
                    <a:pt x="4022" y="4636"/>
                  </a:cubicBezTo>
                  <a:cubicBezTo>
                    <a:pt x="4263" y="4624"/>
                    <a:pt x="4436" y="4610"/>
                    <a:pt x="4490" y="4597"/>
                  </a:cubicBezTo>
                  <a:lnTo>
                    <a:pt x="4490" y="4490"/>
                  </a:lnTo>
                  <a:lnTo>
                    <a:pt x="4356" y="4490"/>
                  </a:lnTo>
                  <a:cubicBezTo>
                    <a:pt x="3702" y="4223"/>
                    <a:pt x="3100" y="3808"/>
                    <a:pt x="2566" y="3314"/>
                  </a:cubicBezTo>
                  <a:cubicBezTo>
                    <a:pt x="2432" y="3528"/>
                    <a:pt x="2286" y="3742"/>
                    <a:pt x="2125" y="3942"/>
                  </a:cubicBezTo>
                  <a:cubicBezTo>
                    <a:pt x="2085" y="3995"/>
                    <a:pt x="1965" y="3995"/>
                    <a:pt x="1871" y="4009"/>
                  </a:cubicBezTo>
                  <a:lnTo>
                    <a:pt x="1871" y="3968"/>
                  </a:lnTo>
                  <a:lnTo>
                    <a:pt x="1871" y="3861"/>
                  </a:lnTo>
                  <a:cubicBezTo>
                    <a:pt x="1871" y="3808"/>
                    <a:pt x="1871" y="3768"/>
                    <a:pt x="1898" y="3742"/>
                  </a:cubicBezTo>
                  <a:cubicBezTo>
                    <a:pt x="2031" y="3514"/>
                    <a:pt x="2192" y="3300"/>
                    <a:pt x="2339" y="3100"/>
                  </a:cubicBezTo>
                  <a:cubicBezTo>
                    <a:pt x="1470" y="2205"/>
                    <a:pt x="775" y="1083"/>
                    <a:pt x="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8464306" y="135196"/>
              <a:ext cx="155217" cy="159863"/>
            </a:xfrm>
            <a:custGeom>
              <a:avLst/>
              <a:gdLst/>
              <a:ahLst/>
              <a:cxnLst/>
              <a:rect l="l" t="t" r="r" b="b"/>
              <a:pathLst>
                <a:path w="4944" h="5092" extrusionOk="0">
                  <a:moveTo>
                    <a:pt x="308" y="0"/>
                  </a:moveTo>
                  <a:cubicBezTo>
                    <a:pt x="241" y="0"/>
                    <a:pt x="161" y="54"/>
                    <a:pt x="148" y="161"/>
                  </a:cubicBezTo>
                  <a:cubicBezTo>
                    <a:pt x="54" y="1056"/>
                    <a:pt x="121" y="1938"/>
                    <a:pt x="134" y="2820"/>
                  </a:cubicBezTo>
                  <a:cubicBezTo>
                    <a:pt x="148" y="3221"/>
                    <a:pt x="0" y="4115"/>
                    <a:pt x="161" y="4583"/>
                  </a:cubicBezTo>
                  <a:lnTo>
                    <a:pt x="161" y="175"/>
                  </a:lnTo>
                  <a:lnTo>
                    <a:pt x="187" y="175"/>
                  </a:lnTo>
                  <a:cubicBezTo>
                    <a:pt x="201" y="175"/>
                    <a:pt x="228" y="161"/>
                    <a:pt x="255" y="161"/>
                  </a:cubicBezTo>
                  <a:lnTo>
                    <a:pt x="308" y="161"/>
                  </a:lnTo>
                  <a:cubicBezTo>
                    <a:pt x="348" y="148"/>
                    <a:pt x="415" y="148"/>
                    <a:pt x="481" y="148"/>
                  </a:cubicBezTo>
                  <a:cubicBezTo>
                    <a:pt x="481" y="134"/>
                    <a:pt x="468" y="121"/>
                    <a:pt x="468" y="121"/>
                  </a:cubicBezTo>
                  <a:cubicBezTo>
                    <a:pt x="442" y="41"/>
                    <a:pt x="374" y="0"/>
                    <a:pt x="308" y="0"/>
                  </a:cubicBezTo>
                  <a:close/>
                  <a:moveTo>
                    <a:pt x="4650" y="4637"/>
                  </a:moveTo>
                  <a:lnTo>
                    <a:pt x="4650" y="4744"/>
                  </a:lnTo>
                  <a:cubicBezTo>
                    <a:pt x="4596" y="4757"/>
                    <a:pt x="4423" y="4771"/>
                    <a:pt x="4182" y="4783"/>
                  </a:cubicBezTo>
                  <a:cubicBezTo>
                    <a:pt x="4142" y="4783"/>
                    <a:pt x="4102" y="4797"/>
                    <a:pt x="4049" y="4797"/>
                  </a:cubicBezTo>
                  <a:lnTo>
                    <a:pt x="3782" y="4797"/>
                  </a:lnTo>
                  <a:cubicBezTo>
                    <a:pt x="3768" y="4797"/>
                    <a:pt x="3755" y="4810"/>
                    <a:pt x="3728" y="4810"/>
                  </a:cubicBezTo>
                  <a:lnTo>
                    <a:pt x="3354" y="4810"/>
                  </a:lnTo>
                  <a:cubicBezTo>
                    <a:pt x="3287" y="4810"/>
                    <a:pt x="3221" y="4824"/>
                    <a:pt x="3140" y="4824"/>
                  </a:cubicBezTo>
                  <a:lnTo>
                    <a:pt x="1069" y="4824"/>
                  </a:lnTo>
                  <a:cubicBezTo>
                    <a:pt x="949" y="4810"/>
                    <a:pt x="842" y="4810"/>
                    <a:pt x="736" y="4810"/>
                  </a:cubicBezTo>
                  <a:lnTo>
                    <a:pt x="642" y="4810"/>
                  </a:lnTo>
                  <a:cubicBezTo>
                    <a:pt x="588" y="4810"/>
                    <a:pt x="535" y="4797"/>
                    <a:pt x="481" y="4797"/>
                  </a:cubicBezTo>
                  <a:lnTo>
                    <a:pt x="401" y="4797"/>
                  </a:lnTo>
                  <a:cubicBezTo>
                    <a:pt x="361" y="4797"/>
                    <a:pt x="308" y="4797"/>
                    <a:pt x="267" y="4783"/>
                  </a:cubicBezTo>
                  <a:lnTo>
                    <a:pt x="267" y="4783"/>
                  </a:lnTo>
                  <a:cubicBezTo>
                    <a:pt x="468" y="4997"/>
                    <a:pt x="909" y="5011"/>
                    <a:pt x="1270" y="5011"/>
                  </a:cubicBezTo>
                  <a:lnTo>
                    <a:pt x="1591" y="5011"/>
                  </a:lnTo>
                  <a:cubicBezTo>
                    <a:pt x="2218" y="5064"/>
                    <a:pt x="2859" y="5091"/>
                    <a:pt x="3488" y="5091"/>
                  </a:cubicBezTo>
                  <a:cubicBezTo>
                    <a:pt x="3862" y="5091"/>
                    <a:pt x="4249" y="5091"/>
                    <a:pt x="4610" y="5051"/>
                  </a:cubicBezTo>
                  <a:cubicBezTo>
                    <a:pt x="4717" y="5051"/>
                    <a:pt x="4783" y="4984"/>
                    <a:pt x="4810" y="4917"/>
                  </a:cubicBezTo>
                  <a:lnTo>
                    <a:pt x="4850" y="4917"/>
                  </a:lnTo>
                  <a:cubicBezTo>
                    <a:pt x="4931" y="4917"/>
                    <a:pt x="4943" y="4783"/>
                    <a:pt x="4863" y="4757"/>
                  </a:cubicBezTo>
                  <a:cubicBezTo>
                    <a:pt x="4837" y="4757"/>
                    <a:pt x="4810" y="4744"/>
                    <a:pt x="4783" y="4730"/>
                  </a:cubicBezTo>
                  <a:cubicBezTo>
                    <a:pt x="4756" y="4690"/>
                    <a:pt x="4717" y="4650"/>
                    <a:pt x="4650" y="4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8528037" y="237134"/>
              <a:ext cx="21851" cy="28538"/>
            </a:xfrm>
            <a:custGeom>
              <a:avLst/>
              <a:gdLst/>
              <a:ahLst/>
              <a:cxnLst/>
              <a:rect l="l" t="t" r="r" b="b"/>
              <a:pathLst>
                <a:path w="696" h="909" extrusionOk="0">
                  <a:moveTo>
                    <a:pt x="469" y="0"/>
                  </a:moveTo>
                  <a:cubicBezTo>
                    <a:pt x="322" y="200"/>
                    <a:pt x="161" y="414"/>
                    <a:pt x="28" y="642"/>
                  </a:cubicBezTo>
                  <a:cubicBezTo>
                    <a:pt x="1" y="668"/>
                    <a:pt x="1" y="708"/>
                    <a:pt x="1" y="761"/>
                  </a:cubicBezTo>
                  <a:lnTo>
                    <a:pt x="1" y="868"/>
                  </a:lnTo>
                  <a:lnTo>
                    <a:pt x="1" y="909"/>
                  </a:lnTo>
                  <a:cubicBezTo>
                    <a:pt x="95" y="895"/>
                    <a:pt x="215" y="895"/>
                    <a:pt x="255" y="842"/>
                  </a:cubicBezTo>
                  <a:cubicBezTo>
                    <a:pt x="416" y="642"/>
                    <a:pt x="562" y="428"/>
                    <a:pt x="696" y="214"/>
                  </a:cubicBezTo>
                  <a:cubicBezTo>
                    <a:pt x="629" y="147"/>
                    <a:pt x="549" y="81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4208724" y="138555"/>
              <a:ext cx="44079" cy="879"/>
            </a:xfrm>
            <a:custGeom>
              <a:avLst/>
              <a:gdLst/>
              <a:ahLst/>
              <a:cxnLst/>
              <a:rect l="l" t="t" r="r" b="b"/>
              <a:pathLst>
                <a:path w="1404" h="28" extrusionOk="0">
                  <a:moveTo>
                    <a:pt x="0" y="0"/>
                  </a:moveTo>
                  <a:cubicBezTo>
                    <a:pt x="214" y="0"/>
                    <a:pt x="428" y="14"/>
                    <a:pt x="629" y="14"/>
                  </a:cubicBezTo>
                  <a:cubicBezTo>
                    <a:pt x="896" y="14"/>
                    <a:pt x="1149" y="14"/>
                    <a:pt x="1403" y="27"/>
                  </a:cubicBezTo>
                  <a:lnTo>
                    <a:pt x="1403" y="14"/>
                  </a:lnTo>
                  <a:lnTo>
                    <a:pt x="641" y="14"/>
                  </a:lnTo>
                  <a:cubicBezTo>
                    <a:pt x="428" y="0"/>
                    <a:pt x="214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4285044" y="168757"/>
              <a:ext cx="31" cy="65898"/>
            </a:xfrm>
            <a:custGeom>
              <a:avLst/>
              <a:gdLst/>
              <a:ahLst/>
              <a:cxnLst/>
              <a:rect l="l" t="t" r="r" b="b"/>
              <a:pathLst>
                <a:path w="1" h="2099" extrusionOk="0">
                  <a:moveTo>
                    <a:pt x="1" y="0"/>
                  </a:moveTo>
                  <a:lnTo>
                    <a:pt x="1" y="2098"/>
                  </a:lnTo>
                  <a:lnTo>
                    <a:pt x="1" y="20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4198238" y="138555"/>
              <a:ext cx="86839" cy="96948"/>
            </a:xfrm>
            <a:custGeom>
              <a:avLst/>
              <a:gdLst/>
              <a:ahLst/>
              <a:cxnLst/>
              <a:rect l="l" t="t" r="r" b="b"/>
              <a:pathLst>
                <a:path w="2766" h="3088" extrusionOk="0">
                  <a:moveTo>
                    <a:pt x="334" y="0"/>
                  </a:moveTo>
                  <a:cubicBezTo>
                    <a:pt x="268" y="14"/>
                    <a:pt x="214" y="41"/>
                    <a:pt x="147" y="68"/>
                  </a:cubicBezTo>
                  <a:cubicBezTo>
                    <a:pt x="67" y="94"/>
                    <a:pt x="1" y="228"/>
                    <a:pt x="94" y="294"/>
                  </a:cubicBezTo>
                  <a:cubicBezTo>
                    <a:pt x="695" y="789"/>
                    <a:pt x="1617" y="321"/>
                    <a:pt x="1764" y="1336"/>
                  </a:cubicBezTo>
                  <a:cubicBezTo>
                    <a:pt x="1857" y="1924"/>
                    <a:pt x="1830" y="2779"/>
                    <a:pt x="2498" y="3060"/>
                  </a:cubicBezTo>
                  <a:cubicBezTo>
                    <a:pt x="2539" y="3073"/>
                    <a:pt x="2592" y="3087"/>
                    <a:pt x="2632" y="3087"/>
                  </a:cubicBezTo>
                  <a:cubicBezTo>
                    <a:pt x="2673" y="3087"/>
                    <a:pt x="2726" y="3073"/>
                    <a:pt x="2766" y="3060"/>
                  </a:cubicBezTo>
                  <a:lnTo>
                    <a:pt x="2766" y="962"/>
                  </a:lnTo>
                  <a:cubicBezTo>
                    <a:pt x="2699" y="789"/>
                    <a:pt x="2619" y="629"/>
                    <a:pt x="2498" y="481"/>
                  </a:cubicBezTo>
                  <a:cubicBezTo>
                    <a:pt x="2311" y="268"/>
                    <a:pt x="2044" y="107"/>
                    <a:pt x="1737" y="27"/>
                  </a:cubicBezTo>
                  <a:cubicBezTo>
                    <a:pt x="1483" y="14"/>
                    <a:pt x="1230" y="14"/>
                    <a:pt x="963" y="14"/>
                  </a:cubicBezTo>
                  <a:cubicBezTo>
                    <a:pt x="762" y="14"/>
                    <a:pt x="548" y="0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4208724" y="136043"/>
              <a:ext cx="82663" cy="98612"/>
            </a:xfrm>
            <a:custGeom>
              <a:avLst/>
              <a:gdLst/>
              <a:ahLst/>
              <a:cxnLst/>
              <a:rect l="l" t="t" r="r" b="b"/>
              <a:pathLst>
                <a:path w="2633" h="3141" extrusionOk="0">
                  <a:moveTo>
                    <a:pt x="668" y="0"/>
                  </a:moveTo>
                  <a:cubicBezTo>
                    <a:pt x="428" y="0"/>
                    <a:pt x="201" y="27"/>
                    <a:pt x="0" y="80"/>
                  </a:cubicBezTo>
                  <a:lnTo>
                    <a:pt x="14" y="80"/>
                  </a:lnTo>
                  <a:cubicBezTo>
                    <a:pt x="214" y="80"/>
                    <a:pt x="428" y="80"/>
                    <a:pt x="641" y="94"/>
                  </a:cubicBezTo>
                  <a:lnTo>
                    <a:pt x="1403" y="94"/>
                  </a:lnTo>
                  <a:cubicBezTo>
                    <a:pt x="1163" y="27"/>
                    <a:pt x="909" y="0"/>
                    <a:pt x="668" y="0"/>
                  </a:cubicBezTo>
                  <a:close/>
                  <a:moveTo>
                    <a:pt x="2432" y="1042"/>
                  </a:moveTo>
                  <a:lnTo>
                    <a:pt x="2432" y="3140"/>
                  </a:lnTo>
                  <a:cubicBezTo>
                    <a:pt x="2499" y="3100"/>
                    <a:pt x="2552" y="3020"/>
                    <a:pt x="2565" y="2913"/>
                  </a:cubicBezTo>
                  <a:cubicBezTo>
                    <a:pt x="2606" y="2352"/>
                    <a:pt x="2633" y="1617"/>
                    <a:pt x="2432" y="1042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8564110" y="147785"/>
              <a:ext cx="46182" cy="69666"/>
            </a:xfrm>
            <a:custGeom>
              <a:avLst/>
              <a:gdLst/>
              <a:ahLst/>
              <a:cxnLst/>
              <a:rect l="l" t="t" r="r" b="b"/>
              <a:pathLst>
                <a:path w="1471" h="2219" extrusionOk="0">
                  <a:moveTo>
                    <a:pt x="402" y="0"/>
                  </a:moveTo>
                  <a:cubicBezTo>
                    <a:pt x="335" y="0"/>
                    <a:pt x="268" y="14"/>
                    <a:pt x="202" y="41"/>
                  </a:cubicBezTo>
                  <a:cubicBezTo>
                    <a:pt x="28" y="94"/>
                    <a:pt x="1" y="308"/>
                    <a:pt x="148" y="415"/>
                  </a:cubicBezTo>
                  <a:cubicBezTo>
                    <a:pt x="402" y="588"/>
                    <a:pt x="576" y="762"/>
                    <a:pt x="603" y="1083"/>
                  </a:cubicBezTo>
                  <a:cubicBezTo>
                    <a:pt x="642" y="1404"/>
                    <a:pt x="576" y="1698"/>
                    <a:pt x="656" y="2018"/>
                  </a:cubicBezTo>
                  <a:cubicBezTo>
                    <a:pt x="696" y="2152"/>
                    <a:pt x="790" y="2218"/>
                    <a:pt x="909" y="2218"/>
                  </a:cubicBezTo>
                  <a:cubicBezTo>
                    <a:pt x="1003" y="2218"/>
                    <a:pt x="1096" y="2178"/>
                    <a:pt x="1150" y="2084"/>
                  </a:cubicBezTo>
                  <a:cubicBezTo>
                    <a:pt x="1458" y="1657"/>
                    <a:pt x="1471" y="1056"/>
                    <a:pt x="1230" y="588"/>
                  </a:cubicBezTo>
                  <a:cubicBezTo>
                    <a:pt x="1084" y="294"/>
                    <a:pt x="749" y="0"/>
                    <a:pt x="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6031563" y="143578"/>
              <a:ext cx="2574" cy="31"/>
            </a:xfrm>
            <a:custGeom>
              <a:avLst/>
              <a:gdLst/>
              <a:ahLst/>
              <a:cxnLst/>
              <a:rect l="l" t="t" r="r" b="b"/>
              <a:pathLst>
                <a:path w="82" h="1" extrusionOk="0">
                  <a:moveTo>
                    <a:pt x="1" y="1"/>
                  </a:moveTo>
                  <a:lnTo>
                    <a:pt x="81" y="1"/>
                  </a:lnTo>
                  <a:lnTo>
                    <a:pt x="8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6018597" y="143578"/>
              <a:ext cx="35665" cy="33185"/>
            </a:xfrm>
            <a:custGeom>
              <a:avLst/>
              <a:gdLst/>
              <a:ahLst/>
              <a:cxnLst/>
              <a:rect l="l" t="t" r="r" b="b"/>
              <a:pathLst>
                <a:path w="1136" h="1057" extrusionOk="0">
                  <a:moveTo>
                    <a:pt x="414" y="1057"/>
                  </a:moveTo>
                  <a:lnTo>
                    <a:pt x="414" y="1057"/>
                  </a:lnTo>
                  <a:lnTo>
                    <a:pt x="414" y="1057"/>
                  </a:lnTo>
                  <a:lnTo>
                    <a:pt x="414" y="1057"/>
                  </a:lnTo>
                  <a:close/>
                  <a:moveTo>
                    <a:pt x="615" y="1016"/>
                  </a:moveTo>
                  <a:lnTo>
                    <a:pt x="615" y="1030"/>
                  </a:lnTo>
                  <a:lnTo>
                    <a:pt x="615" y="1016"/>
                  </a:lnTo>
                  <a:close/>
                  <a:moveTo>
                    <a:pt x="0" y="535"/>
                  </a:moveTo>
                  <a:cubicBezTo>
                    <a:pt x="0" y="789"/>
                    <a:pt x="134" y="1057"/>
                    <a:pt x="414" y="1057"/>
                  </a:cubicBezTo>
                  <a:cubicBezTo>
                    <a:pt x="134" y="1057"/>
                    <a:pt x="0" y="789"/>
                    <a:pt x="0" y="535"/>
                  </a:cubicBezTo>
                  <a:close/>
                  <a:moveTo>
                    <a:pt x="494" y="1"/>
                  </a:moveTo>
                  <a:cubicBezTo>
                    <a:pt x="535" y="1"/>
                    <a:pt x="574" y="15"/>
                    <a:pt x="615" y="27"/>
                  </a:cubicBezTo>
                  <a:cubicBezTo>
                    <a:pt x="775" y="95"/>
                    <a:pt x="948" y="134"/>
                    <a:pt x="1135" y="175"/>
                  </a:cubicBezTo>
                  <a:lnTo>
                    <a:pt x="1135" y="175"/>
                  </a:lnTo>
                  <a:cubicBezTo>
                    <a:pt x="948" y="134"/>
                    <a:pt x="775" y="95"/>
                    <a:pt x="615" y="27"/>
                  </a:cubicBezTo>
                  <a:cubicBezTo>
                    <a:pt x="574" y="15"/>
                    <a:pt x="535" y="1"/>
                    <a:pt x="494" y="1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6018597" y="141914"/>
              <a:ext cx="2357262" cy="36544"/>
            </a:xfrm>
            <a:custGeom>
              <a:avLst/>
              <a:gdLst/>
              <a:ahLst/>
              <a:cxnLst/>
              <a:rect l="l" t="t" r="r" b="b"/>
              <a:pathLst>
                <a:path w="75084" h="1164" extrusionOk="0">
                  <a:moveTo>
                    <a:pt x="71290" y="0"/>
                  </a:moveTo>
                  <a:cubicBezTo>
                    <a:pt x="70381" y="0"/>
                    <a:pt x="69459" y="41"/>
                    <a:pt x="68550" y="94"/>
                  </a:cubicBezTo>
                  <a:cubicBezTo>
                    <a:pt x="67642" y="134"/>
                    <a:pt x="66747" y="174"/>
                    <a:pt x="65892" y="174"/>
                  </a:cubicBezTo>
                  <a:lnTo>
                    <a:pt x="65851" y="174"/>
                  </a:lnTo>
                  <a:cubicBezTo>
                    <a:pt x="62859" y="174"/>
                    <a:pt x="59880" y="174"/>
                    <a:pt x="56900" y="161"/>
                  </a:cubicBezTo>
                  <a:cubicBezTo>
                    <a:pt x="51543" y="148"/>
                    <a:pt x="46199" y="134"/>
                    <a:pt x="40841" y="134"/>
                  </a:cubicBezTo>
                  <a:lnTo>
                    <a:pt x="38317" y="134"/>
                  </a:lnTo>
                  <a:cubicBezTo>
                    <a:pt x="33761" y="134"/>
                    <a:pt x="29205" y="161"/>
                    <a:pt x="24649" y="161"/>
                  </a:cubicBezTo>
                  <a:cubicBezTo>
                    <a:pt x="23006" y="161"/>
                    <a:pt x="21376" y="161"/>
                    <a:pt x="19746" y="148"/>
                  </a:cubicBezTo>
                  <a:cubicBezTo>
                    <a:pt x="16767" y="134"/>
                    <a:pt x="13788" y="68"/>
                    <a:pt x="10795" y="68"/>
                  </a:cubicBezTo>
                  <a:lnTo>
                    <a:pt x="10662" y="68"/>
                  </a:lnTo>
                  <a:cubicBezTo>
                    <a:pt x="9098" y="68"/>
                    <a:pt x="7548" y="161"/>
                    <a:pt x="5986" y="214"/>
                  </a:cubicBezTo>
                  <a:cubicBezTo>
                    <a:pt x="5024" y="241"/>
                    <a:pt x="3861" y="388"/>
                    <a:pt x="2765" y="388"/>
                  </a:cubicBezTo>
                  <a:cubicBezTo>
                    <a:pt x="2191" y="388"/>
                    <a:pt x="1630" y="348"/>
                    <a:pt x="1135" y="228"/>
                  </a:cubicBezTo>
                  <a:cubicBezTo>
                    <a:pt x="948" y="187"/>
                    <a:pt x="775" y="148"/>
                    <a:pt x="615" y="80"/>
                  </a:cubicBezTo>
                  <a:cubicBezTo>
                    <a:pt x="574" y="68"/>
                    <a:pt x="535" y="54"/>
                    <a:pt x="494" y="54"/>
                  </a:cubicBezTo>
                  <a:lnTo>
                    <a:pt x="414" y="54"/>
                  </a:lnTo>
                  <a:cubicBezTo>
                    <a:pt x="134" y="54"/>
                    <a:pt x="0" y="308"/>
                    <a:pt x="0" y="575"/>
                  </a:cubicBezTo>
                  <a:lnTo>
                    <a:pt x="0" y="588"/>
                  </a:lnTo>
                  <a:cubicBezTo>
                    <a:pt x="0" y="842"/>
                    <a:pt x="134" y="1110"/>
                    <a:pt x="414" y="1110"/>
                  </a:cubicBezTo>
                  <a:cubicBezTo>
                    <a:pt x="467" y="1110"/>
                    <a:pt x="535" y="1096"/>
                    <a:pt x="615" y="1083"/>
                  </a:cubicBezTo>
                  <a:lnTo>
                    <a:pt x="615" y="1069"/>
                  </a:lnTo>
                  <a:cubicBezTo>
                    <a:pt x="775" y="1016"/>
                    <a:pt x="948" y="962"/>
                    <a:pt x="1135" y="923"/>
                  </a:cubicBezTo>
                  <a:cubicBezTo>
                    <a:pt x="1643" y="816"/>
                    <a:pt x="2204" y="775"/>
                    <a:pt x="2779" y="775"/>
                  </a:cubicBezTo>
                  <a:cubicBezTo>
                    <a:pt x="3888" y="775"/>
                    <a:pt x="5050" y="923"/>
                    <a:pt x="5986" y="949"/>
                  </a:cubicBezTo>
                  <a:cubicBezTo>
                    <a:pt x="7548" y="1003"/>
                    <a:pt x="9085" y="1096"/>
                    <a:pt x="10662" y="1096"/>
                  </a:cubicBezTo>
                  <a:lnTo>
                    <a:pt x="10795" y="1096"/>
                  </a:lnTo>
                  <a:cubicBezTo>
                    <a:pt x="13788" y="1083"/>
                    <a:pt x="16767" y="1029"/>
                    <a:pt x="19746" y="1016"/>
                  </a:cubicBezTo>
                  <a:cubicBezTo>
                    <a:pt x="21416" y="1003"/>
                    <a:pt x="23099" y="1003"/>
                    <a:pt x="24770" y="1003"/>
                  </a:cubicBezTo>
                  <a:cubicBezTo>
                    <a:pt x="29286" y="1003"/>
                    <a:pt x="33801" y="1016"/>
                    <a:pt x="38317" y="1029"/>
                  </a:cubicBezTo>
                  <a:lnTo>
                    <a:pt x="40841" y="1029"/>
                  </a:lnTo>
                  <a:cubicBezTo>
                    <a:pt x="46199" y="1029"/>
                    <a:pt x="51543" y="1016"/>
                    <a:pt x="56900" y="1003"/>
                  </a:cubicBezTo>
                  <a:cubicBezTo>
                    <a:pt x="59880" y="989"/>
                    <a:pt x="62859" y="989"/>
                    <a:pt x="65851" y="976"/>
                  </a:cubicBezTo>
                  <a:lnTo>
                    <a:pt x="65892" y="976"/>
                  </a:lnTo>
                  <a:cubicBezTo>
                    <a:pt x="66747" y="976"/>
                    <a:pt x="67642" y="1029"/>
                    <a:pt x="68550" y="1069"/>
                  </a:cubicBezTo>
                  <a:cubicBezTo>
                    <a:pt x="69459" y="1110"/>
                    <a:pt x="70381" y="1163"/>
                    <a:pt x="71302" y="1163"/>
                  </a:cubicBezTo>
                  <a:cubicBezTo>
                    <a:pt x="72519" y="1163"/>
                    <a:pt x="73734" y="1083"/>
                    <a:pt x="74856" y="802"/>
                  </a:cubicBezTo>
                  <a:cubicBezTo>
                    <a:pt x="75084" y="748"/>
                    <a:pt x="75084" y="401"/>
                    <a:pt x="74856" y="348"/>
                  </a:cubicBezTo>
                  <a:cubicBezTo>
                    <a:pt x="73734" y="80"/>
                    <a:pt x="72519" y="0"/>
                    <a:pt x="71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4920598" y="196447"/>
              <a:ext cx="161402" cy="2983"/>
            </a:xfrm>
            <a:custGeom>
              <a:avLst/>
              <a:gdLst/>
              <a:ahLst/>
              <a:cxnLst/>
              <a:rect l="l" t="t" r="r" b="b"/>
              <a:pathLst>
                <a:path w="5141" h="95" extrusionOk="0">
                  <a:moveTo>
                    <a:pt x="0" y="0"/>
                  </a:moveTo>
                  <a:cubicBezTo>
                    <a:pt x="1709" y="54"/>
                    <a:pt x="3419" y="94"/>
                    <a:pt x="5141" y="94"/>
                  </a:cubicBezTo>
                  <a:cubicBezTo>
                    <a:pt x="3431" y="94"/>
                    <a:pt x="1709" y="54"/>
                    <a:pt x="0" y="0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4336657" y="158679"/>
              <a:ext cx="963889" cy="40751"/>
            </a:xfrm>
            <a:custGeom>
              <a:avLst/>
              <a:gdLst/>
              <a:ahLst/>
              <a:cxnLst/>
              <a:rect l="l" t="t" r="r" b="b"/>
              <a:pathLst>
                <a:path w="30702" h="1298" extrusionOk="0">
                  <a:moveTo>
                    <a:pt x="23541" y="1"/>
                  </a:moveTo>
                  <a:cubicBezTo>
                    <a:pt x="20641" y="15"/>
                    <a:pt x="17743" y="134"/>
                    <a:pt x="14910" y="161"/>
                  </a:cubicBezTo>
                  <a:cubicBezTo>
                    <a:pt x="12385" y="175"/>
                    <a:pt x="9860" y="188"/>
                    <a:pt x="7335" y="241"/>
                  </a:cubicBezTo>
                  <a:cubicBezTo>
                    <a:pt x="6239" y="268"/>
                    <a:pt x="5131" y="255"/>
                    <a:pt x="4021" y="282"/>
                  </a:cubicBezTo>
                  <a:cubicBezTo>
                    <a:pt x="4115" y="375"/>
                    <a:pt x="4222" y="469"/>
                    <a:pt x="4342" y="549"/>
                  </a:cubicBezTo>
                  <a:cubicBezTo>
                    <a:pt x="4289" y="562"/>
                    <a:pt x="4235" y="576"/>
                    <a:pt x="4182" y="576"/>
                  </a:cubicBezTo>
                  <a:cubicBezTo>
                    <a:pt x="3982" y="576"/>
                    <a:pt x="3795" y="469"/>
                    <a:pt x="3634" y="282"/>
                  </a:cubicBezTo>
                  <a:cubicBezTo>
                    <a:pt x="3394" y="282"/>
                    <a:pt x="3140" y="295"/>
                    <a:pt x="2899" y="308"/>
                  </a:cubicBezTo>
                  <a:lnTo>
                    <a:pt x="2899" y="348"/>
                  </a:lnTo>
                  <a:cubicBezTo>
                    <a:pt x="2886" y="335"/>
                    <a:pt x="2872" y="321"/>
                    <a:pt x="2846" y="308"/>
                  </a:cubicBezTo>
                  <a:cubicBezTo>
                    <a:pt x="2578" y="321"/>
                    <a:pt x="2298" y="335"/>
                    <a:pt x="2031" y="348"/>
                  </a:cubicBezTo>
                  <a:cubicBezTo>
                    <a:pt x="2044" y="375"/>
                    <a:pt x="2044" y="415"/>
                    <a:pt x="2058" y="442"/>
                  </a:cubicBezTo>
                  <a:cubicBezTo>
                    <a:pt x="1978" y="428"/>
                    <a:pt x="1910" y="401"/>
                    <a:pt x="1857" y="362"/>
                  </a:cubicBezTo>
                  <a:cubicBezTo>
                    <a:pt x="1256" y="401"/>
                    <a:pt x="668" y="455"/>
                    <a:pt x="81" y="549"/>
                  </a:cubicBezTo>
                  <a:cubicBezTo>
                    <a:pt x="27" y="549"/>
                    <a:pt x="0" y="602"/>
                    <a:pt x="0" y="656"/>
                  </a:cubicBezTo>
                  <a:cubicBezTo>
                    <a:pt x="0" y="695"/>
                    <a:pt x="27" y="749"/>
                    <a:pt x="81" y="749"/>
                  </a:cubicBezTo>
                  <a:cubicBezTo>
                    <a:pt x="2352" y="1096"/>
                    <a:pt x="4703" y="1003"/>
                    <a:pt x="6987" y="1057"/>
                  </a:cubicBezTo>
                  <a:cubicBezTo>
                    <a:pt x="9633" y="1110"/>
                    <a:pt x="12265" y="1137"/>
                    <a:pt x="14910" y="1150"/>
                  </a:cubicBezTo>
                  <a:lnTo>
                    <a:pt x="15177" y="1150"/>
                  </a:lnTo>
                  <a:cubicBezTo>
                    <a:pt x="16313" y="1150"/>
                    <a:pt x="17449" y="1176"/>
                    <a:pt x="18598" y="1203"/>
                  </a:cubicBezTo>
                  <a:cubicBezTo>
                    <a:pt x="20308" y="1256"/>
                    <a:pt x="22031" y="1297"/>
                    <a:pt x="23741" y="1297"/>
                  </a:cubicBezTo>
                  <a:cubicBezTo>
                    <a:pt x="25985" y="1297"/>
                    <a:pt x="28217" y="1217"/>
                    <a:pt x="30394" y="963"/>
                  </a:cubicBezTo>
                  <a:cubicBezTo>
                    <a:pt x="30595" y="936"/>
                    <a:pt x="30702" y="789"/>
                    <a:pt x="30702" y="656"/>
                  </a:cubicBezTo>
                  <a:cubicBezTo>
                    <a:pt x="30702" y="508"/>
                    <a:pt x="30595" y="362"/>
                    <a:pt x="30394" y="348"/>
                  </a:cubicBezTo>
                  <a:cubicBezTo>
                    <a:pt x="28297" y="95"/>
                    <a:pt x="26172" y="15"/>
                    <a:pt x="24022" y="1"/>
                  </a:cubicBezTo>
                  <a:cubicBezTo>
                    <a:pt x="23928" y="27"/>
                    <a:pt x="23848" y="41"/>
                    <a:pt x="23767" y="41"/>
                  </a:cubicBezTo>
                  <a:cubicBezTo>
                    <a:pt x="23687" y="41"/>
                    <a:pt x="23607" y="27"/>
                    <a:pt x="23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4450745" y="167501"/>
              <a:ext cx="22228" cy="9262"/>
            </a:xfrm>
            <a:custGeom>
              <a:avLst/>
              <a:gdLst/>
              <a:ahLst/>
              <a:cxnLst/>
              <a:rect l="l" t="t" r="r" b="b"/>
              <a:pathLst>
                <a:path w="708" h="295" extrusionOk="0">
                  <a:moveTo>
                    <a:pt x="0" y="1"/>
                  </a:moveTo>
                  <a:cubicBezTo>
                    <a:pt x="161" y="188"/>
                    <a:pt x="348" y="295"/>
                    <a:pt x="548" y="295"/>
                  </a:cubicBezTo>
                  <a:cubicBezTo>
                    <a:pt x="601" y="295"/>
                    <a:pt x="655" y="281"/>
                    <a:pt x="708" y="268"/>
                  </a:cubicBezTo>
                  <a:cubicBezTo>
                    <a:pt x="588" y="188"/>
                    <a:pt x="481" y="94"/>
                    <a:pt x="387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4394926" y="169573"/>
              <a:ext cx="6342" cy="3014"/>
            </a:xfrm>
            <a:custGeom>
              <a:avLst/>
              <a:gdLst/>
              <a:ahLst/>
              <a:cxnLst/>
              <a:rect l="l" t="t" r="r" b="b"/>
              <a:pathLst>
                <a:path w="202" h="96" extrusionOk="0">
                  <a:moveTo>
                    <a:pt x="175" y="1"/>
                  </a:moveTo>
                  <a:cubicBezTo>
                    <a:pt x="122" y="1"/>
                    <a:pt x="54" y="1"/>
                    <a:pt x="1" y="15"/>
                  </a:cubicBezTo>
                  <a:cubicBezTo>
                    <a:pt x="54" y="54"/>
                    <a:pt x="122" y="81"/>
                    <a:pt x="202" y="95"/>
                  </a:cubicBezTo>
                  <a:cubicBezTo>
                    <a:pt x="188" y="68"/>
                    <a:pt x="188" y="28"/>
                    <a:pt x="175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5075688" y="158679"/>
              <a:ext cx="15132" cy="1319"/>
            </a:xfrm>
            <a:custGeom>
              <a:avLst/>
              <a:gdLst/>
              <a:ahLst/>
              <a:cxnLst/>
              <a:rect l="l" t="t" r="r" b="b"/>
              <a:pathLst>
                <a:path w="482" h="42" extrusionOk="0">
                  <a:moveTo>
                    <a:pt x="1" y="1"/>
                  </a:moveTo>
                  <a:cubicBezTo>
                    <a:pt x="67" y="27"/>
                    <a:pt x="147" y="41"/>
                    <a:pt x="227" y="41"/>
                  </a:cubicBezTo>
                  <a:cubicBezTo>
                    <a:pt x="308" y="41"/>
                    <a:pt x="388" y="27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4425975" y="168348"/>
              <a:ext cx="1727" cy="1256"/>
            </a:xfrm>
            <a:custGeom>
              <a:avLst/>
              <a:gdLst/>
              <a:ahLst/>
              <a:cxnLst/>
              <a:rect l="l" t="t" r="r" b="b"/>
              <a:pathLst>
                <a:path w="55" h="40" extrusionOk="0">
                  <a:moveTo>
                    <a:pt x="1" y="0"/>
                  </a:moveTo>
                  <a:cubicBezTo>
                    <a:pt x="27" y="13"/>
                    <a:pt x="41" y="27"/>
                    <a:pt x="54" y="4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4296378" y="139811"/>
              <a:ext cx="1757900" cy="147682"/>
            </a:xfrm>
            <a:custGeom>
              <a:avLst/>
              <a:gdLst/>
              <a:ahLst/>
              <a:cxnLst/>
              <a:rect l="l" t="t" r="r" b="b"/>
              <a:pathLst>
                <a:path w="55993" h="4704" extrusionOk="0">
                  <a:moveTo>
                    <a:pt x="26213" y="388"/>
                  </a:moveTo>
                  <a:cubicBezTo>
                    <a:pt x="26935" y="388"/>
                    <a:pt x="27656" y="402"/>
                    <a:pt x="28378" y="415"/>
                  </a:cubicBezTo>
                  <a:cubicBezTo>
                    <a:pt x="28417" y="415"/>
                    <a:pt x="28471" y="468"/>
                    <a:pt x="28524" y="495"/>
                  </a:cubicBezTo>
                  <a:cubicBezTo>
                    <a:pt x="28390" y="568"/>
                    <a:pt x="27916" y="605"/>
                    <a:pt x="27395" y="605"/>
                  </a:cubicBezTo>
                  <a:cubicBezTo>
                    <a:pt x="26874" y="605"/>
                    <a:pt x="26306" y="568"/>
                    <a:pt x="25986" y="495"/>
                  </a:cubicBezTo>
                  <a:cubicBezTo>
                    <a:pt x="26119" y="428"/>
                    <a:pt x="26160" y="388"/>
                    <a:pt x="26213" y="388"/>
                  </a:cubicBezTo>
                  <a:close/>
                  <a:moveTo>
                    <a:pt x="1804" y="281"/>
                  </a:moveTo>
                  <a:cubicBezTo>
                    <a:pt x="2178" y="375"/>
                    <a:pt x="2326" y="616"/>
                    <a:pt x="2432" y="896"/>
                  </a:cubicBezTo>
                  <a:cubicBezTo>
                    <a:pt x="2098" y="842"/>
                    <a:pt x="1925" y="642"/>
                    <a:pt x="1804" y="281"/>
                  </a:cubicBezTo>
                  <a:close/>
                  <a:moveTo>
                    <a:pt x="1136" y="361"/>
                  </a:moveTo>
                  <a:lnTo>
                    <a:pt x="1136" y="361"/>
                  </a:lnTo>
                  <a:cubicBezTo>
                    <a:pt x="1390" y="509"/>
                    <a:pt x="1510" y="722"/>
                    <a:pt x="1631" y="1043"/>
                  </a:cubicBezTo>
                  <a:cubicBezTo>
                    <a:pt x="1203" y="856"/>
                    <a:pt x="1123" y="735"/>
                    <a:pt x="1136" y="361"/>
                  </a:cubicBezTo>
                  <a:close/>
                  <a:moveTo>
                    <a:pt x="24995" y="380"/>
                  </a:moveTo>
                  <a:cubicBezTo>
                    <a:pt x="25129" y="380"/>
                    <a:pt x="25258" y="444"/>
                    <a:pt x="25412" y="575"/>
                  </a:cubicBezTo>
                  <a:cubicBezTo>
                    <a:pt x="25371" y="589"/>
                    <a:pt x="25344" y="602"/>
                    <a:pt x="25305" y="602"/>
                  </a:cubicBezTo>
                  <a:cubicBezTo>
                    <a:pt x="27455" y="616"/>
                    <a:pt x="29580" y="696"/>
                    <a:pt x="31677" y="949"/>
                  </a:cubicBezTo>
                  <a:cubicBezTo>
                    <a:pt x="32078" y="990"/>
                    <a:pt x="32078" y="1510"/>
                    <a:pt x="31677" y="1564"/>
                  </a:cubicBezTo>
                  <a:cubicBezTo>
                    <a:pt x="29498" y="1823"/>
                    <a:pt x="27271" y="1898"/>
                    <a:pt x="25035" y="1898"/>
                  </a:cubicBezTo>
                  <a:cubicBezTo>
                    <a:pt x="22076" y="1898"/>
                    <a:pt x="19100" y="1766"/>
                    <a:pt x="16193" y="1751"/>
                  </a:cubicBezTo>
                  <a:cubicBezTo>
                    <a:pt x="13548" y="1738"/>
                    <a:pt x="10916" y="1711"/>
                    <a:pt x="8270" y="1658"/>
                  </a:cubicBezTo>
                  <a:cubicBezTo>
                    <a:pt x="5986" y="1604"/>
                    <a:pt x="3635" y="1697"/>
                    <a:pt x="1364" y="1350"/>
                  </a:cubicBezTo>
                  <a:cubicBezTo>
                    <a:pt x="1257" y="1337"/>
                    <a:pt x="1257" y="1163"/>
                    <a:pt x="1364" y="1150"/>
                  </a:cubicBezTo>
                  <a:cubicBezTo>
                    <a:pt x="1951" y="1056"/>
                    <a:pt x="2539" y="1002"/>
                    <a:pt x="3140" y="963"/>
                  </a:cubicBezTo>
                  <a:cubicBezTo>
                    <a:pt x="2940" y="829"/>
                    <a:pt x="2793" y="642"/>
                    <a:pt x="2646" y="441"/>
                  </a:cubicBezTo>
                  <a:cubicBezTo>
                    <a:pt x="2685" y="433"/>
                    <a:pt x="2723" y="428"/>
                    <a:pt x="2761" y="428"/>
                  </a:cubicBezTo>
                  <a:cubicBezTo>
                    <a:pt x="3005" y="428"/>
                    <a:pt x="3209" y="613"/>
                    <a:pt x="3314" y="949"/>
                  </a:cubicBezTo>
                  <a:cubicBezTo>
                    <a:pt x="3581" y="936"/>
                    <a:pt x="3861" y="922"/>
                    <a:pt x="4129" y="909"/>
                  </a:cubicBezTo>
                  <a:cubicBezTo>
                    <a:pt x="3955" y="735"/>
                    <a:pt x="3822" y="589"/>
                    <a:pt x="3674" y="455"/>
                  </a:cubicBezTo>
                  <a:cubicBezTo>
                    <a:pt x="3701" y="428"/>
                    <a:pt x="3728" y="415"/>
                    <a:pt x="3755" y="388"/>
                  </a:cubicBezTo>
                  <a:cubicBezTo>
                    <a:pt x="4089" y="468"/>
                    <a:pt x="4169" y="562"/>
                    <a:pt x="4182" y="909"/>
                  </a:cubicBezTo>
                  <a:cubicBezTo>
                    <a:pt x="4423" y="896"/>
                    <a:pt x="4677" y="883"/>
                    <a:pt x="4917" y="883"/>
                  </a:cubicBezTo>
                  <a:cubicBezTo>
                    <a:pt x="4823" y="762"/>
                    <a:pt x="4730" y="602"/>
                    <a:pt x="4663" y="415"/>
                  </a:cubicBezTo>
                  <a:lnTo>
                    <a:pt x="4663" y="415"/>
                  </a:lnTo>
                  <a:cubicBezTo>
                    <a:pt x="4944" y="509"/>
                    <a:pt x="5117" y="696"/>
                    <a:pt x="5304" y="883"/>
                  </a:cubicBezTo>
                  <a:cubicBezTo>
                    <a:pt x="6414" y="856"/>
                    <a:pt x="7522" y="869"/>
                    <a:pt x="8618" y="842"/>
                  </a:cubicBezTo>
                  <a:cubicBezTo>
                    <a:pt x="11143" y="789"/>
                    <a:pt x="13668" y="776"/>
                    <a:pt x="16193" y="762"/>
                  </a:cubicBezTo>
                  <a:cubicBezTo>
                    <a:pt x="19026" y="735"/>
                    <a:pt x="21924" y="616"/>
                    <a:pt x="24824" y="602"/>
                  </a:cubicBezTo>
                  <a:cubicBezTo>
                    <a:pt x="24757" y="589"/>
                    <a:pt x="24690" y="562"/>
                    <a:pt x="24637" y="509"/>
                  </a:cubicBezTo>
                  <a:cubicBezTo>
                    <a:pt x="24770" y="424"/>
                    <a:pt x="24884" y="380"/>
                    <a:pt x="24995" y="380"/>
                  </a:cubicBezTo>
                  <a:close/>
                  <a:moveTo>
                    <a:pt x="34283" y="1"/>
                  </a:moveTo>
                  <a:lnTo>
                    <a:pt x="34283" y="14"/>
                  </a:lnTo>
                  <a:lnTo>
                    <a:pt x="1" y="14"/>
                  </a:lnTo>
                  <a:lnTo>
                    <a:pt x="1" y="4624"/>
                  </a:lnTo>
                  <a:cubicBezTo>
                    <a:pt x="1" y="4624"/>
                    <a:pt x="28" y="4636"/>
                    <a:pt x="67" y="4636"/>
                  </a:cubicBezTo>
                  <a:lnTo>
                    <a:pt x="188" y="4636"/>
                  </a:lnTo>
                  <a:cubicBezTo>
                    <a:pt x="241" y="4636"/>
                    <a:pt x="308" y="4636"/>
                    <a:pt x="388" y="4650"/>
                  </a:cubicBezTo>
                  <a:lnTo>
                    <a:pt x="1136" y="4650"/>
                  </a:lnTo>
                  <a:cubicBezTo>
                    <a:pt x="1350" y="4663"/>
                    <a:pt x="1577" y="4663"/>
                    <a:pt x="1831" y="4663"/>
                  </a:cubicBezTo>
                  <a:lnTo>
                    <a:pt x="2326" y="4663"/>
                  </a:lnTo>
                  <a:cubicBezTo>
                    <a:pt x="2539" y="4663"/>
                    <a:pt x="2780" y="4677"/>
                    <a:pt x="3020" y="4677"/>
                  </a:cubicBezTo>
                  <a:lnTo>
                    <a:pt x="4850" y="4677"/>
                  </a:lnTo>
                  <a:cubicBezTo>
                    <a:pt x="4998" y="4690"/>
                    <a:pt x="5144" y="4690"/>
                    <a:pt x="5291" y="4690"/>
                  </a:cubicBezTo>
                  <a:lnTo>
                    <a:pt x="8284" y="4690"/>
                  </a:lnTo>
                  <a:cubicBezTo>
                    <a:pt x="8899" y="4690"/>
                    <a:pt x="9526" y="4690"/>
                    <a:pt x="10181" y="4704"/>
                  </a:cubicBezTo>
                  <a:lnTo>
                    <a:pt x="25198" y="4704"/>
                  </a:lnTo>
                  <a:cubicBezTo>
                    <a:pt x="25438" y="4690"/>
                    <a:pt x="25679" y="4690"/>
                    <a:pt x="25919" y="4690"/>
                  </a:cubicBezTo>
                  <a:lnTo>
                    <a:pt x="29352" y="4690"/>
                  </a:lnTo>
                  <a:cubicBezTo>
                    <a:pt x="29500" y="4677"/>
                    <a:pt x="29633" y="4677"/>
                    <a:pt x="29780" y="4677"/>
                  </a:cubicBezTo>
                  <a:lnTo>
                    <a:pt x="31611" y="4677"/>
                  </a:lnTo>
                  <a:cubicBezTo>
                    <a:pt x="31730" y="4677"/>
                    <a:pt x="31864" y="4677"/>
                    <a:pt x="31985" y="4663"/>
                  </a:cubicBezTo>
                  <a:lnTo>
                    <a:pt x="33200" y="4663"/>
                  </a:lnTo>
                  <a:cubicBezTo>
                    <a:pt x="33254" y="4663"/>
                    <a:pt x="33307" y="4650"/>
                    <a:pt x="33360" y="4650"/>
                  </a:cubicBezTo>
                  <a:lnTo>
                    <a:pt x="34055" y="4650"/>
                  </a:lnTo>
                  <a:cubicBezTo>
                    <a:pt x="34109" y="4650"/>
                    <a:pt x="34149" y="4636"/>
                    <a:pt x="34176" y="4636"/>
                  </a:cubicBezTo>
                  <a:lnTo>
                    <a:pt x="34283" y="4636"/>
                  </a:lnTo>
                  <a:lnTo>
                    <a:pt x="34283" y="4704"/>
                  </a:lnTo>
                  <a:lnTo>
                    <a:pt x="34710" y="4704"/>
                  </a:lnTo>
                  <a:cubicBezTo>
                    <a:pt x="34696" y="4677"/>
                    <a:pt x="34710" y="4636"/>
                    <a:pt x="34737" y="4624"/>
                  </a:cubicBezTo>
                  <a:cubicBezTo>
                    <a:pt x="34723" y="4610"/>
                    <a:pt x="34723" y="4583"/>
                    <a:pt x="34737" y="4583"/>
                  </a:cubicBezTo>
                  <a:cubicBezTo>
                    <a:pt x="34750" y="4570"/>
                    <a:pt x="34764" y="4570"/>
                    <a:pt x="34764" y="4556"/>
                  </a:cubicBezTo>
                  <a:lnTo>
                    <a:pt x="34737" y="4556"/>
                  </a:lnTo>
                  <a:cubicBezTo>
                    <a:pt x="34630" y="4556"/>
                    <a:pt x="34630" y="4410"/>
                    <a:pt x="34737" y="4396"/>
                  </a:cubicBezTo>
                  <a:lnTo>
                    <a:pt x="34803" y="4396"/>
                  </a:lnTo>
                  <a:lnTo>
                    <a:pt x="34803" y="4663"/>
                  </a:lnTo>
                  <a:lnTo>
                    <a:pt x="54122" y="4663"/>
                  </a:lnTo>
                  <a:lnTo>
                    <a:pt x="54122" y="4583"/>
                  </a:lnTo>
                  <a:cubicBezTo>
                    <a:pt x="54122" y="4583"/>
                    <a:pt x="54122" y="4570"/>
                    <a:pt x="54109" y="4556"/>
                  </a:cubicBezTo>
                  <a:cubicBezTo>
                    <a:pt x="54122" y="4556"/>
                    <a:pt x="54122" y="4543"/>
                    <a:pt x="54122" y="4529"/>
                  </a:cubicBezTo>
                  <a:lnTo>
                    <a:pt x="54122" y="4583"/>
                  </a:lnTo>
                  <a:cubicBezTo>
                    <a:pt x="54149" y="4624"/>
                    <a:pt x="54163" y="4663"/>
                    <a:pt x="54163" y="4704"/>
                  </a:cubicBezTo>
                  <a:lnTo>
                    <a:pt x="55992" y="4704"/>
                  </a:lnTo>
                  <a:lnTo>
                    <a:pt x="55992" y="990"/>
                  </a:lnTo>
                  <a:cubicBezTo>
                    <a:pt x="55805" y="1029"/>
                    <a:pt x="55632" y="1083"/>
                    <a:pt x="55472" y="1136"/>
                  </a:cubicBezTo>
                  <a:cubicBezTo>
                    <a:pt x="55398" y="1163"/>
                    <a:pt x="55331" y="1176"/>
                    <a:pt x="55270" y="1176"/>
                  </a:cubicBezTo>
                  <a:cubicBezTo>
                    <a:pt x="54708" y="1176"/>
                    <a:pt x="54711" y="111"/>
                    <a:pt x="55278" y="111"/>
                  </a:cubicBezTo>
                  <a:cubicBezTo>
                    <a:pt x="55337" y="111"/>
                    <a:pt x="55401" y="122"/>
                    <a:pt x="55472" y="147"/>
                  </a:cubicBezTo>
                  <a:cubicBezTo>
                    <a:pt x="55632" y="215"/>
                    <a:pt x="55805" y="254"/>
                    <a:pt x="55992" y="295"/>
                  </a:cubicBezTo>
                  <a:lnTo>
                    <a:pt x="55992" y="1"/>
                  </a:lnTo>
                  <a:lnTo>
                    <a:pt x="53881" y="1"/>
                  </a:lnTo>
                  <a:cubicBezTo>
                    <a:pt x="53869" y="1"/>
                    <a:pt x="53869" y="14"/>
                    <a:pt x="53869" y="28"/>
                  </a:cubicBezTo>
                  <a:lnTo>
                    <a:pt x="53855" y="28"/>
                  </a:lnTo>
                  <a:cubicBezTo>
                    <a:pt x="53441" y="14"/>
                    <a:pt x="52586" y="1"/>
                    <a:pt x="5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5911603" y="139811"/>
              <a:ext cx="76384" cy="879"/>
            </a:xfrm>
            <a:custGeom>
              <a:avLst/>
              <a:gdLst/>
              <a:ahLst/>
              <a:cxnLst/>
              <a:rect l="l" t="t" r="r" b="b"/>
              <a:pathLst>
                <a:path w="2433" h="28" extrusionOk="0">
                  <a:moveTo>
                    <a:pt x="1" y="1"/>
                  </a:moveTo>
                  <a:cubicBezTo>
                    <a:pt x="1137" y="1"/>
                    <a:pt x="1992" y="14"/>
                    <a:pt x="2406" y="28"/>
                  </a:cubicBezTo>
                  <a:lnTo>
                    <a:pt x="2420" y="28"/>
                  </a:lnTo>
                  <a:cubicBezTo>
                    <a:pt x="2420" y="14"/>
                    <a:pt x="2420" y="1"/>
                    <a:pt x="2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5995113" y="281997"/>
              <a:ext cx="408" cy="1695"/>
            </a:xfrm>
            <a:custGeom>
              <a:avLst/>
              <a:gdLst/>
              <a:ahLst/>
              <a:cxnLst/>
              <a:rect l="l" t="t" r="r" b="b"/>
              <a:pathLst>
                <a:path w="13" h="54" extrusionOk="0">
                  <a:moveTo>
                    <a:pt x="13" y="0"/>
                  </a:moveTo>
                  <a:cubicBezTo>
                    <a:pt x="13" y="14"/>
                    <a:pt x="13" y="27"/>
                    <a:pt x="0" y="27"/>
                  </a:cubicBezTo>
                  <a:cubicBezTo>
                    <a:pt x="13" y="41"/>
                    <a:pt x="13" y="54"/>
                    <a:pt x="13" y="5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5383576" y="277790"/>
              <a:ext cx="613239" cy="9701"/>
            </a:xfrm>
            <a:custGeom>
              <a:avLst/>
              <a:gdLst/>
              <a:ahLst/>
              <a:cxnLst/>
              <a:rect l="l" t="t" r="r" b="b"/>
              <a:pathLst>
                <a:path w="19533" h="309" extrusionOk="0">
                  <a:moveTo>
                    <a:pt x="107" y="1"/>
                  </a:moveTo>
                  <a:cubicBezTo>
                    <a:pt x="0" y="15"/>
                    <a:pt x="0" y="161"/>
                    <a:pt x="107" y="161"/>
                  </a:cubicBezTo>
                  <a:lnTo>
                    <a:pt x="134" y="161"/>
                  </a:lnTo>
                  <a:cubicBezTo>
                    <a:pt x="134" y="175"/>
                    <a:pt x="120" y="175"/>
                    <a:pt x="107" y="188"/>
                  </a:cubicBezTo>
                  <a:cubicBezTo>
                    <a:pt x="93" y="188"/>
                    <a:pt x="93" y="215"/>
                    <a:pt x="107" y="229"/>
                  </a:cubicBezTo>
                  <a:cubicBezTo>
                    <a:pt x="80" y="241"/>
                    <a:pt x="66" y="282"/>
                    <a:pt x="80" y="309"/>
                  </a:cubicBezTo>
                  <a:lnTo>
                    <a:pt x="19533" y="309"/>
                  </a:lnTo>
                  <a:cubicBezTo>
                    <a:pt x="19533" y="268"/>
                    <a:pt x="19519" y="229"/>
                    <a:pt x="19492" y="188"/>
                  </a:cubicBezTo>
                  <a:lnTo>
                    <a:pt x="19492" y="268"/>
                  </a:lnTo>
                  <a:lnTo>
                    <a:pt x="173" y="268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4"/>
          <p:cNvGrpSpPr/>
          <p:nvPr/>
        </p:nvGrpSpPr>
        <p:grpSpPr>
          <a:xfrm>
            <a:off x="494367" y="119375"/>
            <a:ext cx="202015" cy="180045"/>
            <a:chOff x="494367" y="119375"/>
            <a:chExt cx="202015" cy="180045"/>
          </a:xfrm>
        </p:grpSpPr>
        <p:sp>
          <p:nvSpPr>
            <p:cNvPr id="560" name="Google Shape;560;p4"/>
            <p:cNvSpPr/>
            <p:nvPr/>
          </p:nvSpPr>
          <p:spPr>
            <a:xfrm>
              <a:off x="513186" y="131386"/>
              <a:ext cx="183196" cy="168034"/>
            </a:xfrm>
            <a:custGeom>
              <a:avLst/>
              <a:gdLst/>
              <a:ahLst/>
              <a:cxnLst/>
              <a:rect l="l" t="t" r="r" b="b"/>
              <a:pathLst>
                <a:path w="6162" h="5652" extrusionOk="0">
                  <a:moveTo>
                    <a:pt x="4965" y="106"/>
                  </a:moveTo>
                  <a:cubicBezTo>
                    <a:pt x="4894" y="125"/>
                    <a:pt x="4841" y="195"/>
                    <a:pt x="4771" y="247"/>
                  </a:cubicBezTo>
                  <a:cubicBezTo>
                    <a:pt x="4824" y="301"/>
                    <a:pt x="4876" y="388"/>
                    <a:pt x="4947" y="406"/>
                  </a:cubicBezTo>
                  <a:cubicBezTo>
                    <a:pt x="4982" y="406"/>
                    <a:pt x="5052" y="336"/>
                    <a:pt x="5123" y="265"/>
                  </a:cubicBezTo>
                  <a:cubicBezTo>
                    <a:pt x="5052" y="195"/>
                    <a:pt x="5000" y="106"/>
                    <a:pt x="4965" y="106"/>
                  </a:cubicBezTo>
                  <a:close/>
                  <a:moveTo>
                    <a:pt x="2341" y="1286"/>
                  </a:moveTo>
                  <a:cubicBezTo>
                    <a:pt x="2060" y="1286"/>
                    <a:pt x="1743" y="1303"/>
                    <a:pt x="1444" y="1322"/>
                  </a:cubicBezTo>
                  <a:cubicBezTo>
                    <a:pt x="1743" y="1303"/>
                    <a:pt x="2060" y="1286"/>
                    <a:pt x="2360" y="1286"/>
                  </a:cubicBezTo>
                  <a:close/>
                  <a:moveTo>
                    <a:pt x="1320" y="1533"/>
                  </a:moveTo>
                  <a:lnTo>
                    <a:pt x="1320" y="1533"/>
                  </a:lnTo>
                  <a:cubicBezTo>
                    <a:pt x="2025" y="1550"/>
                    <a:pt x="2747" y="1550"/>
                    <a:pt x="3451" y="1550"/>
                  </a:cubicBezTo>
                  <a:lnTo>
                    <a:pt x="3557" y="1550"/>
                  </a:lnTo>
                  <a:cubicBezTo>
                    <a:pt x="3557" y="1550"/>
                    <a:pt x="3557" y="1550"/>
                    <a:pt x="3557" y="1550"/>
                  </a:cubicBezTo>
                  <a:lnTo>
                    <a:pt x="3560" y="1550"/>
                  </a:lnTo>
                  <a:cubicBezTo>
                    <a:pt x="2808" y="1550"/>
                    <a:pt x="2055" y="1550"/>
                    <a:pt x="1320" y="1533"/>
                  </a:cubicBezTo>
                  <a:close/>
                  <a:moveTo>
                    <a:pt x="3768" y="1498"/>
                  </a:moveTo>
                  <a:lnTo>
                    <a:pt x="3768" y="1498"/>
                  </a:lnTo>
                  <a:cubicBezTo>
                    <a:pt x="3679" y="1514"/>
                    <a:pt x="3627" y="1550"/>
                    <a:pt x="3557" y="1550"/>
                  </a:cubicBezTo>
                  <a:lnTo>
                    <a:pt x="3560" y="1550"/>
                  </a:lnTo>
                  <a:cubicBezTo>
                    <a:pt x="3564" y="1550"/>
                    <a:pt x="3569" y="1550"/>
                    <a:pt x="3574" y="1550"/>
                  </a:cubicBezTo>
                  <a:cubicBezTo>
                    <a:pt x="3627" y="1550"/>
                    <a:pt x="3679" y="1533"/>
                    <a:pt x="3768" y="1498"/>
                  </a:cubicBezTo>
                  <a:close/>
                  <a:moveTo>
                    <a:pt x="5510" y="1"/>
                  </a:moveTo>
                  <a:lnTo>
                    <a:pt x="5510" y="4331"/>
                  </a:lnTo>
                  <a:lnTo>
                    <a:pt x="5510" y="5211"/>
                  </a:lnTo>
                  <a:cubicBezTo>
                    <a:pt x="5423" y="5211"/>
                    <a:pt x="5352" y="5229"/>
                    <a:pt x="5282" y="5229"/>
                  </a:cubicBezTo>
                  <a:cubicBezTo>
                    <a:pt x="5228" y="5246"/>
                    <a:pt x="5193" y="5246"/>
                    <a:pt x="5158" y="5246"/>
                  </a:cubicBezTo>
                  <a:lnTo>
                    <a:pt x="1" y="5246"/>
                  </a:lnTo>
                  <a:cubicBezTo>
                    <a:pt x="18" y="5617"/>
                    <a:pt x="71" y="5652"/>
                    <a:pt x="459" y="5652"/>
                  </a:cubicBezTo>
                  <a:lnTo>
                    <a:pt x="5791" y="5652"/>
                  </a:lnTo>
                  <a:cubicBezTo>
                    <a:pt x="5845" y="5652"/>
                    <a:pt x="5880" y="5652"/>
                    <a:pt x="5915" y="5633"/>
                  </a:cubicBezTo>
                  <a:cubicBezTo>
                    <a:pt x="5986" y="5633"/>
                    <a:pt x="6073" y="5617"/>
                    <a:pt x="6162" y="5617"/>
                  </a:cubicBezTo>
                  <a:lnTo>
                    <a:pt x="6162" y="4736"/>
                  </a:lnTo>
                  <a:lnTo>
                    <a:pt x="61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502186" y="124846"/>
              <a:ext cx="168034" cy="154685"/>
            </a:xfrm>
            <a:custGeom>
              <a:avLst/>
              <a:gdLst/>
              <a:ahLst/>
              <a:cxnLst/>
              <a:rect l="l" t="t" r="r" b="b"/>
              <a:pathLst>
                <a:path w="5652" h="5203" extrusionOk="0">
                  <a:moveTo>
                    <a:pt x="5343" y="324"/>
                  </a:moveTo>
                  <a:cubicBezTo>
                    <a:pt x="5378" y="324"/>
                    <a:pt x="5427" y="420"/>
                    <a:pt x="5493" y="485"/>
                  </a:cubicBezTo>
                  <a:cubicBezTo>
                    <a:pt x="5428" y="550"/>
                    <a:pt x="5350" y="628"/>
                    <a:pt x="5323" y="628"/>
                  </a:cubicBezTo>
                  <a:cubicBezTo>
                    <a:pt x="5320" y="628"/>
                    <a:pt x="5318" y="628"/>
                    <a:pt x="5317" y="626"/>
                  </a:cubicBezTo>
                  <a:cubicBezTo>
                    <a:pt x="5246" y="608"/>
                    <a:pt x="5194" y="521"/>
                    <a:pt x="5141" y="467"/>
                  </a:cubicBezTo>
                  <a:cubicBezTo>
                    <a:pt x="5211" y="415"/>
                    <a:pt x="5264" y="345"/>
                    <a:pt x="5335" y="326"/>
                  </a:cubicBezTo>
                  <a:cubicBezTo>
                    <a:pt x="5337" y="325"/>
                    <a:pt x="5340" y="324"/>
                    <a:pt x="5343" y="324"/>
                  </a:cubicBezTo>
                  <a:close/>
                  <a:moveTo>
                    <a:pt x="493" y="345"/>
                  </a:moveTo>
                  <a:cubicBezTo>
                    <a:pt x="564" y="345"/>
                    <a:pt x="634" y="415"/>
                    <a:pt x="688" y="450"/>
                  </a:cubicBezTo>
                  <a:cubicBezTo>
                    <a:pt x="669" y="537"/>
                    <a:pt x="653" y="591"/>
                    <a:pt x="617" y="643"/>
                  </a:cubicBezTo>
                  <a:cubicBezTo>
                    <a:pt x="582" y="678"/>
                    <a:pt x="512" y="697"/>
                    <a:pt x="441" y="697"/>
                  </a:cubicBezTo>
                  <a:cubicBezTo>
                    <a:pt x="388" y="697"/>
                    <a:pt x="301" y="626"/>
                    <a:pt x="282" y="573"/>
                  </a:cubicBezTo>
                  <a:lnTo>
                    <a:pt x="282" y="485"/>
                  </a:lnTo>
                  <a:cubicBezTo>
                    <a:pt x="282" y="467"/>
                    <a:pt x="301" y="467"/>
                    <a:pt x="301" y="450"/>
                  </a:cubicBezTo>
                  <a:cubicBezTo>
                    <a:pt x="301" y="432"/>
                    <a:pt x="317" y="432"/>
                    <a:pt x="317" y="415"/>
                  </a:cubicBezTo>
                  <a:cubicBezTo>
                    <a:pt x="336" y="397"/>
                    <a:pt x="353" y="397"/>
                    <a:pt x="353" y="397"/>
                  </a:cubicBezTo>
                  <a:cubicBezTo>
                    <a:pt x="371" y="380"/>
                    <a:pt x="388" y="380"/>
                    <a:pt x="406" y="361"/>
                  </a:cubicBezTo>
                  <a:cubicBezTo>
                    <a:pt x="441" y="345"/>
                    <a:pt x="458" y="345"/>
                    <a:pt x="493" y="345"/>
                  </a:cubicBezTo>
                  <a:close/>
                  <a:moveTo>
                    <a:pt x="2696" y="1511"/>
                  </a:moveTo>
                  <a:cubicBezTo>
                    <a:pt x="3388" y="1511"/>
                    <a:pt x="3996" y="1570"/>
                    <a:pt x="4208" y="1682"/>
                  </a:cubicBezTo>
                  <a:cubicBezTo>
                    <a:pt x="4084" y="1734"/>
                    <a:pt x="3997" y="1770"/>
                    <a:pt x="3944" y="1770"/>
                  </a:cubicBezTo>
                  <a:cubicBezTo>
                    <a:pt x="3187" y="1770"/>
                    <a:pt x="2430" y="1770"/>
                    <a:pt x="1690" y="1753"/>
                  </a:cubicBezTo>
                  <a:cubicBezTo>
                    <a:pt x="1655" y="1753"/>
                    <a:pt x="1638" y="1753"/>
                    <a:pt x="1620" y="1718"/>
                  </a:cubicBezTo>
                  <a:lnTo>
                    <a:pt x="1603" y="1718"/>
                  </a:lnTo>
                  <a:cubicBezTo>
                    <a:pt x="1568" y="1699"/>
                    <a:pt x="1533" y="1664"/>
                    <a:pt x="1479" y="1647"/>
                  </a:cubicBezTo>
                  <a:cubicBezTo>
                    <a:pt x="1498" y="1629"/>
                    <a:pt x="1514" y="1629"/>
                    <a:pt x="1514" y="1629"/>
                  </a:cubicBezTo>
                  <a:cubicBezTo>
                    <a:pt x="1655" y="1594"/>
                    <a:pt x="1744" y="1542"/>
                    <a:pt x="1814" y="1542"/>
                  </a:cubicBezTo>
                  <a:cubicBezTo>
                    <a:pt x="2108" y="1521"/>
                    <a:pt x="2409" y="1511"/>
                    <a:pt x="2696" y="1511"/>
                  </a:cubicBezTo>
                  <a:close/>
                  <a:moveTo>
                    <a:pt x="5405" y="1506"/>
                  </a:moveTo>
                  <a:cubicBezTo>
                    <a:pt x="5387" y="1840"/>
                    <a:pt x="5246" y="2016"/>
                    <a:pt x="4965" y="2175"/>
                  </a:cubicBezTo>
                  <a:cubicBezTo>
                    <a:pt x="5000" y="1840"/>
                    <a:pt x="5159" y="1682"/>
                    <a:pt x="5405" y="1506"/>
                  </a:cubicBezTo>
                  <a:close/>
                  <a:moveTo>
                    <a:pt x="1744" y="2351"/>
                  </a:moveTo>
                  <a:cubicBezTo>
                    <a:pt x="1937" y="2351"/>
                    <a:pt x="2113" y="2351"/>
                    <a:pt x="2307" y="2368"/>
                  </a:cubicBezTo>
                  <a:lnTo>
                    <a:pt x="3979" y="2368"/>
                  </a:lnTo>
                  <a:cubicBezTo>
                    <a:pt x="4032" y="2368"/>
                    <a:pt x="4067" y="2403"/>
                    <a:pt x="4120" y="2439"/>
                  </a:cubicBezTo>
                  <a:cubicBezTo>
                    <a:pt x="4062" y="2568"/>
                    <a:pt x="3971" y="2580"/>
                    <a:pt x="3882" y="2580"/>
                  </a:cubicBezTo>
                  <a:cubicBezTo>
                    <a:pt x="3861" y="2580"/>
                    <a:pt x="3841" y="2579"/>
                    <a:pt x="3821" y="2579"/>
                  </a:cubicBezTo>
                  <a:cubicBezTo>
                    <a:pt x="3732" y="2579"/>
                    <a:pt x="3645" y="2598"/>
                    <a:pt x="3575" y="2598"/>
                  </a:cubicBezTo>
                  <a:lnTo>
                    <a:pt x="3328" y="2598"/>
                  </a:lnTo>
                  <a:cubicBezTo>
                    <a:pt x="3258" y="2615"/>
                    <a:pt x="3187" y="2615"/>
                    <a:pt x="3117" y="2615"/>
                  </a:cubicBezTo>
                  <a:lnTo>
                    <a:pt x="2606" y="2615"/>
                  </a:lnTo>
                  <a:cubicBezTo>
                    <a:pt x="2342" y="2598"/>
                    <a:pt x="2113" y="2579"/>
                    <a:pt x="1920" y="2562"/>
                  </a:cubicBezTo>
                  <a:cubicBezTo>
                    <a:pt x="1885" y="2544"/>
                    <a:pt x="1831" y="2544"/>
                    <a:pt x="1796" y="2527"/>
                  </a:cubicBezTo>
                  <a:cubicBezTo>
                    <a:pt x="1726" y="2509"/>
                    <a:pt x="1674" y="2492"/>
                    <a:pt x="1638" y="2474"/>
                  </a:cubicBezTo>
                  <a:cubicBezTo>
                    <a:pt x="1620" y="2474"/>
                    <a:pt x="1603" y="2474"/>
                    <a:pt x="1585" y="2457"/>
                  </a:cubicBezTo>
                  <a:cubicBezTo>
                    <a:pt x="1655" y="2422"/>
                    <a:pt x="1690" y="2351"/>
                    <a:pt x="1744" y="2351"/>
                  </a:cubicBezTo>
                  <a:close/>
                  <a:moveTo>
                    <a:pt x="5476" y="2087"/>
                  </a:moveTo>
                  <a:lnTo>
                    <a:pt x="5476" y="2087"/>
                  </a:lnTo>
                  <a:cubicBezTo>
                    <a:pt x="5457" y="2422"/>
                    <a:pt x="5300" y="2598"/>
                    <a:pt x="5035" y="2791"/>
                  </a:cubicBezTo>
                  <a:cubicBezTo>
                    <a:pt x="5035" y="2439"/>
                    <a:pt x="5211" y="2281"/>
                    <a:pt x="5476" y="2087"/>
                  </a:cubicBezTo>
                  <a:close/>
                  <a:moveTo>
                    <a:pt x="5457" y="2861"/>
                  </a:moveTo>
                  <a:lnTo>
                    <a:pt x="5457" y="2861"/>
                  </a:lnTo>
                  <a:cubicBezTo>
                    <a:pt x="5493" y="3126"/>
                    <a:pt x="5335" y="3231"/>
                    <a:pt x="5159" y="3302"/>
                  </a:cubicBezTo>
                  <a:cubicBezTo>
                    <a:pt x="5159" y="3091"/>
                    <a:pt x="5229" y="2931"/>
                    <a:pt x="5457" y="2861"/>
                  </a:cubicBezTo>
                  <a:close/>
                  <a:moveTo>
                    <a:pt x="3908" y="3248"/>
                  </a:moveTo>
                  <a:cubicBezTo>
                    <a:pt x="3979" y="3267"/>
                    <a:pt x="4049" y="3319"/>
                    <a:pt x="4155" y="3354"/>
                  </a:cubicBezTo>
                  <a:cubicBezTo>
                    <a:pt x="4103" y="3389"/>
                    <a:pt x="3962" y="3424"/>
                    <a:pt x="3803" y="3443"/>
                  </a:cubicBezTo>
                  <a:cubicBezTo>
                    <a:pt x="3645" y="3460"/>
                    <a:pt x="3451" y="3478"/>
                    <a:pt x="3258" y="3478"/>
                  </a:cubicBezTo>
                  <a:cubicBezTo>
                    <a:pt x="3204" y="3478"/>
                    <a:pt x="3134" y="3495"/>
                    <a:pt x="3063" y="3495"/>
                  </a:cubicBezTo>
                  <a:lnTo>
                    <a:pt x="3028" y="3495"/>
                  </a:lnTo>
                  <a:cubicBezTo>
                    <a:pt x="2694" y="3495"/>
                    <a:pt x="2359" y="3495"/>
                    <a:pt x="2096" y="3478"/>
                  </a:cubicBezTo>
                  <a:cubicBezTo>
                    <a:pt x="1902" y="3460"/>
                    <a:pt x="1744" y="3443"/>
                    <a:pt x="1638" y="3424"/>
                  </a:cubicBezTo>
                  <a:cubicBezTo>
                    <a:pt x="1620" y="3248"/>
                    <a:pt x="1761" y="3248"/>
                    <a:pt x="1866" y="3248"/>
                  </a:cubicBezTo>
                  <a:close/>
                  <a:moveTo>
                    <a:pt x="406" y="4710"/>
                  </a:moveTo>
                  <a:cubicBezTo>
                    <a:pt x="458" y="4797"/>
                    <a:pt x="529" y="4868"/>
                    <a:pt x="512" y="4921"/>
                  </a:cubicBezTo>
                  <a:cubicBezTo>
                    <a:pt x="512" y="4973"/>
                    <a:pt x="423" y="5009"/>
                    <a:pt x="388" y="5062"/>
                  </a:cubicBezTo>
                  <a:cubicBezTo>
                    <a:pt x="336" y="5009"/>
                    <a:pt x="247" y="4956"/>
                    <a:pt x="230" y="4886"/>
                  </a:cubicBezTo>
                  <a:cubicBezTo>
                    <a:pt x="212" y="4851"/>
                    <a:pt x="317" y="4780"/>
                    <a:pt x="406" y="4710"/>
                  </a:cubicBezTo>
                  <a:close/>
                  <a:moveTo>
                    <a:pt x="5310" y="4743"/>
                  </a:moveTo>
                  <a:cubicBezTo>
                    <a:pt x="5348" y="4743"/>
                    <a:pt x="5413" y="4823"/>
                    <a:pt x="5493" y="4903"/>
                  </a:cubicBezTo>
                  <a:cubicBezTo>
                    <a:pt x="5405" y="4973"/>
                    <a:pt x="5335" y="5062"/>
                    <a:pt x="5281" y="5062"/>
                  </a:cubicBezTo>
                  <a:cubicBezTo>
                    <a:pt x="5211" y="5044"/>
                    <a:pt x="5159" y="4956"/>
                    <a:pt x="5105" y="4886"/>
                  </a:cubicBezTo>
                  <a:cubicBezTo>
                    <a:pt x="5176" y="4832"/>
                    <a:pt x="5229" y="4762"/>
                    <a:pt x="5300" y="4745"/>
                  </a:cubicBezTo>
                  <a:cubicBezTo>
                    <a:pt x="5303" y="4744"/>
                    <a:pt x="5306" y="4743"/>
                    <a:pt x="5310" y="4743"/>
                  </a:cubicBezTo>
                  <a:close/>
                  <a:moveTo>
                    <a:pt x="3511" y="0"/>
                  </a:moveTo>
                  <a:cubicBezTo>
                    <a:pt x="2200" y="0"/>
                    <a:pt x="693" y="23"/>
                    <a:pt x="177" y="63"/>
                  </a:cubicBezTo>
                  <a:cubicBezTo>
                    <a:pt x="71" y="63"/>
                    <a:pt x="19" y="80"/>
                    <a:pt x="1" y="80"/>
                  </a:cubicBezTo>
                  <a:lnTo>
                    <a:pt x="1" y="5203"/>
                  </a:lnTo>
                  <a:lnTo>
                    <a:pt x="5652" y="5203"/>
                  </a:lnTo>
                  <a:lnTo>
                    <a:pt x="5652" y="45"/>
                  </a:lnTo>
                  <a:cubicBezTo>
                    <a:pt x="5421" y="14"/>
                    <a:pt x="4525" y="0"/>
                    <a:pt x="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494367" y="119375"/>
              <a:ext cx="182631" cy="168004"/>
            </a:xfrm>
            <a:custGeom>
              <a:avLst/>
              <a:gdLst/>
              <a:ahLst/>
              <a:cxnLst/>
              <a:rect l="l" t="t" r="r" b="b"/>
              <a:pathLst>
                <a:path w="6143" h="5651" extrusionOk="0">
                  <a:moveTo>
                    <a:pt x="3774" y="184"/>
                  </a:moveTo>
                  <a:cubicBezTo>
                    <a:pt x="4788" y="184"/>
                    <a:pt x="5684" y="198"/>
                    <a:pt x="5915" y="229"/>
                  </a:cubicBezTo>
                  <a:lnTo>
                    <a:pt x="5915" y="5387"/>
                  </a:lnTo>
                  <a:lnTo>
                    <a:pt x="264" y="5387"/>
                  </a:lnTo>
                  <a:lnTo>
                    <a:pt x="264" y="264"/>
                  </a:lnTo>
                  <a:cubicBezTo>
                    <a:pt x="282" y="264"/>
                    <a:pt x="334" y="247"/>
                    <a:pt x="440" y="247"/>
                  </a:cubicBezTo>
                  <a:cubicBezTo>
                    <a:pt x="956" y="207"/>
                    <a:pt x="2463" y="184"/>
                    <a:pt x="3774" y="184"/>
                  </a:cubicBezTo>
                  <a:close/>
                  <a:moveTo>
                    <a:pt x="35" y="1"/>
                  </a:moveTo>
                  <a:cubicBezTo>
                    <a:pt x="35" y="106"/>
                    <a:pt x="0" y="247"/>
                    <a:pt x="0" y="369"/>
                  </a:cubicBezTo>
                  <a:lnTo>
                    <a:pt x="0" y="5193"/>
                  </a:lnTo>
                  <a:cubicBezTo>
                    <a:pt x="0" y="5615"/>
                    <a:pt x="35" y="5650"/>
                    <a:pt x="440" y="5650"/>
                  </a:cubicBezTo>
                  <a:lnTo>
                    <a:pt x="5791" y="5650"/>
                  </a:lnTo>
                  <a:cubicBezTo>
                    <a:pt x="5826" y="5650"/>
                    <a:pt x="5861" y="5650"/>
                    <a:pt x="5915" y="5633"/>
                  </a:cubicBezTo>
                  <a:cubicBezTo>
                    <a:pt x="5985" y="5633"/>
                    <a:pt x="6056" y="5615"/>
                    <a:pt x="6143" y="5615"/>
                  </a:cubicBezTo>
                  <a:lnTo>
                    <a:pt x="6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546156" y="169738"/>
              <a:ext cx="81163" cy="7730"/>
            </a:xfrm>
            <a:custGeom>
              <a:avLst/>
              <a:gdLst/>
              <a:ahLst/>
              <a:cxnLst/>
              <a:rect l="l" t="t" r="r" b="b"/>
              <a:pathLst>
                <a:path w="2730" h="260" extrusionOk="0">
                  <a:moveTo>
                    <a:pt x="1217" y="1"/>
                  </a:moveTo>
                  <a:cubicBezTo>
                    <a:pt x="930" y="1"/>
                    <a:pt x="629" y="11"/>
                    <a:pt x="335" y="32"/>
                  </a:cubicBezTo>
                  <a:cubicBezTo>
                    <a:pt x="247" y="32"/>
                    <a:pt x="159" y="84"/>
                    <a:pt x="0" y="137"/>
                  </a:cubicBezTo>
                  <a:cubicBezTo>
                    <a:pt x="124" y="208"/>
                    <a:pt x="159" y="243"/>
                    <a:pt x="211" y="243"/>
                  </a:cubicBezTo>
                  <a:cubicBezTo>
                    <a:pt x="951" y="260"/>
                    <a:pt x="1708" y="260"/>
                    <a:pt x="2448" y="260"/>
                  </a:cubicBezTo>
                  <a:cubicBezTo>
                    <a:pt x="2535" y="260"/>
                    <a:pt x="2605" y="224"/>
                    <a:pt x="2729" y="172"/>
                  </a:cubicBezTo>
                  <a:cubicBezTo>
                    <a:pt x="2517" y="60"/>
                    <a:pt x="1909" y="1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549278" y="194741"/>
              <a:ext cx="75395" cy="7730"/>
            </a:xfrm>
            <a:custGeom>
              <a:avLst/>
              <a:gdLst/>
              <a:ahLst/>
              <a:cxnLst/>
              <a:rect l="l" t="t" r="r" b="b"/>
              <a:pathLst>
                <a:path w="2536" h="260" extrusionOk="0">
                  <a:moveTo>
                    <a:pt x="160" y="0"/>
                  </a:moveTo>
                  <a:cubicBezTo>
                    <a:pt x="106" y="17"/>
                    <a:pt x="71" y="71"/>
                    <a:pt x="1" y="106"/>
                  </a:cubicBezTo>
                  <a:cubicBezTo>
                    <a:pt x="173" y="204"/>
                    <a:pt x="657" y="260"/>
                    <a:pt x="1312" y="260"/>
                  </a:cubicBezTo>
                  <a:cubicBezTo>
                    <a:pt x="1592" y="260"/>
                    <a:pt x="1904" y="249"/>
                    <a:pt x="2237" y="228"/>
                  </a:cubicBezTo>
                  <a:cubicBezTo>
                    <a:pt x="2257" y="228"/>
                    <a:pt x="2277" y="229"/>
                    <a:pt x="2298" y="229"/>
                  </a:cubicBezTo>
                  <a:cubicBezTo>
                    <a:pt x="2387" y="229"/>
                    <a:pt x="2478" y="217"/>
                    <a:pt x="2536" y="88"/>
                  </a:cubicBezTo>
                  <a:cubicBezTo>
                    <a:pt x="2483" y="52"/>
                    <a:pt x="2448" y="17"/>
                    <a:pt x="2395" y="17"/>
                  </a:cubicBezTo>
                  <a:cubicBezTo>
                    <a:pt x="1655" y="17"/>
                    <a:pt x="899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550348" y="221409"/>
              <a:ext cx="75366" cy="7254"/>
            </a:xfrm>
            <a:custGeom>
              <a:avLst/>
              <a:gdLst/>
              <a:ahLst/>
              <a:cxnLst/>
              <a:rect l="l" t="t" r="r" b="b"/>
              <a:pathLst>
                <a:path w="2535" h="244" extrusionOk="0">
                  <a:moveTo>
                    <a:pt x="246" y="0"/>
                  </a:moveTo>
                  <a:cubicBezTo>
                    <a:pt x="141" y="0"/>
                    <a:pt x="0" y="0"/>
                    <a:pt x="18" y="176"/>
                  </a:cubicBezTo>
                  <a:cubicBezTo>
                    <a:pt x="202" y="220"/>
                    <a:pt x="621" y="243"/>
                    <a:pt x="1067" y="243"/>
                  </a:cubicBezTo>
                  <a:cubicBezTo>
                    <a:pt x="1692" y="243"/>
                    <a:pt x="2371" y="199"/>
                    <a:pt x="2535" y="106"/>
                  </a:cubicBezTo>
                  <a:cubicBezTo>
                    <a:pt x="2429" y="71"/>
                    <a:pt x="2359" y="19"/>
                    <a:pt x="2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651847" y="186862"/>
              <a:ext cx="13141" cy="20960"/>
            </a:xfrm>
            <a:custGeom>
              <a:avLst/>
              <a:gdLst/>
              <a:ahLst/>
              <a:cxnLst/>
              <a:rect l="l" t="t" r="r" b="b"/>
              <a:pathLst>
                <a:path w="442" h="705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7" y="195"/>
                    <a:pt x="1" y="353"/>
                    <a:pt x="1" y="705"/>
                  </a:cubicBezTo>
                  <a:cubicBezTo>
                    <a:pt x="266" y="512"/>
                    <a:pt x="423" y="336"/>
                    <a:pt x="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649766" y="169619"/>
              <a:ext cx="13646" cy="19919"/>
            </a:xfrm>
            <a:custGeom>
              <a:avLst/>
              <a:gdLst/>
              <a:ahLst/>
              <a:cxnLst/>
              <a:rect l="l" t="t" r="r" b="b"/>
              <a:pathLst>
                <a:path w="459" h="670" extrusionOk="0">
                  <a:moveTo>
                    <a:pt x="458" y="0"/>
                  </a:moveTo>
                  <a:lnTo>
                    <a:pt x="458" y="0"/>
                  </a:lnTo>
                  <a:cubicBezTo>
                    <a:pt x="195" y="176"/>
                    <a:pt x="36" y="334"/>
                    <a:pt x="1" y="669"/>
                  </a:cubicBezTo>
                  <a:cubicBezTo>
                    <a:pt x="282" y="510"/>
                    <a:pt x="423" y="334"/>
                    <a:pt x="4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510064" y="135073"/>
              <a:ext cx="12576" cy="10584"/>
            </a:xfrm>
            <a:custGeom>
              <a:avLst/>
              <a:gdLst/>
              <a:ahLst/>
              <a:cxnLst/>
              <a:rect l="l" t="t" r="r" b="b"/>
              <a:pathLst>
                <a:path w="423" h="356" extrusionOk="0">
                  <a:moveTo>
                    <a:pt x="228" y="1"/>
                  </a:moveTo>
                  <a:cubicBezTo>
                    <a:pt x="106" y="1"/>
                    <a:pt x="0" y="71"/>
                    <a:pt x="17" y="229"/>
                  </a:cubicBezTo>
                  <a:cubicBezTo>
                    <a:pt x="36" y="282"/>
                    <a:pt x="123" y="353"/>
                    <a:pt x="176" y="353"/>
                  </a:cubicBezTo>
                  <a:cubicBezTo>
                    <a:pt x="190" y="354"/>
                    <a:pt x="203" y="355"/>
                    <a:pt x="215" y="355"/>
                  </a:cubicBezTo>
                  <a:cubicBezTo>
                    <a:pt x="333" y="355"/>
                    <a:pt x="406" y="281"/>
                    <a:pt x="423" y="106"/>
                  </a:cubicBezTo>
                  <a:cubicBezTo>
                    <a:pt x="369" y="71"/>
                    <a:pt x="299" y="1"/>
                    <a:pt x="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655533" y="209903"/>
              <a:ext cx="9960" cy="13111"/>
            </a:xfrm>
            <a:custGeom>
              <a:avLst/>
              <a:gdLst/>
              <a:ahLst/>
              <a:cxnLst/>
              <a:rect l="l" t="t" r="r" b="b"/>
              <a:pathLst>
                <a:path w="335" h="441" extrusionOk="0">
                  <a:moveTo>
                    <a:pt x="299" y="0"/>
                  </a:moveTo>
                  <a:cubicBezTo>
                    <a:pt x="71" y="70"/>
                    <a:pt x="1" y="230"/>
                    <a:pt x="1" y="441"/>
                  </a:cubicBezTo>
                  <a:cubicBezTo>
                    <a:pt x="177" y="370"/>
                    <a:pt x="335" y="265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654998" y="134478"/>
              <a:ext cx="10495" cy="9068"/>
            </a:xfrm>
            <a:custGeom>
              <a:avLst/>
              <a:gdLst/>
              <a:ahLst/>
              <a:cxnLst/>
              <a:rect l="l" t="t" r="r" b="b"/>
              <a:pathLst>
                <a:path w="353" h="305" extrusionOk="0">
                  <a:moveTo>
                    <a:pt x="203" y="0"/>
                  </a:moveTo>
                  <a:cubicBezTo>
                    <a:pt x="200" y="0"/>
                    <a:pt x="197" y="1"/>
                    <a:pt x="195" y="2"/>
                  </a:cubicBezTo>
                  <a:cubicBezTo>
                    <a:pt x="124" y="21"/>
                    <a:pt x="54" y="91"/>
                    <a:pt x="1" y="143"/>
                  </a:cubicBezTo>
                  <a:cubicBezTo>
                    <a:pt x="54" y="197"/>
                    <a:pt x="106" y="284"/>
                    <a:pt x="177" y="302"/>
                  </a:cubicBezTo>
                  <a:cubicBezTo>
                    <a:pt x="178" y="304"/>
                    <a:pt x="180" y="304"/>
                    <a:pt x="183" y="304"/>
                  </a:cubicBezTo>
                  <a:cubicBezTo>
                    <a:pt x="210" y="304"/>
                    <a:pt x="288" y="226"/>
                    <a:pt x="353" y="161"/>
                  </a:cubicBezTo>
                  <a:cubicBezTo>
                    <a:pt x="287" y="96"/>
                    <a:pt x="238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653957" y="265825"/>
              <a:ext cx="11535" cy="9543"/>
            </a:xfrm>
            <a:custGeom>
              <a:avLst/>
              <a:gdLst/>
              <a:ahLst/>
              <a:cxnLst/>
              <a:rect l="l" t="t" r="r" b="b"/>
              <a:pathLst>
                <a:path w="388" h="321" extrusionOk="0">
                  <a:moveTo>
                    <a:pt x="205" y="1"/>
                  </a:moveTo>
                  <a:cubicBezTo>
                    <a:pt x="201" y="1"/>
                    <a:pt x="198" y="2"/>
                    <a:pt x="195" y="3"/>
                  </a:cubicBezTo>
                  <a:cubicBezTo>
                    <a:pt x="124" y="20"/>
                    <a:pt x="71" y="90"/>
                    <a:pt x="0" y="144"/>
                  </a:cubicBezTo>
                  <a:cubicBezTo>
                    <a:pt x="54" y="214"/>
                    <a:pt x="106" y="302"/>
                    <a:pt x="176" y="320"/>
                  </a:cubicBezTo>
                  <a:cubicBezTo>
                    <a:pt x="230" y="320"/>
                    <a:pt x="300" y="231"/>
                    <a:pt x="388" y="161"/>
                  </a:cubicBezTo>
                  <a:cubicBezTo>
                    <a:pt x="308" y="81"/>
                    <a:pt x="243" y="1"/>
                    <a:pt x="2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509024" y="264844"/>
              <a:ext cx="8889" cy="10524"/>
            </a:xfrm>
            <a:custGeom>
              <a:avLst/>
              <a:gdLst/>
              <a:ahLst/>
              <a:cxnLst/>
              <a:rect l="l" t="t" r="r" b="b"/>
              <a:pathLst>
                <a:path w="299" h="354" extrusionOk="0">
                  <a:moveTo>
                    <a:pt x="176" y="1"/>
                  </a:moveTo>
                  <a:cubicBezTo>
                    <a:pt x="87" y="71"/>
                    <a:pt x="0" y="142"/>
                    <a:pt x="0" y="177"/>
                  </a:cubicBezTo>
                  <a:cubicBezTo>
                    <a:pt x="17" y="247"/>
                    <a:pt x="87" y="300"/>
                    <a:pt x="158" y="353"/>
                  </a:cubicBezTo>
                  <a:cubicBezTo>
                    <a:pt x="193" y="300"/>
                    <a:pt x="282" y="264"/>
                    <a:pt x="282" y="212"/>
                  </a:cubicBezTo>
                  <a:cubicBezTo>
                    <a:pt x="299" y="159"/>
                    <a:pt x="228" y="88"/>
                    <a:pt x="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509024" y="270106"/>
              <a:ext cx="4192" cy="5262"/>
            </a:xfrm>
            <a:custGeom>
              <a:avLst/>
              <a:gdLst/>
              <a:ahLst/>
              <a:cxnLst/>
              <a:rect l="l" t="t" r="r" b="b"/>
              <a:pathLst>
                <a:path w="141" h="177" extrusionOk="0">
                  <a:moveTo>
                    <a:pt x="0" y="0"/>
                  </a:moveTo>
                  <a:cubicBezTo>
                    <a:pt x="17" y="70"/>
                    <a:pt x="87" y="106"/>
                    <a:pt x="141" y="176"/>
                  </a:cubicBezTo>
                  <a:cubicBezTo>
                    <a:pt x="87" y="106"/>
                    <a:pt x="17" y="52"/>
                    <a:pt x="0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549278" y="194741"/>
              <a:ext cx="65971" cy="34011"/>
            </a:xfrm>
            <a:custGeom>
              <a:avLst/>
              <a:gdLst/>
              <a:ahLst/>
              <a:cxnLst/>
              <a:rect l="l" t="t" r="r" b="b"/>
              <a:pathLst>
                <a:path w="2219" h="1144" extrusionOk="0">
                  <a:moveTo>
                    <a:pt x="160" y="0"/>
                  </a:moveTo>
                  <a:cubicBezTo>
                    <a:pt x="142" y="0"/>
                    <a:pt x="125" y="17"/>
                    <a:pt x="106" y="35"/>
                  </a:cubicBezTo>
                  <a:cubicBezTo>
                    <a:pt x="125" y="17"/>
                    <a:pt x="142" y="17"/>
                    <a:pt x="160" y="0"/>
                  </a:cubicBezTo>
                  <a:close/>
                  <a:moveTo>
                    <a:pt x="1" y="106"/>
                  </a:moveTo>
                  <a:cubicBezTo>
                    <a:pt x="19" y="123"/>
                    <a:pt x="19" y="123"/>
                    <a:pt x="36" y="123"/>
                  </a:cubicBezTo>
                  <a:cubicBezTo>
                    <a:pt x="36" y="123"/>
                    <a:pt x="19" y="106"/>
                    <a:pt x="1" y="106"/>
                  </a:cubicBezTo>
                  <a:close/>
                  <a:moveTo>
                    <a:pt x="142" y="158"/>
                  </a:moveTo>
                  <a:cubicBezTo>
                    <a:pt x="160" y="176"/>
                    <a:pt x="195" y="176"/>
                    <a:pt x="212" y="176"/>
                  </a:cubicBezTo>
                  <a:cubicBezTo>
                    <a:pt x="247" y="193"/>
                    <a:pt x="301" y="193"/>
                    <a:pt x="336" y="211"/>
                  </a:cubicBezTo>
                  <a:cubicBezTo>
                    <a:pt x="406" y="218"/>
                    <a:pt x="481" y="224"/>
                    <a:pt x="560" y="230"/>
                  </a:cubicBezTo>
                  <a:lnTo>
                    <a:pt x="560" y="230"/>
                  </a:lnTo>
                  <a:cubicBezTo>
                    <a:pt x="390" y="212"/>
                    <a:pt x="250" y="188"/>
                    <a:pt x="142" y="158"/>
                  </a:cubicBezTo>
                  <a:close/>
                  <a:moveTo>
                    <a:pt x="560" y="230"/>
                  </a:moveTo>
                  <a:cubicBezTo>
                    <a:pt x="696" y="245"/>
                    <a:pt x="850" y="256"/>
                    <a:pt x="1022" y="264"/>
                  </a:cubicBezTo>
                  <a:cubicBezTo>
                    <a:pt x="854" y="253"/>
                    <a:pt x="700" y="241"/>
                    <a:pt x="560" y="230"/>
                  </a:cubicBezTo>
                  <a:close/>
                  <a:moveTo>
                    <a:pt x="2219" y="1092"/>
                  </a:moveTo>
                  <a:lnTo>
                    <a:pt x="2219" y="1092"/>
                  </a:lnTo>
                  <a:cubicBezTo>
                    <a:pt x="2155" y="1098"/>
                    <a:pt x="2084" y="1106"/>
                    <a:pt x="2011" y="1112"/>
                  </a:cubicBezTo>
                  <a:lnTo>
                    <a:pt x="2011" y="1112"/>
                  </a:lnTo>
                  <a:cubicBezTo>
                    <a:pt x="2085" y="1106"/>
                    <a:pt x="2155" y="1099"/>
                    <a:pt x="2219" y="1092"/>
                  </a:cubicBezTo>
                  <a:close/>
                  <a:moveTo>
                    <a:pt x="2011" y="1112"/>
                  </a:moveTo>
                  <a:lnTo>
                    <a:pt x="2011" y="1112"/>
                  </a:lnTo>
                  <a:cubicBezTo>
                    <a:pt x="1972" y="1115"/>
                    <a:pt x="1932" y="1117"/>
                    <a:pt x="1891" y="1120"/>
                  </a:cubicBezTo>
                  <a:lnTo>
                    <a:pt x="1891" y="1120"/>
                  </a:lnTo>
                  <a:cubicBezTo>
                    <a:pt x="1932" y="1118"/>
                    <a:pt x="1972" y="1115"/>
                    <a:pt x="2011" y="1112"/>
                  </a:cubicBezTo>
                  <a:close/>
                  <a:moveTo>
                    <a:pt x="1891" y="1120"/>
                  </a:moveTo>
                  <a:cubicBezTo>
                    <a:pt x="1820" y="1124"/>
                    <a:pt x="1747" y="1127"/>
                    <a:pt x="1674" y="1127"/>
                  </a:cubicBezTo>
                  <a:cubicBezTo>
                    <a:pt x="1648" y="1127"/>
                    <a:pt x="1618" y="1131"/>
                    <a:pt x="1586" y="1135"/>
                  </a:cubicBezTo>
                  <a:lnTo>
                    <a:pt x="1586" y="1135"/>
                  </a:lnTo>
                  <a:cubicBezTo>
                    <a:pt x="1692" y="1131"/>
                    <a:pt x="1794" y="1126"/>
                    <a:pt x="1891" y="1120"/>
                  </a:cubicBezTo>
                  <a:close/>
                  <a:moveTo>
                    <a:pt x="529" y="1127"/>
                  </a:moveTo>
                  <a:cubicBezTo>
                    <a:pt x="705" y="1144"/>
                    <a:pt x="881" y="1144"/>
                    <a:pt x="1075" y="1144"/>
                  </a:cubicBezTo>
                  <a:cubicBezTo>
                    <a:pt x="1076" y="1144"/>
                    <a:pt x="1077" y="1144"/>
                    <a:pt x="1078" y="1144"/>
                  </a:cubicBezTo>
                  <a:lnTo>
                    <a:pt x="1078" y="1144"/>
                  </a:lnTo>
                  <a:cubicBezTo>
                    <a:pt x="890" y="1144"/>
                    <a:pt x="701" y="1143"/>
                    <a:pt x="529" y="1127"/>
                  </a:cubicBezTo>
                  <a:close/>
                  <a:moveTo>
                    <a:pt x="1586" y="1135"/>
                  </a:moveTo>
                  <a:cubicBezTo>
                    <a:pt x="1419" y="1141"/>
                    <a:pt x="1245" y="1144"/>
                    <a:pt x="1078" y="1144"/>
                  </a:cubicBezTo>
                  <a:lnTo>
                    <a:pt x="1078" y="1144"/>
                  </a:lnTo>
                  <a:cubicBezTo>
                    <a:pt x="1083" y="1144"/>
                    <a:pt x="1087" y="1144"/>
                    <a:pt x="1092" y="1144"/>
                  </a:cubicBezTo>
                  <a:lnTo>
                    <a:pt x="1479" y="1144"/>
                  </a:lnTo>
                  <a:cubicBezTo>
                    <a:pt x="1516" y="1144"/>
                    <a:pt x="1552" y="1139"/>
                    <a:pt x="1586" y="1135"/>
                  </a:cubicBez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94367" y="119375"/>
              <a:ext cx="182631" cy="168004"/>
            </a:xfrm>
            <a:custGeom>
              <a:avLst/>
              <a:gdLst/>
              <a:ahLst/>
              <a:cxnLst/>
              <a:rect l="l" t="t" r="r" b="b"/>
              <a:pathLst>
                <a:path w="6143" h="5651" extrusionOk="0">
                  <a:moveTo>
                    <a:pt x="35" y="1"/>
                  </a:moveTo>
                  <a:cubicBezTo>
                    <a:pt x="35" y="106"/>
                    <a:pt x="0" y="247"/>
                    <a:pt x="0" y="369"/>
                  </a:cubicBezTo>
                  <a:lnTo>
                    <a:pt x="0" y="5193"/>
                  </a:lnTo>
                  <a:cubicBezTo>
                    <a:pt x="0" y="5615"/>
                    <a:pt x="35" y="5650"/>
                    <a:pt x="440" y="5650"/>
                  </a:cubicBezTo>
                  <a:lnTo>
                    <a:pt x="3838" y="5650"/>
                  </a:lnTo>
                  <a:cubicBezTo>
                    <a:pt x="4523" y="5650"/>
                    <a:pt x="5211" y="5650"/>
                    <a:pt x="5915" y="5633"/>
                  </a:cubicBezTo>
                  <a:cubicBezTo>
                    <a:pt x="5985" y="5633"/>
                    <a:pt x="6056" y="5615"/>
                    <a:pt x="6143" y="5615"/>
                  </a:cubicBezTo>
                  <a:lnTo>
                    <a:pt x="6143" y="4735"/>
                  </a:lnTo>
                  <a:cubicBezTo>
                    <a:pt x="6072" y="4683"/>
                    <a:pt x="5985" y="4648"/>
                    <a:pt x="5915" y="4612"/>
                  </a:cubicBezTo>
                  <a:lnTo>
                    <a:pt x="5915" y="5387"/>
                  </a:lnTo>
                  <a:lnTo>
                    <a:pt x="264" y="5387"/>
                  </a:lnTo>
                  <a:lnTo>
                    <a:pt x="264" y="264"/>
                  </a:lnTo>
                  <a:cubicBezTo>
                    <a:pt x="282" y="264"/>
                    <a:pt x="334" y="247"/>
                    <a:pt x="440" y="247"/>
                  </a:cubicBezTo>
                  <a:cubicBezTo>
                    <a:pt x="369" y="158"/>
                    <a:pt x="317" y="88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546156" y="173246"/>
              <a:ext cx="4222" cy="3181"/>
            </a:xfrm>
            <a:custGeom>
              <a:avLst/>
              <a:gdLst/>
              <a:ahLst/>
              <a:cxnLst/>
              <a:rect l="l" t="t" r="r" b="b"/>
              <a:pathLst>
                <a:path w="142" h="107" extrusionOk="0">
                  <a:moveTo>
                    <a:pt x="35" y="1"/>
                  </a:moveTo>
                  <a:cubicBezTo>
                    <a:pt x="35" y="1"/>
                    <a:pt x="19" y="1"/>
                    <a:pt x="0" y="19"/>
                  </a:cubicBezTo>
                  <a:cubicBezTo>
                    <a:pt x="71" y="54"/>
                    <a:pt x="106" y="71"/>
                    <a:pt x="141" y="106"/>
                  </a:cubicBezTo>
                  <a:lnTo>
                    <a:pt x="141" y="90"/>
                  </a:lnTo>
                  <a:lnTo>
                    <a:pt x="124" y="90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549278" y="194741"/>
              <a:ext cx="30384" cy="7849"/>
            </a:xfrm>
            <a:custGeom>
              <a:avLst/>
              <a:gdLst/>
              <a:ahLst/>
              <a:cxnLst/>
              <a:rect l="l" t="t" r="r" b="b"/>
              <a:pathLst>
                <a:path w="1022" h="264" extrusionOk="0">
                  <a:moveTo>
                    <a:pt x="160" y="0"/>
                  </a:moveTo>
                  <a:cubicBezTo>
                    <a:pt x="142" y="17"/>
                    <a:pt x="125" y="17"/>
                    <a:pt x="106" y="35"/>
                  </a:cubicBezTo>
                  <a:cubicBezTo>
                    <a:pt x="71" y="52"/>
                    <a:pt x="54" y="71"/>
                    <a:pt x="36" y="88"/>
                  </a:cubicBezTo>
                  <a:cubicBezTo>
                    <a:pt x="36" y="88"/>
                    <a:pt x="19" y="106"/>
                    <a:pt x="1" y="106"/>
                  </a:cubicBezTo>
                  <a:cubicBezTo>
                    <a:pt x="19" y="106"/>
                    <a:pt x="36" y="123"/>
                    <a:pt x="36" y="123"/>
                  </a:cubicBezTo>
                  <a:cubicBezTo>
                    <a:pt x="71" y="141"/>
                    <a:pt x="106" y="158"/>
                    <a:pt x="142" y="158"/>
                  </a:cubicBezTo>
                  <a:cubicBezTo>
                    <a:pt x="336" y="211"/>
                    <a:pt x="635" y="247"/>
                    <a:pt x="1022" y="264"/>
                  </a:cubicBezTo>
                  <a:cubicBezTo>
                    <a:pt x="916" y="176"/>
                    <a:pt x="811" y="106"/>
                    <a:pt x="723" y="17"/>
                  </a:cubicBez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550884" y="221409"/>
              <a:ext cx="64365" cy="7343"/>
            </a:xfrm>
            <a:custGeom>
              <a:avLst/>
              <a:gdLst/>
              <a:ahLst/>
              <a:cxnLst/>
              <a:rect l="l" t="t" r="r" b="b"/>
              <a:pathLst>
                <a:path w="2165" h="247" extrusionOk="0">
                  <a:moveTo>
                    <a:pt x="141" y="0"/>
                  </a:moveTo>
                  <a:cubicBezTo>
                    <a:pt x="88" y="0"/>
                    <a:pt x="36" y="19"/>
                    <a:pt x="17" y="71"/>
                  </a:cubicBezTo>
                  <a:cubicBezTo>
                    <a:pt x="0" y="89"/>
                    <a:pt x="0" y="124"/>
                    <a:pt x="0" y="176"/>
                  </a:cubicBezTo>
                  <a:lnTo>
                    <a:pt x="17" y="176"/>
                  </a:lnTo>
                  <a:cubicBezTo>
                    <a:pt x="106" y="195"/>
                    <a:pt x="247" y="212"/>
                    <a:pt x="423" y="230"/>
                  </a:cubicBezTo>
                  <a:lnTo>
                    <a:pt x="475" y="230"/>
                  </a:lnTo>
                  <a:cubicBezTo>
                    <a:pt x="651" y="247"/>
                    <a:pt x="827" y="247"/>
                    <a:pt x="1021" y="247"/>
                  </a:cubicBezTo>
                  <a:cubicBezTo>
                    <a:pt x="1425" y="247"/>
                    <a:pt x="1866" y="230"/>
                    <a:pt x="2165" y="195"/>
                  </a:cubicBezTo>
                  <a:cubicBezTo>
                    <a:pt x="2042" y="124"/>
                    <a:pt x="1937" y="71"/>
                    <a:pt x="1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510570" y="135578"/>
              <a:ext cx="9989" cy="9989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24" y="0"/>
                  </a:moveTo>
                  <a:cubicBezTo>
                    <a:pt x="106" y="19"/>
                    <a:pt x="71" y="19"/>
                    <a:pt x="54" y="36"/>
                  </a:cubicBezTo>
                  <a:lnTo>
                    <a:pt x="54" y="54"/>
                  </a:lnTo>
                  <a:lnTo>
                    <a:pt x="35" y="54"/>
                  </a:lnTo>
                  <a:cubicBezTo>
                    <a:pt x="35" y="71"/>
                    <a:pt x="19" y="71"/>
                    <a:pt x="19" y="89"/>
                  </a:cubicBezTo>
                  <a:cubicBezTo>
                    <a:pt x="19" y="106"/>
                    <a:pt x="19" y="106"/>
                    <a:pt x="0" y="106"/>
                  </a:cubicBezTo>
                  <a:lnTo>
                    <a:pt x="0" y="141"/>
                  </a:lnTo>
                  <a:lnTo>
                    <a:pt x="0" y="212"/>
                  </a:lnTo>
                  <a:cubicBezTo>
                    <a:pt x="35" y="265"/>
                    <a:pt x="106" y="336"/>
                    <a:pt x="159" y="336"/>
                  </a:cubicBezTo>
                  <a:lnTo>
                    <a:pt x="195" y="336"/>
                  </a:lnTo>
                  <a:cubicBezTo>
                    <a:pt x="247" y="336"/>
                    <a:pt x="300" y="317"/>
                    <a:pt x="335" y="282"/>
                  </a:cubicBezTo>
                  <a:cubicBezTo>
                    <a:pt x="265" y="195"/>
                    <a:pt x="195" y="89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501557" y="265914"/>
              <a:ext cx="11535" cy="9454"/>
            </a:xfrm>
            <a:custGeom>
              <a:avLst/>
              <a:gdLst/>
              <a:ahLst/>
              <a:cxnLst/>
              <a:rect l="l" t="t" r="r" b="b"/>
              <a:pathLst>
                <a:path w="388" h="318" extrusionOk="0">
                  <a:moveTo>
                    <a:pt x="195" y="0"/>
                  </a:moveTo>
                  <a:cubicBezTo>
                    <a:pt x="124" y="17"/>
                    <a:pt x="71" y="87"/>
                    <a:pt x="0" y="141"/>
                  </a:cubicBezTo>
                  <a:cubicBezTo>
                    <a:pt x="54" y="211"/>
                    <a:pt x="106" y="299"/>
                    <a:pt x="176" y="317"/>
                  </a:cubicBezTo>
                  <a:cubicBezTo>
                    <a:pt x="195" y="317"/>
                    <a:pt x="212" y="299"/>
                    <a:pt x="230" y="282"/>
                  </a:cubicBezTo>
                  <a:cubicBezTo>
                    <a:pt x="282" y="247"/>
                    <a:pt x="335" y="193"/>
                    <a:pt x="388" y="158"/>
                  </a:cubicBezTo>
                  <a:cubicBezTo>
                    <a:pt x="300" y="87"/>
                    <a:pt x="247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504857" y="264844"/>
              <a:ext cx="8889" cy="10524"/>
            </a:xfrm>
            <a:custGeom>
              <a:avLst/>
              <a:gdLst/>
              <a:ahLst/>
              <a:cxnLst/>
              <a:rect l="l" t="t" r="r" b="b"/>
              <a:pathLst>
                <a:path w="299" h="354" extrusionOk="0">
                  <a:moveTo>
                    <a:pt x="176" y="1"/>
                  </a:moveTo>
                  <a:cubicBezTo>
                    <a:pt x="123" y="53"/>
                    <a:pt x="52" y="88"/>
                    <a:pt x="17" y="123"/>
                  </a:cubicBezTo>
                  <a:cubicBezTo>
                    <a:pt x="0" y="142"/>
                    <a:pt x="0" y="159"/>
                    <a:pt x="0" y="177"/>
                  </a:cubicBezTo>
                  <a:cubicBezTo>
                    <a:pt x="17" y="247"/>
                    <a:pt x="87" y="283"/>
                    <a:pt x="141" y="353"/>
                  </a:cubicBezTo>
                  <a:lnTo>
                    <a:pt x="158" y="353"/>
                  </a:lnTo>
                  <a:cubicBezTo>
                    <a:pt x="158" y="335"/>
                    <a:pt x="176" y="335"/>
                    <a:pt x="193" y="318"/>
                  </a:cubicBezTo>
                  <a:cubicBezTo>
                    <a:pt x="211" y="300"/>
                    <a:pt x="247" y="283"/>
                    <a:pt x="263" y="247"/>
                  </a:cubicBezTo>
                  <a:cubicBezTo>
                    <a:pt x="282" y="229"/>
                    <a:pt x="282" y="229"/>
                    <a:pt x="282" y="212"/>
                  </a:cubicBezTo>
                  <a:cubicBezTo>
                    <a:pt x="299" y="159"/>
                    <a:pt x="263" y="123"/>
                    <a:pt x="211" y="71"/>
                  </a:cubicBezTo>
                  <a:cubicBezTo>
                    <a:pt x="193" y="53"/>
                    <a:pt x="193" y="18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584360" y="140305"/>
              <a:ext cx="87406" cy="77476"/>
            </a:xfrm>
            <a:custGeom>
              <a:avLst/>
              <a:gdLst/>
              <a:ahLst/>
              <a:cxnLst/>
              <a:rect l="l" t="t" r="r" b="b"/>
              <a:pathLst>
                <a:path w="2940" h="2606" extrusionOk="0">
                  <a:moveTo>
                    <a:pt x="2712" y="1567"/>
                  </a:moveTo>
                  <a:lnTo>
                    <a:pt x="2712" y="1567"/>
                  </a:lnTo>
                  <a:cubicBezTo>
                    <a:pt x="2693" y="1902"/>
                    <a:pt x="2536" y="2078"/>
                    <a:pt x="2271" y="2271"/>
                  </a:cubicBezTo>
                  <a:cubicBezTo>
                    <a:pt x="2271" y="1919"/>
                    <a:pt x="2447" y="1761"/>
                    <a:pt x="2712" y="1567"/>
                  </a:cubicBezTo>
                  <a:close/>
                  <a:moveTo>
                    <a:pt x="581" y="1"/>
                  </a:moveTo>
                  <a:cubicBezTo>
                    <a:pt x="388" y="1"/>
                    <a:pt x="212" y="36"/>
                    <a:pt x="71" y="106"/>
                  </a:cubicBezTo>
                  <a:cubicBezTo>
                    <a:pt x="18" y="141"/>
                    <a:pt x="1" y="229"/>
                    <a:pt x="53" y="264"/>
                  </a:cubicBezTo>
                  <a:cubicBezTo>
                    <a:pt x="212" y="423"/>
                    <a:pt x="440" y="458"/>
                    <a:pt x="651" y="546"/>
                  </a:cubicBezTo>
                  <a:cubicBezTo>
                    <a:pt x="916" y="634"/>
                    <a:pt x="1198" y="757"/>
                    <a:pt x="1426" y="916"/>
                  </a:cubicBezTo>
                  <a:cubicBezTo>
                    <a:pt x="1972" y="1320"/>
                    <a:pt x="1832" y="1883"/>
                    <a:pt x="2008" y="2430"/>
                  </a:cubicBezTo>
                  <a:cubicBezTo>
                    <a:pt x="2043" y="2552"/>
                    <a:pt x="2130" y="2606"/>
                    <a:pt x="2236" y="2606"/>
                  </a:cubicBezTo>
                  <a:cubicBezTo>
                    <a:pt x="2271" y="2606"/>
                    <a:pt x="2324" y="2606"/>
                    <a:pt x="2360" y="2571"/>
                  </a:cubicBezTo>
                  <a:cubicBezTo>
                    <a:pt x="2395" y="2571"/>
                    <a:pt x="2412" y="2552"/>
                    <a:pt x="2447" y="2535"/>
                  </a:cubicBezTo>
                  <a:cubicBezTo>
                    <a:pt x="2465" y="2482"/>
                    <a:pt x="2500" y="2447"/>
                    <a:pt x="2536" y="2430"/>
                  </a:cubicBezTo>
                  <a:cubicBezTo>
                    <a:pt x="2571" y="2395"/>
                    <a:pt x="2606" y="2376"/>
                    <a:pt x="2641" y="2359"/>
                  </a:cubicBezTo>
                  <a:cubicBezTo>
                    <a:pt x="2940" y="2024"/>
                    <a:pt x="2869" y="1479"/>
                    <a:pt x="2641" y="1038"/>
                  </a:cubicBezTo>
                  <a:cubicBezTo>
                    <a:pt x="2623" y="1250"/>
                    <a:pt x="2536" y="1390"/>
                    <a:pt x="2412" y="1496"/>
                  </a:cubicBezTo>
                  <a:lnTo>
                    <a:pt x="2201" y="1655"/>
                  </a:lnTo>
                  <a:cubicBezTo>
                    <a:pt x="2236" y="1374"/>
                    <a:pt x="2341" y="1214"/>
                    <a:pt x="2517" y="1074"/>
                  </a:cubicBezTo>
                  <a:cubicBezTo>
                    <a:pt x="2553" y="1057"/>
                    <a:pt x="2588" y="1038"/>
                    <a:pt x="2623" y="1003"/>
                  </a:cubicBezTo>
                  <a:cubicBezTo>
                    <a:pt x="2517" y="792"/>
                    <a:pt x="2360" y="616"/>
                    <a:pt x="2201" y="493"/>
                  </a:cubicBezTo>
                  <a:cubicBezTo>
                    <a:pt x="1902" y="264"/>
                    <a:pt x="1532" y="123"/>
                    <a:pt x="1163" y="71"/>
                  </a:cubicBezTo>
                  <a:cubicBezTo>
                    <a:pt x="987" y="36"/>
                    <a:pt x="775" y="1"/>
                    <a:pt x="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651847" y="186862"/>
              <a:ext cx="13141" cy="20960"/>
            </a:xfrm>
            <a:custGeom>
              <a:avLst/>
              <a:gdLst/>
              <a:ahLst/>
              <a:cxnLst/>
              <a:rect l="l" t="t" r="r" b="b"/>
              <a:pathLst>
                <a:path w="442" h="705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7" y="195"/>
                    <a:pt x="1" y="353"/>
                    <a:pt x="1" y="705"/>
                  </a:cubicBezTo>
                  <a:cubicBezTo>
                    <a:pt x="266" y="512"/>
                    <a:pt x="423" y="336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649766" y="170124"/>
              <a:ext cx="13141" cy="19414"/>
            </a:xfrm>
            <a:custGeom>
              <a:avLst/>
              <a:gdLst/>
              <a:ahLst/>
              <a:cxnLst/>
              <a:rect l="l" t="t" r="r" b="b"/>
              <a:pathLst>
                <a:path w="442" h="653" extrusionOk="0">
                  <a:moveTo>
                    <a:pt x="423" y="0"/>
                  </a:moveTo>
                  <a:cubicBezTo>
                    <a:pt x="388" y="35"/>
                    <a:pt x="353" y="54"/>
                    <a:pt x="317" y="71"/>
                  </a:cubicBezTo>
                  <a:cubicBezTo>
                    <a:pt x="141" y="211"/>
                    <a:pt x="36" y="371"/>
                    <a:pt x="1" y="652"/>
                  </a:cubicBezTo>
                  <a:lnTo>
                    <a:pt x="212" y="493"/>
                  </a:lnTo>
                  <a:cubicBezTo>
                    <a:pt x="336" y="387"/>
                    <a:pt x="423" y="247"/>
                    <a:pt x="441" y="35"/>
                  </a:cubicBezTo>
                  <a:cubicBezTo>
                    <a:pt x="441" y="35"/>
                    <a:pt x="441" y="19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504679" y="210438"/>
              <a:ext cx="5827" cy="5262"/>
            </a:xfrm>
            <a:custGeom>
              <a:avLst/>
              <a:gdLst/>
              <a:ahLst/>
              <a:cxnLst/>
              <a:rect l="l" t="t" r="r" b="b"/>
              <a:pathLst>
                <a:path w="196" h="177" extrusionOk="0">
                  <a:moveTo>
                    <a:pt x="195" y="0"/>
                  </a:moveTo>
                  <a:lnTo>
                    <a:pt x="195" y="0"/>
                  </a:lnTo>
                  <a:cubicBezTo>
                    <a:pt x="160" y="17"/>
                    <a:pt x="125" y="36"/>
                    <a:pt x="90" y="71"/>
                  </a:cubicBezTo>
                  <a:cubicBezTo>
                    <a:pt x="54" y="88"/>
                    <a:pt x="19" y="123"/>
                    <a:pt x="1" y="176"/>
                  </a:cubicBezTo>
                  <a:cubicBezTo>
                    <a:pt x="90" y="123"/>
                    <a:pt x="142" y="71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502255" y="125764"/>
              <a:ext cx="168034" cy="152842"/>
            </a:xfrm>
            <a:custGeom>
              <a:avLst/>
              <a:gdLst/>
              <a:ahLst/>
              <a:cxnLst/>
              <a:rect l="l" t="t" r="r" b="b"/>
              <a:pathLst>
                <a:path w="5652" h="5141" extrusionOk="0">
                  <a:moveTo>
                    <a:pt x="406" y="4648"/>
                  </a:moveTo>
                  <a:cubicBezTo>
                    <a:pt x="423" y="4665"/>
                    <a:pt x="423" y="4700"/>
                    <a:pt x="441" y="4718"/>
                  </a:cubicBezTo>
                  <a:cubicBezTo>
                    <a:pt x="493" y="4770"/>
                    <a:pt x="529" y="4806"/>
                    <a:pt x="512" y="4859"/>
                  </a:cubicBezTo>
                  <a:cubicBezTo>
                    <a:pt x="512" y="4876"/>
                    <a:pt x="512" y="4876"/>
                    <a:pt x="493" y="4894"/>
                  </a:cubicBezTo>
                  <a:cubicBezTo>
                    <a:pt x="477" y="4930"/>
                    <a:pt x="441" y="4947"/>
                    <a:pt x="423" y="4965"/>
                  </a:cubicBezTo>
                  <a:cubicBezTo>
                    <a:pt x="406" y="4982"/>
                    <a:pt x="388" y="4982"/>
                    <a:pt x="388" y="5000"/>
                  </a:cubicBezTo>
                  <a:lnTo>
                    <a:pt x="371" y="5000"/>
                  </a:lnTo>
                  <a:cubicBezTo>
                    <a:pt x="317" y="4930"/>
                    <a:pt x="247" y="4876"/>
                    <a:pt x="230" y="4824"/>
                  </a:cubicBezTo>
                  <a:cubicBezTo>
                    <a:pt x="230" y="4806"/>
                    <a:pt x="230" y="4789"/>
                    <a:pt x="247" y="4770"/>
                  </a:cubicBezTo>
                  <a:cubicBezTo>
                    <a:pt x="282" y="4735"/>
                    <a:pt x="353" y="4700"/>
                    <a:pt x="406" y="4648"/>
                  </a:cubicBezTo>
                  <a:close/>
                  <a:moveTo>
                    <a:pt x="5300" y="4683"/>
                  </a:moveTo>
                  <a:cubicBezTo>
                    <a:pt x="5352" y="4683"/>
                    <a:pt x="5405" y="4770"/>
                    <a:pt x="5493" y="4841"/>
                  </a:cubicBezTo>
                  <a:cubicBezTo>
                    <a:pt x="5440" y="4876"/>
                    <a:pt x="5387" y="4930"/>
                    <a:pt x="5335" y="4965"/>
                  </a:cubicBezTo>
                  <a:cubicBezTo>
                    <a:pt x="5317" y="4982"/>
                    <a:pt x="5300" y="5000"/>
                    <a:pt x="5281" y="5000"/>
                  </a:cubicBezTo>
                  <a:cubicBezTo>
                    <a:pt x="5211" y="4982"/>
                    <a:pt x="5159" y="4894"/>
                    <a:pt x="5105" y="4824"/>
                  </a:cubicBezTo>
                  <a:cubicBezTo>
                    <a:pt x="5176" y="4770"/>
                    <a:pt x="5229" y="4700"/>
                    <a:pt x="5300" y="4683"/>
                  </a:cubicBezTo>
                  <a:close/>
                  <a:moveTo>
                    <a:pt x="177" y="1"/>
                  </a:moveTo>
                  <a:cubicBezTo>
                    <a:pt x="71" y="1"/>
                    <a:pt x="19" y="18"/>
                    <a:pt x="1" y="18"/>
                  </a:cubicBezTo>
                  <a:lnTo>
                    <a:pt x="1" y="5141"/>
                  </a:lnTo>
                  <a:lnTo>
                    <a:pt x="5652" y="5141"/>
                  </a:lnTo>
                  <a:lnTo>
                    <a:pt x="5652" y="4366"/>
                  </a:lnTo>
                  <a:cubicBezTo>
                    <a:pt x="5035" y="4031"/>
                    <a:pt x="4401" y="3733"/>
                    <a:pt x="3803" y="3381"/>
                  </a:cubicBezTo>
                  <a:cubicBezTo>
                    <a:pt x="3645" y="3398"/>
                    <a:pt x="3451" y="3416"/>
                    <a:pt x="3258" y="3416"/>
                  </a:cubicBezTo>
                  <a:cubicBezTo>
                    <a:pt x="3204" y="3416"/>
                    <a:pt x="3134" y="3433"/>
                    <a:pt x="3063" y="3433"/>
                  </a:cubicBezTo>
                  <a:lnTo>
                    <a:pt x="2676" y="3433"/>
                  </a:lnTo>
                  <a:cubicBezTo>
                    <a:pt x="2483" y="3433"/>
                    <a:pt x="2289" y="3433"/>
                    <a:pt x="2113" y="3416"/>
                  </a:cubicBezTo>
                  <a:lnTo>
                    <a:pt x="2061" y="3416"/>
                  </a:lnTo>
                  <a:cubicBezTo>
                    <a:pt x="1885" y="3398"/>
                    <a:pt x="1744" y="3381"/>
                    <a:pt x="1655" y="3362"/>
                  </a:cubicBezTo>
                  <a:lnTo>
                    <a:pt x="1638" y="3362"/>
                  </a:lnTo>
                  <a:cubicBezTo>
                    <a:pt x="1638" y="3310"/>
                    <a:pt x="1638" y="3275"/>
                    <a:pt x="1655" y="3257"/>
                  </a:cubicBezTo>
                  <a:cubicBezTo>
                    <a:pt x="1674" y="3205"/>
                    <a:pt x="1726" y="3186"/>
                    <a:pt x="1779" y="3186"/>
                  </a:cubicBezTo>
                  <a:lnTo>
                    <a:pt x="3469" y="3186"/>
                  </a:lnTo>
                  <a:cubicBezTo>
                    <a:pt x="3258" y="3045"/>
                    <a:pt x="3047" y="2905"/>
                    <a:pt x="2835" y="2747"/>
                  </a:cubicBezTo>
                  <a:cubicBezTo>
                    <a:pt x="2765" y="2677"/>
                    <a:pt x="2676" y="2606"/>
                    <a:pt x="2606" y="2553"/>
                  </a:cubicBezTo>
                  <a:cubicBezTo>
                    <a:pt x="2342" y="2536"/>
                    <a:pt x="2113" y="2517"/>
                    <a:pt x="1920" y="2500"/>
                  </a:cubicBezTo>
                  <a:cubicBezTo>
                    <a:pt x="1885" y="2482"/>
                    <a:pt x="1831" y="2482"/>
                    <a:pt x="1796" y="2465"/>
                  </a:cubicBezTo>
                  <a:cubicBezTo>
                    <a:pt x="1779" y="2465"/>
                    <a:pt x="1744" y="2465"/>
                    <a:pt x="1726" y="2447"/>
                  </a:cubicBezTo>
                  <a:cubicBezTo>
                    <a:pt x="1690" y="2447"/>
                    <a:pt x="1655" y="2430"/>
                    <a:pt x="1620" y="2412"/>
                  </a:cubicBezTo>
                  <a:cubicBezTo>
                    <a:pt x="1603" y="2412"/>
                    <a:pt x="1603" y="2412"/>
                    <a:pt x="1585" y="2395"/>
                  </a:cubicBezTo>
                  <a:cubicBezTo>
                    <a:pt x="1603" y="2395"/>
                    <a:pt x="1620" y="2377"/>
                    <a:pt x="1620" y="2377"/>
                  </a:cubicBezTo>
                  <a:cubicBezTo>
                    <a:pt x="1638" y="2360"/>
                    <a:pt x="1655" y="2341"/>
                    <a:pt x="1690" y="2324"/>
                  </a:cubicBezTo>
                  <a:cubicBezTo>
                    <a:pt x="1709" y="2306"/>
                    <a:pt x="1726" y="2289"/>
                    <a:pt x="1744" y="2289"/>
                  </a:cubicBezTo>
                  <a:lnTo>
                    <a:pt x="2307" y="2289"/>
                  </a:lnTo>
                  <a:cubicBezTo>
                    <a:pt x="2061" y="2095"/>
                    <a:pt x="1831" y="1884"/>
                    <a:pt x="1620" y="1672"/>
                  </a:cubicBezTo>
                  <a:cubicBezTo>
                    <a:pt x="1585" y="1637"/>
                    <a:pt x="1550" y="1620"/>
                    <a:pt x="1479" y="1585"/>
                  </a:cubicBezTo>
                  <a:cubicBezTo>
                    <a:pt x="1498" y="1567"/>
                    <a:pt x="1514" y="1567"/>
                    <a:pt x="1514" y="1567"/>
                  </a:cubicBezTo>
                  <a:cubicBezTo>
                    <a:pt x="1198" y="1250"/>
                    <a:pt x="899" y="916"/>
                    <a:pt x="617" y="581"/>
                  </a:cubicBezTo>
                  <a:cubicBezTo>
                    <a:pt x="582" y="616"/>
                    <a:pt x="529" y="635"/>
                    <a:pt x="477" y="635"/>
                  </a:cubicBezTo>
                  <a:lnTo>
                    <a:pt x="441" y="635"/>
                  </a:lnTo>
                  <a:cubicBezTo>
                    <a:pt x="388" y="635"/>
                    <a:pt x="317" y="564"/>
                    <a:pt x="282" y="511"/>
                  </a:cubicBezTo>
                  <a:lnTo>
                    <a:pt x="282" y="440"/>
                  </a:lnTo>
                  <a:lnTo>
                    <a:pt x="282" y="405"/>
                  </a:lnTo>
                  <a:cubicBezTo>
                    <a:pt x="301" y="405"/>
                    <a:pt x="301" y="405"/>
                    <a:pt x="301" y="388"/>
                  </a:cubicBezTo>
                  <a:cubicBezTo>
                    <a:pt x="301" y="370"/>
                    <a:pt x="317" y="370"/>
                    <a:pt x="317" y="353"/>
                  </a:cubicBezTo>
                  <a:lnTo>
                    <a:pt x="336" y="353"/>
                  </a:lnTo>
                  <a:lnTo>
                    <a:pt x="336" y="335"/>
                  </a:lnTo>
                  <a:cubicBezTo>
                    <a:pt x="353" y="318"/>
                    <a:pt x="388" y="318"/>
                    <a:pt x="406" y="299"/>
                  </a:cubicBezTo>
                  <a:cubicBezTo>
                    <a:pt x="317" y="212"/>
                    <a:pt x="247" y="107"/>
                    <a:pt x="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4"/>
          <p:cNvSpPr txBox="1">
            <a:spLocks noGrp="1"/>
          </p:cNvSpPr>
          <p:nvPr>
            <p:ph type="title"/>
          </p:nvPr>
        </p:nvSpPr>
        <p:spPr>
          <a:xfrm>
            <a:off x="720000" y="632864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4"/>
          <p:cNvSpPr txBox="1">
            <a:spLocks noGrp="1"/>
          </p:cNvSpPr>
          <p:nvPr>
            <p:ph type="body" idx="1"/>
          </p:nvPr>
        </p:nvSpPr>
        <p:spPr>
          <a:xfrm>
            <a:off x="720000" y="1704975"/>
            <a:ext cx="7704000" cy="29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589" name="Google Shape;589;p4"/>
          <p:cNvGrpSpPr/>
          <p:nvPr/>
        </p:nvGrpSpPr>
        <p:grpSpPr>
          <a:xfrm>
            <a:off x="391798" y="4841837"/>
            <a:ext cx="345403" cy="244381"/>
            <a:chOff x="391798" y="4841837"/>
            <a:chExt cx="345403" cy="244381"/>
          </a:xfrm>
        </p:grpSpPr>
        <p:sp>
          <p:nvSpPr>
            <p:cNvPr id="590" name="Google Shape;590;p4"/>
            <p:cNvSpPr/>
            <p:nvPr/>
          </p:nvSpPr>
          <p:spPr>
            <a:xfrm>
              <a:off x="412163" y="4854889"/>
              <a:ext cx="325038" cy="231329"/>
            </a:xfrm>
            <a:custGeom>
              <a:avLst/>
              <a:gdLst/>
              <a:ahLst/>
              <a:cxnLst/>
              <a:rect l="l" t="t" r="r" b="b"/>
              <a:pathLst>
                <a:path w="10933" h="7781" extrusionOk="0">
                  <a:moveTo>
                    <a:pt x="4878" y="0"/>
                  </a:moveTo>
                  <a:cubicBezTo>
                    <a:pt x="4666" y="124"/>
                    <a:pt x="4542" y="177"/>
                    <a:pt x="4437" y="265"/>
                  </a:cubicBezTo>
                  <a:cubicBezTo>
                    <a:pt x="4296" y="371"/>
                    <a:pt x="4155" y="476"/>
                    <a:pt x="3997" y="582"/>
                  </a:cubicBezTo>
                  <a:cubicBezTo>
                    <a:pt x="3997" y="1021"/>
                    <a:pt x="3979" y="1462"/>
                    <a:pt x="4033" y="1920"/>
                  </a:cubicBezTo>
                  <a:cubicBezTo>
                    <a:pt x="4314" y="1920"/>
                    <a:pt x="4613" y="1937"/>
                    <a:pt x="4894" y="1937"/>
                  </a:cubicBezTo>
                  <a:cubicBezTo>
                    <a:pt x="4894" y="1321"/>
                    <a:pt x="4878" y="705"/>
                    <a:pt x="4878" y="0"/>
                  </a:cubicBezTo>
                  <a:close/>
                  <a:moveTo>
                    <a:pt x="9947" y="2166"/>
                  </a:moveTo>
                  <a:lnTo>
                    <a:pt x="9947" y="4295"/>
                  </a:lnTo>
                  <a:lnTo>
                    <a:pt x="9947" y="4736"/>
                  </a:lnTo>
                  <a:lnTo>
                    <a:pt x="4103" y="4736"/>
                  </a:lnTo>
                  <a:cubicBezTo>
                    <a:pt x="4050" y="5070"/>
                    <a:pt x="4050" y="5405"/>
                    <a:pt x="4050" y="5739"/>
                  </a:cubicBezTo>
                  <a:lnTo>
                    <a:pt x="4050" y="6337"/>
                  </a:lnTo>
                  <a:cubicBezTo>
                    <a:pt x="4050" y="6532"/>
                    <a:pt x="4050" y="6743"/>
                    <a:pt x="4033" y="6954"/>
                  </a:cubicBezTo>
                  <a:cubicBezTo>
                    <a:pt x="3927" y="6901"/>
                    <a:pt x="3838" y="6884"/>
                    <a:pt x="3768" y="6813"/>
                  </a:cubicBezTo>
                  <a:cubicBezTo>
                    <a:pt x="3310" y="6461"/>
                    <a:pt x="2836" y="6109"/>
                    <a:pt x="2395" y="5722"/>
                  </a:cubicBezTo>
                  <a:cubicBezTo>
                    <a:pt x="1620" y="5000"/>
                    <a:pt x="846" y="4279"/>
                    <a:pt x="54" y="3539"/>
                  </a:cubicBezTo>
                  <a:cubicBezTo>
                    <a:pt x="36" y="3556"/>
                    <a:pt x="19" y="3574"/>
                    <a:pt x="1" y="3574"/>
                  </a:cubicBezTo>
                  <a:cubicBezTo>
                    <a:pt x="71" y="3662"/>
                    <a:pt x="90" y="3715"/>
                    <a:pt x="107" y="3732"/>
                  </a:cubicBezTo>
                  <a:cubicBezTo>
                    <a:pt x="881" y="4436"/>
                    <a:pt x="1639" y="5159"/>
                    <a:pt x="2413" y="5845"/>
                  </a:cubicBezTo>
                  <a:cubicBezTo>
                    <a:pt x="3099" y="6443"/>
                    <a:pt x="3803" y="6989"/>
                    <a:pt x="4507" y="7553"/>
                  </a:cubicBezTo>
                  <a:cubicBezTo>
                    <a:pt x="4613" y="7640"/>
                    <a:pt x="4737" y="7675"/>
                    <a:pt x="4930" y="7781"/>
                  </a:cubicBezTo>
                  <a:cubicBezTo>
                    <a:pt x="4983" y="6936"/>
                    <a:pt x="4930" y="6180"/>
                    <a:pt x="4965" y="5370"/>
                  </a:cubicBezTo>
                  <a:lnTo>
                    <a:pt x="10386" y="5370"/>
                  </a:lnTo>
                  <a:cubicBezTo>
                    <a:pt x="10862" y="5370"/>
                    <a:pt x="10915" y="5316"/>
                    <a:pt x="10915" y="4859"/>
                  </a:cubicBezTo>
                  <a:cubicBezTo>
                    <a:pt x="10933" y="4119"/>
                    <a:pt x="10933" y="3380"/>
                    <a:pt x="10915" y="2641"/>
                  </a:cubicBezTo>
                  <a:cubicBezTo>
                    <a:pt x="10915" y="2202"/>
                    <a:pt x="10915" y="2166"/>
                    <a:pt x="10510" y="21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401698" y="4853848"/>
              <a:ext cx="306219" cy="207813"/>
            </a:xfrm>
            <a:custGeom>
              <a:avLst/>
              <a:gdLst/>
              <a:ahLst/>
              <a:cxnLst/>
              <a:rect l="l" t="t" r="r" b="b"/>
              <a:pathLst>
                <a:path w="10300" h="6990" extrusionOk="0">
                  <a:moveTo>
                    <a:pt x="4314" y="0"/>
                  </a:moveTo>
                  <a:cubicBezTo>
                    <a:pt x="4155" y="106"/>
                    <a:pt x="4049" y="176"/>
                    <a:pt x="3962" y="247"/>
                  </a:cubicBezTo>
                  <a:cubicBezTo>
                    <a:pt x="3099" y="880"/>
                    <a:pt x="2237" y="1532"/>
                    <a:pt x="1374" y="2166"/>
                  </a:cubicBezTo>
                  <a:cubicBezTo>
                    <a:pt x="1057" y="2394"/>
                    <a:pt x="723" y="2624"/>
                    <a:pt x="388" y="2852"/>
                  </a:cubicBezTo>
                  <a:cubicBezTo>
                    <a:pt x="318" y="2922"/>
                    <a:pt x="230" y="2993"/>
                    <a:pt x="160" y="3063"/>
                  </a:cubicBezTo>
                  <a:lnTo>
                    <a:pt x="1" y="3222"/>
                  </a:lnTo>
                  <a:cubicBezTo>
                    <a:pt x="951" y="4084"/>
                    <a:pt x="1832" y="4929"/>
                    <a:pt x="2747" y="5757"/>
                  </a:cubicBezTo>
                  <a:cubicBezTo>
                    <a:pt x="3188" y="6144"/>
                    <a:pt x="3662" y="6496"/>
                    <a:pt x="4120" y="6848"/>
                  </a:cubicBezTo>
                  <a:cubicBezTo>
                    <a:pt x="4190" y="6919"/>
                    <a:pt x="4279" y="6936"/>
                    <a:pt x="4385" y="6989"/>
                  </a:cubicBezTo>
                  <a:cubicBezTo>
                    <a:pt x="4437" y="6232"/>
                    <a:pt x="4349" y="5527"/>
                    <a:pt x="4455" y="4771"/>
                  </a:cubicBezTo>
                  <a:lnTo>
                    <a:pt x="10299" y="4771"/>
                  </a:lnTo>
                  <a:lnTo>
                    <a:pt x="10299" y="2007"/>
                  </a:lnTo>
                  <a:cubicBezTo>
                    <a:pt x="9833" y="1990"/>
                    <a:pt x="9371" y="1985"/>
                    <a:pt x="8912" y="1985"/>
                  </a:cubicBezTo>
                  <a:cubicBezTo>
                    <a:pt x="8434" y="1985"/>
                    <a:pt x="7958" y="1990"/>
                    <a:pt x="7483" y="1990"/>
                  </a:cubicBezTo>
                  <a:cubicBezTo>
                    <a:pt x="6443" y="1990"/>
                    <a:pt x="5406" y="1990"/>
                    <a:pt x="4385" y="1955"/>
                  </a:cubicBezTo>
                  <a:cubicBezTo>
                    <a:pt x="4296" y="1286"/>
                    <a:pt x="4402" y="652"/>
                    <a:pt x="4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401698" y="4944911"/>
              <a:ext cx="306219" cy="116750"/>
            </a:xfrm>
            <a:custGeom>
              <a:avLst/>
              <a:gdLst/>
              <a:ahLst/>
              <a:cxnLst/>
              <a:rect l="l" t="t" r="r" b="b"/>
              <a:pathLst>
                <a:path w="10300" h="3927" extrusionOk="0">
                  <a:moveTo>
                    <a:pt x="160" y="0"/>
                  </a:moveTo>
                  <a:lnTo>
                    <a:pt x="1" y="159"/>
                  </a:lnTo>
                  <a:cubicBezTo>
                    <a:pt x="951" y="1021"/>
                    <a:pt x="1832" y="1866"/>
                    <a:pt x="2747" y="2694"/>
                  </a:cubicBezTo>
                  <a:cubicBezTo>
                    <a:pt x="3188" y="3081"/>
                    <a:pt x="3662" y="3433"/>
                    <a:pt x="4120" y="3785"/>
                  </a:cubicBezTo>
                  <a:cubicBezTo>
                    <a:pt x="4190" y="3856"/>
                    <a:pt x="4279" y="3873"/>
                    <a:pt x="4385" y="3926"/>
                  </a:cubicBezTo>
                  <a:cubicBezTo>
                    <a:pt x="4402" y="3715"/>
                    <a:pt x="4402" y="3504"/>
                    <a:pt x="4402" y="3309"/>
                  </a:cubicBezTo>
                  <a:lnTo>
                    <a:pt x="4402" y="2711"/>
                  </a:lnTo>
                  <a:cubicBezTo>
                    <a:pt x="4402" y="2377"/>
                    <a:pt x="4402" y="2042"/>
                    <a:pt x="4455" y="1708"/>
                  </a:cubicBezTo>
                  <a:lnTo>
                    <a:pt x="10299" y="1708"/>
                  </a:lnTo>
                  <a:lnTo>
                    <a:pt x="10299" y="1267"/>
                  </a:lnTo>
                  <a:cubicBezTo>
                    <a:pt x="9365" y="1338"/>
                    <a:pt x="8450" y="1373"/>
                    <a:pt x="7535" y="1373"/>
                  </a:cubicBezTo>
                  <a:cubicBezTo>
                    <a:pt x="6549" y="1373"/>
                    <a:pt x="5563" y="1338"/>
                    <a:pt x="4578" y="1267"/>
                  </a:cubicBezTo>
                  <a:lnTo>
                    <a:pt x="4561" y="1267"/>
                  </a:lnTo>
                  <a:cubicBezTo>
                    <a:pt x="4366" y="1267"/>
                    <a:pt x="4138" y="1444"/>
                    <a:pt x="4103" y="1638"/>
                  </a:cubicBezTo>
                  <a:cubicBezTo>
                    <a:pt x="3997" y="2148"/>
                    <a:pt x="3927" y="2659"/>
                    <a:pt x="3892" y="3152"/>
                  </a:cubicBezTo>
                  <a:cubicBezTo>
                    <a:pt x="2536" y="2236"/>
                    <a:pt x="1287" y="1180"/>
                    <a:pt x="1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519994" y="4919789"/>
              <a:ext cx="187358" cy="32465"/>
            </a:xfrm>
            <a:custGeom>
              <a:avLst/>
              <a:gdLst/>
              <a:ahLst/>
              <a:cxnLst/>
              <a:rect l="l" t="t" r="r" b="b"/>
              <a:pathLst>
                <a:path w="6302" h="1092" extrusionOk="0">
                  <a:moveTo>
                    <a:pt x="4384" y="0"/>
                  </a:moveTo>
                  <a:cubicBezTo>
                    <a:pt x="2976" y="0"/>
                    <a:pt x="1443" y="387"/>
                    <a:pt x="194" y="458"/>
                  </a:cubicBezTo>
                  <a:cubicBezTo>
                    <a:pt x="0" y="476"/>
                    <a:pt x="0" y="758"/>
                    <a:pt x="194" y="775"/>
                  </a:cubicBezTo>
                  <a:cubicBezTo>
                    <a:pt x="1356" y="793"/>
                    <a:pt x="2781" y="1092"/>
                    <a:pt x="4102" y="1092"/>
                  </a:cubicBezTo>
                  <a:cubicBezTo>
                    <a:pt x="4788" y="1092"/>
                    <a:pt x="5457" y="1004"/>
                    <a:pt x="6038" y="775"/>
                  </a:cubicBezTo>
                  <a:cubicBezTo>
                    <a:pt x="6285" y="669"/>
                    <a:pt x="6302" y="352"/>
                    <a:pt x="6038" y="247"/>
                  </a:cubicBezTo>
                  <a:cubicBezTo>
                    <a:pt x="5527" y="71"/>
                    <a:pt x="4964" y="0"/>
                    <a:pt x="43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434164" y="4919670"/>
              <a:ext cx="17808" cy="7997"/>
            </a:xfrm>
            <a:custGeom>
              <a:avLst/>
              <a:gdLst/>
              <a:ahLst/>
              <a:cxnLst/>
              <a:rect l="l" t="t" r="r" b="b"/>
              <a:pathLst>
                <a:path w="599" h="269" extrusionOk="0">
                  <a:moveTo>
                    <a:pt x="276" y="0"/>
                  </a:moveTo>
                  <a:cubicBezTo>
                    <a:pt x="201" y="0"/>
                    <a:pt x="127" y="44"/>
                    <a:pt x="0" y="128"/>
                  </a:cubicBezTo>
                  <a:cubicBezTo>
                    <a:pt x="230" y="180"/>
                    <a:pt x="406" y="215"/>
                    <a:pt x="582" y="269"/>
                  </a:cubicBezTo>
                  <a:cubicBezTo>
                    <a:pt x="582" y="234"/>
                    <a:pt x="599" y="199"/>
                    <a:pt x="599" y="163"/>
                  </a:cubicBezTo>
                  <a:cubicBezTo>
                    <a:pt x="443" y="53"/>
                    <a:pt x="359" y="0"/>
                    <a:pt x="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495407" y="4970033"/>
              <a:ext cx="9454" cy="7343"/>
            </a:xfrm>
            <a:custGeom>
              <a:avLst/>
              <a:gdLst/>
              <a:ahLst/>
              <a:cxnLst/>
              <a:rect l="l" t="t" r="r" b="b"/>
              <a:pathLst>
                <a:path w="318" h="247" extrusionOk="0">
                  <a:moveTo>
                    <a:pt x="158" y="0"/>
                  </a:moveTo>
                  <a:cubicBezTo>
                    <a:pt x="106" y="0"/>
                    <a:pt x="53" y="70"/>
                    <a:pt x="0" y="106"/>
                  </a:cubicBezTo>
                  <a:cubicBezTo>
                    <a:pt x="36" y="141"/>
                    <a:pt x="71" y="230"/>
                    <a:pt x="123" y="246"/>
                  </a:cubicBezTo>
                  <a:cubicBezTo>
                    <a:pt x="158" y="246"/>
                    <a:pt x="229" y="194"/>
                    <a:pt x="317" y="141"/>
                  </a:cubicBezTo>
                  <a:cubicBezTo>
                    <a:pt x="247" y="70"/>
                    <a:pt x="193" y="0"/>
                    <a:pt x="1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449861" y="4933346"/>
              <a:ext cx="13616" cy="5292"/>
            </a:xfrm>
            <a:custGeom>
              <a:avLst/>
              <a:gdLst/>
              <a:ahLst/>
              <a:cxnLst/>
              <a:rect l="l" t="t" r="r" b="b"/>
              <a:pathLst>
                <a:path w="458" h="178" extrusionOk="0">
                  <a:moveTo>
                    <a:pt x="223" y="0"/>
                  </a:moveTo>
                  <a:cubicBezTo>
                    <a:pt x="164" y="0"/>
                    <a:pt x="96" y="34"/>
                    <a:pt x="0" y="107"/>
                  </a:cubicBezTo>
                  <a:cubicBezTo>
                    <a:pt x="176" y="143"/>
                    <a:pt x="282" y="143"/>
                    <a:pt x="458" y="178"/>
                  </a:cubicBezTo>
                  <a:cubicBezTo>
                    <a:pt x="366" y="66"/>
                    <a:pt x="304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391798" y="4841837"/>
              <a:ext cx="324473" cy="231329"/>
            </a:xfrm>
            <a:custGeom>
              <a:avLst/>
              <a:gdLst/>
              <a:ahLst/>
              <a:cxnLst/>
              <a:rect l="l" t="t" r="r" b="b"/>
              <a:pathLst>
                <a:path w="10914" h="7781" extrusionOk="0">
                  <a:moveTo>
                    <a:pt x="4647" y="404"/>
                  </a:moveTo>
                  <a:lnTo>
                    <a:pt x="4647" y="404"/>
                  </a:lnTo>
                  <a:cubicBezTo>
                    <a:pt x="4735" y="1056"/>
                    <a:pt x="4629" y="1690"/>
                    <a:pt x="4718" y="2359"/>
                  </a:cubicBezTo>
                  <a:cubicBezTo>
                    <a:pt x="5496" y="2387"/>
                    <a:pt x="6277" y="2393"/>
                    <a:pt x="7061" y="2393"/>
                  </a:cubicBezTo>
                  <a:cubicBezTo>
                    <a:pt x="7597" y="2393"/>
                    <a:pt x="8135" y="2390"/>
                    <a:pt x="8675" y="2390"/>
                  </a:cubicBezTo>
                  <a:cubicBezTo>
                    <a:pt x="9325" y="2390"/>
                    <a:pt x="9978" y="2394"/>
                    <a:pt x="10632" y="2411"/>
                  </a:cubicBezTo>
                  <a:lnTo>
                    <a:pt x="10632" y="5175"/>
                  </a:lnTo>
                  <a:lnTo>
                    <a:pt x="4788" y="5175"/>
                  </a:lnTo>
                  <a:cubicBezTo>
                    <a:pt x="4682" y="5931"/>
                    <a:pt x="4753" y="6636"/>
                    <a:pt x="4718" y="7393"/>
                  </a:cubicBezTo>
                  <a:cubicBezTo>
                    <a:pt x="4612" y="7340"/>
                    <a:pt x="4523" y="7304"/>
                    <a:pt x="4453" y="7252"/>
                  </a:cubicBezTo>
                  <a:cubicBezTo>
                    <a:pt x="3995" y="6900"/>
                    <a:pt x="3521" y="6548"/>
                    <a:pt x="3080" y="6143"/>
                  </a:cubicBezTo>
                  <a:cubicBezTo>
                    <a:pt x="2165" y="5333"/>
                    <a:pt x="1284" y="4488"/>
                    <a:pt x="334" y="3626"/>
                  </a:cubicBezTo>
                  <a:cubicBezTo>
                    <a:pt x="493" y="3485"/>
                    <a:pt x="599" y="3362"/>
                    <a:pt x="739" y="3256"/>
                  </a:cubicBezTo>
                  <a:cubicBezTo>
                    <a:pt x="1056" y="3028"/>
                    <a:pt x="1390" y="2798"/>
                    <a:pt x="1707" y="2570"/>
                  </a:cubicBezTo>
                  <a:cubicBezTo>
                    <a:pt x="2570" y="1936"/>
                    <a:pt x="3432" y="1284"/>
                    <a:pt x="4295" y="651"/>
                  </a:cubicBezTo>
                  <a:cubicBezTo>
                    <a:pt x="4382" y="580"/>
                    <a:pt x="4488" y="510"/>
                    <a:pt x="4647" y="404"/>
                  </a:cubicBezTo>
                  <a:close/>
                  <a:moveTo>
                    <a:pt x="4858" y="0"/>
                  </a:moveTo>
                  <a:cubicBezTo>
                    <a:pt x="4664" y="123"/>
                    <a:pt x="4542" y="176"/>
                    <a:pt x="4436" y="263"/>
                  </a:cubicBezTo>
                  <a:cubicBezTo>
                    <a:pt x="3467" y="968"/>
                    <a:pt x="2517" y="1690"/>
                    <a:pt x="1549" y="2394"/>
                  </a:cubicBezTo>
                  <a:cubicBezTo>
                    <a:pt x="1249" y="2605"/>
                    <a:pt x="951" y="2798"/>
                    <a:pt x="669" y="3009"/>
                  </a:cubicBezTo>
                  <a:cubicBezTo>
                    <a:pt x="440" y="3185"/>
                    <a:pt x="228" y="3397"/>
                    <a:pt x="0" y="3573"/>
                  </a:cubicBezTo>
                  <a:cubicBezTo>
                    <a:pt x="52" y="3661"/>
                    <a:pt x="71" y="3714"/>
                    <a:pt x="106" y="3732"/>
                  </a:cubicBezTo>
                  <a:cubicBezTo>
                    <a:pt x="862" y="4436"/>
                    <a:pt x="1620" y="5157"/>
                    <a:pt x="2411" y="5844"/>
                  </a:cubicBezTo>
                  <a:cubicBezTo>
                    <a:pt x="3080" y="6443"/>
                    <a:pt x="3802" y="6988"/>
                    <a:pt x="4488" y="7551"/>
                  </a:cubicBezTo>
                  <a:cubicBezTo>
                    <a:pt x="4594" y="7640"/>
                    <a:pt x="4735" y="7675"/>
                    <a:pt x="4929" y="7780"/>
                  </a:cubicBezTo>
                  <a:cubicBezTo>
                    <a:pt x="4964" y="6936"/>
                    <a:pt x="4929" y="6178"/>
                    <a:pt x="4964" y="5368"/>
                  </a:cubicBezTo>
                  <a:lnTo>
                    <a:pt x="10386" y="5368"/>
                  </a:lnTo>
                  <a:cubicBezTo>
                    <a:pt x="10860" y="5368"/>
                    <a:pt x="10914" y="5316"/>
                    <a:pt x="10914" y="4858"/>
                  </a:cubicBezTo>
                  <a:lnTo>
                    <a:pt x="10914" y="2641"/>
                  </a:lnTo>
                  <a:cubicBezTo>
                    <a:pt x="10914" y="2183"/>
                    <a:pt x="10895" y="2165"/>
                    <a:pt x="10473" y="2165"/>
                  </a:cubicBezTo>
                  <a:cubicBezTo>
                    <a:pt x="8959" y="2183"/>
                    <a:pt x="7464" y="2183"/>
                    <a:pt x="5967" y="2183"/>
                  </a:cubicBezTo>
                  <a:lnTo>
                    <a:pt x="4894" y="2183"/>
                  </a:lnTo>
                  <a:cubicBezTo>
                    <a:pt x="4875" y="1496"/>
                    <a:pt x="4875" y="792"/>
                    <a:pt x="4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600562" y="4918332"/>
              <a:ext cx="35617" cy="5768"/>
            </a:xfrm>
            <a:custGeom>
              <a:avLst/>
              <a:gdLst/>
              <a:ahLst/>
              <a:cxnLst/>
              <a:rect l="l" t="t" r="r" b="b"/>
              <a:pathLst>
                <a:path w="1198" h="194" extrusionOk="0">
                  <a:moveTo>
                    <a:pt x="660" y="0"/>
                  </a:moveTo>
                  <a:cubicBezTo>
                    <a:pt x="442" y="0"/>
                    <a:pt x="224" y="26"/>
                    <a:pt x="1" y="84"/>
                  </a:cubicBezTo>
                  <a:cubicBezTo>
                    <a:pt x="244" y="158"/>
                    <a:pt x="461" y="193"/>
                    <a:pt x="650" y="193"/>
                  </a:cubicBezTo>
                  <a:cubicBezTo>
                    <a:pt x="872" y="193"/>
                    <a:pt x="1056" y="144"/>
                    <a:pt x="1198" y="49"/>
                  </a:cubicBezTo>
                  <a:cubicBezTo>
                    <a:pt x="1016" y="18"/>
                    <a:pt x="838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648725" y="4918154"/>
              <a:ext cx="23606" cy="4281"/>
            </a:xfrm>
            <a:custGeom>
              <a:avLst/>
              <a:gdLst/>
              <a:ahLst/>
              <a:cxnLst/>
              <a:rect l="l" t="t" r="r" b="b"/>
              <a:pathLst>
                <a:path w="794" h="144" extrusionOk="0">
                  <a:moveTo>
                    <a:pt x="437" y="1"/>
                  </a:moveTo>
                  <a:cubicBezTo>
                    <a:pt x="305" y="1"/>
                    <a:pt x="164" y="35"/>
                    <a:pt x="0" y="144"/>
                  </a:cubicBezTo>
                  <a:lnTo>
                    <a:pt x="793" y="144"/>
                  </a:lnTo>
                  <a:lnTo>
                    <a:pt x="793" y="55"/>
                  </a:lnTo>
                  <a:cubicBezTo>
                    <a:pt x="674" y="30"/>
                    <a:pt x="559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413769" y="4946398"/>
              <a:ext cx="9960" cy="6987"/>
            </a:xfrm>
            <a:custGeom>
              <a:avLst/>
              <a:gdLst/>
              <a:ahLst/>
              <a:cxnLst/>
              <a:rect l="l" t="t" r="r" b="b"/>
              <a:pathLst>
                <a:path w="335" h="235" extrusionOk="0">
                  <a:moveTo>
                    <a:pt x="176" y="1"/>
                  </a:moveTo>
                  <a:cubicBezTo>
                    <a:pt x="170" y="1"/>
                    <a:pt x="164" y="2"/>
                    <a:pt x="158" y="4"/>
                  </a:cubicBezTo>
                  <a:cubicBezTo>
                    <a:pt x="106" y="4"/>
                    <a:pt x="53" y="56"/>
                    <a:pt x="0" y="91"/>
                  </a:cubicBezTo>
                  <a:cubicBezTo>
                    <a:pt x="53" y="144"/>
                    <a:pt x="106" y="215"/>
                    <a:pt x="158" y="232"/>
                  </a:cubicBezTo>
                  <a:cubicBezTo>
                    <a:pt x="162" y="234"/>
                    <a:pt x="166" y="235"/>
                    <a:pt x="171" y="235"/>
                  </a:cubicBezTo>
                  <a:cubicBezTo>
                    <a:pt x="209" y="235"/>
                    <a:pt x="271" y="172"/>
                    <a:pt x="334" y="109"/>
                  </a:cubicBezTo>
                  <a:cubicBezTo>
                    <a:pt x="272" y="62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517378" y="4865889"/>
              <a:ext cx="7878" cy="8414"/>
            </a:xfrm>
            <a:custGeom>
              <a:avLst/>
              <a:gdLst/>
              <a:ahLst/>
              <a:cxnLst/>
              <a:rect l="l" t="t" r="r" b="b"/>
              <a:pathLst>
                <a:path w="265" h="283" extrusionOk="0">
                  <a:moveTo>
                    <a:pt x="142" y="1"/>
                  </a:moveTo>
                  <a:cubicBezTo>
                    <a:pt x="71" y="71"/>
                    <a:pt x="18" y="123"/>
                    <a:pt x="18" y="177"/>
                  </a:cubicBezTo>
                  <a:cubicBezTo>
                    <a:pt x="1" y="212"/>
                    <a:pt x="88" y="282"/>
                    <a:pt x="106" y="282"/>
                  </a:cubicBezTo>
                  <a:cubicBezTo>
                    <a:pt x="158" y="264"/>
                    <a:pt x="247" y="229"/>
                    <a:pt x="247" y="177"/>
                  </a:cubicBezTo>
                  <a:cubicBezTo>
                    <a:pt x="264" y="142"/>
                    <a:pt x="194" y="88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695312" y="4916638"/>
              <a:ext cx="6303" cy="7908"/>
            </a:xfrm>
            <a:custGeom>
              <a:avLst/>
              <a:gdLst/>
              <a:ahLst/>
              <a:cxnLst/>
              <a:rect l="l" t="t" r="r" b="b"/>
              <a:pathLst>
                <a:path w="212" h="266" extrusionOk="0">
                  <a:moveTo>
                    <a:pt x="141" y="1"/>
                  </a:moveTo>
                  <a:cubicBezTo>
                    <a:pt x="71" y="54"/>
                    <a:pt x="1" y="89"/>
                    <a:pt x="1" y="106"/>
                  </a:cubicBezTo>
                  <a:cubicBezTo>
                    <a:pt x="18" y="160"/>
                    <a:pt x="71" y="212"/>
                    <a:pt x="106" y="265"/>
                  </a:cubicBezTo>
                  <a:cubicBezTo>
                    <a:pt x="141" y="230"/>
                    <a:pt x="194" y="195"/>
                    <a:pt x="212" y="160"/>
                  </a:cubicBezTo>
                  <a:cubicBezTo>
                    <a:pt x="212" y="125"/>
                    <a:pt x="177" y="71"/>
                    <a:pt x="1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671736" y="4912446"/>
              <a:ext cx="7373" cy="6303"/>
            </a:xfrm>
            <a:custGeom>
              <a:avLst/>
              <a:gdLst/>
              <a:ahLst/>
              <a:cxnLst/>
              <a:rect l="l" t="t" r="r" b="b"/>
              <a:pathLst>
                <a:path w="248" h="212" extrusionOk="0">
                  <a:moveTo>
                    <a:pt x="142" y="1"/>
                  </a:moveTo>
                  <a:cubicBezTo>
                    <a:pt x="106" y="1"/>
                    <a:pt x="71" y="54"/>
                    <a:pt x="1" y="106"/>
                  </a:cubicBezTo>
                  <a:cubicBezTo>
                    <a:pt x="54" y="160"/>
                    <a:pt x="106" y="212"/>
                    <a:pt x="142" y="212"/>
                  </a:cubicBezTo>
                  <a:cubicBezTo>
                    <a:pt x="177" y="195"/>
                    <a:pt x="247" y="142"/>
                    <a:pt x="247" y="106"/>
                  </a:cubicBezTo>
                  <a:cubicBezTo>
                    <a:pt x="247" y="71"/>
                    <a:pt x="177" y="1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5"/>
          <p:cNvGrpSpPr/>
          <p:nvPr/>
        </p:nvGrpSpPr>
        <p:grpSpPr>
          <a:xfrm>
            <a:off x="341019" y="428627"/>
            <a:ext cx="8495139" cy="4384432"/>
            <a:chOff x="341019" y="428627"/>
            <a:chExt cx="8495139" cy="4384432"/>
          </a:xfrm>
        </p:grpSpPr>
        <p:sp>
          <p:nvSpPr>
            <p:cNvPr id="606" name="Google Shape;606;p5"/>
            <p:cNvSpPr/>
            <p:nvPr/>
          </p:nvSpPr>
          <p:spPr>
            <a:xfrm>
              <a:off x="623098" y="537498"/>
              <a:ext cx="83214" cy="68587"/>
            </a:xfrm>
            <a:custGeom>
              <a:avLst/>
              <a:gdLst/>
              <a:ahLst/>
              <a:cxnLst/>
              <a:rect l="l" t="t" r="r" b="b"/>
              <a:pathLst>
                <a:path w="2799" h="2307" extrusionOk="0">
                  <a:moveTo>
                    <a:pt x="1479" y="0"/>
                  </a:moveTo>
                  <a:cubicBezTo>
                    <a:pt x="686" y="0"/>
                    <a:pt x="0" y="511"/>
                    <a:pt x="0" y="1056"/>
                  </a:cubicBezTo>
                  <a:lnTo>
                    <a:pt x="0" y="1092"/>
                  </a:lnTo>
                  <a:cubicBezTo>
                    <a:pt x="36" y="1708"/>
                    <a:pt x="792" y="2307"/>
                    <a:pt x="1585" y="2307"/>
                  </a:cubicBezTo>
                  <a:cubicBezTo>
                    <a:pt x="2341" y="2307"/>
                    <a:pt x="2799" y="1866"/>
                    <a:pt x="2799" y="1127"/>
                  </a:cubicBezTo>
                  <a:lnTo>
                    <a:pt x="2799" y="1075"/>
                  </a:lnTo>
                  <a:cubicBezTo>
                    <a:pt x="2782" y="458"/>
                    <a:pt x="2235" y="18"/>
                    <a:pt x="1479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8505918" y="4586456"/>
              <a:ext cx="68587" cy="57587"/>
            </a:xfrm>
            <a:custGeom>
              <a:avLst/>
              <a:gdLst/>
              <a:ahLst/>
              <a:cxnLst/>
              <a:rect l="l" t="t" r="r" b="b"/>
              <a:pathLst>
                <a:path w="2307" h="1937" extrusionOk="0">
                  <a:moveTo>
                    <a:pt x="1004" y="0"/>
                  </a:moveTo>
                  <a:cubicBezTo>
                    <a:pt x="441" y="17"/>
                    <a:pt x="0" y="404"/>
                    <a:pt x="0" y="827"/>
                  </a:cubicBezTo>
                  <a:lnTo>
                    <a:pt x="0" y="862"/>
                  </a:lnTo>
                  <a:cubicBezTo>
                    <a:pt x="18" y="1373"/>
                    <a:pt x="687" y="1936"/>
                    <a:pt x="1267" y="1936"/>
                  </a:cubicBezTo>
                  <a:lnTo>
                    <a:pt x="1321" y="1936"/>
                  </a:lnTo>
                  <a:cubicBezTo>
                    <a:pt x="1866" y="1901"/>
                    <a:pt x="2307" y="1479"/>
                    <a:pt x="2307" y="986"/>
                  </a:cubicBezTo>
                  <a:lnTo>
                    <a:pt x="2307" y="915"/>
                  </a:lnTo>
                  <a:cubicBezTo>
                    <a:pt x="2271" y="439"/>
                    <a:pt x="1673" y="0"/>
                    <a:pt x="1056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446710" y="486214"/>
              <a:ext cx="8215172" cy="4326845"/>
            </a:xfrm>
            <a:custGeom>
              <a:avLst/>
              <a:gdLst/>
              <a:ahLst/>
              <a:cxnLst/>
              <a:rect l="l" t="t" r="r" b="b"/>
              <a:pathLst>
                <a:path w="276326" h="145538" extrusionOk="0">
                  <a:moveTo>
                    <a:pt x="4701" y="34308"/>
                  </a:moveTo>
                  <a:cubicBezTo>
                    <a:pt x="4701" y="35435"/>
                    <a:pt x="4683" y="36561"/>
                    <a:pt x="4683" y="37705"/>
                  </a:cubicBezTo>
                  <a:cubicBezTo>
                    <a:pt x="4596" y="49428"/>
                    <a:pt x="4666" y="61151"/>
                    <a:pt x="4666" y="72874"/>
                  </a:cubicBezTo>
                  <a:lnTo>
                    <a:pt x="4666" y="108978"/>
                  </a:lnTo>
                  <a:lnTo>
                    <a:pt x="4666" y="117532"/>
                  </a:lnTo>
                  <a:lnTo>
                    <a:pt x="4701" y="117532"/>
                  </a:lnTo>
                  <a:lnTo>
                    <a:pt x="4701" y="34308"/>
                  </a:lnTo>
                  <a:close/>
                  <a:moveTo>
                    <a:pt x="1568" y="0"/>
                  </a:moveTo>
                  <a:cubicBezTo>
                    <a:pt x="1057" y="18"/>
                    <a:pt x="547" y="71"/>
                    <a:pt x="1" y="124"/>
                  </a:cubicBezTo>
                  <a:lnTo>
                    <a:pt x="1" y="145309"/>
                  </a:lnTo>
                  <a:cubicBezTo>
                    <a:pt x="318" y="145361"/>
                    <a:pt x="599" y="145450"/>
                    <a:pt x="899" y="145450"/>
                  </a:cubicBezTo>
                  <a:cubicBezTo>
                    <a:pt x="4718" y="145485"/>
                    <a:pt x="8556" y="145520"/>
                    <a:pt x="12393" y="145520"/>
                  </a:cubicBezTo>
                  <a:cubicBezTo>
                    <a:pt x="81977" y="145520"/>
                    <a:pt x="151559" y="145537"/>
                    <a:pt x="221124" y="145537"/>
                  </a:cubicBezTo>
                  <a:lnTo>
                    <a:pt x="224468" y="145537"/>
                  </a:lnTo>
                  <a:cubicBezTo>
                    <a:pt x="240787" y="145537"/>
                    <a:pt x="257104" y="145520"/>
                    <a:pt x="273422" y="145502"/>
                  </a:cubicBezTo>
                  <a:cubicBezTo>
                    <a:pt x="276326" y="145502"/>
                    <a:pt x="276027" y="145467"/>
                    <a:pt x="276009" y="143601"/>
                  </a:cubicBezTo>
                  <a:lnTo>
                    <a:pt x="275006" y="143601"/>
                  </a:lnTo>
                  <a:cubicBezTo>
                    <a:pt x="258671" y="143619"/>
                    <a:pt x="242336" y="143636"/>
                    <a:pt x="226001" y="143636"/>
                  </a:cubicBezTo>
                  <a:lnTo>
                    <a:pt x="222691" y="143636"/>
                  </a:lnTo>
                  <a:cubicBezTo>
                    <a:pt x="153126" y="143636"/>
                    <a:pt x="83542" y="143636"/>
                    <a:pt x="13960" y="143619"/>
                  </a:cubicBezTo>
                  <a:cubicBezTo>
                    <a:pt x="10123" y="143619"/>
                    <a:pt x="6286" y="143584"/>
                    <a:pt x="2465" y="143549"/>
                  </a:cubicBezTo>
                  <a:cubicBezTo>
                    <a:pt x="2183" y="143549"/>
                    <a:pt x="1885" y="143460"/>
                    <a:pt x="1568" y="143408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8750328" y="831082"/>
              <a:ext cx="38738" cy="1598760"/>
            </a:xfrm>
            <a:custGeom>
              <a:avLst/>
              <a:gdLst/>
              <a:ahLst/>
              <a:cxnLst/>
              <a:rect l="l" t="t" r="r" b="b"/>
              <a:pathLst>
                <a:path w="1303" h="53776" extrusionOk="0">
                  <a:moveTo>
                    <a:pt x="686" y="1"/>
                  </a:moveTo>
                  <a:cubicBezTo>
                    <a:pt x="0" y="529"/>
                    <a:pt x="211" y="1144"/>
                    <a:pt x="211" y="1672"/>
                  </a:cubicBezTo>
                  <a:cubicBezTo>
                    <a:pt x="193" y="18606"/>
                    <a:pt x="193" y="35540"/>
                    <a:pt x="176" y="52473"/>
                  </a:cubicBezTo>
                  <a:cubicBezTo>
                    <a:pt x="176" y="52755"/>
                    <a:pt x="158" y="53036"/>
                    <a:pt x="228" y="53301"/>
                  </a:cubicBezTo>
                  <a:cubicBezTo>
                    <a:pt x="263" y="53459"/>
                    <a:pt x="458" y="53618"/>
                    <a:pt x="580" y="53776"/>
                  </a:cubicBezTo>
                  <a:cubicBezTo>
                    <a:pt x="721" y="53759"/>
                    <a:pt x="880" y="53759"/>
                    <a:pt x="1021" y="53759"/>
                  </a:cubicBezTo>
                  <a:cubicBezTo>
                    <a:pt x="1108" y="53336"/>
                    <a:pt x="1249" y="52896"/>
                    <a:pt x="1249" y="52473"/>
                  </a:cubicBezTo>
                  <a:cubicBezTo>
                    <a:pt x="1268" y="37107"/>
                    <a:pt x="1268" y="21739"/>
                    <a:pt x="1268" y="6355"/>
                  </a:cubicBezTo>
                  <a:cubicBezTo>
                    <a:pt x="1268" y="4648"/>
                    <a:pt x="1232" y="2923"/>
                    <a:pt x="1197" y="1198"/>
                  </a:cubicBezTo>
                  <a:cubicBezTo>
                    <a:pt x="1197" y="792"/>
                    <a:pt x="1303" y="353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341019" y="721705"/>
              <a:ext cx="36657" cy="1079645"/>
            </a:xfrm>
            <a:custGeom>
              <a:avLst/>
              <a:gdLst/>
              <a:ahLst/>
              <a:cxnLst/>
              <a:rect l="l" t="t" r="r" b="b"/>
              <a:pathLst>
                <a:path w="1233" h="36315" extrusionOk="0">
                  <a:moveTo>
                    <a:pt x="370" y="0"/>
                  </a:moveTo>
                  <a:cubicBezTo>
                    <a:pt x="265" y="265"/>
                    <a:pt x="89" y="528"/>
                    <a:pt x="54" y="810"/>
                  </a:cubicBezTo>
                  <a:cubicBezTo>
                    <a:pt x="0" y="1356"/>
                    <a:pt x="0" y="1901"/>
                    <a:pt x="0" y="2465"/>
                  </a:cubicBezTo>
                  <a:lnTo>
                    <a:pt x="106" y="35100"/>
                  </a:lnTo>
                  <a:cubicBezTo>
                    <a:pt x="106" y="35329"/>
                    <a:pt x="70" y="35576"/>
                    <a:pt x="141" y="35804"/>
                  </a:cubicBezTo>
                  <a:cubicBezTo>
                    <a:pt x="176" y="35980"/>
                    <a:pt x="352" y="36120"/>
                    <a:pt x="476" y="36315"/>
                  </a:cubicBezTo>
                  <a:cubicBezTo>
                    <a:pt x="1232" y="35944"/>
                    <a:pt x="951" y="35416"/>
                    <a:pt x="951" y="34994"/>
                  </a:cubicBezTo>
                  <a:cubicBezTo>
                    <a:pt x="986" y="24151"/>
                    <a:pt x="1004" y="13308"/>
                    <a:pt x="1004" y="2465"/>
                  </a:cubicBezTo>
                  <a:cubicBezTo>
                    <a:pt x="1004" y="1884"/>
                    <a:pt x="1021" y="1286"/>
                    <a:pt x="986" y="704"/>
                  </a:cubicBezTo>
                  <a:cubicBezTo>
                    <a:pt x="969" y="458"/>
                    <a:pt x="793" y="230"/>
                    <a:pt x="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8744026" y="4461888"/>
              <a:ext cx="43465" cy="344392"/>
            </a:xfrm>
            <a:custGeom>
              <a:avLst/>
              <a:gdLst/>
              <a:ahLst/>
              <a:cxnLst/>
              <a:rect l="l" t="t" r="r" b="b"/>
              <a:pathLst>
                <a:path w="1462" h="11584" extrusionOk="0">
                  <a:moveTo>
                    <a:pt x="546" y="1"/>
                  </a:moveTo>
                  <a:cubicBezTo>
                    <a:pt x="459" y="299"/>
                    <a:pt x="318" y="564"/>
                    <a:pt x="299" y="827"/>
                  </a:cubicBezTo>
                  <a:cubicBezTo>
                    <a:pt x="1" y="5739"/>
                    <a:pt x="212" y="10914"/>
                    <a:pt x="722" y="11583"/>
                  </a:cubicBezTo>
                  <a:cubicBezTo>
                    <a:pt x="1285" y="10896"/>
                    <a:pt x="1461" y="7218"/>
                    <a:pt x="1198" y="951"/>
                  </a:cubicBezTo>
                  <a:cubicBezTo>
                    <a:pt x="1180" y="634"/>
                    <a:pt x="1339" y="229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348868" y="485708"/>
              <a:ext cx="31930" cy="165893"/>
            </a:xfrm>
            <a:custGeom>
              <a:avLst/>
              <a:gdLst/>
              <a:ahLst/>
              <a:cxnLst/>
              <a:rect l="l" t="t" r="r" b="b"/>
              <a:pathLst>
                <a:path w="1074" h="5580" extrusionOk="0">
                  <a:moveTo>
                    <a:pt x="423" y="0"/>
                  </a:moveTo>
                  <a:cubicBezTo>
                    <a:pt x="212" y="334"/>
                    <a:pt x="36" y="493"/>
                    <a:pt x="36" y="651"/>
                  </a:cubicBezTo>
                  <a:cubicBezTo>
                    <a:pt x="18" y="2129"/>
                    <a:pt x="1" y="3626"/>
                    <a:pt x="36" y="5105"/>
                  </a:cubicBezTo>
                  <a:cubicBezTo>
                    <a:pt x="36" y="5263"/>
                    <a:pt x="212" y="5422"/>
                    <a:pt x="318" y="5580"/>
                  </a:cubicBezTo>
                  <a:cubicBezTo>
                    <a:pt x="475" y="5580"/>
                    <a:pt x="634" y="5563"/>
                    <a:pt x="792" y="5563"/>
                  </a:cubicBezTo>
                  <a:cubicBezTo>
                    <a:pt x="1074" y="3960"/>
                    <a:pt x="898" y="2324"/>
                    <a:pt x="881" y="721"/>
                  </a:cubicBezTo>
                  <a:cubicBezTo>
                    <a:pt x="881" y="528"/>
                    <a:pt x="651" y="352"/>
                    <a:pt x="4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8741409" y="516063"/>
              <a:ext cx="45576" cy="160661"/>
            </a:xfrm>
            <a:custGeom>
              <a:avLst/>
              <a:gdLst/>
              <a:ahLst/>
              <a:cxnLst/>
              <a:rect l="l" t="t" r="r" b="b"/>
              <a:pathLst>
                <a:path w="1533" h="5404" extrusionOk="0">
                  <a:moveTo>
                    <a:pt x="951" y="0"/>
                  </a:moveTo>
                  <a:cubicBezTo>
                    <a:pt x="828" y="17"/>
                    <a:pt x="687" y="35"/>
                    <a:pt x="563" y="52"/>
                  </a:cubicBezTo>
                  <a:cubicBezTo>
                    <a:pt x="0" y="915"/>
                    <a:pt x="317" y="1848"/>
                    <a:pt x="282" y="2746"/>
                  </a:cubicBezTo>
                  <a:cubicBezTo>
                    <a:pt x="211" y="4894"/>
                    <a:pt x="247" y="4894"/>
                    <a:pt x="880" y="5403"/>
                  </a:cubicBezTo>
                  <a:cubicBezTo>
                    <a:pt x="1356" y="4664"/>
                    <a:pt x="1532" y="2676"/>
                    <a:pt x="1286" y="704"/>
                  </a:cubicBezTo>
                  <a:cubicBezTo>
                    <a:pt x="1251" y="458"/>
                    <a:pt x="1075" y="247"/>
                    <a:pt x="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524156" y="456900"/>
              <a:ext cx="8138766" cy="4271369"/>
            </a:xfrm>
            <a:custGeom>
              <a:avLst/>
              <a:gdLst/>
              <a:ahLst/>
              <a:cxnLst/>
              <a:rect l="l" t="t" r="r" b="b"/>
              <a:pathLst>
                <a:path w="273756" h="143672" extrusionOk="0">
                  <a:moveTo>
                    <a:pt x="5553" y="139219"/>
                  </a:moveTo>
                  <a:cubicBezTo>
                    <a:pt x="5920" y="139219"/>
                    <a:pt x="6243" y="139359"/>
                    <a:pt x="6356" y="139658"/>
                  </a:cubicBezTo>
                  <a:cubicBezTo>
                    <a:pt x="6479" y="139975"/>
                    <a:pt x="6408" y="140433"/>
                    <a:pt x="6197" y="140714"/>
                  </a:cubicBezTo>
                  <a:cubicBezTo>
                    <a:pt x="6076" y="140888"/>
                    <a:pt x="5882" y="140959"/>
                    <a:pt x="5666" y="140959"/>
                  </a:cubicBezTo>
                  <a:cubicBezTo>
                    <a:pt x="5443" y="140959"/>
                    <a:pt x="5197" y="140884"/>
                    <a:pt x="4983" y="140768"/>
                  </a:cubicBezTo>
                  <a:cubicBezTo>
                    <a:pt x="4596" y="140574"/>
                    <a:pt x="4244" y="140327"/>
                    <a:pt x="3627" y="139958"/>
                  </a:cubicBezTo>
                  <a:cubicBezTo>
                    <a:pt x="4279" y="139658"/>
                    <a:pt x="4666" y="139430"/>
                    <a:pt x="5089" y="139289"/>
                  </a:cubicBezTo>
                  <a:cubicBezTo>
                    <a:pt x="5243" y="139243"/>
                    <a:pt x="5402" y="139219"/>
                    <a:pt x="5553" y="139219"/>
                  </a:cubicBezTo>
                  <a:close/>
                  <a:moveTo>
                    <a:pt x="177" y="119434"/>
                  </a:moveTo>
                  <a:lnTo>
                    <a:pt x="177" y="143672"/>
                  </a:lnTo>
                  <a:lnTo>
                    <a:pt x="16864" y="143672"/>
                  </a:lnTo>
                  <a:cubicBezTo>
                    <a:pt x="16988" y="143390"/>
                    <a:pt x="16918" y="143038"/>
                    <a:pt x="16495" y="142915"/>
                  </a:cubicBezTo>
                  <a:cubicBezTo>
                    <a:pt x="14576" y="142247"/>
                    <a:pt x="13414" y="141120"/>
                    <a:pt x="11865" y="140099"/>
                  </a:cubicBezTo>
                  <a:cubicBezTo>
                    <a:pt x="10210" y="138989"/>
                    <a:pt x="8098" y="138374"/>
                    <a:pt x="6479" y="137212"/>
                  </a:cubicBezTo>
                  <a:cubicBezTo>
                    <a:pt x="3909" y="135363"/>
                    <a:pt x="2853" y="132899"/>
                    <a:pt x="2167" y="130364"/>
                  </a:cubicBezTo>
                  <a:cubicBezTo>
                    <a:pt x="2132" y="129414"/>
                    <a:pt x="2096" y="128481"/>
                    <a:pt x="2096" y="127566"/>
                  </a:cubicBezTo>
                  <a:cubicBezTo>
                    <a:pt x="2078" y="124855"/>
                    <a:pt x="2078" y="122145"/>
                    <a:pt x="2061" y="119434"/>
                  </a:cubicBezTo>
                  <a:close/>
                  <a:moveTo>
                    <a:pt x="301" y="0"/>
                  </a:moveTo>
                  <a:cubicBezTo>
                    <a:pt x="266" y="141"/>
                    <a:pt x="230" y="476"/>
                    <a:pt x="212" y="986"/>
                  </a:cubicBezTo>
                  <a:cubicBezTo>
                    <a:pt x="1" y="5475"/>
                    <a:pt x="90" y="22831"/>
                    <a:pt x="406" y="23693"/>
                  </a:cubicBezTo>
                  <a:lnTo>
                    <a:pt x="2219" y="23693"/>
                  </a:lnTo>
                  <a:cubicBezTo>
                    <a:pt x="2237" y="23236"/>
                    <a:pt x="2237" y="22796"/>
                    <a:pt x="2237" y="22356"/>
                  </a:cubicBezTo>
                  <a:lnTo>
                    <a:pt x="2237" y="21106"/>
                  </a:lnTo>
                  <a:cubicBezTo>
                    <a:pt x="2272" y="18008"/>
                    <a:pt x="2289" y="14927"/>
                    <a:pt x="2308" y="11848"/>
                  </a:cubicBezTo>
                  <a:cubicBezTo>
                    <a:pt x="2324" y="8590"/>
                    <a:pt x="1251" y="4155"/>
                    <a:pt x="2730" y="1092"/>
                  </a:cubicBezTo>
                  <a:cubicBezTo>
                    <a:pt x="2747" y="1057"/>
                    <a:pt x="2765" y="1004"/>
                    <a:pt x="2782" y="969"/>
                  </a:cubicBezTo>
                  <a:cubicBezTo>
                    <a:pt x="6497" y="951"/>
                    <a:pt x="10193" y="951"/>
                    <a:pt x="13907" y="951"/>
                  </a:cubicBezTo>
                  <a:lnTo>
                    <a:pt x="260589" y="951"/>
                  </a:lnTo>
                  <a:cubicBezTo>
                    <a:pt x="261962" y="1497"/>
                    <a:pt x="263300" y="2042"/>
                    <a:pt x="264691" y="2589"/>
                  </a:cubicBezTo>
                  <a:cubicBezTo>
                    <a:pt x="265642" y="2941"/>
                    <a:pt x="266574" y="3204"/>
                    <a:pt x="267472" y="3469"/>
                  </a:cubicBezTo>
                  <a:cubicBezTo>
                    <a:pt x="267595" y="3222"/>
                    <a:pt x="267860" y="3011"/>
                    <a:pt x="268229" y="2870"/>
                  </a:cubicBezTo>
                  <a:cubicBezTo>
                    <a:pt x="268365" y="2824"/>
                    <a:pt x="268500" y="2800"/>
                    <a:pt x="268636" y="2800"/>
                  </a:cubicBezTo>
                  <a:cubicBezTo>
                    <a:pt x="269168" y="2800"/>
                    <a:pt x="269707" y="3158"/>
                    <a:pt x="270324" y="3873"/>
                  </a:cubicBezTo>
                  <a:cubicBezTo>
                    <a:pt x="270200" y="4084"/>
                    <a:pt x="270059" y="4260"/>
                    <a:pt x="269918" y="4419"/>
                  </a:cubicBezTo>
                  <a:cubicBezTo>
                    <a:pt x="270517" y="4718"/>
                    <a:pt x="271080" y="5088"/>
                    <a:pt x="271608" y="5598"/>
                  </a:cubicBezTo>
                  <a:cubicBezTo>
                    <a:pt x="271697" y="5668"/>
                    <a:pt x="271820" y="5739"/>
                    <a:pt x="271943" y="5774"/>
                  </a:cubicBezTo>
                  <a:cubicBezTo>
                    <a:pt x="271714" y="7130"/>
                    <a:pt x="271627" y="8503"/>
                    <a:pt x="271838" y="10034"/>
                  </a:cubicBezTo>
                  <a:cubicBezTo>
                    <a:pt x="271979" y="11179"/>
                    <a:pt x="272049" y="12305"/>
                    <a:pt x="272066" y="13432"/>
                  </a:cubicBezTo>
                  <a:cubicBezTo>
                    <a:pt x="272066" y="14047"/>
                    <a:pt x="272066" y="14646"/>
                    <a:pt x="272101" y="15244"/>
                  </a:cubicBezTo>
                  <a:cubicBezTo>
                    <a:pt x="272119" y="16706"/>
                    <a:pt x="272136" y="18149"/>
                    <a:pt x="272242" y="19610"/>
                  </a:cubicBezTo>
                  <a:cubicBezTo>
                    <a:pt x="271099" y="28499"/>
                    <a:pt x="271960" y="37740"/>
                    <a:pt x="271979" y="46630"/>
                  </a:cubicBezTo>
                  <a:cubicBezTo>
                    <a:pt x="271979" y="57332"/>
                    <a:pt x="271996" y="68052"/>
                    <a:pt x="271996" y="78772"/>
                  </a:cubicBezTo>
                  <a:cubicBezTo>
                    <a:pt x="272031" y="100194"/>
                    <a:pt x="271644" y="121633"/>
                    <a:pt x="271960" y="143073"/>
                  </a:cubicBezTo>
                  <a:cubicBezTo>
                    <a:pt x="271979" y="143355"/>
                    <a:pt x="272136" y="143549"/>
                    <a:pt x="272366" y="143672"/>
                  </a:cubicBezTo>
                  <a:lnTo>
                    <a:pt x="273756" y="143672"/>
                  </a:lnTo>
                  <a:lnTo>
                    <a:pt x="2737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493326" y="428627"/>
              <a:ext cx="8214102" cy="4327915"/>
            </a:xfrm>
            <a:custGeom>
              <a:avLst/>
              <a:gdLst/>
              <a:ahLst/>
              <a:cxnLst/>
              <a:rect l="l" t="t" r="r" b="b"/>
              <a:pathLst>
                <a:path w="276290" h="145574" extrusionOk="0">
                  <a:moveTo>
                    <a:pt x="274793" y="951"/>
                  </a:moveTo>
                  <a:lnTo>
                    <a:pt x="274793" y="144623"/>
                  </a:lnTo>
                  <a:lnTo>
                    <a:pt x="1214" y="144623"/>
                  </a:lnTo>
                  <a:lnTo>
                    <a:pt x="1214" y="120385"/>
                  </a:lnTo>
                  <a:lnTo>
                    <a:pt x="3133" y="120385"/>
                  </a:lnTo>
                  <a:lnTo>
                    <a:pt x="3133" y="119469"/>
                  </a:lnTo>
                  <a:lnTo>
                    <a:pt x="1390" y="119469"/>
                  </a:lnTo>
                  <a:cubicBezTo>
                    <a:pt x="1056" y="118606"/>
                    <a:pt x="932" y="28165"/>
                    <a:pt x="1232" y="25560"/>
                  </a:cubicBezTo>
                  <a:cubicBezTo>
                    <a:pt x="1338" y="25543"/>
                    <a:pt x="2007" y="25524"/>
                    <a:pt x="3133" y="25508"/>
                  </a:cubicBezTo>
                  <a:lnTo>
                    <a:pt x="3256" y="25508"/>
                  </a:lnTo>
                  <a:lnTo>
                    <a:pt x="3256" y="24644"/>
                  </a:lnTo>
                  <a:lnTo>
                    <a:pt x="1443" y="24644"/>
                  </a:lnTo>
                  <a:cubicBezTo>
                    <a:pt x="1127" y="23782"/>
                    <a:pt x="1038" y="6426"/>
                    <a:pt x="1249" y="1937"/>
                  </a:cubicBezTo>
                  <a:cubicBezTo>
                    <a:pt x="1267" y="1427"/>
                    <a:pt x="1303" y="1092"/>
                    <a:pt x="1338" y="951"/>
                  </a:cubicBezTo>
                  <a:close/>
                  <a:moveTo>
                    <a:pt x="16511" y="1"/>
                  </a:moveTo>
                  <a:cubicBezTo>
                    <a:pt x="11599" y="1"/>
                    <a:pt x="6689" y="19"/>
                    <a:pt x="1796" y="36"/>
                  </a:cubicBezTo>
                  <a:cubicBezTo>
                    <a:pt x="1214" y="36"/>
                    <a:pt x="615" y="106"/>
                    <a:pt x="0" y="160"/>
                  </a:cubicBezTo>
                  <a:lnTo>
                    <a:pt x="0" y="145345"/>
                  </a:lnTo>
                  <a:cubicBezTo>
                    <a:pt x="317" y="145397"/>
                    <a:pt x="615" y="145486"/>
                    <a:pt x="897" y="145486"/>
                  </a:cubicBezTo>
                  <a:cubicBezTo>
                    <a:pt x="4718" y="145521"/>
                    <a:pt x="8555" y="145556"/>
                    <a:pt x="12392" y="145556"/>
                  </a:cubicBezTo>
                  <a:cubicBezTo>
                    <a:pt x="81974" y="145573"/>
                    <a:pt x="151558" y="145573"/>
                    <a:pt x="221123" y="145573"/>
                  </a:cubicBezTo>
                  <a:cubicBezTo>
                    <a:pt x="238567" y="145573"/>
                    <a:pt x="255993" y="145573"/>
                    <a:pt x="273438" y="145538"/>
                  </a:cubicBezTo>
                  <a:lnTo>
                    <a:pt x="274441" y="145538"/>
                  </a:lnTo>
                  <a:cubicBezTo>
                    <a:pt x="276290" y="145503"/>
                    <a:pt x="276008" y="145239"/>
                    <a:pt x="276008" y="143531"/>
                  </a:cubicBezTo>
                  <a:cubicBezTo>
                    <a:pt x="276025" y="105686"/>
                    <a:pt x="276025" y="67841"/>
                    <a:pt x="276025" y="29995"/>
                  </a:cubicBezTo>
                  <a:lnTo>
                    <a:pt x="276025" y="1568"/>
                  </a:lnTo>
                  <a:cubicBezTo>
                    <a:pt x="276025" y="142"/>
                    <a:pt x="275902" y="54"/>
                    <a:pt x="274018" y="36"/>
                  </a:cubicBezTo>
                  <a:cubicBezTo>
                    <a:pt x="271361" y="19"/>
                    <a:pt x="268702" y="1"/>
                    <a:pt x="266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561349" y="485144"/>
              <a:ext cx="8060249" cy="4243125"/>
            </a:xfrm>
            <a:custGeom>
              <a:avLst/>
              <a:gdLst/>
              <a:ahLst/>
              <a:cxnLst/>
              <a:rect l="l" t="t" r="r" b="b"/>
              <a:pathLst>
                <a:path w="271115" h="142722" extrusionOk="0">
                  <a:moveTo>
                    <a:pt x="3556" y="1761"/>
                  </a:moveTo>
                  <a:cubicBezTo>
                    <a:pt x="4312" y="1779"/>
                    <a:pt x="4859" y="2219"/>
                    <a:pt x="4876" y="2836"/>
                  </a:cubicBezTo>
                  <a:cubicBezTo>
                    <a:pt x="4911" y="3592"/>
                    <a:pt x="4436" y="4068"/>
                    <a:pt x="3662" y="4068"/>
                  </a:cubicBezTo>
                  <a:cubicBezTo>
                    <a:pt x="2869" y="4068"/>
                    <a:pt x="2113" y="3469"/>
                    <a:pt x="2077" y="2853"/>
                  </a:cubicBezTo>
                  <a:cubicBezTo>
                    <a:pt x="2042" y="2289"/>
                    <a:pt x="2763" y="1761"/>
                    <a:pt x="3556" y="1761"/>
                  </a:cubicBezTo>
                  <a:close/>
                  <a:moveTo>
                    <a:pt x="268297" y="137950"/>
                  </a:moveTo>
                  <a:cubicBezTo>
                    <a:pt x="268907" y="137950"/>
                    <a:pt x="269497" y="138392"/>
                    <a:pt x="269531" y="138867"/>
                  </a:cubicBezTo>
                  <a:cubicBezTo>
                    <a:pt x="269566" y="139396"/>
                    <a:pt x="269125" y="139853"/>
                    <a:pt x="268545" y="139888"/>
                  </a:cubicBezTo>
                  <a:cubicBezTo>
                    <a:pt x="268528" y="139889"/>
                    <a:pt x="268510" y="139890"/>
                    <a:pt x="268493" y="139890"/>
                  </a:cubicBezTo>
                  <a:cubicBezTo>
                    <a:pt x="267906" y="139890"/>
                    <a:pt x="267242" y="139327"/>
                    <a:pt x="267224" y="138814"/>
                  </a:cubicBezTo>
                  <a:cubicBezTo>
                    <a:pt x="267207" y="138356"/>
                    <a:pt x="267665" y="137969"/>
                    <a:pt x="268228" y="137952"/>
                  </a:cubicBezTo>
                  <a:cubicBezTo>
                    <a:pt x="268251" y="137951"/>
                    <a:pt x="268274" y="137950"/>
                    <a:pt x="268297" y="137950"/>
                  </a:cubicBezTo>
                  <a:close/>
                  <a:moveTo>
                    <a:pt x="12656" y="1"/>
                  </a:moveTo>
                  <a:cubicBezTo>
                    <a:pt x="8942" y="1"/>
                    <a:pt x="5246" y="1"/>
                    <a:pt x="1531" y="19"/>
                  </a:cubicBezTo>
                  <a:cubicBezTo>
                    <a:pt x="1514" y="54"/>
                    <a:pt x="1496" y="107"/>
                    <a:pt x="1479" y="142"/>
                  </a:cubicBezTo>
                  <a:cubicBezTo>
                    <a:pt x="0" y="3205"/>
                    <a:pt x="1073" y="7640"/>
                    <a:pt x="1057" y="10898"/>
                  </a:cubicBezTo>
                  <a:cubicBezTo>
                    <a:pt x="1038" y="13977"/>
                    <a:pt x="1021" y="17058"/>
                    <a:pt x="986" y="20156"/>
                  </a:cubicBezTo>
                  <a:lnTo>
                    <a:pt x="986" y="21406"/>
                  </a:lnTo>
                  <a:cubicBezTo>
                    <a:pt x="986" y="21846"/>
                    <a:pt x="986" y="22286"/>
                    <a:pt x="968" y="22743"/>
                  </a:cubicBezTo>
                  <a:lnTo>
                    <a:pt x="968" y="23607"/>
                  </a:lnTo>
                  <a:cubicBezTo>
                    <a:pt x="933" y="27179"/>
                    <a:pt x="881" y="30753"/>
                    <a:pt x="845" y="34344"/>
                  </a:cubicBezTo>
                  <a:lnTo>
                    <a:pt x="845" y="118484"/>
                  </a:lnTo>
                  <a:lnTo>
                    <a:pt x="810" y="118484"/>
                  </a:lnTo>
                  <a:cubicBezTo>
                    <a:pt x="827" y="121195"/>
                    <a:pt x="827" y="123905"/>
                    <a:pt x="845" y="126616"/>
                  </a:cubicBezTo>
                  <a:cubicBezTo>
                    <a:pt x="845" y="127531"/>
                    <a:pt x="881" y="128464"/>
                    <a:pt x="916" y="129414"/>
                  </a:cubicBezTo>
                  <a:cubicBezTo>
                    <a:pt x="1602" y="131949"/>
                    <a:pt x="2658" y="134413"/>
                    <a:pt x="5228" y="136262"/>
                  </a:cubicBezTo>
                  <a:cubicBezTo>
                    <a:pt x="6847" y="137424"/>
                    <a:pt x="8959" y="138039"/>
                    <a:pt x="10614" y="139149"/>
                  </a:cubicBezTo>
                  <a:cubicBezTo>
                    <a:pt x="12163" y="140170"/>
                    <a:pt x="13325" y="141297"/>
                    <a:pt x="15244" y="141965"/>
                  </a:cubicBezTo>
                  <a:cubicBezTo>
                    <a:pt x="15667" y="142088"/>
                    <a:pt x="15737" y="142440"/>
                    <a:pt x="15613" y="142722"/>
                  </a:cubicBezTo>
                  <a:lnTo>
                    <a:pt x="271115" y="142722"/>
                  </a:lnTo>
                  <a:cubicBezTo>
                    <a:pt x="270885" y="142599"/>
                    <a:pt x="270728" y="142405"/>
                    <a:pt x="270709" y="142123"/>
                  </a:cubicBezTo>
                  <a:cubicBezTo>
                    <a:pt x="270393" y="120683"/>
                    <a:pt x="270780" y="99244"/>
                    <a:pt x="270745" y="77822"/>
                  </a:cubicBezTo>
                  <a:cubicBezTo>
                    <a:pt x="270745" y="67102"/>
                    <a:pt x="270728" y="56382"/>
                    <a:pt x="270728" y="45680"/>
                  </a:cubicBezTo>
                  <a:cubicBezTo>
                    <a:pt x="270709" y="36790"/>
                    <a:pt x="269848" y="27549"/>
                    <a:pt x="270991" y="18660"/>
                  </a:cubicBezTo>
                  <a:cubicBezTo>
                    <a:pt x="270885" y="17199"/>
                    <a:pt x="270868" y="15756"/>
                    <a:pt x="270850" y="14294"/>
                  </a:cubicBezTo>
                  <a:cubicBezTo>
                    <a:pt x="270815" y="13696"/>
                    <a:pt x="270815" y="13097"/>
                    <a:pt x="270815" y="12482"/>
                  </a:cubicBezTo>
                  <a:cubicBezTo>
                    <a:pt x="270798" y="11355"/>
                    <a:pt x="270728" y="10229"/>
                    <a:pt x="270587" y="9084"/>
                  </a:cubicBezTo>
                  <a:cubicBezTo>
                    <a:pt x="270376" y="7553"/>
                    <a:pt x="270463" y="6180"/>
                    <a:pt x="270692" y="4824"/>
                  </a:cubicBezTo>
                  <a:cubicBezTo>
                    <a:pt x="270569" y="4789"/>
                    <a:pt x="270446" y="4718"/>
                    <a:pt x="270357" y="4648"/>
                  </a:cubicBezTo>
                  <a:cubicBezTo>
                    <a:pt x="269829" y="4138"/>
                    <a:pt x="269266" y="3768"/>
                    <a:pt x="268667" y="3469"/>
                  </a:cubicBezTo>
                  <a:cubicBezTo>
                    <a:pt x="268281" y="3899"/>
                    <a:pt x="267870" y="4119"/>
                    <a:pt x="267437" y="4119"/>
                  </a:cubicBezTo>
                  <a:cubicBezTo>
                    <a:pt x="267338" y="4119"/>
                    <a:pt x="267238" y="4108"/>
                    <a:pt x="267137" y="4085"/>
                  </a:cubicBezTo>
                  <a:cubicBezTo>
                    <a:pt x="266450" y="3944"/>
                    <a:pt x="266151" y="3557"/>
                    <a:pt x="266116" y="3047"/>
                  </a:cubicBezTo>
                  <a:cubicBezTo>
                    <a:pt x="266116" y="2871"/>
                    <a:pt x="266151" y="2695"/>
                    <a:pt x="266221" y="2519"/>
                  </a:cubicBezTo>
                  <a:cubicBezTo>
                    <a:pt x="265323" y="2254"/>
                    <a:pt x="264391" y="1991"/>
                    <a:pt x="263440" y="1639"/>
                  </a:cubicBezTo>
                  <a:cubicBezTo>
                    <a:pt x="262049" y="1092"/>
                    <a:pt x="260711" y="547"/>
                    <a:pt x="259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8796886" y="775070"/>
              <a:ext cx="39273" cy="1598255"/>
            </a:xfrm>
            <a:custGeom>
              <a:avLst/>
              <a:gdLst/>
              <a:ahLst/>
              <a:cxnLst/>
              <a:rect l="l" t="t" r="r" b="b"/>
              <a:pathLst>
                <a:path w="1321" h="53759" extrusionOk="0">
                  <a:moveTo>
                    <a:pt x="687" y="1"/>
                  </a:moveTo>
                  <a:cubicBezTo>
                    <a:pt x="0" y="512"/>
                    <a:pt x="211" y="1127"/>
                    <a:pt x="211" y="1674"/>
                  </a:cubicBezTo>
                  <a:cubicBezTo>
                    <a:pt x="194" y="18607"/>
                    <a:pt x="194" y="35541"/>
                    <a:pt x="176" y="52474"/>
                  </a:cubicBezTo>
                  <a:cubicBezTo>
                    <a:pt x="176" y="52738"/>
                    <a:pt x="159" y="53019"/>
                    <a:pt x="230" y="53284"/>
                  </a:cubicBezTo>
                  <a:cubicBezTo>
                    <a:pt x="265" y="53460"/>
                    <a:pt x="458" y="53601"/>
                    <a:pt x="582" y="53759"/>
                  </a:cubicBezTo>
                  <a:cubicBezTo>
                    <a:pt x="722" y="53759"/>
                    <a:pt x="880" y="53742"/>
                    <a:pt x="1039" y="53742"/>
                  </a:cubicBezTo>
                  <a:cubicBezTo>
                    <a:pt x="1110" y="53319"/>
                    <a:pt x="1251" y="52878"/>
                    <a:pt x="1251" y="52456"/>
                  </a:cubicBezTo>
                  <a:cubicBezTo>
                    <a:pt x="1267" y="37090"/>
                    <a:pt x="1267" y="21722"/>
                    <a:pt x="1267" y="6356"/>
                  </a:cubicBezTo>
                  <a:cubicBezTo>
                    <a:pt x="1267" y="4631"/>
                    <a:pt x="1232" y="2906"/>
                    <a:pt x="1215" y="1181"/>
                  </a:cubicBezTo>
                  <a:cubicBezTo>
                    <a:pt x="1197" y="793"/>
                    <a:pt x="1321" y="336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387606" y="665188"/>
              <a:ext cx="36657" cy="1079645"/>
            </a:xfrm>
            <a:custGeom>
              <a:avLst/>
              <a:gdLst/>
              <a:ahLst/>
              <a:cxnLst/>
              <a:rect l="l" t="t" r="r" b="b"/>
              <a:pathLst>
                <a:path w="1233" h="36315" extrusionOk="0">
                  <a:moveTo>
                    <a:pt x="369" y="0"/>
                  </a:moveTo>
                  <a:cubicBezTo>
                    <a:pt x="264" y="265"/>
                    <a:pt x="88" y="547"/>
                    <a:pt x="52" y="810"/>
                  </a:cubicBezTo>
                  <a:cubicBezTo>
                    <a:pt x="0" y="1356"/>
                    <a:pt x="17" y="1920"/>
                    <a:pt x="17" y="2465"/>
                  </a:cubicBezTo>
                  <a:cubicBezTo>
                    <a:pt x="36" y="13343"/>
                    <a:pt x="71" y="24221"/>
                    <a:pt x="106" y="35099"/>
                  </a:cubicBezTo>
                  <a:cubicBezTo>
                    <a:pt x="106" y="35346"/>
                    <a:pt x="71" y="35575"/>
                    <a:pt x="141" y="35804"/>
                  </a:cubicBezTo>
                  <a:cubicBezTo>
                    <a:pt x="176" y="35980"/>
                    <a:pt x="352" y="36120"/>
                    <a:pt x="475" y="36315"/>
                  </a:cubicBezTo>
                  <a:cubicBezTo>
                    <a:pt x="1233" y="35944"/>
                    <a:pt x="951" y="35416"/>
                    <a:pt x="951" y="34994"/>
                  </a:cubicBezTo>
                  <a:cubicBezTo>
                    <a:pt x="986" y="24151"/>
                    <a:pt x="1003" y="13308"/>
                    <a:pt x="1021" y="2465"/>
                  </a:cubicBezTo>
                  <a:cubicBezTo>
                    <a:pt x="1021" y="1884"/>
                    <a:pt x="1038" y="1286"/>
                    <a:pt x="986" y="704"/>
                  </a:cubicBezTo>
                  <a:cubicBezTo>
                    <a:pt x="968" y="476"/>
                    <a:pt x="792" y="23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8791148" y="4405876"/>
              <a:ext cx="42930" cy="343887"/>
            </a:xfrm>
            <a:custGeom>
              <a:avLst/>
              <a:gdLst/>
              <a:ahLst/>
              <a:cxnLst/>
              <a:rect l="l" t="t" r="r" b="b"/>
              <a:pathLst>
                <a:path w="1444" h="11567" extrusionOk="0">
                  <a:moveTo>
                    <a:pt x="528" y="1"/>
                  </a:moveTo>
                  <a:cubicBezTo>
                    <a:pt x="440" y="282"/>
                    <a:pt x="299" y="547"/>
                    <a:pt x="282" y="829"/>
                  </a:cubicBezTo>
                  <a:cubicBezTo>
                    <a:pt x="0" y="5722"/>
                    <a:pt x="211" y="10897"/>
                    <a:pt x="721" y="11566"/>
                  </a:cubicBezTo>
                  <a:cubicBezTo>
                    <a:pt x="1284" y="10879"/>
                    <a:pt x="1444" y="7201"/>
                    <a:pt x="1179" y="951"/>
                  </a:cubicBezTo>
                  <a:cubicBezTo>
                    <a:pt x="1162" y="617"/>
                    <a:pt x="1320" y="212"/>
                    <a:pt x="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395961" y="429192"/>
              <a:ext cx="31454" cy="165893"/>
            </a:xfrm>
            <a:custGeom>
              <a:avLst/>
              <a:gdLst/>
              <a:ahLst/>
              <a:cxnLst/>
              <a:rect l="l" t="t" r="r" b="b"/>
              <a:pathLst>
                <a:path w="1058" h="5580" extrusionOk="0">
                  <a:moveTo>
                    <a:pt x="405" y="0"/>
                  </a:moveTo>
                  <a:cubicBezTo>
                    <a:pt x="194" y="334"/>
                    <a:pt x="18" y="493"/>
                    <a:pt x="18" y="651"/>
                  </a:cubicBezTo>
                  <a:cubicBezTo>
                    <a:pt x="1" y="2148"/>
                    <a:pt x="1" y="3626"/>
                    <a:pt x="18" y="5105"/>
                  </a:cubicBezTo>
                  <a:cubicBezTo>
                    <a:pt x="18" y="5263"/>
                    <a:pt x="212" y="5422"/>
                    <a:pt x="300" y="5579"/>
                  </a:cubicBezTo>
                  <a:cubicBezTo>
                    <a:pt x="459" y="5579"/>
                    <a:pt x="616" y="5563"/>
                    <a:pt x="775" y="5563"/>
                  </a:cubicBezTo>
                  <a:cubicBezTo>
                    <a:pt x="1057" y="3960"/>
                    <a:pt x="881" y="2341"/>
                    <a:pt x="881" y="721"/>
                  </a:cubicBezTo>
                  <a:cubicBezTo>
                    <a:pt x="881" y="528"/>
                    <a:pt x="652" y="352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8787996" y="460051"/>
              <a:ext cx="45546" cy="160156"/>
            </a:xfrm>
            <a:custGeom>
              <a:avLst/>
              <a:gdLst/>
              <a:ahLst/>
              <a:cxnLst/>
              <a:rect l="l" t="t" r="r" b="b"/>
              <a:pathLst>
                <a:path w="1532" h="5387" extrusionOk="0">
                  <a:moveTo>
                    <a:pt x="951" y="0"/>
                  </a:moveTo>
                  <a:cubicBezTo>
                    <a:pt x="827" y="18"/>
                    <a:pt x="705" y="35"/>
                    <a:pt x="564" y="54"/>
                  </a:cubicBezTo>
                  <a:cubicBezTo>
                    <a:pt x="1" y="898"/>
                    <a:pt x="317" y="1849"/>
                    <a:pt x="282" y="2729"/>
                  </a:cubicBezTo>
                  <a:cubicBezTo>
                    <a:pt x="212" y="4877"/>
                    <a:pt x="247" y="4877"/>
                    <a:pt x="881" y="5386"/>
                  </a:cubicBezTo>
                  <a:cubicBezTo>
                    <a:pt x="1355" y="4647"/>
                    <a:pt x="1531" y="2659"/>
                    <a:pt x="1285" y="687"/>
                  </a:cubicBezTo>
                  <a:cubicBezTo>
                    <a:pt x="1250" y="458"/>
                    <a:pt x="1074" y="230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8472947" y="540144"/>
              <a:ext cx="87971" cy="67487"/>
            </a:xfrm>
            <a:custGeom>
              <a:avLst/>
              <a:gdLst/>
              <a:ahLst/>
              <a:cxnLst/>
              <a:rect l="l" t="t" r="r" b="b"/>
              <a:pathLst>
                <a:path w="2959" h="2270" extrusionOk="0">
                  <a:moveTo>
                    <a:pt x="1270" y="0"/>
                  </a:moveTo>
                  <a:cubicBezTo>
                    <a:pt x="1134" y="0"/>
                    <a:pt x="999" y="24"/>
                    <a:pt x="863" y="70"/>
                  </a:cubicBezTo>
                  <a:cubicBezTo>
                    <a:pt x="494" y="211"/>
                    <a:pt x="229" y="422"/>
                    <a:pt x="106" y="669"/>
                  </a:cubicBezTo>
                  <a:cubicBezTo>
                    <a:pt x="36" y="845"/>
                    <a:pt x="1" y="1021"/>
                    <a:pt x="1" y="1197"/>
                  </a:cubicBezTo>
                  <a:cubicBezTo>
                    <a:pt x="36" y="1707"/>
                    <a:pt x="335" y="2094"/>
                    <a:pt x="1022" y="2235"/>
                  </a:cubicBezTo>
                  <a:cubicBezTo>
                    <a:pt x="1123" y="2258"/>
                    <a:pt x="1223" y="2269"/>
                    <a:pt x="1322" y="2269"/>
                  </a:cubicBezTo>
                  <a:cubicBezTo>
                    <a:pt x="1755" y="2269"/>
                    <a:pt x="2166" y="2049"/>
                    <a:pt x="2552" y="1619"/>
                  </a:cubicBezTo>
                  <a:cubicBezTo>
                    <a:pt x="2693" y="1460"/>
                    <a:pt x="2834" y="1284"/>
                    <a:pt x="2958" y="1073"/>
                  </a:cubicBezTo>
                  <a:cubicBezTo>
                    <a:pt x="2341" y="358"/>
                    <a:pt x="1802" y="0"/>
                    <a:pt x="1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622057" y="537498"/>
              <a:ext cx="85295" cy="68587"/>
            </a:xfrm>
            <a:custGeom>
              <a:avLst/>
              <a:gdLst/>
              <a:ahLst/>
              <a:cxnLst/>
              <a:rect l="l" t="t" r="r" b="b"/>
              <a:pathLst>
                <a:path w="2869" h="2307" extrusionOk="0">
                  <a:moveTo>
                    <a:pt x="1514" y="0"/>
                  </a:moveTo>
                  <a:cubicBezTo>
                    <a:pt x="721" y="0"/>
                    <a:pt x="0" y="528"/>
                    <a:pt x="35" y="1092"/>
                  </a:cubicBezTo>
                  <a:cubicBezTo>
                    <a:pt x="71" y="1708"/>
                    <a:pt x="827" y="2307"/>
                    <a:pt x="1620" y="2307"/>
                  </a:cubicBezTo>
                  <a:cubicBezTo>
                    <a:pt x="2394" y="2307"/>
                    <a:pt x="2869" y="1831"/>
                    <a:pt x="2834" y="1075"/>
                  </a:cubicBezTo>
                  <a:cubicBezTo>
                    <a:pt x="2817" y="458"/>
                    <a:pt x="2270" y="18"/>
                    <a:pt x="1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631987" y="4595881"/>
              <a:ext cx="84790" cy="51730"/>
            </a:xfrm>
            <a:custGeom>
              <a:avLst/>
              <a:gdLst/>
              <a:ahLst/>
              <a:cxnLst/>
              <a:rect l="l" t="t" r="r" b="b"/>
              <a:pathLst>
                <a:path w="2852" h="1740" extrusionOk="0">
                  <a:moveTo>
                    <a:pt x="1926" y="0"/>
                  </a:moveTo>
                  <a:cubicBezTo>
                    <a:pt x="1775" y="0"/>
                    <a:pt x="1616" y="24"/>
                    <a:pt x="1462" y="70"/>
                  </a:cubicBezTo>
                  <a:cubicBezTo>
                    <a:pt x="1039" y="211"/>
                    <a:pt x="652" y="439"/>
                    <a:pt x="0" y="739"/>
                  </a:cubicBezTo>
                  <a:cubicBezTo>
                    <a:pt x="617" y="1108"/>
                    <a:pt x="969" y="1355"/>
                    <a:pt x="1356" y="1549"/>
                  </a:cubicBezTo>
                  <a:cubicBezTo>
                    <a:pt x="1570" y="1665"/>
                    <a:pt x="1816" y="1740"/>
                    <a:pt x="2039" y="1740"/>
                  </a:cubicBezTo>
                  <a:cubicBezTo>
                    <a:pt x="2255" y="1740"/>
                    <a:pt x="2449" y="1669"/>
                    <a:pt x="2570" y="1495"/>
                  </a:cubicBezTo>
                  <a:cubicBezTo>
                    <a:pt x="2800" y="1214"/>
                    <a:pt x="2852" y="756"/>
                    <a:pt x="2729" y="439"/>
                  </a:cubicBezTo>
                  <a:cubicBezTo>
                    <a:pt x="2616" y="140"/>
                    <a:pt x="2293" y="0"/>
                    <a:pt x="1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8505413" y="4586397"/>
              <a:ext cx="70133" cy="57676"/>
            </a:xfrm>
            <a:custGeom>
              <a:avLst/>
              <a:gdLst/>
              <a:ahLst/>
              <a:cxnLst/>
              <a:rect l="l" t="t" r="r" b="b"/>
              <a:pathLst>
                <a:path w="2359" h="1940" extrusionOk="0">
                  <a:moveTo>
                    <a:pt x="1090" y="0"/>
                  </a:moveTo>
                  <a:cubicBezTo>
                    <a:pt x="1067" y="0"/>
                    <a:pt x="1044" y="1"/>
                    <a:pt x="1021" y="2"/>
                  </a:cubicBezTo>
                  <a:cubicBezTo>
                    <a:pt x="458" y="19"/>
                    <a:pt x="0" y="406"/>
                    <a:pt x="17" y="864"/>
                  </a:cubicBezTo>
                  <a:cubicBezTo>
                    <a:pt x="35" y="1377"/>
                    <a:pt x="699" y="1940"/>
                    <a:pt x="1286" y="1940"/>
                  </a:cubicBezTo>
                  <a:cubicBezTo>
                    <a:pt x="1303" y="1940"/>
                    <a:pt x="1321" y="1939"/>
                    <a:pt x="1338" y="1938"/>
                  </a:cubicBezTo>
                  <a:cubicBezTo>
                    <a:pt x="1918" y="1903"/>
                    <a:pt x="2359" y="1446"/>
                    <a:pt x="2324" y="917"/>
                  </a:cubicBezTo>
                  <a:cubicBezTo>
                    <a:pt x="2290" y="442"/>
                    <a:pt x="1700" y="0"/>
                    <a:pt x="1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521035" y="1186950"/>
              <a:ext cx="69093" cy="2793520"/>
            </a:xfrm>
            <a:custGeom>
              <a:avLst/>
              <a:gdLst/>
              <a:ahLst/>
              <a:cxnLst/>
              <a:rect l="l" t="t" r="r" b="b"/>
              <a:pathLst>
                <a:path w="2324" h="93963" extrusionOk="0">
                  <a:moveTo>
                    <a:pt x="2201" y="1"/>
                  </a:moveTo>
                  <a:cubicBezTo>
                    <a:pt x="1075" y="17"/>
                    <a:pt x="406" y="36"/>
                    <a:pt x="300" y="53"/>
                  </a:cubicBezTo>
                  <a:cubicBezTo>
                    <a:pt x="0" y="2658"/>
                    <a:pt x="124" y="93099"/>
                    <a:pt x="458" y="93962"/>
                  </a:cubicBezTo>
                  <a:lnTo>
                    <a:pt x="2166" y="93962"/>
                  </a:lnTo>
                  <a:lnTo>
                    <a:pt x="2166" y="85408"/>
                  </a:lnTo>
                  <a:lnTo>
                    <a:pt x="2166" y="49304"/>
                  </a:lnTo>
                  <a:cubicBezTo>
                    <a:pt x="2166" y="37581"/>
                    <a:pt x="2096" y="25858"/>
                    <a:pt x="2183" y="14135"/>
                  </a:cubicBezTo>
                  <a:cubicBezTo>
                    <a:pt x="2183" y="12991"/>
                    <a:pt x="2201" y="11865"/>
                    <a:pt x="2201" y="10738"/>
                  </a:cubicBezTo>
                  <a:cubicBezTo>
                    <a:pt x="2237" y="7147"/>
                    <a:pt x="2289" y="3573"/>
                    <a:pt x="2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526802" y="456900"/>
              <a:ext cx="500326" cy="4271369"/>
            </a:xfrm>
            <a:custGeom>
              <a:avLst/>
              <a:gdLst/>
              <a:ahLst/>
              <a:cxnLst/>
              <a:rect l="l" t="t" r="r" b="b"/>
              <a:pathLst>
                <a:path w="16829" h="143672" extrusionOk="0">
                  <a:moveTo>
                    <a:pt x="212" y="0"/>
                  </a:moveTo>
                  <a:cubicBezTo>
                    <a:pt x="177" y="141"/>
                    <a:pt x="141" y="476"/>
                    <a:pt x="123" y="986"/>
                  </a:cubicBezTo>
                  <a:cubicBezTo>
                    <a:pt x="36" y="2641"/>
                    <a:pt x="1" y="6074"/>
                    <a:pt x="1" y="9770"/>
                  </a:cubicBezTo>
                  <a:cubicBezTo>
                    <a:pt x="1" y="16054"/>
                    <a:pt x="123" y="23148"/>
                    <a:pt x="317" y="23693"/>
                  </a:cubicBezTo>
                  <a:lnTo>
                    <a:pt x="2130" y="23693"/>
                  </a:lnTo>
                  <a:cubicBezTo>
                    <a:pt x="2148" y="23236"/>
                    <a:pt x="2148" y="22796"/>
                    <a:pt x="2148" y="22356"/>
                  </a:cubicBezTo>
                  <a:lnTo>
                    <a:pt x="2148" y="21106"/>
                  </a:lnTo>
                  <a:cubicBezTo>
                    <a:pt x="2183" y="18008"/>
                    <a:pt x="2200" y="14927"/>
                    <a:pt x="2219" y="11848"/>
                  </a:cubicBezTo>
                  <a:lnTo>
                    <a:pt x="2219" y="11759"/>
                  </a:lnTo>
                  <a:cubicBezTo>
                    <a:pt x="2219" y="9858"/>
                    <a:pt x="1848" y="7553"/>
                    <a:pt x="1848" y="5370"/>
                  </a:cubicBezTo>
                  <a:cubicBezTo>
                    <a:pt x="1848" y="3838"/>
                    <a:pt x="2024" y="2342"/>
                    <a:pt x="2641" y="1092"/>
                  </a:cubicBezTo>
                  <a:cubicBezTo>
                    <a:pt x="2658" y="1057"/>
                    <a:pt x="2676" y="1004"/>
                    <a:pt x="2693" y="969"/>
                  </a:cubicBezTo>
                  <a:cubicBezTo>
                    <a:pt x="2852" y="564"/>
                    <a:pt x="2782" y="247"/>
                    <a:pt x="2552" y="0"/>
                  </a:cubicBezTo>
                  <a:close/>
                  <a:moveTo>
                    <a:pt x="5474" y="139219"/>
                  </a:moveTo>
                  <a:cubicBezTo>
                    <a:pt x="5826" y="139219"/>
                    <a:pt x="6162" y="139360"/>
                    <a:pt x="6267" y="139658"/>
                  </a:cubicBezTo>
                  <a:cubicBezTo>
                    <a:pt x="6373" y="139923"/>
                    <a:pt x="6338" y="140275"/>
                    <a:pt x="6214" y="140557"/>
                  </a:cubicBezTo>
                  <a:lnTo>
                    <a:pt x="6108" y="140714"/>
                  </a:lnTo>
                  <a:cubicBezTo>
                    <a:pt x="5985" y="140891"/>
                    <a:pt x="5791" y="140961"/>
                    <a:pt x="5580" y="140961"/>
                  </a:cubicBezTo>
                  <a:cubicBezTo>
                    <a:pt x="5457" y="140961"/>
                    <a:pt x="5333" y="140944"/>
                    <a:pt x="5211" y="140909"/>
                  </a:cubicBezTo>
                  <a:cubicBezTo>
                    <a:pt x="5105" y="140874"/>
                    <a:pt x="5000" y="140820"/>
                    <a:pt x="4894" y="140768"/>
                  </a:cubicBezTo>
                  <a:cubicBezTo>
                    <a:pt x="4789" y="140714"/>
                    <a:pt x="4665" y="140644"/>
                    <a:pt x="4559" y="140574"/>
                  </a:cubicBezTo>
                  <a:cubicBezTo>
                    <a:pt x="4277" y="140416"/>
                    <a:pt x="3979" y="140222"/>
                    <a:pt x="3538" y="139958"/>
                  </a:cubicBezTo>
                  <a:cubicBezTo>
                    <a:pt x="4120" y="139694"/>
                    <a:pt x="4489" y="139482"/>
                    <a:pt x="4859" y="139341"/>
                  </a:cubicBezTo>
                  <a:cubicBezTo>
                    <a:pt x="4911" y="139325"/>
                    <a:pt x="4946" y="139306"/>
                    <a:pt x="5000" y="139289"/>
                  </a:cubicBezTo>
                  <a:cubicBezTo>
                    <a:pt x="5070" y="139271"/>
                    <a:pt x="5157" y="139254"/>
                    <a:pt x="5228" y="139236"/>
                  </a:cubicBezTo>
                  <a:cubicBezTo>
                    <a:pt x="5298" y="139236"/>
                    <a:pt x="5387" y="139219"/>
                    <a:pt x="5474" y="139219"/>
                  </a:cubicBezTo>
                  <a:close/>
                  <a:moveTo>
                    <a:pt x="88" y="119434"/>
                  </a:moveTo>
                  <a:lnTo>
                    <a:pt x="88" y="143672"/>
                  </a:lnTo>
                  <a:lnTo>
                    <a:pt x="4805" y="143672"/>
                  </a:lnTo>
                  <a:cubicBezTo>
                    <a:pt x="5439" y="143620"/>
                    <a:pt x="6091" y="143601"/>
                    <a:pt x="6742" y="143601"/>
                  </a:cubicBezTo>
                  <a:cubicBezTo>
                    <a:pt x="7481" y="143601"/>
                    <a:pt x="8239" y="143636"/>
                    <a:pt x="8995" y="143672"/>
                  </a:cubicBezTo>
                  <a:lnTo>
                    <a:pt x="16775" y="143672"/>
                  </a:lnTo>
                  <a:cubicBezTo>
                    <a:pt x="16810" y="143584"/>
                    <a:pt x="16829" y="143496"/>
                    <a:pt x="16829" y="143425"/>
                  </a:cubicBezTo>
                  <a:cubicBezTo>
                    <a:pt x="16829" y="143214"/>
                    <a:pt x="16705" y="143003"/>
                    <a:pt x="16406" y="142915"/>
                  </a:cubicBezTo>
                  <a:cubicBezTo>
                    <a:pt x="14487" y="142247"/>
                    <a:pt x="13325" y="141120"/>
                    <a:pt x="11776" y="140099"/>
                  </a:cubicBezTo>
                  <a:cubicBezTo>
                    <a:pt x="10121" y="138989"/>
                    <a:pt x="8009" y="138374"/>
                    <a:pt x="6390" y="137212"/>
                  </a:cubicBezTo>
                  <a:cubicBezTo>
                    <a:pt x="3820" y="135363"/>
                    <a:pt x="2764" y="132899"/>
                    <a:pt x="2078" y="130364"/>
                  </a:cubicBezTo>
                  <a:cubicBezTo>
                    <a:pt x="2043" y="129414"/>
                    <a:pt x="2007" y="128481"/>
                    <a:pt x="2007" y="127566"/>
                  </a:cubicBezTo>
                  <a:cubicBezTo>
                    <a:pt x="1989" y="124855"/>
                    <a:pt x="1989" y="122145"/>
                    <a:pt x="1972" y="1194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487529" y="440162"/>
              <a:ext cx="538024" cy="4304369"/>
            </a:xfrm>
            <a:custGeom>
              <a:avLst/>
              <a:gdLst/>
              <a:ahLst/>
              <a:cxnLst/>
              <a:rect l="l" t="t" r="r" b="b"/>
              <a:pathLst>
                <a:path w="18097" h="144782" extrusionOk="0">
                  <a:moveTo>
                    <a:pt x="10316" y="144235"/>
                  </a:moveTo>
                  <a:cubicBezTo>
                    <a:pt x="12693" y="144340"/>
                    <a:pt x="15087" y="144587"/>
                    <a:pt x="17305" y="144675"/>
                  </a:cubicBezTo>
                  <a:lnTo>
                    <a:pt x="17357" y="144675"/>
                  </a:lnTo>
                  <a:cubicBezTo>
                    <a:pt x="17709" y="144675"/>
                    <a:pt x="17991" y="144481"/>
                    <a:pt x="18096" y="144235"/>
                  </a:cubicBezTo>
                  <a:close/>
                  <a:moveTo>
                    <a:pt x="2202" y="0"/>
                  </a:moveTo>
                  <a:cubicBezTo>
                    <a:pt x="1110" y="0"/>
                    <a:pt x="1" y="511"/>
                    <a:pt x="423" y="1549"/>
                  </a:cubicBezTo>
                  <a:lnTo>
                    <a:pt x="477" y="1655"/>
                  </a:lnTo>
                  <a:cubicBezTo>
                    <a:pt x="1955" y="4682"/>
                    <a:pt x="881" y="9153"/>
                    <a:pt x="899" y="12411"/>
                  </a:cubicBezTo>
                  <a:cubicBezTo>
                    <a:pt x="916" y="15173"/>
                    <a:pt x="934" y="17955"/>
                    <a:pt x="951" y="20736"/>
                  </a:cubicBezTo>
                  <a:cubicBezTo>
                    <a:pt x="986" y="26598"/>
                    <a:pt x="1075" y="32459"/>
                    <a:pt x="1110" y="38321"/>
                  </a:cubicBezTo>
                  <a:cubicBezTo>
                    <a:pt x="1216" y="50361"/>
                    <a:pt x="1127" y="62402"/>
                    <a:pt x="1127" y="74423"/>
                  </a:cubicBezTo>
                  <a:lnTo>
                    <a:pt x="1127" y="109611"/>
                  </a:lnTo>
                  <a:cubicBezTo>
                    <a:pt x="1127" y="115472"/>
                    <a:pt x="1146" y="121335"/>
                    <a:pt x="1110" y="127196"/>
                  </a:cubicBezTo>
                  <a:cubicBezTo>
                    <a:pt x="1092" y="131755"/>
                    <a:pt x="458" y="136771"/>
                    <a:pt x="1303" y="141401"/>
                  </a:cubicBezTo>
                  <a:cubicBezTo>
                    <a:pt x="1181" y="142176"/>
                    <a:pt x="1040" y="142950"/>
                    <a:pt x="916" y="143742"/>
                  </a:cubicBezTo>
                  <a:cubicBezTo>
                    <a:pt x="846" y="144305"/>
                    <a:pt x="1603" y="144781"/>
                    <a:pt x="2307" y="144781"/>
                  </a:cubicBezTo>
                  <a:cubicBezTo>
                    <a:pt x="2430" y="144781"/>
                    <a:pt x="2535" y="144781"/>
                    <a:pt x="2659" y="144746"/>
                  </a:cubicBezTo>
                  <a:cubicBezTo>
                    <a:pt x="3768" y="144464"/>
                    <a:pt x="4929" y="144305"/>
                    <a:pt x="6126" y="144235"/>
                  </a:cubicBezTo>
                  <a:lnTo>
                    <a:pt x="1409" y="144235"/>
                  </a:lnTo>
                  <a:lnTo>
                    <a:pt x="1409" y="119997"/>
                  </a:lnTo>
                  <a:lnTo>
                    <a:pt x="3293" y="119997"/>
                  </a:lnTo>
                  <a:lnTo>
                    <a:pt x="3293" y="119081"/>
                  </a:lnTo>
                  <a:lnTo>
                    <a:pt x="1585" y="119081"/>
                  </a:lnTo>
                  <a:cubicBezTo>
                    <a:pt x="1251" y="118218"/>
                    <a:pt x="1127" y="27777"/>
                    <a:pt x="1427" y="25172"/>
                  </a:cubicBezTo>
                  <a:cubicBezTo>
                    <a:pt x="1533" y="25155"/>
                    <a:pt x="2202" y="25136"/>
                    <a:pt x="3328" y="25120"/>
                  </a:cubicBezTo>
                  <a:lnTo>
                    <a:pt x="3451" y="25120"/>
                  </a:lnTo>
                  <a:lnTo>
                    <a:pt x="3451" y="24256"/>
                  </a:lnTo>
                  <a:lnTo>
                    <a:pt x="1638" y="24256"/>
                  </a:lnTo>
                  <a:cubicBezTo>
                    <a:pt x="1444" y="23711"/>
                    <a:pt x="1322" y="16617"/>
                    <a:pt x="1322" y="10333"/>
                  </a:cubicBezTo>
                  <a:cubicBezTo>
                    <a:pt x="1322" y="6637"/>
                    <a:pt x="1357" y="3204"/>
                    <a:pt x="1444" y="1549"/>
                  </a:cubicBezTo>
                  <a:cubicBezTo>
                    <a:pt x="1462" y="1039"/>
                    <a:pt x="1498" y="704"/>
                    <a:pt x="1533" y="563"/>
                  </a:cubicBezTo>
                  <a:lnTo>
                    <a:pt x="3873" y="563"/>
                  </a:lnTo>
                  <a:cubicBezTo>
                    <a:pt x="3540" y="176"/>
                    <a:pt x="2871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631987" y="4595851"/>
              <a:ext cx="84285" cy="51819"/>
            </a:xfrm>
            <a:custGeom>
              <a:avLst/>
              <a:gdLst/>
              <a:ahLst/>
              <a:cxnLst/>
              <a:rect l="l" t="t" r="r" b="b"/>
              <a:pathLst>
                <a:path w="2835" h="1743" extrusionOk="0">
                  <a:moveTo>
                    <a:pt x="1936" y="1"/>
                  </a:moveTo>
                  <a:cubicBezTo>
                    <a:pt x="1849" y="1"/>
                    <a:pt x="1760" y="18"/>
                    <a:pt x="1690" y="18"/>
                  </a:cubicBezTo>
                  <a:cubicBezTo>
                    <a:pt x="1619" y="36"/>
                    <a:pt x="1532" y="53"/>
                    <a:pt x="1462" y="71"/>
                  </a:cubicBezTo>
                  <a:cubicBezTo>
                    <a:pt x="1408" y="88"/>
                    <a:pt x="1373" y="107"/>
                    <a:pt x="1321" y="123"/>
                  </a:cubicBezTo>
                  <a:cubicBezTo>
                    <a:pt x="951" y="264"/>
                    <a:pt x="582" y="476"/>
                    <a:pt x="0" y="740"/>
                  </a:cubicBezTo>
                  <a:cubicBezTo>
                    <a:pt x="441" y="1004"/>
                    <a:pt x="739" y="1198"/>
                    <a:pt x="1021" y="1356"/>
                  </a:cubicBezTo>
                  <a:cubicBezTo>
                    <a:pt x="1127" y="1426"/>
                    <a:pt x="1251" y="1496"/>
                    <a:pt x="1356" y="1550"/>
                  </a:cubicBezTo>
                  <a:cubicBezTo>
                    <a:pt x="1462" y="1602"/>
                    <a:pt x="1567" y="1656"/>
                    <a:pt x="1673" y="1691"/>
                  </a:cubicBezTo>
                  <a:cubicBezTo>
                    <a:pt x="1795" y="1726"/>
                    <a:pt x="1919" y="1743"/>
                    <a:pt x="2042" y="1743"/>
                  </a:cubicBezTo>
                  <a:cubicBezTo>
                    <a:pt x="2253" y="1743"/>
                    <a:pt x="2447" y="1673"/>
                    <a:pt x="2570" y="1496"/>
                  </a:cubicBezTo>
                  <a:lnTo>
                    <a:pt x="2676" y="1339"/>
                  </a:lnTo>
                  <a:cubicBezTo>
                    <a:pt x="2800" y="1057"/>
                    <a:pt x="2835" y="705"/>
                    <a:pt x="2729" y="440"/>
                  </a:cubicBezTo>
                  <a:cubicBezTo>
                    <a:pt x="2624" y="142"/>
                    <a:pt x="2288" y="1"/>
                    <a:pt x="1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8198183" y="456900"/>
              <a:ext cx="464739" cy="4271369"/>
            </a:xfrm>
            <a:custGeom>
              <a:avLst/>
              <a:gdLst/>
              <a:ahLst/>
              <a:cxnLst/>
              <a:rect l="l" t="t" r="r" b="b"/>
              <a:pathLst>
                <a:path w="15632" h="143672" extrusionOk="0">
                  <a:moveTo>
                    <a:pt x="1" y="0"/>
                  </a:moveTo>
                  <a:cubicBezTo>
                    <a:pt x="829" y="300"/>
                    <a:pt x="1655" y="617"/>
                    <a:pt x="2465" y="951"/>
                  </a:cubicBezTo>
                  <a:cubicBezTo>
                    <a:pt x="3838" y="1497"/>
                    <a:pt x="5176" y="2042"/>
                    <a:pt x="6567" y="2589"/>
                  </a:cubicBezTo>
                  <a:cubicBezTo>
                    <a:pt x="7518" y="2941"/>
                    <a:pt x="8450" y="3204"/>
                    <a:pt x="9348" y="3469"/>
                  </a:cubicBezTo>
                  <a:cubicBezTo>
                    <a:pt x="9471" y="3222"/>
                    <a:pt x="9736" y="3011"/>
                    <a:pt x="10105" y="2870"/>
                  </a:cubicBezTo>
                  <a:cubicBezTo>
                    <a:pt x="10245" y="2835"/>
                    <a:pt x="10386" y="2800"/>
                    <a:pt x="10527" y="2800"/>
                  </a:cubicBezTo>
                  <a:cubicBezTo>
                    <a:pt x="11055" y="2800"/>
                    <a:pt x="11583" y="3152"/>
                    <a:pt x="12200" y="3873"/>
                  </a:cubicBezTo>
                  <a:cubicBezTo>
                    <a:pt x="12076" y="4084"/>
                    <a:pt x="11935" y="4260"/>
                    <a:pt x="11794" y="4419"/>
                  </a:cubicBezTo>
                  <a:cubicBezTo>
                    <a:pt x="12393" y="4718"/>
                    <a:pt x="12956" y="5088"/>
                    <a:pt x="13484" y="5598"/>
                  </a:cubicBezTo>
                  <a:cubicBezTo>
                    <a:pt x="13573" y="5668"/>
                    <a:pt x="13696" y="5739"/>
                    <a:pt x="13819" y="5774"/>
                  </a:cubicBezTo>
                  <a:cubicBezTo>
                    <a:pt x="13679" y="6602"/>
                    <a:pt x="13590" y="7447"/>
                    <a:pt x="13590" y="8327"/>
                  </a:cubicBezTo>
                  <a:cubicBezTo>
                    <a:pt x="13590" y="8890"/>
                    <a:pt x="13625" y="9454"/>
                    <a:pt x="13714" y="10034"/>
                  </a:cubicBezTo>
                  <a:cubicBezTo>
                    <a:pt x="13855" y="11179"/>
                    <a:pt x="13925" y="12305"/>
                    <a:pt x="13942" y="13432"/>
                  </a:cubicBezTo>
                  <a:lnTo>
                    <a:pt x="13942" y="13889"/>
                  </a:lnTo>
                  <a:cubicBezTo>
                    <a:pt x="13942" y="14347"/>
                    <a:pt x="13960" y="14786"/>
                    <a:pt x="13977" y="15244"/>
                  </a:cubicBezTo>
                  <a:cubicBezTo>
                    <a:pt x="13995" y="16706"/>
                    <a:pt x="14012" y="18149"/>
                    <a:pt x="14118" y="19610"/>
                  </a:cubicBezTo>
                  <a:cubicBezTo>
                    <a:pt x="13660" y="23165"/>
                    <a:pt x="13520" y="26774"/>
                    <a:pt x="13520" y="30382"/>
                  </a:cubicBezTo>
                  <a:cubicBezTo>
                    <a:pt x="13520" y="35822"/>
                    <a:pt x="13836" y="41296"/>
                    <a:pt x="13855" y="46630"/>
                  </a:cubicBezTo>
                  <a:cubicBezTo>
                    <a:pt x="13855" y="57332"/>
                    <a:pt x="13872" y="68052"/>
                    <a:pt x="13872" y="78772"/>
                  </a:cubicBezTo>
                  <a:cubicBezTo>
                    <a:pt x="13872" y="79441"/>
                    <a:pt x="13890" y="80110"/>
                    <a:pt x="13890" y="80779"/>
                  </a:cubicBezTo>
                  <a:cubicBezTo>
                    <a:pt x="13890" y="95142"/>
                    <a:pt x="13714" y="109488"/>
                    <a:pt x="13714" y="123851"/>
                  </a:cubicBezTo>
                  <a:cubicBezTo>
                    <a:pt x="13714" y="130259"/>
                    <a:pt x="13749" y="136666"/>
                    <a:pt x="13836" y="143073"/>
                  </a:cubicBezTo>
                  <a:cubicBezTo>
                    <a:pt x="13855" y="143355"/>
                    <a:pt x="14012" y="143549"/>
                    <a:pt x="14242" y="143672"/>
                  </a:cubicBezTo>
                  <a:lnTo>
                    <a:pt x="15404" y="143672"/>
                  </a:lnTo>
                  <a:cubicBezTo>
                    <a:pt x="15491" y="143620"/>
                    <a:pt x="15561" y="143566"/>
                    <a:pt x="15632" y="143514"/>
                  </a:cubicBezTo>
                  <a:lnTo>
                    <a:pt x="156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8183526" y="437011"/>
              <a:ext cx="510791" cy="4294944"/>
            </a:xfrm>
            <a:custGeom>
              <a:avLst/>
              <a:gdLst/>
              <a:ahLst/>
              <a:cxnLst/>
              <a:rect l="l" t="t" r="r" b="b"/>
              <a:pathLst>
                <a:path w="17181" h="144465" extrusionOk="0">
                  <a:moveTo>
                    <a:pt x="846" y="0"/>
                  </a:moveTo>
                  <a:cubicBezTo>
                    <a:pt x="775" y="0"/>
                    <a:pt x="705" y="0"/>
                    <a:pt x="653" y="19"/>
                  </a:cubicBezTo>
                  <a:cubicBezTo>
                    <a:pt x="247" y="19"/>
                    <a:pt x="1" y="493"/>
                    <a:pt x="423" y="634"/>
                  </a:cubicBezTo>
                  <a:cubicBezTo>
                    <a:pt x="442" y="652"/>
                    <a:pt x="477" y="652"/>
                    <a:pt x="494" y="669"/>
                  </a:cubicBezTo>
                  <a:lnTo>
                    <a:pt x="16125" y="669"/>
                  </a:lnTo>
                  <a:lnTo>
                    <a:pt x="16125" y="144183"/>
                  </a:lnTo>
                  <a:cubicBezTo>
                    <a:pt x="16230" y="144059"/>
                    <a:pt x="16301" y="143918"/>
                    <a:pt x="16301" y="143742"/>
                  </a:cubicBezTo>
                  <a:cubicBezTo>
                    <a:pt x="16618" y="122302"/>
                    <a:pt x="16249" y="100863"/>
                    <a:pt x="16266" y="79441"/>
                  </a:cubicBezTo>
                  <a:cubicBezTo>
                    <a:pt x="16284" y="69037"/>
                    <a:pt x="16301" y="58617"/>
                    <a:pt x="16301" y="48214"/>
                  </a:cubicBezTo>
                  <a:cubicBezTo>
                    <a:pt x="16319" y="40962"/>
                    <a:pt x="16899" y="33445"/>
                    <a:pt x="16547" y="26087"/>
                  </a:cubicBezTo>
                  <a:cubicBezTo>
                    <a:pt x="16618" y="26000"/>
                    <a:pt x="16653" y="25911"/>
                    <a:pt x="16671" y="25806"/>
                  </a:cubicBezTo>
                  <a:cubicBezTo>
                    <a:pt x="16935" y="24116"/>
                    <a:pt x="16847" y="22444"/>
                    <a:pt x="16653" y="20771"/>
                  </a:cubicBezTo>
                  <a:cubicBezTo>
                    <a:pt x="17164" y="18307"/>
                    <a:pt x="17075" y="15667"/>
                    <a:pt x="16829" y="13221"/>
                  </a:cubicBezTo>
                  <a:cubicBezTo>
                    <a:pt x="16706" y="12129"/>
                    <a:pt x="16460" y="11055"/>
                    <a:pt x="16230" y="9982"/>
                  </a:cubicBezTo>
                  <a:cubicBezTo>
                    <a:pt x="16477" y="7464"/>
                    <a:pt x="16688" y="4894"/>
                    <a:pt x="16249" y="2430"/>
                  </a:cubicBezTo>
                  <a:cubicBezTo>
                    <a:pt x="16460" y="2096"/>
                    <a:pt x="16688" y="1761"/>
                    <a:pt x="16864" y="1409"/>
                  </a:cubicBezTo>
                  <a:cubicBezTo>
                    <a:pt x="17181" y="845"/>
                    <a:pt x="16425" y="317"/>
                    <a:pt x="15756" y="282"/>
                  </a:cubicBezTo>
                  <a:cubicBezTo>
                    <a:pt x="11813" y="106"/>
                    <a:pt x="7870" y="230"/>
                    <a:pt x="3927" y="54"/>
                  </a:cubicBezTo>
                  <a:lnTo>
                    <a:pt x="3873" y="54"/>
                  </a:lnTo>
                  <a:cubicBezTo>
                    <a:pt x="3575" y="54"/>
                    <a:pt x="3310" y="177"/>
                    <a:pt x="3117" y="336"/>
                  </a:cubicBezTo>
                  <a:cubicBezTo>
                    <a:pt x="2378" y="141"/>
                    <a:pt x="1639" y="0"/>
                    <a:pt x="846" y="0"/>
                  </a:cubicBezTo>
                  <a:close/>
                  <a:moveTo>
                    <a:pt x="14735" y="144341"/>
                  </a:moveTo>
                  <a:cubicBezTo>
                    <a:pt x="14911" y="144411"/>
                    <a:pt x="15122" y="144465"/>
                    <a:pt x="15315" y="144465"/>
                  </a:cubicBezTo>
                  <a:cubicBezTo>
                    <a:pt x="15474" y="144465"/>
                    <a:pt x="15632" y="144429"/>
                    <a:pt x="15773" y="144394"/>
                  </a:cubicBezTo>
                  <a:cubicBezTo>
                    <a:pt x="15826" y="144376"/>
                    <a:pt x="15861" y="144359"/>
                    <a:pt x="15897" y="1443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8476099" y="540114"/>
              <a:ext cx="84820" cy="48192"/>
            </a:xfrm>
            <a:custGeom>
              <a:avLst/>
              <a:gdLst/>
              <a:ahLst/>
              <a:cxnLst/>
              <a:rect l="l" t="t" r="r" b="b"/>
              <a:pathLst>
                <a:path w="2853" h="1621" extrusionOk="0">
                  <a:moveTo>
                    <a:pt x="1179" y="1"/>
                  </a:moveTo>
                  <a:cubicBezTo>
                    <a:pt x="1038" y="1"/>
                    <a:pt x="897" y="36"/>
                    <a:pt x="757" y="71"/>
                  </a:cubicBezTo>
                  <a:cubicBezTo>
                    <a:pt x="388" y="212"/>
                    <a:pt x="123" y="423"/>
                    <a:pt x="0" y="670"/>
                  </a:cubicBezTo>
                  <a:cubicBezTo>
                    <a:pt x="862" y="933"/>
                    <a:pt x="1672" y="1215"/>
                    <a:pt x="2446" y="1620"/>
                  </a:cubicBezTo>
                  <a:cubicBezTo>
                    <a:pt x="2587" y="1461"/>
                    <a:pt x="2728" y="1285"/>
                    <a:pt x="2852" y="1074"/>
                  </a:cubicBezTo>
                  <a:cubicBezTo>
                    <a:pt x="2235" y="353"/>
                    <a:pt x="1707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586470" y="1121514"/>
              <a:ext cx="4222" cy="384706"/>
            </a:xfrm>
            <a:custGeom>
              <a:avLst/>
              <a:gdLst/>
              <a:ahLst/>
              <a:cxnLst/>
              <a:rect l="l" t="t" r="r" b="b"/>
              <a:pathLst>
                <a:path w="142" h="12940" extrusionOk="0">
                  <a:moveTo>
                    <a:pt x="0" y="1"/>
                  </a:moveTo>
                  <a:lnTo>
                    <a:pt x="0" y="12939"/>
                  </a:lnTo>
                  <a:cubicBezTo>
                    <a:pt x="36" y="9348"/>
                    <a:pt x="88" y="5774"/>
                    <a:pt x="123" y="2202"/>
                  </a:cubicBezTo>
                  <a:lnTo>
                    <a:pt x="123" y="1338"/>
                  </a:lnTo>
                  <a:cubicBezTo>
                    <a:pt x="141" y="881"/>
                    <a:pt x="141" y="441"/>
                    <a:pt x="141" y="1"/>
                  </a:cubicBezTo>
                  <a:close/>
                </a:path>
              </a:pathLst>
            </a:custGeom>
            <a:solidFill>
              <a:srgbClr val="DAE7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5"/>
          <p:cNvGrpSpPr/>
          <p:nvPr/>
        </p:nvGrpSpPr>
        <p:grpSpPr>
          <a:xfrm>
            <a:off x="4166205" y="129325"/>
            <a:ext cx="4498118" cy="207675"/>
            <a:chOff x="4146625" y="129325"/>
            <a:chExt cx="4498118" cy="207675"/>
          </a:xfrm>
        </p:grpSpPr>
        <p:sp>
          <p:nvSpPr>
            <p:cNvPr id="635" name="Google Shape;635;p5"/>
            <p:cNvSpPr/>
            <p:nvPr/>
          </p:nvSpPr>
          <p:spPr>
            <a:xfrm>
              <a:off x="4171804" y="143578"/>
              <a:ext cx="4472940" cy="166582"/>
            </a:xfrm>
            <a:custGeom>
              <a:avLst/>
              <a:gdLst/>
              <a:ahLst/>
              <a:cxnLst/>
              <a:rect l="l" t="t" r="r" b="b"/>
              <a:pathLst>
                <a:path w="142473" h="5306" extrusionOk="0">
                  <a:moveTo>
                    <a:pt x="59319" y="1"/>
                  </a:moveTo>
                  <a:cubicBezTo>
                    <a:pt x="59360" y="1"/>
                    <a:pt x="59399" y="15"/>
                    <a:pt x="59440" y="27"/>
                  </a:cubicBezTo>
                  <a:cubicBezTo>
                    <a:pt x="59600" y="95"/>
                    <a:pt x="59773" y="134"/>
                    <a:pt x="59960" y="175"/>
                  </a:cubicBezTo>
                  <a:lnTo>
                    <a:pt x="59960" y="1"/>
                  </a:lnTo>
                  <a:close/>
                  <a:moveTo>
                    <a:pt x="30181" y="268"/>
                  </a:moveTo>
                  <a:cubicBezTo>
                    <a:pt x="30903" y="268"/>
                    <a:pt x="31624" y="282"/>
                    <a:pt x="32346" y="295"/>
                  </a:cubicBezTo>
                  <a:cubicBezTo>
                    <a:pt x="32385" y="295"/>
                    <a:pt x="32439" y="348"/>
                    <a:pt x="32492" y="375"/>
                  </a:cubicBezTo>
                  <a:cubicBezTo>
                    <a:pt x="32358" y="455"/>
                    <a:pt x="31891" y="482"/>
                    <a:pt x="31370" y="482"/>
                  </a:cubicBezTo>
                  <a:cubicBezTo>
                    <a:pt x="30849" y="482"/>
                    <a:pt x="30274" y="455"/>
                    <a:pt x="29954" y="375"/>
                  </a:cubicBezTo>
                  <a:cubicBezTo>
                    <a:pt x="30087" y="308"/>
                    <a:pt x="30128" y="268"/>
                    <a:pt x="30181" y="268"/>
                  </a:cubicBezTo>
                  <a:close/>
                  <a:moveTo>
                    <a:pt x="28965" y="255"/>
                  </a:moveTo>
                  <a:cubicBezTo>
                    <a:pt x="29099" y="255"/>
                    <a:pt x="29232" y="321"/>
                    <a:pt x="29380" y="455"/>
                  </a:cubicBezTo>
                  <a:cubicBezTo>
                    <a:pt x="29339" y="469"/>
                    <a:pt x="29312" y="482"/>
                    <a:pt x="29273" y="482"/>
                  </a:cubicBezTo>
                  <a:cubicBezTo>
                    <a:pt x="31423" y="496"/>
                    <a:pt x="33548" y="576"/>
                    <a:pt x="35645" y="829"/>
                  </a:cubicBezTo>
                  <a:cubicBezTo>
                    <a:pt x="35846" y="843"/>
                    <a:pt x="35953" y="989"/>
                    <a:pt x="35953" y="1137"/>
                  </a:cubicBezTo>
                  <a:cubicBezTo>
                    <a:pt x="35953" y="1270"/>
                    <a:pt x="35846" y="1417"/>
                    <a:pt x="35645" y="1444"/>
                  </a:cubicBezTo>
                  <a:cubicBezTo>
                    <a:pt x="33468" y="1698"/>
                    <a:pt x="31236" y="1778"/>
                    <a:pt x="28992" y="1778"/>
                  </a:cubicBezTo>
                  <a:cubicBezTo>
                    <a:pt x="27269" y="1778"/>
                    <a:pt x="25559" y="1737"/>
                    <a:pt x="23849" y="1684"/>
                  </a:cubicBezTo>
                  <a:cubicBezTo>
                    <a:pt x="22700" y="1657"/>
                    <a:pt x="21564" y="1631"/>
                    <a:pt x="20428" y="1631"/>
                  </a:cubicBezTo>
                  <a:lnTo>
                    <a:pt x="20161" y="1631"/>
                  </a:lnTo>
                  <a:cubicBezTo>
                    <a:pt x="17516" y="1618"/>
                    <a:pt x="14884" y="1591"/>
                    <a:pt x="12238" y="1538"/>
                  </a:cubicBezTo>
                  <a:cubicBezTo>
                    <a:pt x="9954" y="1484"/>
                    <a:pt x="7603" y="1577"/>
                    <a:pt x="5332" y="1230"/>
                  </a:cubicBezTo>
                  <a:cubicBezTo>
                    <a:pt x="5278" y="1230"/>
                    <a:pt x="5251" y="1176"/>
                    <a:pt x="5251" y="1137"/>
                  </a:cubicBezTo>
                  <a:cubicBezTo>
                    <a:pt x="5251" y="1083"/>
                    <a:pt x="5278" y="1030"/>
                    <a:pt x="5332" y="1030"/>
                  </a:cubicBezTo>
                  <a:cubicBezTo>
                    <a:pt x="5919" y="936"/>
                    <a:pt x="6507" y="882"/>
                    <a:pt x="7108" y="843"/>
                  </a:cubicBezTo>
                  <a:cubicBezTo>
                    <a:pt x="6908" y="709"/>
                    <a:pt x="6761" y="522"/>
                    <a:pt x="6614" y="321"/>
                  </a:cubicBezTo>
                  <a:cubicBezTo>
                    <a:pt x="6641" y="308"/>
                    <a:pt x="6680" y="308"/>
                    <a:pt x="6721" y="308"/>
                  </a:cubicBezTo>
                  <a:cubicBezTo>
                    <a:pt x="6962" y="308"/>
                    <a:pt x="7175" y="482"/>
                    <a:pt x="7282" y="829"/>
                  </a:cubicBezTo>
                  <a:cubicBezTo>
                    <a:pt x="7549" y="816"/>
                    <a:pt x="7829" y="802"/>
                    <a:pt x="8097" y="789"/>
                  </a:cubicBezTo>
                  <a:cubicBezTo>
                    <a:pt x="7923" y="615"/>
                    <a:pt x="7790" y="469"/>
                    <a:pt x="7642" y="335"/>
                  </a:cubicBezTo>
                  <a:cubicBezTo>
                    <a:pt x="7669" y="308"/>
                    <a:pt x="7696" y="295"/>
                    <a:pt x="7723" y="268"/>
                  </a:cubicBezTo>
                  <a:cubicBezTo>
                    <a:pt x="8057" y="348"/>
                    <a:pt x="8137" y="442"/>
                    <a:pt x="8150" y="789"/>
                  </a:cubicBezTo>
                  <a:cubicBezTo>
                    <a:pt x="8391" y="776"/>
                    <a:pt x="8645" y="763"/>
                    <a:pt x="8885" y="763"/>
                  </a:cubicBezTo>
                  <a:cubicBezTo>
                    <a:pt x="8791" y="642"/>
                    <a:pt x="8698" y="482"/>
                    <a:pt x="8631" y="295"/>
                  </a:cubicBezTo>
                  <a:lnTo>
                    <a:pt x="8631" y="295"/>
                  </a:lnTo>
                  <a:cubicBezTo>
                    <a:pt x="8912" y="389"/>
                    <a:pt x="9085" y="576"/>
                    <a:pt x="9272" y="763"/>
                  </a:cubicBezTo>
                  <a:cubicBezTo>
                    <a:pt x="10382" y="736"/>
                    <a:pt x="11490" y="749"/>
                    <a:pt x="12586" y="722"/>
                  </a:cubicBezTo>
                  <a:cubicBezTo>
                    <a:pt x="15111" y="669"/>
                    <a:pt x="17636" y="656"/>
                    <a:pt x="20161" y="642"/>
                  </a:cubicBezTo>
                  <a:cubicBezTo>
                    <a:pt x="22994" y="615"/>
                    <a:pt x="25892" y="496"/>
                    <a:pt x="28792" y="482"/>
                  </a:cubicBezTo>
                  <a:cubicBezTo>
                    <a:pt x="28725" y="469"/>
                    <a:pt x="28658" y="442"/>
                    <a:pt x="28605" y="389"/>
                  </a:cubicBezTo>
                  <a:cubicBezTo>
                    <a:pt x="28738" y="308"/>
                    <a:pt x="28858" y="255"/>
                    <a:pt x="28965" y="255"/>
                  </a:cubicBezTo>
                  <a:close/>
                  <a:moveTo>
                    <a:pt x="133829" y="3381"/>
                  </a:moveTo>
                  <a:lnTo>
                    <a:pt x="133829" y="3381"/>
                  </a:lnTo>
                  <a:cubicBezTo>
                    <a:pt x="133414" y="3421"/>
                    <a:pt x="133214" y="3622"/>
                    <a:pt x="133067" y="3916"/>
                  </a:cubicBezTo>
                  <a:cubicBezTo>
                    <a:pt x="133401" y="3902"/>
                    <a:pt x="133601" y="3702"/>
                    <a:pt x="133829" y="3381"/>
                  </a:cubicBezTo>
                  <a:close/>
                  <a:moveTo>
                    <a:pt x="132706" y="3408"/>
                  </a:moveTo>
                  <a:cubicBezTo>
                    <a:pt x="132505" y="3595"/>
                    <a:pt x="132345" y="3729"/>
                    <a:pt x="132185" y="3875"/>
                  </a:cubicBezTo>
                  <a:lnTo>
                    <a:pt x="132225" y="3955"/>
                  </a:lnTo>
                  <a:lnTo>
                    <a:pt x="132252" y="3955"/>
                  </a:lnTo>
                  <a:cubicBezTo>
                    <a:pt x="132546" y="3955"/>
                    <a:pt x="132706" y="3795"/>
                    <a:pt x="132706" y="3408"/>
                  </a:cubicBezTo>
                  <a:close/>
                  <a:moveTo>
                    <a:pt x="135485" y="3421"/>
                  </a:moveTo>
                  <a:lnTo>
                    <a:pt x="135485" y="3421"/>
                  </a:lnTo>
                  <a:cubicBezTo>
                    <a:pt x="135151" y="3501"/>
                    <a:pt x="134910" y="3675"/>
                    <a:pt x="134777" y="3982"/>
                  </a:cubicBezTo>
                  <a:cubicBezTo>
                    <a:pt x="135138" y="3955"/>
                    <a:pt x="135338" y="3729"/>
                    <a:pt x="135485" y="3421"/>
                  </a:cubicBezTo>
                  <a:close/>
                  <a:moveTo>
                    <a:pt x="134604" y="3394"/>
                  </a:moveTo>
                  <a:lnTo>
                    <a:pt x="134604" y="3394"/>
                  </a:lnTo>
                  <a:cubicBezTo>
                    <a:pt x="134203" y="3488"/>
                    <a:pt x="133962" y="3715"/>
                    <a:pt x="133841" y="4062"/>
                  </a:cubicBezTo>
                  <a:cubicBezTo>
                    <a:pt x="134216" y="3902"/>
                    <a:pt x="134443" y="3688"/>
                    <a:pt x="134604" y="3394"/>
                  </a:cubicBezTo>
                  <a:close/>
                  <a:moveTo>
                    <a:pt x="76874" y="3875"/>
                  </a:moveTo>
                  <a:cubicBezTo>
                    <a:pt x="76434" y="3875"/>
                    <a:pt x="75992" y="3889"/>
                    <a:pt x="75552" y="3889"/>
                  </a:cubicBezTo>
                  <a:cubicBezTo>
                    <a:pt x="75511" y="3889"/>
                    <a:pt x="75472" y="3942"/>
                    <a:pt x="75418" y="3982"/>
                  </a:cubicBezTo>
                  <a:cubicBezTo>
                    <a:pt x="75579" y="4062"/>
                    <a:pt x="76019" y="4103"/>
                    <a:pt x="76447" y="4103"/>
                  </a:cubicBezTo>
                  <a:cubicBezTo>
                    <a:pt x="76928" y="4103"/>
                    <a:pt x="77422" y="4049"/>
                    <a:pt x="77583" y="3955"/>
                  </a:cubicBezTo>
                  <a:cubicBezTo>
                    <a:pt x="77489" y="3929"/>
                    <a:pt x="77409" y="3875"/>
                    <a:pt x="77328" y="3875"/>
                  </a:cubicBezTo>
                  <a:close/>
                  <a:moveTo>
                    <a:pt x="79386" y="3916"/>
                  </a:moveTo>
                  <a:cubicBezTo>
                    <a:pt x="79065" y="3916"/>
                    <a:pt x="78745" y="3955"/>
                    <a:pt x="78611" y="4035"/>
                  </a:cubicBezTo>
                  <a:cubicBezTo>
                    <a:pt x="78745" y="4116"/>
                    <a:pt x="79079" y="4169"/>
                    <a:pt x="79439" y="4169"/>
                  </a:cubicBezTo>
                  <a:cubicBezTo>
                    <a:pt x="79733" y="4169"/>
                    <a:pt x="80041" y="4129"/>
                    <a:pt x="80255" y="4062"/>
                  </a:cubicBezTo>
                  <a:cubicBezTo>
                    <a:pt x="80094" y="3955"/>
                    <a:pt x="79733" y="3916"/>
                    <a:pt x="79386" y="3916"/>
                  </a:cubicBezTo>
                  <a:close/>
                  <a:moveTo>
                    <a:pt x="3969" y="1"/>
                  </a:moveTo>
                  <a:lnTo>
                    <a:pt x="3969" y="4504"/>
                  </a:lnTo>
                  <a:cubicBezTo>
                    <a:pt x="3969" y="4504"/>
                    <a:pt x="3996" y="4516"/>
                    <a:pt x="4035" y="4516"/>
                  </a:cubicBezTo>
                  <a:lnTo>
                    <a:pt x="4156" y="4516"/>
                  </a:lnTo>
                  <a:cubicBezTo>
                    <a:pt x="4209" y="4516"/>
                    <a:pt x="4276" y="4516"/>
                    <a:pt x="4356" y="4530"/>
                  </a:cubicBezTo>
                  <a:lnTo>
                    <a:pt x="5104" y="4530"/>
                  </a:lnTo>
                  <a:cubicBezTo>
                    <a:pt x="5318" y="4543"/>
                    <a:pt x="5545" y="4543"/>
                    <a:pt x="5799" y="4543"/>
                  </a:cubicBezTo>
                  <a:lnTo>
                    <a:pt x="6294" y="4543"/>
                  </a:lnTo>
                  <a:cubicBezTo>
                    <a:pt x="6507" y="4543"/>
                    <a:pt x="6748" y="4557"/>
                    <a:pt x="6988" y="4557"/>
                  </a:cubicBezTo>
                  <a:lnTo>
                    <a:pt x="8818" y="4557"/>
                  </a:lnTo>
                  <a:cubicBezTo>
                    <a:pt x="8966" y="4570"/>
                    <a:pt x="9112" y="4570"/>
                    <a:pt x="9259" y="4570"/>
                  </a:cubicBezTo>
                  <a:lnTo>
                    <a:pt x="12252" y="4570"/>
                  </a:lnTo>
                  <a:cubicBezTo>
                    <a:pt x="12867" y="4570"/>
                    <a:pt x="13494" y="4570"/>
                    <a:pt x="14149" y="4584"/>
                  </a:cubicBezTo>
                  <a:lnTo>
                    <a:pt x="29166" y="4584"/>
                  </a:lnTo>
                  <a:cubicBezTo>
                    <a:pt x="29406" y="4570"/>
                    <a:pt x="29647" y="4570"/>
                    <a:pt x="29887" y="4570"/>
                  </a:cubicBezTo>
                  <a:lnTo>
                    <a:pt x="33320" y="4570"/>
                  </a:lnTo>
                  <a:cubicBezTo>
                    <a:pt x="33468" y="4570"/>
                    <a:pt x="33601" y="4570"/>
                    <a:pt x="33748" y="4557"/>
                  </a:cubicBezTo>
                  <a:lnTo>
                    <a:pt x="35579" y="4557"/>
                  </a:lnTo>
                  <a:cubicBezTo>
                    <a:pt x="35698" y="4557"/>
                    <a:pt x="35832" y="4557"/>
                    <a:pt x="35953" y="4543"/>
                  </a:cubicBezTo>
                  <a:lnTo>
                    <a:pt x="37168" y="4543"/>
                  </a:lnTo>
                  <a:cubicBezTo>
                    <a:pt x="37222" y="4543"/>
                    <a:pt x="37275" y="4530"/>
                    <a:pt x="37328" y="4530"/>
                  </a:cubicBezTo>
                  <a:lnTo>
                    <a:pt x="38023" y="4530"/>
                  </a:lnTo>
                  <a:cubicBezTo>
                    <a:pt x="38077" y="4530"/>
                    <a:pt x="38117" y="4516"/>
                    <a:pt x="38144" y="4516"/>
                  </a:cubicBezTo>
                  <a:lnTo>
                    <a:pt x="38251" y="4516"/>
                  </a:lnTo>
                  <a:lnTo>
                    <a:pt x="38251" y="4584"/>
                  </a:lnTo>
                  <a:lnTo>
                    <a:pt x="38678" y="4584"/>
                  </a:lnTo>
                  <a:lnTo>
                    <a:pt x="38678" y="4557"/>
                  </a:lnTo>
                  <a:cubicBezTo>
                    <a:pt x="38678" y="4543"/>
                    <a:pt x="38691" y="4516"/>
                    <a:pt x="38705" y="4504"/>
                  </a:cubicBezTo>
                  <a:cubicBezTo>
                    <a:pt x="38705" y="4504"/>
                    <a:pt x="38691" y="4490"/>
                    <a:pt x="38691" y="4477"/>
                  </a:cubicBezTo>
                  <a:cubicBezTo>
                    <a:pt x="38691" y="4477"/>
                    <a:pt x="38691" y="4463"/>
                    <a:pt x="38705" y="4463"/>
                  </a:cubicBezTo>
                  <a:cubicBezTo>
                    <a:pt x="38718" y="4450"/>
                    <a:pt x="38732" y="4450"/>
                    <a:pt x="38732" y="4436"/>
                  </a:cubicBezTo>
                  <a:lnTo>
                    <a:pt x="38705" y="4436"/>
                  </a:lnTo>
                  <a:cubicBezTo>
                    <a:pt x="38652" y="4436"/>
                    <a:pt x="38625" y="4409"/>
                    <a:pt x="38625" y="4370"/>
                  </a:cubicBezTo>
                  <a:cubicBezTo>
                    <a:pt x="38625" y="4329"/>
                    <a:pt x="38652" y="4290"/>
                    <a:pt x="38705" y="4276"/>
                  </a:cubicBezTo>
                  <a:lnTo>
                    <a:pt x="38771" y="4276"/>
                  </a:lnTo>
                  <a:lnTo>
                    <a:pt x="38771" y="4543"/>
                  </a:lnTo>
                  <a:lnTo>
                    <a:pt x="58090" y="4543"/>
                  </a:lnTo>
                  <a:lnTo>
                    <a:pt x="58090" y="4463"/>
                  </a:lnTo>
                  <a:cubicBezTo>
                    <a:pt x="58090" y="4463"/>
                    <a:pt x="58090" y="4450"/>
                    <a:pt x="58077" y="4436"/>
                  </a:cubicBezTo>
                  <a:cubicBezTo>
                    <a:pt x="58090" y="4436"/>
                    <a:pt x="58090" y="4423"/>
                    <a:pt x="58090" y="4409"/>
                  </a:cubicBezTo>
                  <a:lnTo>
                    <a:pt x="58090" y="4463"/>
                  </a:lnTo>
                  <a:cubicBezTo>
                    <a:pt x="58117" y="4490"/>
                    <a:pt x="58131" y="4530"/>
                    <a:pt x="58131" y="4557"/>
                  </a:cubicBezTo>
                  <a:lnTo>
                    <a:pt x="58131" y="4584"/>
                  </a:lnTo>
                  <a:lnTo>
                    <a:pt x="59960" y="4584"/>
                  </a:lnTo>
                  <a:lnTo>
                    <a:pt x="59960" y="4530"/>
                  </a:lnTo>
                  <a:lnTo>
                    <a:pt x="59960" y="870"/>
                  </a:lnTo>
                  <a:cubicBezTo>
                    <a:pt x="59773" y="909"/>
                    <a:pt x="59600" y="963"/>
                    <a:pt x="59440" y="1016"/>
                  </a:cubicBezTo>
                  <a:lnTo>
                    <a:pt x="59440" y="1030"/>
                  </a:lnTo>
                  <a:cubicBezTo>
                    <a:pt x="59360" y="1043"/>
                    <a:pt x="59292" y="1057"/>
                    <a:pt x="59239" y="1057"/>
                  </a:cubicBezTo>
                  <a:cubicBezTo>
                    <a:pt x="58959" y="1057"/>
                    <a:pt x="58825" y="789"/>
                    <a:pt x="58825" y="535"/>
                  </a:cubicBezTo>
                  <a:lnTo>
                    <a:pt x="58825" y="522"/>
                  </a:lnTo>
                  <a:cubicBezTo>
                    <a:pt x="58825" y="282"/>
                    <a:pt x="58945" y="41"/>
                    <a:pt x="59173" y="1"/>
                  </a:cubicBezTo>
                  <a:close/>
                  <a:moveTo>
                    <a:pt x="141670" y="15"/>
                  </a:moveTo>
                  <a:cubicBezTo>
                    <a:pt x="141738" y="1190"/>
                    <a:pt x="141751" y="4329"/>
                    <a:pt x="141670" y="4864"/>
                  </a:cubicBezTo>
                  <a:lnTo>
                    <a:pt x="0" y="4864"/>
                  </a:lnTo>
                  <a:lnTo>
                    <a:pt x="0" y="5305"/>
                  </a:lnTo>
                  <a:lnTo>
                    <a:pt x="142365" y="5305"/>
                  </a:lnTo>
                  <a:cubicBezTo>
                    <a:pt x="142472" y="4677"/>
                    <a:pt x="142433" y="375"/>
                    <a:pt x="142326" y="27"/>
                  </a:cubicBezTo>
                  <a:cubicBezTo>
                    <a:pt x="142232" y="15"/>
                    <a:pt x="142125" y="15"/>
                    <a:pt x="142032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8083049" y="326043"/>
              <a:ext cx="557041" cy="9670"/>
            </a:xfrm>
            <a:custGeom>
              <a:avLst/>
              <a:gdLst/>
              <a:ahLst/>
              <a:cxnLst/>
              <a:rect l="l" t="t" r="r" b="b"/>
              <a:pathLst>
                <a:path w="17743" h="308" extrusionOk="0">
                  <a:moveTo>
                    <a:pt x="17369" y="1"/>
                  </a:moveTo>
                  <a:cubicBezTo>
                    <a:pt x="17288" y="1"/>
                    <a:pt x="17208" y="14"/>
                    <a:pt x="17141" y="14"/>
                  </a:cubicBezTo>
                  <a:lnTo>
                    <a:pt x="882" y="14"/>
                  </a:lnTo>
                  <a:cubicBezTo>
                    <a:pt x="695" y="14"/>
                    <a:pt x="508" y="28"/>
                    <a:pt x="321" y="40"/>
                  </a:cubicBezTo>
                  <a:cubicBezTo>
                    <a:pt x="227" y="54"/>
                    <a:pt x="147" y="108"/>
                    <a:pt x="0" y="147"/>
                  </a:cubicBezTo>
                  <a:cubicBezTo>
                    <a:pt x="214" y="281"/>
                    <a:pt x="428" y="308"/>
                    <a:pt x="615" y="308"/>
                  </a:cubicBezTo>
                  <a:lnTo>
                    <a:pt x="17342" y="308"/>
                  </a:lnTo>
                  <a:cubicBezTo>
                    <a:pt x="17408" y="308"/>
                    <a:pt x="17475" y="308"/>
                    <a:pt x="17542" y="295"/>
                  </a:cubicBezTo>
                  <a:cubicBezTo>
                    <a:pt x="17609" y="281"/>
                    <a:pt x="17662" y="201"/>
                    <a:pt x="17743" y="147"/>
                  </a:cubicBezTo>
                  <a:cubicBezTo>
                    <a:pt x="17622" y="28"/>
                    <a:pt x="17488" y="1"/>
                    <a:pt x="17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4256977" y="327299"/>
              <a:ext cx="326728" cy="8414"/>
            </a:xfrm>
            <a:custGeom>
              <a:avLst/>
              <a:gdLst/>
              <a:ahLst/>
              <a:cxnLst/>
              <a:rect l="l" t="t" r="r" b="b"/>
              <a:pathLst>
                <a:path w="10407" h="268" extrusionOk="0">
                  <a:moveTo>
                    <a:pt x="227" y="0"/>
                  </a:moveTo>
                  <a:cubicBezTo>
                    <a:pt x="160" y="0"/>
                    <a:pt x="107" y="41"/>
                    <a:pt x="0" y="81"/>
                  </a:cubicBezTo>
                  <a:cubicBezTo>
                    <a:pt x="107" y="241"/>
                    <a:pt x="214" y="268"/>
                    <a:pt x="334" y="268"/>
                  </a:cubicBezTo>
                  <a:lnTo>
                    <a:pt x="428" y="268"/>
                  </a:lnTo>
                  <a:cubicBezTo>
                    <a:pt x="454" y="268"/>
                    <a:pt x="481" y="255"/>
                    <a:pt x="521" y="255"/>
                  </a:cubicBezTo>
                  <a:cubicBezTo>
                    <a:pt x="2150" y="268"/>
                    <a:pt x="3794" y="268"/>
                    <a:pt x="5424" y="268"/>
                  </a:cubicBezTo>
                  <a:lnTo>
                    <a:pt x="8684" y="268"/>
                  </a:lnTo>
                  <a:cubicBezTo>
                    <a:pt x="9071" y="268"/>
                    <a:pt x="9459" y="268"/>
                    <a:pt x="9846" y="255"/>
                  </a:cubicBezTo>
                  <a:cubicBezTo>
                    <a:pt x="10006" y="255"/>
                    <a:pt x="10167" y="214"/>
                    <a:pt x="10407" y="175"/>
                  </a:cubicBezTo>
                  <a:cubicBezTo>
                    <a:pt x="10287" y="81"/>
                    <a:pt x="10247" y="14"/>
                    <a:pt x="10193" y="14"/>
                  </a:cubicBezTo>
                  <a:cubicBezTo>
                    <a:pt x="6880" y="0"/>
                    <a:pt x="3554" y="0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7902686" y="328555"/>
              <a:ext cx="116193" cy="8445"/>
            </a:xfrm>
            <a:custGeom>
              <a:avLst/>
              <a:gdLst/>
              <a:ahLst/>
              <a:cxnLst/>
              <a:rect l="l" t="t" r="r" b="b"/>
              <a:pathLst>
                <a:path w="3701" h="269" extrusionOk="0">
                  <a:moveTo>
                    <a:pt x="295" y="1"/>
                  </a:moveTo>
                  <a:cubicBezTo>
                    <a:pt x="174" y="1"/>
                    <a:pt x="67" y="14"/>
                    <a:pt x="1" y="147"/>
                  </a:cubicBezTo>
                  <a:cubicBezTo>
                    <a:pt x="214" y="228"/>
                    <a:pt x="1243" y="268"/>
                    <a:pt x="2205" y="268"/>
                  </a:cubicBezTo>
                  <a:cubicBezTo>
                    <a:pt x="2659" y="268"/>
                    <a:pt x="3100" y="268"/>
                    <a:pt x="3448" y="241"/>
                  </a:cubicBezTo>
                  <a:cubicBezTo>
                    <a:pt x="3528" y="228"/>
                    <a:pt x="3621" y="188"/>
                    <a:pt x="3701" y="174"/>
                  </a:cubicBezTo>
                  <a:lnTo>
                    <a:pt x="3701" y="41"/>
                  </a:lnTo>
                  <a:cubicBezTo>
                    <a:pt x="3554" y="28"/>
                    <a:pt x="3421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4168884" y="325227"/>
              <a:ext cx="56637" cy="10486"/>
            </a:xfrm>
            <a:custGeom>
              <a:avLst/>
              <a:gdLst/>
              <a:ahLst/>
              <a:cxnLst/>
              <a:rect l="l" t="t" r="r" b="b"/>
              <a:pathLst>
                <a:path w="1804" h="334" extrusionOk="0">
                  <a:moveTo>
                    <a:pt x="348" y="0"/>
                  </a:moveTo>
                  <a:cubicBezTo>
                    <a:pt x="227" y="0"/>
                    <a:pt x="107" y="40"/>
                    <a:pt x="0" y="173"/>
                  </a:cubicBezTo>
                  <a:cubicBezTo>
                    <a:pt x="187" y="280"/>
                    <a:pt x="562" y="334"/>
                    <a:pt x="989" y="334"/>
                  </a:cubicBezTo>
                  <a:cubicBezTo>
                    <a:pt x="1176" y="334"/>
                    <a:pt x="1363" y="321"/>
                    <a:pt x="1563" y="294"/>
                  </a:cubicBezTo>
                  <a:cubicBezTo>
                    <a:pt x="1643" y="294"/>
                    <a:pt x="1723" y="227"/>
                    <a:pt x="1804" y="200"/>
                  </a:cubicBezTo>
                  <a:cubicBezTo>
                    <a:pt x="1804" y="160"/>
                    <a:pt x="1791" y="134"/>
                    <a:pt x="1791" y="93"/>
                  </a:cubicBezTo>
                  <a:cubicBezTo>
                    <a:pt x="1604" y="27"/>
                    <a:pt x="1417" y="0"/>
                    <a:pt x="1216" y="0"/>
                  </a:cubicBezTo>
                  <a:cubicBezTo>
                    <a:pt x="1123" y="0"/>
                    <a:pt x="1029" y="13"/>
                    <a:pt x="936" y="13"/>
                  </a:cubicBezTo>
                  <a:cubicBezTo>
                    <a:pt x="842" y="13"/>
                    <a:pt x="749" y="27"/>
                    <a:pt x="655" y="27"/>
                  </a:cubicBezTo>
                  <a:cubicBezTo>
                    <a:pt x="615" y="27"/>
                    <a:pt x="574" y="13"/>
                    <a:pt x="548" y="13"/>
                  </a:cubicBezTo>
                  <a:cubicBezTo>
                    <a:pt x="481" y="13"/>
                    <a:pt x="414" y="0"/>
                    <a:pt x="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6018220" y="139811"/>
              <a:ext cx="2440271" cy="146018"/>
            </a:xfrm>
            <a:custGeom>
              <a:avLst/>
              <a:gdLst/>
              <a:ahLst/>
              <a:cxnLst/>
              <a:rect l="l" t="t" r="r" b="b"/>
              <a:pathLst>
                <a:path w="77728" h="4651" extrusionOk="0">
                  <a:moveTo>
                    <a:pt x="75016" y="3501"/>
                  </a:moveTo>
                  <a:lnTo>
                    <a:pt x="75016" y="3501"/>
                  </a:lnTo>
                  <a:cubicBezTo>
                    <a:pt x="74788" y="3822"/>
                    <a:pt x="74588" y="4022"/>
                    <a:pt x="74254" y="4036"/>
                  </a:cubicBezTo>
                  <a:cubicBezTo>
                    <a:pt x="74401" y="3742"/>
                    <a:pt x="74601" y="3541"/>
                    <a:pt x="75016" y="3501"/>
                  </a:cubicBezTo>
                  <a:close/>
                  <a:moveTo>
                    <a:pt x="73893" y="3528"/>
                  </a:moveTo>
                  <a:cubicBezTo>
                    <a:pt x="73893" y="3913"/>
                    <a:pt x="73733" y="4076"/>
                    <a:pt x="73448" y="4076"/>
                  </a:cubicBezTo>
                  <a:cubicBezTo>
                    <a:pt x="73437" y="4076"/>
                    <a:pt x="73425" y="4076"/>
                    <a:pt x="73412" y="4075"/>
                  </a:cubicBezTo>
                  <a:lnTo>
                    <a:pt x="73372" y="3995"/>
                  </a:lnTo>
                  <a:cubicBezTo>
                    <a:pt x="73532" y="3849"/>
                    <a:pt x="73692" y="3715"/>
                    <a:pt x="73893" y="3528"/>
                  </a:cubicBezTo>
                  <a:close/>
                  <a:moveTo>
                    <a:pt x="76672" y="3541"/>
                  </a:moveTo>
                  <a:lnTo>
                    <a:pt x="76672" y="3541"/>
                  </a:lnTo>
                  <a:cubicBezTo>
                    <a:pt x="76525" y="3849"/>
                    <a:pt x="76325" y="4075"/>
                    <a:pt x="75964" y="4102"/>
                  </a:cubicBezTo>
                  <a:cubicBezTo>
                    <a:pt x="76097" y="3795"/>
                    <a:pt x="76338" y="3621"/>
                    <a:pt x="76672" y="3541"/>
                  </a:cubicBezTo>
                  <a:close/>
                  <a:moveTo>
                    <a:pt x="75791" y="3514"/>
                  </a:moveTo>
                  <a:cubicBezTo>
                    <a:pt x="75630" y="3808"/>
                    <a:pt x="75403" y="4022"/>
                    <a:pt x="75028" y="4182"/>
                  </a:cubicBezTo>
                  <a:cubicBezTo>
                    <a:pt x="75149" y="3835"/>
                    <a:pt x="75390" y="3608"/>
                    <a:pt x="75791" y="3514"/>
                  </a:cubicBezTo>
                  <a:close/>
                  <a:moveTo>
                    <a:pt x="18515" y="3995"/>
                  </a:moveTo>
                  <a:cubicBezTo>
                    <a:pt x="18596" y="3995"/>
                    <a:pt x="18676" y="4049"/>
                    <a:pt x="18770" y="4075"/>
                  </a:cubicBezTo>
                  <a:cubicBezTo>
                    <a:pt x="18600" y="4174"/>
                    <a:pt x="18103" y="4224"/>
                    <a:pt x="17621" y="4224"/>
                  </a:cubicBezTo>
                  <a:cubicBezTo>
                    <a:pt x="17189" y="4224"/>
                    <a:pt x="16769" y="4184"/>
                    <a:pt x="16605" y="4102"/>
                  </a:cubicBezTo>
                  <a:cubicBezTo>
                    <a:pt x="16659" y="4062"/>
                    <a:pt x="16698" y="4009"/>
                    <a:pt x="16739" y="4009"/>
                  </a:cubicBezTo>
                  <a:cubicBezTo>
                    <a:pt x="17340" y="3995"/>
                    <a:pt x="17928" y="3995"/>
                    <a:pt x="18515" y="3995"/>
                  </a:cubicBezTo>
                  <a:close/>
                  <a:moveTo>
                    <a:pt x="20559" y="4033"/>
                  </a:moveTo>
                  <a:cubicBezTo>
                    <a:pt x="20916" y="4033"/>
                    <a:pt x="21287" y="4083"/>
                    <a:pt x="21442" y="4182"/>
                  </a:cubicBezTo>
                  <a:cubicBezTo>
                    <a:pt x="21233" y="4256"/>
                    <a:pt x="20921" y="4290"/>
                    <a:pt x="20621" y="4290"/>
                  </a:cubicBezTo>
                  <a:cubicBezTo>
                    <a:pt x="20266" y="4290"/>
                    <a:pt x="19928" y="4242"/>
                    <a:pt x="19798" y="4155"/>
                  </a:cubicBezTo>
                  <a:cubicBezTo>
                    <a:pt x="19931" y="4074"/>
                    <a:pt x="20240" y="4033"/>
                    <a:pt x="20559" y="4033"/>
                  </a:cubicBezTo>
                  <a:close/>
                  <a:moveTo>
                    <a:pt x="1147" y="1"/>
                  </a:moveTo>
                  <a:lnTo>
                    <a:pt x="1147" y="295"/>
                  </a:lnTo>
                  <a:cubicBezTo>
                    <a:pt x="960" y="254"/>
                    <a:pt x="787" y="215"/>
                    <a:pt x="627" y="147"/>
                  </a:cubicBezTo>
                  <a:cubicBezTo>
                    <a:pt x="556" y="122"/>
                    <a:pt x="491" y="111"/>
                    <a:pt x="432" y="111"/>
                  </a:cubicBezTo>
                  <a:cubicBezTo>
                    <a:pt x="149" y="111"/>
                    <a:pt x="12" y="377"/>
                    <a:pt x="12" y="642"/>
                  </a:cubicBezTo>
                  <a:cubicBezTo>
                    <a:pt x="1" y="915"/>
                    <a:pt x="142" y="1179"/>
                    <a:pt x="420" y="1179"/>
                  </a:cubicBezTo>
                  <a:cubicBezTo>
                    <a:pt x="482" y="1179"/>
                    <a:pt x="551" y="1165"/>
                    <a:pt x="627" y="1136"/>
                  </a:cubicBezTo>
                  <a:cubicBezTo>
                    <a:pt x="787" y="1083"/>
                    <a:pt x="960" y="1029"/>
                    <a:pt x="1147" y="990"/>
                  </a:cubicBezTo>
                  <a:lnTo>
                    <a:pt x="1147" y="4650"/>
                  </a:lnTo>
                  <a:lnTo>
                    <a:pt x="77727" y="4650"/>
                  </a:lnTo>
                  <a:lnTo>
                    <a:pt x="77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4335809" y="158679"/>
              <a:ext cx="967657" cy="40751"/>
            </a:xfrm>
            <a:custGeom>
              <a:avLst/>
              <a:gdLst/>
              <a:ahLst/>
              <a:cxnLst/>
              <a:rect l="l" t="t" r="r" b="b"/>
              <a:pathLst>
                <a:path w="30822" h="1298" extrusionOk="0">
                  <a:moveTo>
                    <a:pt x="23568" y="1"/>
                  </a:moveTo>
                  <a:cubicBezTo>
                    <a:pt x="20668" y="15"/>
                    <a:pt x="17770" y="134"/>
                    <a:pt x="14937" y="161"/>
                  </a:cubicBezTo>
                  <a:cubicBezTo>
                    <a:pt x="12412" y="175"/>
                    <a:pt x="9887" y="188"/>
                    <a:pt x="7362" y="241"/>
                  </a:cubicBezTo>
                  <a:cubicBezTo>
                    <a:pt x="6266" y="268"/>
                    <a:pt x="5158" y="255"/>
                    <a:pt x="4048" y="282"/>
                  </a:cubicBezTo>
                  <a:cubicBezTo>
                    <a:pt x="4142" y="375"/>
                    <a:pt x="4249" y="469"/>
                    <a:pt x="4369" y="549"/>
                  </a:cubicBezTo>
                  <a:cubicBezTo>
                    <a:pt x="4313" y="563"/>
                    <a:pt x="4258" y="570"/>
                    <a:pt x="4205" y="570"/>
                  </a:cubicBezTo>
                  <a:cubicBezTo>
                    <a:pt x="4003" y="570"/>
                    <a:pt x="3819" y="472"/>
                    <a:pt x="3661" y="282"/>
                  </a:cubicBezTo>
                  <a:cubicBezTo>
                    <a:pt x="3421" y="282"/>
                    <a:pt x="3167" y="295"/>
                    <a:pt x="2926" y="308"/>
                  </a:cubicBezTo>
                  <a:lnTo>
                    <a:pt x="2926" y="348"/>
                  </a:lnTo>
                  <a:cubicBezTo>
                    <a:pt x="2913" y="335"/>
                    <a:pt x="2899" y="321"/>
                    <a:pt x="2873" y="308"/>
                  </a:cubicBezTo>
                  <a:cubicBezTo>
                    <a:pt x="2605" y="321"/>
                    <a:pt x="2325" y="335"/>
                    <a:pt x="2058" y="348"/>
                  </a:cubicBezTo>
                  <a:cubicBezTo>
                    <a:pt x="2071" y="375"/>
                    <a:pt x="2071" y="415"/>
                    <a:pt x="2085" y="442"/>
                  </a:cubicBezTo>
                  <a:cubicBezTo>
                    <a:pt x="2005" y="428"/>
                    <a:pt x="1937" y="401"/>
                    <a:pt x="1884" y="362"/>
                  </a:cubicBezTo>
                  <a:cubicBezTo>
                    <a:pt x="1283" y="401"/>
                    <a:pt x="695" y="455"/>
                    <a:pt x="108" y="549"/>
                  </a:cubicBezTo>
                  <a:cubicBezTo>
                    <a:pt x="1" y="562"/>
                    <a:pt x="1" y="736"/>
                    <a:pt x="108" y="749"/>
                  </a:cubicBezTo>
                  <a:cubicBezTo>
                    <a:pt x="2379" y="1096"/>
                    <a:pt x="4730" y="1003"/>
                    <a:pt x="7014" y="1057"/>
                  </a:cubicBezTo>
                  <a:cubicBezTo>
                    <a:pt x="9660" y="1110"/>
                    <a:pt x="12292" y="1137"/>
                    <a:pt x="14937" y="1150"/>
                  </a:cubicBezTo>
                  <a:cubicBezTo>
                    <a:pt x="17844" y="1165"/>
                    <a:pt x="20820" y="1297"/>
                    <a:pt x="23779" y="1297"/>
                  </a:cubicBezTo>
                  <a:cubicBezTo>
                    <a:pt x="26015" y="1297"/>
                    <a:pt x="28242" y="1222"/>
                    <a:pt x="30421" y="963"/>
                  </a:cubicBezTo>
                  <a:cubicBezTo>
                    <a:pt x="30822" y="909"/>
                    <a:pt x="30822" y="389"/>
                    <a:pt x="30421" y="348"/>
                  </a:cubicBezTo>
                  <a:cubicBezTo>
                    <a:pt x="28324" y="95"/>
                    <a:pt x="26199" y="15"/>
                    <a:pt x="24049" y="1"/>
                  </a:cubicBezTo>
                  <a:cubicBezTo>
                    <a:pt x="23962" y="27"/>
                    <a:pt x="23878" y="41"/>
                    <a:pt x="23798" y="41"/>
                  </a:cubicBezTo>
                  <a:cubicBezTo>
                    <a:pt x="23718" y="41"/>
                    <a:pt x="23641" y="27"/>
                    <a:pt x="23568" y="1"/>
                  </a:cubicBez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5582367" y="139183"/>
              <a:ext cx="413158" cy="144511"/>
            </a:xfrm>
            <a:custGeom>
              <a:avLst/>
              <a:gdLst/>
              <a:ahLst/>
              <a:cxnLst/>
              <a:rect l="l" t="t" r="r" b="b"/>
              <a:pathLst>
                <a:path w="13160" h="4603" extrusionOk="0">
                  <a:moveTo>
                    <a:pt x="5560" y="1"/>
                  </a:moveTo>
                  <a:cubicBezTo>
                    <a:pt x="3718" y="1"/>
                    <a:pt x="1771" y="8"/>
                    <a:pt x="1" y="21"/>
                  </a:cubicBezTo>
                  <a:lnTo>
                    <a:pt x="10488" y="21"/>
                  </a:lnTo>
                  <a:cubicBezTo>
                    <a:pt x="9139" y="8"/>
                    <a:pt x="7402" y="1"/>
                    <a:pt x="5560" y="1"/>
                  </a:cubicBezTo>
                  <a:close/>
                  <a:moveTo>
                    <a:pt x="13160" y="4549"/>
                  </a:moveTo>
                  <a:cubicBezTo>
                    <a:pt x="13160" y="4563"/>
                    <a:pt x="13160" y="4576"/>
                    <a:pt x="13147" y="4576"/>
                  </a:cubicBezTo>
                  <a:cubicBezTo>
                    <a:pt x="13160" y="4590"/>
                    <a:pt x="13160" y="4603"/>
                    <a:pt x="13160" y="4603"/>
                  </a:cubicBezTo>
                  <a:lnTo>
                    <a:pt x="13160" y="4549"/>
                  </a:lnTo>
                  <a:close/>
                </a:path>
              </a:pathLst>
            </a:custGeom>
            <a:solidFill>
              <a:srgbClr val="54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8469329" y="138241"/>
              <a:ext cx="140964" cy="148561"/>
            </a:xfrm>
            <a:custGeom>
              <a:avLst/>
              <a:gdLst/>
              <a:ahLst/>
              <a:cxnLst/>
              <a:rect l="l" t="t" r="r" b="b"/>
              <a:pathLst>
                <a:path w="4490" h="4732" extrusionOk="0">
                  <a:moveTo>
                    <a:pt x="2085" y="1106"/>
                  </a:moveTo>
                  <a:cubicBezTo>
                    <a:pt x="2152" y="1186"/>
                    <a:pt x="2218" y="1227"/>
                    <a:pt x="2259" y="1307"/>
                  </a:cubicBezTo>
                  <a:cubicBezTo>
                    <a:pt x="2459" y="1614"/>
                    <a:pt x="2633" y="1921"/>
                    <a:pt x="2833" y="2228"/>
                  </a:cubicBezTo>
                  <a:cubicBezTo>
                    <a:pt x="2966" y="2442"/>
                    <a:pt x="3020" y="2670"/>
                    <a:pt x="2886" y="2883"/>
                  </a:cubicBezTo>
                  <a:cubicBezTo>
                    <a:pt x="2646" y="3270"/>
                    <a:pt x="2393" y="3631"/>
                    <a:pt x="2125" y="3992"/>
                  </a:cubicBezTo>
                  <a:cubicBezTo>
                    <a:pt x="2085" y="4045"/>
                    <a:pt x="1965" y="4045"/>
                    <a:pt x="1871" y="4059"/>
                  </a:cubicBezTo>
                  <a:cubicBezTo>
                    <a:pt x="1885" y="3965"/>
                    <a:pt x="1858" y="3858"/>
                    <a:pt x="1898" y="3792"/>
                  </a:cubicBezTo>
                  <a:cubicBezTo>
                    <a:pt x="2058" y="3537"/>
                    <a:pt x="2218" y="3311"/>
                    <a:pt x="2405" y="3070"/>
                  </a:cubicBezTo>
                  <a:cubicBezTo>
                    <a:pt x="2633" y="2776"/>
                    <a:pt x="2673" y="2495"/>
                    <a:pt x="2419" y="2175"/>
                  </a:cubicBezTo>
                  <a:cubicBezTo>
                    <a:pt x="2259" y="1988"/>
                    <a:pt x="2152" y="1761"/>
                    <a:pt x="2031" y="1533"/>
                  </a:cubicBezTo>
                  <a:cubicBezTo>
                    <a:pt x="1965" y="1414"/>
                    <a:pt x="1898" y="1280"/>
                    <a:pt x="2085" y="1106"/>
                  </a:cubicBezTo>
                  <a:close/>
                  <a:moveTo>
                    <a:pt x="2372" y="0"/>
                  </a:moveTo>
                  <a:cubicBezTo>
                    <a:pt x="1281" y="0"/>
                    <a:pt x="158" y="27"/>
                    <a:pt x="1" y="78"/>
                  </a:cubicBezTo>
                  <a:lnTo>
                    <a:pt x="1" y="4674"/>
                  </a:lnTo>
                  <a:cubicBezTo>
                    <a:pt x="225" y="4713"/>
                    <a:pt x="1025" y="4731"/>
                    <a:pt x="1891" y="4731"/>
                  </a:cubicBezTo>
                  <a:cubicBezTo>
                    <a:pt x="3042" y="4731"/>
                    <a:pt x="4307" y="4700"/>
                    <a:pt x="4490" y="4647"/>
                  </a:cubicBezTo>
                  <a:lnTo>
                    <a:pt x="4490" y="64"/>
                  </a:lnTo>
                  <a:cubicBezTo>
                    <a:pt x="4241" y="21"/>
                    <a:pt x="3319" y="0"/>
                    <a:pt x="2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4159214" y="138398"/>
              <a:ext cx="125863" cy="148906"/>
            </a:xfrm>
            <a:custGeom>
              <a:avLst/>
              <a:gdLst/>
              <a:ahLst/>
              <a:cxnLst/>
              <a:rect l="l" t="t" r="r" b="b"/>
              <a:pathLst>
                <a:path w="4009" h="4743" extrusionOk="0">
                  <a:moveTo>
                    <a:pt x="2446" y="1047"/>
                  </a:moveTo>
                  <a:lnTo>
                    <a:pt x="2446" y="1047"/>
                  </a:lnTo>
                  <a:cubicBezTo>
                    <a:pt x="2393" y="1234"/>
                    <a:pt x="2379" y="1341"/>
                    <a:pt x="2325" y="1422"/>
                  </a:cubicBezTo>
                  <a:cubicBezTo>
                    <a:pt x="2192" y="1635"/>
                    <a:pt x="2045" y="1836"/>
                    <a:pt x="1885" y="2023"/>
                  </a:cubicBezTo>
                  <a:cubicBezTo>
                    <a:pt x="1684" y="2290"/>
                    <a:pt x="1671" y="2558"/>
                    <a:pt x="1831" y="2838"/>
                  </a:cubicBezTo>
                  <a:cubicBezTo>
                    <a:pt x="1924" y="3012"/>
                    <a:pt x="2045" y="3185"/>
                    <a:pt x="2138" y="3359"/>
                  </a:cubicBezTo>
                  <a:cubicBezTo>
                    <a:pt x="2206" y="3479"/>
                    <a:pt x="2299" y="3586"/>
                    <a:pt x="2072" y="3773"/>
                  </a:cubicBezTo>
                  <a:cubicBezTo>
                    <a:pt x="1698" y="3372"/>
                    <a:pt x="1431" y="2945"/>
                    <a:pt x="1390" y="2397"/>
                  </a:cubicBezTo>
                  <a:cubicBezTo>
                    <a:pt x="1377" y="2303"/>
                    <a:pt x="1431" y="2170"/>
                    <a:pt x="1497" y="2077"/>
                  </a:cubicBezTo>
                  <a:cubicBezTo>
                    <a:pt x="1698" y="1783"/>
                    <a:pt x="1912" y="1489"/>
                    <a:pt x="2138" y="1208"/>
                  </a:cubicBezTo>
                  <a:cubicBezTo>
                    <a:pt x="2179" y="1141"/>
                    <a:pt x="2272" y="1128"/>
                    <a:pt x="2446" y="1047"/>
                  </a:cubicBezTo>
                  <a:close/>
                  <a:moveTo>
                    <a:pt x="647" y="0"/>
                  </a:moveTo>
                  <a:cubicBezTo>
                    <a:pt x="433" y="0"/>
                    <a:pt x="218" y="2"/>
                    <a:pt x="1" y="5"/>
                  </a:cubicBezTo>
                  <a:lnTo>
                    <a:pt x="1" y="4695"/>
                  </a:lnTo>
                  <a:cubicBezTo>
                    <a:pt x="239" y="4728"/>
                    <a:pt x="890" y="4743"/>
                    <a:pt x="1601" y="4743"/>
                  </a:cubicBezTo>
                  <a:cubicBezTo>
                    <a:pt x="2645" y="4743"/>
                    <a:pt x="3818" y="4711"/>
                    <a:pt x="4009" y="4655"/>
                  </a:cubicBezTo>
                  <a:lnTo>
                    <a:pt x="4009" y="32"/>
                  </a:lnTo>
                  <a:cubicBezTo>
                    <a:pt x="3408" y="32"/>
                    <a:pt x="2806" y="19"/>
                    <a:pt x="2206" y="19"/>
                  </a:cubicBezTo>
                  <a:cubicBezTo>
                    <a:pt x="1684" y="9"/>
                    <a:pt x="1169" y="0"/>
                    <a:pt x="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4149984" y="129325"/>
              <a:ext cx="4472532" cy="166959"/>
            </a:xfrm>
            <a:custGeom>
              <a:avLst/>
              <a:gdLst/>
              <a:ahLst/>
              <a:cxnLst/>
              <a:rect l="l" t="t" r="r" b="b"/>
              <a:pathLst>
                <a:path w="142460" h="5318" extrusionOk="0">
                  <a:moveTo>
                    <a:pt x="140161" y="290"/>
                  </a:moveTo>
                  <a:cubicBezTo>
                    <a:pt x="141034" y="290"/>
                    <a:pt x="141846" y="307"/>
                    <a:pt x="142072" y="348"/>
                  </a:cubicBezTo>
                  <a:lnTo>
                    <a:pt x="142072" y="4931"/>
                  </a:lnTo>
                  <a:cubicBezTo>
                    <a:pt x="142018" y="4944"/>
                    <a:pt x="141845" y="4958"/>
                    <a:pt x="141604" y="4970"/>
                  </a:cubicBezTo>
                  <a:cubicBezTo>
                    <a:pt x="141564" y="4970"/>
                    <a:pt x="141524" y="4984"/>
                    <a:pt x="141471" y="4984"/>
                  </a:cubicBezTo>
                  <a:lnTo>
                    <a:pt x="141204" y="4984"/>
                  </a:lnTo>
                  <a:cubicBezTo>
                    <a:pt x="141163" y="4997"/>
                    <a:pt x="141124" y="4997"/>
                    <a:pt x="141083" y="4997"/>
                  </a:cubicBezTo>
                  <a:lnTo>
                    <a:pt x="140830" y="4997"/>
                  </a:lnTo>
                  <a:cubicBezTo>
                    <a:pt x="140736" y="4997"/>
                    <a:pt x="140643" y="5011"/>
                    <a:pt x="140536" y="5011"/>
                  </a:cubicBezTo>
                  <a:lnTo>
                    <a:pt x="138491" y="5011"/>
                  </a:lnTo>
                  <a:cubicBezTo>
                    <a:pt x="138371" y="4997"/>
                    <a:pt x="138264" y="4997"/>
                    <a:pt x="138158" y="4997"/>
                  </a:cubicBezTo>
                  <a:lnTo>
                    <a:pt x="138064" y="4997"/>
                  </a:lnTo>
                  <a:cubicBezTo>
                    <a:pt x="138010" y="4997"/>
                    <a:pt x="137957" y="4984"/>
                    <a:pt x="137903" y="4984"/>
                  </a:cubicBezTo>
                  <a:lnTo>
                    <a:pt x="137823" y="4984"/>
                  </a:lnTo>
                  <a:cubicBezTo>
                    <a:pt x="137783" y="4984"/>
                    <a:pt x="137730" y="4984"/>
                    <a:pt x="137689" y="4970"/>
                  </a:cubicBezTo>
                  <a:cubicBezTo>
                    <a:pt x="137650" y="4970"/>
                    <a:pt x="137609" y="4970"/>
                    <a:pt x="137583" y="4958"/>
                  </a:cubicBezTo>
                  <a:lnTo>
                    <a:pt x="137583" y="362"/>
                  </a:lnTo>
                  <a:lnTo>
                    <a:pt x="137609" y="362"/>
                  </a:lnTo>
                  <a:cubicBezTo>
                    <a:pt x="137623" y="362"/>
                    <a:pt x="137650" y="348"/>
                    <a:pt x="137677" y="348"/>
                  </a:cubicBezTo>
                  <a:lnTo>
                    <a:pt x="137730" y="348"/>
                  </a:lnTo>
                  <a:cubicBezTo>
                    <a:pt x="137770" y="335"/>
                    <a:pt x="137837" y="335"/>
                    <a:pt x="137903" y="335"/>
                  </a:cubicBezTo>
                  <a:cubicBezTo>
                    <a:pt x="137971" y="321"/>
                    <a:pt x="138037" y="321"/>
                    <a:pt x="138117" y="321"/>
                  </a:cubicBezTo>
                  <a:cubicBezTo>
                    <a:pt x="138170" y="321"/>
                    <a:pt x="138211" y="308"/>
                    <a:pt x="138264" y="308"/>
                  </a:cubicBezTo>
                  <a:lnTo>
                    <a:pt x="138558" y="308"/>
                  </a:lnTo>
                  <a:cubicBezTo>
                    <a:pt x="138625" y="294"/>
                    <a:pt x="138705" y="294"/>
                    <a:pt x="138772" y="294"/>
                  </a:cubicBezTo>
                  <a:lnTo>
                    <a:pt x="139360" y="294"/>
                  </a:lnTo>
                  <a:cubicBezTo>
                    <a:pt x="139623" y="291"/>
                    <a:pt x="139895" y="290"/>
                    <a:pt x="140161" y="290"/>
                  </a:cubicBezTo>
                  <a:close/>
                  <a:moveTo>
                    <a:pt x="843" y="289"/>
                  </a:moveTo>
                  <a:cubicBezTo>
                    <a:pt x="1190" y="289"/>
                    <a:pt x="1537" y="294"/>
                    <a:pt x="1885" y="294"/>
                  </a:cubicBezTo>
                  <a:cubicBezTo>
                    <a:pt x="2085" y="294"/>
                    <a:pt x="2299" y="294"/>
                    <a:pt x="2512" y="308"/>
                  </a:cubicBezTo>
                  <a:lnTo>
                    <a:pt x="3274" y="308"/>
                  </a:lnTo>
                  <a:cubicBezTo>
                    <a:pt x="3608" y="321"/>
                    <a:pt x="3955" y="321"/>
                    <a:pt x="4303" y="321"/>
                  </a:cubicBezTo>
                  <a:lnTo>
                    <a:pt x="4303" y="4944"/>
                  </a:lnTo>
                  <a:cubicBezTo>
                    <a:pt x="4112" y="5000"/>
                    <a:pt x="2939" y="5032"/>
                    <a:pt x="1898" y="5032"/>
                  </a:cubicBezTo>
                  <a:cubicBezTo>
                    <a:pt x="1189" y="5032"/>
                    <a:pt x="541" y="5017"/>
                    <a:pt x="309" y="4984"/>
                  </a:cubicBezTo>
                  <a:lnTo>
                    <a:pt x="309" y="294"/>
                  </a:lnTo>
                  <a:lnTo>
                    <a:pt x="321" y="294"/>
                  </a:lnTo>
                  <a:cubicBezTo>
                    <a:pt x="495" y="290"/>
                    <a:pt x="669" y="289"/>
                    <a:pt x="843" y="289"/>
                  </a:cubicBezTo>
                  <a:close/>
                  <a:moveTo>
                    <a:pt x="51185" y="315"/>
                  </a:moveTo>
                  <a:cubicBezTo>
                    <a:pt x="53027" y="315"/>
                    <a:pt x="54764" y="322"/>
                    <a:pt x="56113" y="335"/>
                  </a:cubicBezTo>
                  <a:cubicBezTo>
                    <a:pt x="57249" y="335"/>
                    <a:pt x="58104" y="348"/>
                    <a:pt x="58518" y="362"/>
                  </a:cubicBezTo>
                  <a:lnTo>
                    <a:pt x="58532" y="362"/>
                  </a:lnTo>
                  <a:cubicBezTo>
                    <a:pt x="58532" y="348"/>
                    <a:pt x="58532" y="335"/>
                    <a:pt x="58544" y="335"/>
                  </a:cubicBezTo>
                  <a:lnTo>
                    <a:pt x="137235" y="335"/>
                  </a:lnTo>
                  <a:lnTo>
                    <a:pt x="137235" y="4984"/>
                  </a:lnTo>
                  <a:lnTo>
                    <a:pt x="60655" y="4984"/>
                  </a:lnTo>
                  <a:lnTo>
                    <a:pt x="60655" y="5038"/>
                  </a:lnTo>
                  <a:lnTo>
                    <a:pt x="58826" y="5038"/>
                  </a:lnTo>
                  <a:cubicBezTo>
                    <a:pt x="58826" y="4997"/>
                    <a:pt x="58812" y="4958"/>
                    <a:pt x="58785" y="4917"/>
                  </a:cubicBezTo>
                  <a:lnTo>
                    <a:pt x="58785" y="4997"/>
                  </a:lnTo>
                  <a:lnTo>
                    <a:pt x="39466" y="4997"/>
                  </a:lnTo>
                  <a:lnTo>
                    <a:pt x="39466" y="4730"/>
                  </a:lnTo>
                  <a:lnTo>
                    <a:pt x="39400" y="4730"/>
                  </a:lnTo>
                  <a:cubicBezTo>
                    <a:pt x="39293" y="4744"/>
                    <a:pt x="39293" y="4890"/>
                    <a:pt x="39400" y="4890"/>
                  </a:cubicBezTo>
                  <a:lnTo>
                    <a:pt x="39427" y="4890"/>
                  </a:lnTo>
                  <a:cubicBezTo>
                    <a:pt x="39427" y="4904"/>
                    <a:pt x="39413" y="4904"/>
                    <a:pt x="39400" y="4917"/>
                  </a:cubicBezTo>
                  <a:cubicBezTo>
                    <a:pt x="39386" y="4917"/>
                    <a:pt x="39386" y="4944"/>
                    <a:pt x="39400" y="4958"/>
                  </a:cubicBezTo>
                  <a:cubicBezTo>
                    <a:pt x="39373" y="4970"/>
                    <a:pt x="39359" y="5011"/>
                    <a:pt x="39373" y="5038"/>
                  </a:cubicBezTo>
                  <a:lnTo>
                    <a:pt x="38946" y="5038"/>
                  </a:lnTo>
                  <a:lnTo>
                    <a:pt x="38946" y="4970"/>
                  </a:lnTo>
                  <a:lnTo>
                    <a:pt x="38839" y="4970"/>
                  </a:lnTo>
                  <a:cubicBezTo>
                    <a:pt x="38812" y="4970"/>
                    <a:pt x="38772" y="4984"/>
                    <a:pt x="38718" y="4984"/>
                  </a:cubicBezTo>
                  <a:lnTo>
                    <a:pt x="38023" y="4984"/>
                  </a:lnTo>
                  <a:cubicBezTo>
                    <a:pt x="37970" y="4984"/>
                    <a:pt x="37917" y="4997"/>
                    <a:pt x="37863" y="4997"/>
                  </a:cubicBezTo>
                  <a:lnTo>
                    <a:pt x="36648" y="4997"/>
                  </a:lnTo>
                  <a:cubicBezTo>
                    <a:pt x="36527" y="5011"/>
                    <a:pt x="36393" y="5011"/>
                    <a:pt x="36274" y="5011"/>
                  </a:cubicBezTo>
                  <a:lnTo>
                    <a:pt x="34443" y="5011"/>
                  </a:lnTo>
                  <a:cubicBezTo>
                    <a:pt x="34296" y="5024"/>
                    <a:pt x="34163" y="5024"/>
                    <a:pt x="34015" y="5024"/>
                  </a:cubicBezTo>
                  <a:lnTo>
                    <a:pt x="30582" y="5024"/>
                  </a:lnTo>
                  <a:cubicBezTo>
                    <a:pt x="30342" y="5024"/>
                    <a:pt x="30101" y="5024"/>
                    <a:pt x="29861" y="5038"/>
                  </a:cubicBezTo>
                  <a:lnTo>
                    <a:pt x="14844" y="5038"/>
                  </a:lnTo>
                  <a:cubicBezTo>
                    <a:pt x="14189" y="5024"/>
                    <a:pt x="13562" y="5024"/>
                    <a:pt x="12947" y="5024"/>
                  </a:cubicBezTo>
                  <a:lnTo>
                    <a:pt x="9954" y="5024"/>
                  </a:lnTo>
                  <a:cubicBezTo>
                    <a:pt x="9807" y="5024"/>
                    <a:pt x="9661" y="5024"/>
                    <a:pt x="9513" y="5011"/>
                  </a:cubicBezTo>
                  <a:lnTo>
                    <a:pt x="7683" y="5011"/>
                  </a:lnTo>
                  <a:cubicBezTo>
                    <a:pt x="7443" y="5011"/>
                    <a:pt x="7202" y="4997"/>
                    <a:pt x="6989" y="4997"/>
                  </a:cubicBezTo>
                  <a:lnTo>
                    <a:pt x="6494" y="4997"/>
                  </a:lnTo>
                  <a:cubicBezTo>
                    <a:pt x="6240" y="4997"/>
                    <a:pt x="6013" y="4997"/>
                    <a:pt x="5799" y="4984"/>
                  </a:cubicBezTo>
                  <a:lnTo>
                    <a:pt x="5051" y="4984"/>
                  </a:lnTo>
                  <a:cubicBezTo>
                    <a:pt x="4971" y="4970"/>
                    <a:pt x="4904" y="4970"/>
                    <a:pt x="4851" y="4970"/>
                  </a:cubicBezTo>
                  <a:lnTo>
                    <a:pt x="4730" y="4970"/>
                  </a:lnTo>
                  <a:cubicBezTo>
                    <a:pt x="4691" y="4970"/>
                    <a:pt x="4664" y="4958"/>
                    <a:pt x="4664" y="4958"/>
                  </a:cubicBezTo>
                  <a:lnTo>
                    <a:pt x="4664" y="348"/>
                  </a:lnTo>
                  <a:lnTo>
                    <a:pt x="38946" y="348"/>
                  </a:lnTo>
                  <a:lnTo>
                    <a:pt x="38946" y="335"/>
                  </a:lnTo>
                  <a:lnTo>
                    <a:pt x="45626" y="335"/>
                  </a:lnTo>
                  <a:cubicBezTo>
                    <a:pt x="47396" y="322"/>
                    <a:pt x="49343" y="315"/>
                    <a:pt x="51185" y="315"/>
                  </a:cubicBezTo>
                  <a:close/>
                  <a:moveTo>
                    <a:pt x="12426" y="0"/>
                  </a:moveTo>
                  <a:cubicBezTo>
                    <a:pt x="8524" y="0"/>
                    <a:pt x="4637" y="14"/>
                    <a:pt x="736" y="27"/>
                  </a:cubicBezTo>
                  <a:cubicBezTo>
                    <a:pt x="496" y="27"/>
                    <a:pt x="255" y="54"/>
                    <a:pt x="1" y="68"/>
                  </a:cubicBezTo>
                  <a:lnTo>
                    <a:pt x="1" y="5318"/>
                  </a:lnTo>
                  <a:lnTo>
                    <a:pt x="142365" y="5318"/>
                  </a:lnTo>
                  <a:cubicBezTo>
                    <a:pt x="142460" y="4676"/>
                    <a:pt x="142433" y="388"/>
                    <a:pt x="142312" y="27"/>
                  </a:cubicBezTo>
                  <a:cubicBezTo>
                    <a:pt x="142219" y="27"/>
                    <a:pt x="142125" y="14"/>
                    <a:pt x="142018" y="14"/>
                  </a:cubicBezTo>
                  <a:lnTo>
                    <a:pt x="80228" y="14"/>
                  </a:lnTo>
                  <a:cubicBezTo>
                    <a:pt x="57623" y="14"/>
                    <a:pt x="35018" y="0"/>
                    <a:pt x="1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8061230" y="311979"/>
              <a:ext cx="556602" cy="9670"/>
            </a:xfrm>
            <a:custGeom>
              <a:avLst/>
              <a:gdLst/>
              <a:ahLst/>
              <a:cxnLst/>
              <a:rect l="l" t="t" r="r" b="b"/>
              <a:pathLst>
                <a:path w="17729" h="308" extrusionOk="0">
                  <a:moveTo>
                    <a:pt x="17341" y="0"/>
                  </a:moveTo>
                  <a:cubicBezTo>
                    <a:pt x="17268" y="0"/>
                    <a:pt x="17196" y="7"/>
                    <a:pt x="17128" y="7"/>
                  </a:cubicBezTo>
                  <a:cubicBezTo>
                    <a:pt x="11717" y="7"/>
                    <a:pt x="6293" y="21"/>
                    <a:pt x="883" y="21"/>
                  </a:cubicBezTo>
                  <a:cubicBezTo>
                    <a:pt x="695" y="21"/>
                    <a:pt x="495" y="21"/>
                    <a:pt x="308" y="48"/>
                  </a:cubicBezTo>
                  <a:cubicBezTo>
                    <a:pt x="227" y="48"/>
                    <a:pt x="134" y="101"/>
                    <a:pt x="1" y="155"/>
                  </a:cubicBezTo>
                  <a:cubicBezTo>
                    <a:pt x="206" y="285"/>
                    <a:pt x="404" y="305"/>
                    <a:pt x="596" y="305"/>
                  </a:cubicBezTo>
                  <a:cubicBezTo>
                    <a:pt x="679" y="305"/>
                    <a:pt x="761" y="301"/>
                    <a:pt x="842" y="301"/>
                  </a:cubicBezTo>
                  <a:lnTo>
                    <a:pt x="17141" y="301"/>
                  </a:lnTo>
                  <a:cubicBezTo>
                    <a:pt x="17230" y="301"/>
                    <a:pt x="17319" y="308"/>
                    <a:pt x="17405" y="308"/>
                  </a:cubicBezTo>
                  <a:cubicBezTo>
                    <a:pt x="17447" y="308"/>
                    <a:pt x="17489" y="306"/>
                    <a:pt x="17529" y="301"/>
                  </a:cubicBezTo>
                  <a:cubicBezTo>
                    <a:pt x="17595" y="289"/>
                    <a:pt x="17649" y="208"/>
                    <a:pt x="17729" y="141"/>
                  </a:cubicBezTo>
                  <a:cubicBezTo>
                    <a:pt x="17602" y="22"/>
                    <a:pt x="17469" y="0"/>
                    <a:pt x="17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4234719" y="313046"/>
              <a:ext cx="326791" cy="8665"/>
            </a:xfrm>
            <a:custGeom>
              <a:avLst/>
              <a:gdLst/>
              <a:ahLst/>
              <a:cxnLst/>
              <a:rect l="l" t="t" r="r" b="b"/>
              <a:pathLst>
                <a:path w="10409" h="276" extrusionOk="0">
                  <a:moveTo>
                    <a:pt x="228" y="0"/>
                  </a:moveTo>
                  <a:cubicBezTo>
                    <a:pt x="161" y="0"/>
                    <a:pt x="107" y="54"/>
                    <a:pt x="0" y="94"/>
                  </a:cubicBezTo>
                  <a:cubicBezTo>
                    <a:pt x="112" y="248"/>
                    <a:pt x="229" y="276"/>
                    <a:pt x="341" y="276"/>
                  </a:cubicBezTo>
                  <a:cubicBezTo>
                    <a:pt x="403" y="276"/>
                    <a:pt x="464" y="267"/>
                    <a:pt x="522" y="267"/>
                  </a:cubicBezTo>
                  <a:lnTo>
                    <a:pt x="7536" y="267"/>
                  </a:lnTo>
                  <a:cubicBezTo>
                    <a:pt x="8052" y="267"/>
                    <a:pt x="8563" y="274"/>
                    <a:pt x="9076" y="274"/>
                  </a:cubicBezTo>
                  <a:cubicBezTo>
                    <a:pt x="9332" y="274"/>
                    <a:pt x="9589" y="272"/>
                    <a:pt x="9847" y="267"/>
                  </a:cubicBezTo>
                  <a:cubicBezTo>
                    <a:pt x="10008" y="267"/>
                    <a:pt x="10168" y="228"/>
                    <a:pt x="10408" y="187"/>
                  </a:cubicBezTo>
                  <a:cubicBezTo>
                    <a:pt x="10288" y="94"/>
                    <a:pt x="10248" y="27"/>
                    <a:pt x="10208" y="27"/>
                  </a:cubicBezTo>
                  <a:cubicBezTo>
                    <a:pt x="6881" y="14"/>
                    <a:pt x="3554" y="14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7880459" y="314521"/>
              <a:ext cx="116632" cy="8571"/>
            </a:xfrm>
            <a:custGeom>
              <a:avLst/>
              <a:gdLst/>
              <a:ahLst/>
              <a:cxnLst/>
              <a:rect l="l" t="t" r="r" b="b"/>
              <a:pathLst>
                <a:path w="3715" h="273" extrusionOk="0">
                  <a:moveTo>
                    <a:pt x="992" y="1"/>
                  </a:moveTo>
                  <a:cubicBezTo>
                    <a:pt x="799" y="1"/>
                    <a:pt x="606" y="2"/>
                    <a:pt x="415" y="7"/>
                  </a:cubicBezTo>
                  <a:cubicBezTo>
                    <a:pt x="371" y="7"/>
                    <a:pt x="325" y="3"/>
                    <a:pt x="279" y="3"/>
                  </a:cubicBezTo>
                  <a:cubicBezTo>
                    <a:pt x="171" y="3"/>
                    <a:pt x="66" y="23"/>
                    <a:pt x="0" y="154"/>
                  </a:cubicBezTo>
                  <a:cubicBezTo>
                    <a:pt x="205" y="225"/>
                    <a:pt x="1206" y="273"/>
                    <a:pt x="2159" y="273"/>
                  </a:cubicBezTo>
                  <a:cubicBezTo>
                    <a:pt x="2635" y="273"/>
                    <a:pt x="3100" y="261"/>
                    <a:pt x="3447" y="234"/>
                  </a:cubicBezTo>
                  <a:cubicBezTo>
                    <a:pt x="3527" y="234"/>
                    <a:pt x="3621" y="194"/>
                    <a:pt x="3714" y="167"/>
                  </a:cubicBezTo>
                  <a:cubicBezTo>
                    <a:pt x="3701" y="127"/>
                    <a:pt x="3701" y="87"/>
                    <a:pt x="3701" y="47"/>
                  </a:cubicBezTo>
                  <a:cubicBezTo>
                    <a:pt x="3568" y="33"/>
                    <a:pt x="3420" y="7"/>
                    <a:pt x="3287" y="7"/>
                  </a:cubicBezTo>
                  <a:cubicBezTo>
                    <a:pt x="3162" y="2"/>
                    <a:pt x="3036" y="1"/>
                    <a:pt x="2909" y="1"/>
                  </a:cubicBezTo>
                  <a:cubicBezTo>
                    <a:pt x="2656" y="1"/>
                    <a:pt x="2401" y="7"/>
                    <a:pt x="2152" y="7"/>
                  </a:cubicBezTo>
                  <a:cubicBezTo>
                    <a:pt x="1768" y="7"/>
                    <a:pt x="1379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4146625" y="311319"/>
              <a:ext cx="56668" cy="10298"/>
            </a:xfrm>
            <a:custGeom>
              <a:avLst/>
              <a:gdLst/>
              <a:ahLst/>
              <a:cxnLst/>
              <a:rect l="l" t="t" r="r" b="b"/>
              <a:pathLst>
                <a:path w="1805" h="328" extrusionOk="0">
                  <a:moveTo>
                    <a:pt x="350" y="0"/>
                  </a:moveTo>
                  <a:cubicBezTo>
                    <a:pt x="232" y="0"/>
                    <a:pt x="111" y="31"/>
                    <a:pt x="1" y="176"/>
                  </a:cubicBezTo>
                  <a:cubicBezTo>
                    <a:pt x="194" y="277"/>
                    <a:pt x="557" y="327"/>
                    <a:pt x="974" y="327"/>
                  </a:cubicBezTo>
                  <a:cubicBezTo>
                    <a:pt x="1163" y="327"/>
                    <a:pt x="1364" y="317"/>
                    <a:pt x="1564" y="296"/>
                  </a:cubicBezTo>
                  <a:cubicBezTo>
                    <a:pt x="1645" y="283"/>
                    <a:pt x="1725" y="229"/>
                    <a:pt x="1805" y="189"/>
                  </a:cubicBezTo>
                  <a:cubicBezTo>
                    <a:pt x="1805" y="162"/>
                    <a:pt x="1805" y="122"/>
                    <a:pt x="1791" y="96"/>
                  </a:cubicBezTo>
                  <a:cubicBezTo>
                    <a:pt x="1599" y="19"/>
                    <a:pt x="1401" y="0"/>
                    <a:pt x="1201" y="0"/>
                  </a:cubicBezTo>
                  <a:cubicBezTo>
                    <a:pt x="1012" y="0"/>
                    <a:pt x="822" y="17"/>
                    <a:pt x="634" y="17"/>
                  </a:cubicBezTo>
                  <a:cubicBezTo>
                    <a:pt x="606" y="17"/>
                    <a:pt x="577" y="16"/>
                    <a:pt x="549" y="16"/>
                  </a:cubicBezTo>
                  <a:cubicBezTo>
                    <a:pt x="485" y="11"/>
                    <a:pt x="418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6539529" y="265232"/>
              <a:ext cx="67970" cy="7221"/>
            </a:xfrm>
            <a:custGeom>
              <a:avLst/>
              <a:gdLst/>
              <a:ahLst/>
              <a:cxnLst/>
              <a:rect l="l" t="t" r="r" b="b"/>
              <a:pathLst>
                <a:path w="2165" h="230" extrusionOk="0">
                  <a:moveTo>
                    <a:pt x="1910" y="0"/>
                  </a:moveTo>
                  <a:cubicBezTo>
                    <a:pt x="1323" y="0"/>
                    <a:pt x="735" y="0"/>
                    <a:pt x="147" y="14"/>
                  </a:cubicBezTo>
                  <a:cubicBezTo>
                    <a:pt x="93" y="14"/>
                    <a:pt x="54" y="67"/>
                    <a:pt x="0" y="107"/>
                  </a:cubicBezTo>
                  <a:cubicBezTo>
                    <a:pt x="164" y="189"/>
                    <a:pt x="584" y="229"/>
                    <a:pt x="1016" y="229"/>
                  </a:cubicBezTo>
                  <a:cubicBezTo>
                    <a:pt x="1498" y="229"/>
                    <a:pt x="1995" y="179"/>
                    <a:pt x="2165" y="80"/>
                  </a:cubicBezTo>
                  <a:cubicBezTo>
                    <a:pt x="2071" y="54"/>
                    <a:pt x="1991" y="0"/>
                    <a:pt x="1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6639741" y="266425"/>
              <a:ext cx="51645" cy="8069"/>
            </a:xfrm>
            <a:custGeom>
              <a:avLst/>
              <a:gdLst/>
              <a:ahLst/>
              <a:cxnLst/>
              <a:rect l="l" t="t" r="r" b="b"/>
              <a:pathLst>
                <a:path w="1645" h="257" extrusionOk="0">
                  <a:moveTo>
                    <a:pt x="762" y="0"/>
                  </a:moveTo>
                  <a:cubicBezTo>
                    <a:pt x="443" y="0"/>
                    <a:pt x="134" y="41"/>
                    <a:pt x="1" y="122"/>
                  </a:cubicBezTo>
                  <a:cubicBezTo>
                    <a:pt x="131" y="209"/>
                    <a:pt x="465" y="257"/>
                    <a:pt x="818" y="257"/>
                  </a:cubicBezTo>
                  <a:cubicBezTo>
                    <a:pt x="1117" y="257"/>
                    <a:pt x="1430" y="223"/>
                    <a:pt x="1645" y="149"/>
                  </a:cubicBezTo>
                  <a:cubicBezTo>
                    <a:pt x="1490" y="50"/>
                    <a:pt x="111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8403055" y="250948"/>
              <a:ext cx="22290" cy="17644"/>
            </a:xfrm>
            <a:custGeom>
              <a:avLst/>
              <a:gdLst/>
              <a:ahLst/>
              <a:cxnLst/>
              <a:rect l="l" t="t" r="r" b="b"/>
              <a:pathLst>
                <a:path w="710" h="562" extrusionOk="0">
                  <a:moveTo>
                    <a:pt x="709" y="1"/>
                  </a:moveTo>
                  <a:lnTo>
                    <a:pt x="709" y="1"/>
                  </a:lnTo>
                  <a:cubicBezTo>
                    <a:pt x="375" y="81"/>
                    <a:pt x="134" y="255"/>
                    <a:pt x="1" y="562"/>
                  </a:cubicBezTo>
                  <a:cubicBezTo>
                    <a:pt x="362" y="535"/>
                    <a:pt x="562" y="309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8373701" y="250131"/>
              <a:ext cx="23954" cy="21411"/>
            </a:xfrm>
            <a:custGeom>
              <a:avLst/>
              <a:gdLst/>
              <a:ahLst/>
              <a:cxnLst/>
              <a:rect l="l" t="t" r="r" b="b"/>
              <a:pathLst>
                <a:path w="763" h="682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62" y="94"/>
                    <a:pt x="121" y="321"/>
                    <a:pt x="0" y="682"/>
                  </a:cubicBezTo>
                  <a:cubicBezTo>
                    <a:pt x="375" y="508"/>
                    <a:pt x="602" y="294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8349370" y="249723"/>
              <a:ext cx="23954" cy="16796"/>
            </a:xfrm>
            <a:custGeom>
              <a:avLst/>
              <a:gdLst/>
              <a:ahLst/>
              <a:cxnLst/>
              <a:rect l="l" t="t" r="r" b="b"/>
              <a:pathLst>
                <a:path w="763" h="535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48" y="40"/>
                    <a:pt x="148" y="241"/>
                    <a:pt x="1" y="535"/>
                  </a:cubicBezTo>
                  <a:cubicBezTo>
                    <a:pt x="335" y="521"/>
                    <a:pt x="535" y="321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8321680" y="250571"/>
              <a:ext cx="16420" cy="17236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522" y="0"/>
                  </a:moveTo>
                  <a:cubicBezTo>
                    <a:pt x="321" y="187"/>
                    <a:pt x="161" y="321"/>
                    <a:pt x="1" y="467"/>
                  </a:cubicBezTo>
                  <a:lnTo>
                    <a:pt x="41" y="547"/>
                  </a:lnTo>
                  <a:cubicBezTo>
                    <a:pt x="54" y="548"/>
                    <a:pt x="67" y="548"/>
                    <a:pt x="79" y="548"/>
                  </a:cubicBezTo>
                  <a:cubicBezTo>
                    <a:pt x="375" y="548"/>
                    <a:pt x="522" y="385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5112169" y="151960"/>
              <a:ext cx="79743" cy="6876"/>
            </a:xfrm>
            <a:custGeom>
              <a:avLst/>
              <a:gdLst/>
              <a:ahLst/>
              <a:cxnLst/>
              <a:rect l="l" t="t" r="r" b="b"/>
              <a:pathLst>
                <a:path w="2540" h="219" extrusionOk="0">
                  <a:moveTo>
                    <a:pt x="228" y="1"/>
                  </a:moveTo>
                  <a:cubicBezTo>
                    <a:pt x="175" y="1"/>
                    <a:pt x="134" y="41"/>
                    <a:pt x="1" y="108"/>
                  </a:cubicBezTo>
                  <a:cubicBezTo>
                    <a:pt x="321" y="181"/>
                    <a:pt x="889" y="218"/>
                    <a:pt x="1410" y="218"/>
                  </a:cubicBezTo>
                  <a:cubicBezTo>
                    <a:pt x="1931" y="218"/>
                    <a:pt x="2405" y="181"/>
                    <a:pt x="2539" y="108"/>
                  </a:cubicBezTo>
                  <a:cubicBezTo>
                    <a:pt x="2486" y="81"/>
                    <a:pt x="2432" y="28"/>
                    <a:pt x="2393" y="28"/>
                  </a:cubicBezTo>
                  <a:cubicBezTo>
                    <a:pt x="1671" y="15"/>
                    <a:pt x="95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4442771" y="152808"/>
              <a:ext cx="30202" cy="23766"/>
            </a:xfrm>
            <a:custGeom>
              <a:avLst/>
              <a:gdLst/>
              <a:ahLst/>
              <a:cxnLst/>
              <a:rect l="l" t="t" r="r" b="b"/>
              <a:pathLst>
                <a:path w="962" h="757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88"/>
                    <a:pt x="160" y="348"/>
                    <a:pt x="254" y="469"/>
                  </a:cubicBezTo>
                  <a:cubicBezTo>
                    <a:pt x="412" y="659"/>
                    <a:pt x="596" y="757"/>
                    <a:pt x="798" y="757"/>
                  </a:cubicBezTo>
                  <a:cubicBezTo>
                    <a:pt x="851" y="757"/>
                    <a:pt x="906" y="750"/>
                    <a:pt x="962" y="736"/>
                  </a:cubicBezTo>
                  <a:cubicBezTo>
                    <a:pt x="842" y="656"/>
                    <a:pt x="735" y="562"/>
                    <a:pt x="641" y="469"/>
                  </a:cubicBezTo>
                  <a:cubicBezTo>
                    <a:pt x="454" y="282"/>
                    <a:pt x="281" y="95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4379448" y="153248"/>
              <a:ext cx="21820" cy="19339"/>
            </a:xfrm>
            <a:custGeom>
              <a:avLst/>
              <a:gdLst/>
              <a:ahLst/>
              <a:cxnLst/>
              <a:rect l="l" t="t" r="r" b="b"/>
              <a:pathLst>
                <a:path w="695" h="616" extrusionOk="0">
                  <a:moveTo>
                    <a:pt x="115" y="0"/>
                  </a:moveTo>
                  <a:cubicBezTo>
                    <a:pt x="77" y="0"/>
                    <a:pt x="39" y="5"/>
                    <a:pt x="0" y="13"/>
                  </a:cubicBezTo>
                  <a:cubicBezTo>
                    <a:pt x="147" y="214"/>
                    <a:pt x="294" y="401"/>
                    <a:pt x="494" y="535"/>
                  </a:cubicBezTo>
                  <a:cubicBezTo>
                    <a:pt x="547" y="574"/>
                    <a:pt x="615" y="601"/>
                    <a:pt x="695" y="615"/>
                  </a:cubicBezTo>
                  <a:cubicBezTo>
                    <a:pt x="681" y="588"/>
                    <a:pt x="681" y="548"/>
                    <a:pt x="668" y="521"/>
                  </a:cubicBezTo>
                  <a:cubicBezTo>
                    <a:pt x="563" y="185"/>
                    <a:pt x="359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4352982" y="148601"/>
              <a:ext cx="19779" cy="19339"/>
            </a:xfrm>
            <a:custGeom>
              <a:avLst/>
              <a:gdLst/>
              <a:ahLst/>
              <a:cxnLst/>
              <a:rect l="l" t="t" r="r" b="b"/>
              <a:pathLst>
                <a:path w="630" h="616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362"/>
                    <a:pt x="295" y="562"/>
                    <a:pt x="629" y="616"/>
                  </a:cubicBezTo>
                  <a:cubicBezTo>
                    <a:pt x="523" y="336"/>
                    <a:pt x="375" y="9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5069817" y="151741"/>
              <a:ext cx="24363" cy="8225"/>
            </a:xfrm>
            <a:custGeom>
              <a:avLst/>
              <a:gdLst/>
              <a:ahLst/>
              <a:cxnLst/>
              <a:rect l="l" t="t" r="r" b="b"/>
              <a:pathLst>
                <a:path w="776" h="262" extrusionOk="0">
                  <a:moveTo>
                    <a:pt x="359" y="0"/>
                  </a:moveTo>
                  <a:cubicBezTo>
                    <a:pt x="248" y="0"/>
                    <a:pt x="134" y="44"/>
                    <a:pt x="1" y="129"/>
                  </a:cubicBezTo>
                  <a:cubicBezTo>
                    <a:pt x="54" y="182"/>
                    <a:pt x="121" y="209"/>
                    <a:pt x="188" y="222"/>
                  </a:cubicBezTo>
                  <a:cubicBezTo>
                    <a:pt x="261" y="248"/>
                    <a:pt x="338" y="262"/>
                    <a:pt x="418" y="262"/>
                  </a:cubicBezTo>
                  <a:cubicBezTo>
                    <a:pt x="498" y="262"/>
                    <a:pt x="582" y="248"/>
                    <a:pt x="669" y="222"/>
                  </a:cubicBezTo>
                  <a:cubicBezTo>
                    <a:pt x="708" y="222"/>
                    <a:pt x="735" y="209"/>
                    <a:pt x="776" y="195"/>
                  </a:cubicBezTo>
                  <a:cubicBezTo>
                    <a:pt x="622" y="64"/>
                    <a:pt x="493" y="0"/>
                    <a:pt x="3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4331634" y="151144"/>
              <a:ext cx="15949" cy="21443"/>
            </a:xfrm>
            <a:custGeom>
              <a:avLst/>
              <a:gdLst/>
              <a:ahLst/>
              <a:cxnLst/>
              <a:rect l="l" t="t" r="r" b="b"/>
              <a:pathLst>
                <a:path w="508" h="683" extrusionOk="0">
                  <a:moveTo>
                    <a:pt x="13" y="0"/>
                  </a:moveTo>
                  <a:lnTo>
                    <a:pt x="13" y="0"/>
                  </a:lnTo>
                  <a:cubicBezTo>
                    <a:pt x="0" y="374"/>
                    <a:pt x="80" y="495"/>
                    <a:pt x="508" y="682"/>
                  </a:cubicBezTo>
                  <a:cubicBezTo>
                    <a:pt x="387" y="361"/>
                    <a:pt x="267" y="148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4411722" y="151960"/>
              <a:ext cx="15980" cy="17644"/>
            </a:xfrm>
            <a:custGeom>
              <a:avLst/>
              <a:gdLst/>
              <a:ahLst/>
              <a:cxnLst/>
              <a:rect l="l" t="t" r="r" b="b"/>
              <a:pathLst>
                <a:path w="509" h="562" extrusionOk="0">
                  <a:moveTo>
                    <a:pt x="81" y="1"/>
                  </a:moveTo>
                  <a:cubicBezTo>
                    <a:pt x="54" y="28"/>
                    <a:pt x="27" y="41"/>
                    <a:pt x="0" y="68"/>
                  </a:cubicBezTo>
                  <a:cubicBezTo>
                    <a:pt x="148" y="202"/>
                    <a:pt x="281" y="348"/>
                    <a:pt x="455" y="522"/>
                  </a:cubicBezTo>
                  <a:cubicBezTo>
                    <a:pt x="481" y="535"/>
                    <a:pt x="495" y="549"/>
                    <a:pt x="508" y="562"/>
                  </a:cubicBezTo>
                  <a:lnTo>
                    <a:pt x="508" y="522"/>
                  </a:lnTo>
                  <a:cubicBezTo>
                    <a:pt x="495" y="175"/>
                    <a:pt x="415" y="81"/>
                    <a:pt x="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8527661" y="172932"/>
              <a:ext cx="36481" cy="92741"/>
            </a:xfrm>
            <a:custGeom>
              <a:avLst/>
              <a:gdLst/>
              <a:ahLst/>
              <a:cxnLst/>
              <a:rect l="l" t="t" r="r" b="b"/>
              <a:pathLst>
                <a:path w="1162" h="2954" extrusionOk="0">
                  <a:moveTo>
                    <a:pt x="227" y="1"/>
                  </a:moveTo>
                  <a:cubicBezTo>
                    <a:pt x="40" y="175"/>
                    <a:pt x="107" y="309"/>
                    <a:pt x="173" y="428"/>
                  </a:cubicBezTo>
                  <a:cubicBezTo>
                    <a:pt x="294" y="656"/>
                    <a:pt x="401" y="883"/>
                    <a:pt x="561" y="1070"/>
                  </a:cubicBezTo>
                  <a:cubicBezTo>
                    <a:pt x="815" y="1390"/>
                    <a:pt x="775" y="1671"/>
                    <a:pt x="547" y="1965"/>
                  </a:cubicBezTo>
                  <a:cubicBezTo>
                    <a:pt x="360" y="2206"/>
                    <a:pt x="200" y="2432"/>
                    <a:pt x="40" y="2687"/>
                  </a:cubicBezTo>
                  <a:cubicBezTo>
                    <a:pt x="0" y="2753"/>
                    <a:pt x="27" y="2860"/>
                    <a:pt x="13" y="2954"/>
                  </a:cubicBezTo>
                  <a:cubicBezTo>
                    <a:pt x="107" y="2940"/>
                    <a:pt x="227" y="2940"/>
                    <a:pt x="267" y="2887"/>
                  </a:cubicBezTo>
                  <a:cubicBezTo>
                    <a:pt x="535" y="2526"/>
                    <a:pt x="788" y="2165"/>
                    <a:pt x="1028" y="1778"/>
                  </a:cubicBezTo>
                  <a:cubicBezTo>
                    <a:pt x="1162" y="1565"/>
                    <a:pt x="1108" y="1337"/>
                    <a:pt x="975" y="1123"/>
                  </a:cubicBezTo>
                  <a:cubicBezTo>
                    <a:pt x="775" y="816"/>
                    <a:pt x="601" y="509"/>
                    <a:pt x="401" y="202"/>
                  </a:cubicBezTo>
                  <a:cubicBezTo>
                    <a:pt x="360" y="122"/>
                    <a:pt x="294" y="8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4202445" y="171268"/>
              <a:ext cx="33593" cy="85583"/>
            </a:xfrm>
            <a:custGeom>
              <a:avLst/>
              <a:gdLst/>
              <a:ahLst/>
              <a:cxnLst/>
              <a:rect l="l" t="t" r="r" b="b"/>
              <a:pathLst>
                <a:path w="1070" h="2726" extrusionOk="0">
                  <a:moveTo>
                    <a:pt x="1069" y="0"/>
                  </a:moveTo>
                  <a:lnTo>
                    <a:pt x="1069" y="0"/>
                  </a:lnTo>
                  <a:cubicBezTo>
                    <a:pt x="895" y="81"/>
                    <a:pt x="802" y="94"/>
                    <a:pt x="761" y="161"/>
                  </a:cubicBezTo>
                  <a:cubicBezTo>
                    <a:pt x="535" y="442"/>
                    <a:pt x="321" y="736"/>
                    <a:pt x="120" y="1030"/>
                  </a:cubicBezTo>
                  <a:cubicBezTo>
                    <a:pt x="54" y="1123"/>
                    <a:pt x="0" y="1256"/>
                    <a:pt x="13" y="1350"/>
                  </a:cubicBezTo>
                  <a:cubicBezTo>
                    <a:pt x="54" y="1898"/>
                    <a:pt x="321" y="2325"/>
                    <a:pt x="695" y="2726"/>
                  </a:cubicBezTo>
                  <a:cubicBezTo>
                    <a:pt x="922" y="2539"/>
                    <a:pt x="829" y="2432"/>
                    <a:pt x="761" y="2312"/>
                  </a:cubicBezTo>
                  <a:cubicBezTo>
                    <a:pt x="668" y="2138"/>
                    <a:pt x="547" y="1965"/>
                    <a:pt x="454" y="1791"/>
                  </a:cubicBezTo>
                  <a:cubicBezTo>
                    <a:pt x="294" y="1511"/>
                    <a:pt x="307" y="1243"/>
                    <a:pt x="508" y="976"/>
                  </a:cubicBezTo>
                  <a:cubicBezTo>
                    <a:pt x="668" y="789"/>
                    <a:pt x="815" y="588"/>
                    <a:pt x="948" y="375"/>
                  </a:cubicBezTo>
                  <a:cubicBezTo>
                    <a:pt x="1002" y="294"/>
                    <a:pt x="1016" y="187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5384392" y="277790"/>
              <a:ext cx="612422" cy="16828"/>
            </a:xfrm>
            <a:custGeom>
              <a:avLst/>
              <a:gdLst/>
              <a:ahLst/>
              <a:cxnLst/>
              <a:rect l="l" t="t" r="r" b="b"/>
              <a:pathLst>
                <a:path w="19507" h="536" extrusionOk="0">
                  <a:moveTo>
                    <a:pt x="81" y="1"/>
                  </a:moveTo>
                  <a:cubicBezTo>
                    <a:pt x="28" y="15"/>
                    <a:pt x="1" y="54"/>
                    <a:pt x="1" y="95"/>
                  </a:cubicBezTo>
                  <a:cubicBezTo>
                    <a:pt x="1" y="134"/>
                    <a:pt x="28" y="161"/>
                    <a:pt x="81" y="161"/>
                  </a:cubicBezTo>
                  <a:lnTo>
                    <a:pt x="108" y="161"/>
                  </a:lnTo>
                  <a:cubicBezTo>
                    <a:pt x="108" y="175"/>
                    <a:pt x="94" y="175"/>
                    <a:pt x="81" y="188"/>
                  </a:cubicBezTo>
                  <a:cubicBezTo>
                    <a:pt x="67" y="188"/>
                    <a:pt x="67" y="202"/>
                    <a:pt x="67" y="202"/>
                  </a:cubicBezTo>
                  <a:cubicBezTo>
                    <a:pt x="67" y="215"/>
                    <a:pt x="81" y="229"/>
                    <a:pt x="81" y="229"/>
                  </a:cubicBezTo>
                  <a:cubicBezTo>
                    <a:pt x="67" y="241"/>
                    <a:pt x="54" y="268"/>
                    <a:pt x="54" y="282"/>
                  </a:cubicBezTo>
                  <a:lnTo>
                    <a:pt x="54" y="309"/>
                  </a:lnTo>
                  <a:cubicBezTo>
                    <a:pt x="67" y="322"/>
                    <a:pt x="81" y="335"/>
                    <a:pt x="108" y="335"/>
                  </a:cubicBezTo>
                  <a:cubicBezTo>
                    <a:pt x="1724" y="469"/>
                    <a:pt x="3368" y="509"/>
                    <a:pt x="4998" y="509"/>
                  </a:cubicBezTo>
                  <a:cubicBezTo>
                    <a:pt x="6587" y="509"/>
                    <a:pt x="8163" y="482"/>
                    <a:pt x="9727" y="482"/>
                  </a:cubicBezTo>
                  <a:cubicBezTo>
                    <a:pt x="11678" y="482"/>
                    <a:pt x="13628" y="535"/>
                    <a:pt x="15592" y="535"/>
                  </a:cubicBezTo>
                  <a:cubicBezTo>
                    <a:pt x="16847" y="535"/>
                    <a:pt x="18103" y="509"/>
                    <a:pt x="19359" y="428"/>
                  </a:cubicBezTo>
                  <a:cubicBezTo>
                    <a:pt x="19439" y="428"/>
                    <a:pt x="19493" y="375"/>
                    <a:pt x="19507" y="309"/>
                  </a:cubicBezTo>
                  <a:lnTo>
                    <a:pt x="19507" y="282"/>
                  </a:lnTo>
                  <a:cubicBezTo>
                    <a:pt x="19507" y="255"/>
                    <a:pt x="19493" y="215"/>
                    <a:pt x="19466" y="188"/>
                  </a:cubicBezTo>
                  <a:lnTo>
                    <a:pt x="19466" y="268"/>
                  </a:lnTo>
                  <a:lnTo>
                    <a:pt x="147" y="268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5987955" y="137299"/>
              <a:ext cx="10109" cy="2543"/>
            </a:xfrm>
            <a:custGeom>
              <a:avLst/>
              <a:gdLst/>
              <a:ahLst/>
              <a:cxnLst/>
              <a:rect l="l" t="t" r="r" b="b"/>
              <a:pathLst>
                <a:path w="322" h="81" extrusionOk="0">
                  <a:moveTo>
                    <a:pt x="148" y="1"/>
                  </a:moveTo>
                  <a:cubicBezTo>
                    <a:pt x="95" y="1"/>
                    <a:pt x="41" y="28"/>
                    <a:pt x="0" y="81"/>
                  </a:cubicBezTo>
                  <a:lnTo>
                    <a:pt x="321" y="81"/>
                  </a:lnTo>
                  <a:cubicBezTo>
                    <a:pt x="282" y="28"/>
                    <a:pt x="214" y="1"/>
                    <a:pt x="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4159654" y="285795"/>
              <a:ext cx="12181" cy="848"/>
            </a:xfrm>
            <a:custGeom>
              <a:avLst/>
              <a:gdLst/>
              <a:ahLst/>
              <a:cxnLst/>
              <a:rect l="l" t="t" r="r" b="b"/>
              <a:pathLst>
                <a:path w="388" h="27" extrusionOk="0">
                  <a:moveTo>
                    <a:pt x="1" y="0"/>
                  </a:moveTo>
                  <a:lnTo>
                    <a:pt x="1" y="0"/>
                  </a:lnTo>
                  <a:cubicBezTo>
                    <a:pt x="81" y="13"/>
                    <a:pt x="214" y="13"/>
                    <a:pt x="387" y="27"/>
                  </a:cubicBezTo>
                  <a:lnTo>
                    <a:pt x="387" y="27"/>
                  </a:lnTo>
                  <a:cubicBezTo>
                    <a:pt x="214" y="13"/>
                    <a:pt x="81" y="13"/>
                    <a:pt x="1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4171804" y="278638"/>
              <a:ext cx="113273" cy="8853"/>
            </a:xfrm>
            <a:custGeom>
              <a:avLst/>
              <a:gdLst/>
              <a:ahLst/>
              <a:cxnLst/>
              <a:rect l="l" t="t" r="r" b="b"/>
              <a:pathLst>
                <a:path w="3608" h="282" extrusionOk="0">
                  <a:moveTo>
                    <a:pt x="3608" y="1"/>
                  </a:moveTo>
                  <a:lnTo>
                    <a:pt x="3608" y="188"/>
                  </a:lnTo>
                  <a:cubicBezTo>
                    <a:pt x="3421" y="241"/>
                    <a:pt x="2325" y="282"/>
                    <a:pt x="1310" y="282"/>
                  </a:cubicBezTo>
                  <a:cubicBezTo>
                    <a:pt x="816" y="282"/>
                    <a:pt x="348" y="268"/>
                    <a:pt x="0" y="255"/>
                  </a:cubicBezTo>
                  <a:lnTo>
                    <a:pt x="0" y="255"/>
                  </a:lnTo>
                  <a:cubicBezTo>
                    <a:pt x="348" y="268"/>
                    <a:pt x="816" y="282"/>
                    <a:pt x="1310" y="282"/>
                  </a:cubicBezTo>
                  <a:cubicBezTo>
                    <a:pt x="2325" y="282"/>
                    <a:pt x="3421" y="241"/>
                    <a:pt x="3608" y="188"/>
                  </a:cubicBezTo>
                  <a:lnTo>
                    <a:pt x="3608" y="1"/>
                  </a:ln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4159654" y="138555"/>
              <a:ext cx="125423" cy="148938"/>
            </a:xfrm>
            <a:custGeom>
              <a:avLst/>
              <a:gdLst/>
              <a:ahLst/>
              <a:cxnLst/>
              <a:rect l="l" t="t" r="r" b="b"/>
              <a:pathLst>
                <a:path w="3995" h="4744" extrusionOk="0">
                  <a:moveTo>
                    <a:pt x="1" y="0"/>
                  </a:moveTo>
                  <a:lnTo>
                    <a:pt x="1" y="374"/>
                  </a:lnTo>
                  <a:cubicBezTo>
                    <a:pt x="1" y="415"/>
                    <a:pt x="13" y="455"/>
                    <a:pt x="27" y="508"/>
                  </a:cubicBezTo>
                  <a:cubicBezTo>
                    <a:pt x="13" y="615"/>
                    <a:pt x="1" y="722"/>
                    <a:pt x="1" y="829"/>
                  </a:cubicBezTo>
                  <a:lnTo>
                    <a:pt x="1" y="4690"/>
                  </a:lnTo>
                  <a:cubicBezTo>
                    <a:pt x="81" y="4703"/>
                    <a:pt x="214" y="4703"/>
                    <a:pt x="387" y="4717"/>
                  </a:cubicBezTo>
                  <a:cubicBezTo>
                    <a:pt x="735" y="4730"/>
                    <a:pt x="1203" y="4744"/>
                    <a:pt x="1697" y="4744"/>
                  </a:cubicBezTo>
                  <a:cubicBezTo>
                    <a:pt x="2712" y="4744"/>
                    <a:pt x="3808" y="4703"/>
                    <a:pt x="3995" y="4650"/>
                  </a:cubicBezTo>
                  <a:lnTo>
                    <a:pt x="3995" y="4463"/>
                  </a:lnTo>
                  <a:cubicBezTo>
                    <a:pt x="3380" y="4035"/>
                    <a:pt x="2699" y="3728"/>
                    <a:pt x="2098" y="3301"/>
                  </a:cubicBezTo>
                  <a:lnTo>
                    <a:pt x="2098" y="3301"/>
                  </a:lnTo>
                  <a:cubicBezTo>
                    <a:pt x="2111" y="3314"/>
                    <a:pt x="2111" y="3340"/>
                    <a:pt x="2124" y="3354"/>
                  </a:cubicBezTo>
                  <a:cubicBezTo>
                    <a:pt x="2165" y="3408"/>
                    <a:pt x="2204" y="3474"/>
                    <a:pt x="2204" y="3541"/>
                  </a:cubicBezTo>
                  <a:cubicBezTo>
                    <a:pt x="2204" y="3595"/>
                    <a:pt x="2165" y="3675"/>
                    <a:pt x="2058" y="3768"/>
                  </a:cubicBezTo>
                  <a:cubicBezTo>
                    <a:pt x="1764" y="3447"/>
                    <a:pt x="1524" y="3114"/>
                    <a:pt x="1417" y="2713"/>
                  </a:cubicBezTo>
                  <a:cubicBezTo>
                    <a:pt x="842" y="2072"/>
                    <a:pt x="562" y="1270"/>
                    <a:pt x="227" y="481"/>
                  </a:cubicBezTo>
                  <a:lnTo>
                    <a:pt x="227" y="294"/>
                  </a:lnTo>
                  <a:cubicBezTo>
                    <a:pt x="227" y="241"/>
                    <a:pt x="188" y="214"/>
                    <a:pt x="147" y="214"/>
                  </a:cubicBezTo>
                  <a:cubicBezTo>
                    <a:pt x="134" y="214"/>
                    <a:pt x="120" y="214"/>
                    <a:pt x="120" y="228"/>
                  </a:cubicBezTo>
                  <a:cubicBezTo>
                    <a:pt x="94" y="161"/>
                    <a:pt x="54" y="94"/>
                    <a:pt x="27" y="27"/>
                  </a:cubicBezTo>
                  <a:cubicBezTo>
                    <a:pt x="27" y="14"/>
                    <a:pt x="13" y="14"/>
                    <a:pt x="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4147912" y="138555"/>
              <a:ext cx="143883" cy="151449"/>
            </a:xfrm>
            <a:custGeom>
              <a:avLst/>
              <a:gdLst/>
              <a:ahLst/>
              <a:cxnLst/>
              <a:rect l="l" t="t" r="r" b="b"/>
              <a:pathLst>
                <a:path w="4583" h="4824" extrusionOk="0">
                  <a:moveTo>
                    <a:pt x="361" y="0"/>
                  </a:moveTo>
                  <a:cubicBezTo>
                    <a:pt x="321" y="0"/>
                    <a:pt x="294" y="27"/>
                    <a:pt x="294" y="68"/>
                  </a:cubicBezTo>
                  <a:cubicBezTo>
                    <a:pt x="321" y="175"/>
                    <a:pt x="348" y="268"/>
                    <a:pt x="375" y="374"/>
                  </a:cubicBezTo>
                  <a:lnTo>
                    <a:pt x="375" y="0"/>
                  </a:lnTo>
                  <a:close/>
                  <a:moveTo>
                    <a:pt x="375" y="829"/>
                  </a:moveTo>
                  <a:cubicBezTo>
                    <a:pt x="241" y="2004"/>
                    <a:pt x="0" y="3247"/>
                    <a:pt x="241" y="4409"/>
                  </a:cubicBezTo>
                  <a:cubicBezTo>
                    <a:pt x="147" y="4516"/>
                    <a:pt x="227" y="4703"/>
                    <a:pt x="387" y="4717"/>
                  </a:cubicBezTo>
                  <a:cubicBezTo>
                    <a:pt x="909" y="4770"/>
                    <a:pt x="1429" y="4824"/>
                    <a:pt x="1951" y="4824"/>
                  </a:cubicBezTo>
                  <a:cubicBezTo>
                    <a:pt x="2218" y="4824"/>
                    <a:pt x="2472" y="4810"/>
                    <a:pt x="2726" y="4783"/>
                  </a:cubicBezTo>
                  <a:cubicBezTo>
                    <a:pt x="2753" y="4783"/>
                    <a:pt x="2779" y="4770"/>
                    <a:pt x="2806" y="4757"/>
                  </a:cubicBezTo>
                  <a:cubicBezTo>
                    <a:pt x="3340" y="4770"/>
                    <a:pt x="3875" y="4783"/>
                    <a:pt x="4409" y="4810"/>
                  </a:cubicBezTo>
                  <a:lnTo>
                    <a:pt x="4422" y="4810"/>
                  </a:lnTo>
                  <a:cubicBezTo>
                    <a:pt x="4556" y="4810"/>
                    <a:pt x="4582" y="4623"/>
                    <a:pt x="4476" y="4543"/>
                  </a:cubicBezTo>
                  <a:cubicBezTo>
                    <a:pt x="4436" y="4516"/>
                    <a:pt x="4409" y="4489"/>
                    <a:pt x="4369" y="4463"/>
                  </a:cubicBezTo>
                  <a:lnTo>
                    <a:pt x="4369" y="4650"/>
                  </a:lnTo>
                  <a:cubicBezTo>
                    <a:pt x="4182" y="4703"/>
                    <a:pt x="3086" y="4744"/>
                    <a:pt x="2071" y="4744"/>
                  </a:cubicBezTo>
                  <a:cubicBezTo>
                    <a:pt x="1577" y="4744"/>
                    <a:pt x="1109" y="4730"/>
                    <a:pt x="761" y="4717"/>
                  </a:cubicBezTo>
                  <a:cubicBezTo>
                    <a:pt x="588" y="4703"/>
                    <a:pt x="455" y="4703"/>
                    <a:pt x="375" y="4690"/>
                  </a:cubicBezTo>
                  <a:lnTo>
                    <a:pt x="375" y="8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4204109" y="223697"/>
              <a:ext cx="24771" cy="33153"/>
            </a:xfrm>
            <a:custGeom>
              <a:avLst/>
              <a:gdLst/>
              <a:ahLst/>
              <a:cxnLst/>
              <a:rect l="l" t="t" r="r" b="b"/>
              <a:pathLst>
                <a:path w="789" h="1056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402"/>
                    <a:pt x="348" y="735"/>
                    <a:pt x="642" y="1056"/>
                  </a:cubicBezTo>
                  <a:cubicBezTo>
                    <a:pt x="749" y="963"/>
                    <a:pt x="788" y="883"/>
                    <a:pt x="788" y="829"/>
                  </a:cubicBezTo>
                  <a:cubicBezTo>
                    <a:pt x="788" y="762"/>
                    <a:pt x="749" y="696"/>
                    <a:pt x="708" y="642"/>
                  </a:cubicBezTo>
                  <a:cubicBezTo>
                    <a:pt x="695" y="628"/>
                    <a:pt x="695" y="602"/>
                    <a:pt x="682" y="589"/>
                  </a:cubicBezTo>
                  <a:cubicBezTo>
                    <a:pt x="494" y="455"/>
                    <a:pt x="321" y="322"/>
                    <a:pt x="161" y="16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8473128" y="139811"/>
              <a:ext cx="6310" cy="440"/>
            </a:xfrm>
            <a:custGeom>
              <a:avLst/>
              <a:gdLst/>
              <a:ahLst/>
              <a:cxnLst/>
              <a:rect l="l" t="t" r="r" b="b"/>
              <a:pathLst>
                <a:path w="201" h="14" extrusionOk="0">
                  <a:moveTo>
                    <a:pt x="200" y="1"/>
                  </a:moveTo>
                  <a:cubicBezTo>
                    <a:pt x="120" y="1"/>
                    <a:pt x="54" y="1"/>
                    <a:pt x="0" y="14"/>
                  </a:cubicBezTo>
                  <a:lnTo>
                    <a:pt x="27" y="14"/>
                  </a:lnTo>
                  <a:cubicBezTo>
                    <a:pt x="67" y="1"/>
                    <a:pt x="134" y="1"/>
                    <a:pt x="200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8472688" y="285356"/>
              <a:ext cx="96948" cy="1287"/>
            </a:xfrm>
            <a:custGeom>
              <a:avLst/>
              <a:gdLst/>
              <a:ahLst/>
              <a:cxnLst/>
              <a:rect l="l" t="t" r="r" b="b"/>
              <a:pathLst>
                <a:path w="3088" h="41" extrusionOk="0">
                  <a:moveTo>
                    <a:pt x="0" y="0"/>
                  </a:moveTo>
                  <a:lnTo>
                    <a:pt x="0" y="0"/>
                  </a:lnTo>
                  <a:cubicBezTo>
                    <a:pt x="41" y="14"/>
                    <a:pt x="94" y="14"/>
                    <a:pt x="134" y="14"/>
                  </a:cubicBezTo>
                  <a:lnTo>
                    <a:pt x="161" y="14"/>
                  </a:lnTo>
                  <a:cubicBezTo>
                    <a:pt x="100" y="10"/>
                    <a:pt x="46" y="5"/>
                    <a:pt x="0" y="0"/>
                  </a:cubicBezTo>
                  <a:close/>
                  <a:moveTo>
                    <a:pt x="161" y="14"/>
                  </a:moveTo>
                  <a:lnTo>
                    <a:pt x="161" y="14"/>
                  </a:lnTo>
                  <a:cubicBezTo>
                    <a:pt x="208" y="18"/>
                    <a:pt x="260" y="21"/>
                    <a:pt x="316" y="23"/>
                  </a:cubicBezTo>
                  <a:lnTo>
                    <a:pt x="316" y="23"/>
                  </a:lnTo>
                  <a:cubicBezTo>
                    <a:pt x="282" y="19"/>
                    <a:pt x="248" y="14"/>
                    <a:pt x="214" y="14"/>
                  </a:cubicBezTo>
                  <a:close/>
                  <a:moveTo>
                    <a:pt x="316" y="23"/>
                  </a:moveTo>
                  <a:cubicBezTo>
                    <a:pt x="336" y="25"/>
                    <a:pt x="355" y="27"/>
                    <a:pt x="375" y="27"/>
                  </a:cubicBezTo>
                  <a:lnTo>
                    <a:pt x="404" y="27"/>
                  </a:lnTo>
                  <a:cubicBezTo>
                    <a:pt x="374" y="26"/>
                    <a:pt x="344" y="25"/>
                    <a:pt x="316" y="23"/>
                  </a:cubicBezTo>
                  <a:close/>
                  <a:moveTo>
                    <a:pt x="404" y="27"/>
                  </a:moveTo>
                  <a:cubicBezTo>
                    <a:pt x="514" y="31"/>
                    <a:pt x="636" y="35"/>
                    <a:pt x="766" y="37"/>
                  </a:cubicBezTo>
                  <a:lnTo>
                    <a:pt x="766" y="37"/>
                  </a:lnTo>
                  <a:cubicBezTo>
                    <a:pt x="661" y="27"/>
                    <a:pt x="565" y="27"/>
                    <a:pt x="469" y="27"/>
                  </a:cubicBezTo>
                  <a:close/>
                  <a:moveTo>
                    <a:pt x="766" y="37"/>
                  </a:moveTo>
                  <a:cubicBezTo>
                    <a:pt x="778" y="38"/>
                    <a:pt x="790" y="40"/>
                    <a:pt x="802" y="41"/>
                  </a:cubicBezTo>
                  <a:lnTo>
                    <a:pt x="1217" y="41"/>
                  </a:lnTo>
                  <a:cubicBezTo>
                    <a:pt x="1059" y="41"/>
                    <a:pt x="908" y="40"/>
                    <a:pt x="766" y="37"/>
                  </a:cubicBezTo>
                  <a:close/>
                  <a:moveTo>
                    <a:pt x="3087" y="27"/>
                  </a:moveTo>
                  <a:cubicBezTo>
                    <a:pt x="3020" y="27"/>
                    <a:pt x="2954" y="27"/>
                    <a:pt x="2873" y="41"/>
                  </a:cubicBezTo>
                  <a:cubicBezTo>
                    <a:pt x="2954" y="41"/>
                    <a:pt x="3020" y="27"/>
                    <a:pt x="3087" y="27"/>
                  </a:cubicBez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8469329" y="139811"/>
              <a:ext cx="140964" cy="146834"/>
            </a:xfrm>
            <a:custGeom>
              <a:avLst/>
              <a:gdLst/>
              <a:ahLst/>
              <a:cxnLst/>
              <a:rect l="l" t="t" r="r" b="b"/>
              <a:pathLst>
                <a:path w="4490" h="4677" extrusionOk="0">
                  <a:moveTo>
                    <a:pt x="321" y="1"/>
                  </a:moveTo>
                  <a:cubicBezTo>
                    <a:pt x="241" y="1"/>
                    <a:pt x="175" y="1"/>
                    <a:pt x="121" y="14"/>
                  </a:cubicBezTo>
                  <a:lnTo>
                    <a:pt x="95" y="14"/>
                  </a:lnTo>
                  <a:cubicBezTo>
                    <a:pt x="68" y="14"/>
                    <a:pt x="41" y="28"/>
                    <a:pt x="27" y="28"/>
                  </a:cubicBezTo>
                  <a:lnTo>
                    <a:pt x="1" y="28"/>
                  </a:lnTo>
                  <a:lnTo>
                    <a:pt x="1" y="4436"/>
                  </a:lnTo>
                  <a:cubicBezTo>
                    <a:pt x="27" y="4517"/>
                    <a:pt x="54" y="4570"/>
                    <a:pt x="95" y="4624"/>
                  </a:cubicBezTo>
                  <a:lnTo>
                    <a:pt x="107" y="4636"/>
                  </a:lnTo>
                  <a:cubicBezTo>
                    <a:pt x="348" y="4663"/>
                    <a:pt x="802" y="4677"/>
                    <a:pt x="1324" y="4677"/>
                  </a:cubicBezTo>
                  <a:lnTo>
                    <a:pt x="2980" y="4677"/>
                  </a:lnTo>
                  <a:cubicBezTo>
                    <a:pt x="3061" y="4663"/>
                    <a:pt x="3127" y="4663"/>
                    <a:pt x="3194" y="4663"/>
                  </a:cubicBezTo>
                  <a:lnTo>
                    <a:pt x="3568" y="4663"/>
                  </a:lnTo>
                  <a:cubicBezTo>
                    <a:pt x="3595" y="4663"/>
                    <a:pt x="3608" y="4650"/>
                    <a:pt x="3622" y="4650"/>
                  </a:cubicBezTo>
                  <a:lnTo>
                    <a:pt x="3889" y="4650"/>
                  </a:lnTo>
                  <a:cubicBezTo>
                    <a:pt x="3942" y="4650"/>
                    <a:pt x="3982" y="4636"/>
                    <a:pt x="4022" y="4636"/>
                  </a:cubicBezTo>
                  <a:cubicBezTo>
                    <a:pt x="4263" y="4624"/>
                    <a:pt x="4436" y="4610"/>
                    <a:pt x="4490" y="4597"/>
                  </a:cubicBezTo>
                  <a:lnTo>
                    <a:pt x="4490" y="4490"/>
                  </a:lnTo>
                  <a:lnTo>
                    <a:pt x="4356" y="4490"/>
                  </a:lnTo>
                  <a:cubicBezTo>
                    <a:pt x="3702" y="4223"/>
                    <a:pt x="3100" y="3808"/>
                    <a:pt x="2566" y="3314"/>
                  </a:cubicBezTo>
                  <a:cubicBezTo>
                    <a:pt x="2432" y="3528"/>
                    <a:pt x="2286" y="3742"/>
                    <a:pt x="2125" y="3942"/>
                  </a:cubicBezTo>
                  <a:cubicBezTo>
                    <a:pt x="2085" y="3995"/>
                    <a:pt x="1965" y="3995"/>
                    <a:pt x="1871" y="4009"/>
                  </a:cubicBezTo>
                  <a:lnTo>
                    <a:pt x="1871" y="3968"/>
                  </a:lnTo>
                  <a:lnTo>
                    <a:pt x="1871" y="3861"/>
                  </a:lnTo>
                  <a:cubicBezTo>
                    <a:pt x="1871" y="3808"/>
                    <a:pt x="1871" y="3768"/>
                    <a:pt x="1898" y="3742"/>
                  </a:cubicBezTo>
                  <a:cubicBezTo>
                    <a:pt x="2031" y="3514"/>
                    <a:pt x="2192" y="3300"/>
                    <a:pt x="2339" y="3100"/>
                  </a:cubicBezTo>
                  <a:cubicBezTo>
                    <a:pt x="1470" y="2205"/>
                    <a:pt x="775" y="1083"/>
                    <a:pt x="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8464306" y="135196"/>
              <a:ext cx="155217" cy="159863"/>
            </a:xfrm>
            <a:custGeom>
              <a:avLst/>
              <a:gdLst/>
              <a:ahLst/>
              <a:cxnLst/>
              <a:rect l="l" t="t" r="r" b="b"/>
              <a:pathLst>
                <a:path w="4944" h="5092" extrusionOk="0">
                  <a:moveTo>
                    <a:pt x="308" y="0"/>
                  </a:moveTo>
                  <a:cubicBezTo>
                    <a:pt x="241" y="0"/>
                    <a:pt x="161" y="54"/>
                    <a:pt x="148" y="161"/>
                  </a:cubicBezTo>
                  <a:cubicBezTo>
                    <a:pt x="54" y="1056"/>
                    <a:pt x="121" y="1938"/>
                    <a:pt x="134" y="2820"/>
                  </a:cubicBezTo>
                  <a:cubicBezTo>
                    <a:pt x="148" y="3221"/>
                    <a:pt x="0" y="4115"/>
                    <a:pt x="161" y="4583"/>
                  </a:cubicBezTo>
                  <a:lnTo>
                    <a:pt x="161" y="175"/>
                  </a:lnTo>
                  <a:lnTo>
                    <a:pt x="187" y="175"/>
                  </a:lnTo>
                  <a:cubicBezTo>
                    <a:pt x="201" y="175"/>
                    <a:pt x="228" y="161"/>
                    <a:pt x="255" y="161"/>
                  </a:cubicBezTo>
                  <a:lnTo>
                    <a:pt x="308" y="161"/>
                  </a:lnTo>
                  <a:cubicBezTo>
                    <a:pt x="348" y="148"/>
                    <a:pt x="415" y="148"/>
                    <a:pt x="481" y="148"/>
                  </a:cubicBezTo>
                  <a:cubicBezTo>
                    <a:pt x="481" y="134"/>
                    <a:pt x="468" y="121"/>
                    <a:pt x="468" y="121"/>
                  </a:cubicBezTo>
                  <a:cubicBezTo>
                    <a:pt x="442" y="41"/>
                    <a:pt x="374" y="0"/>
                    <a:pt x="308" y="0"/>
                  </a:cubicBezTo>
                  <a:close/>
                  <a:moveTo>
                    <a:pt x="4650" y="4637"/>
                  </a:moveTo>
                  <a:lnTo>
                    <a:pt x="4650" y="4744"/>
                  </a:lnTo>
                  <a:cubicBezTo>
                    <a:pt x="4596" y="4757"/>
                    <a:pt x="4423" y="4771"/>
                    <a:pt x="4182" y="4783"/>
                  </a:cubicBezTo>
                  <a:cubicBezTo>
                    <a:pt x="4142" y="4783"/>
                    <a:pt x="4102" y="4797"/>
                    <a:pt x="4049" y="4797"/>
                  </a:cubicBezTo>
                  <a:lnTo>
                    <a:pt x="3782" y="4797"/>
                  </a:lnTo>
                  <a:cubicBezTo>
                    <a:pt x="3768" y="4797"/>
                    <a:pt x="3755" y="4810"/>
                    <a:pt x="3728" y="4810"/>
                  </a:cubicBezTo>
                  <a:lnTo>
                    <a:pt x="3354" y="4810"/>
                  </a:lnTo>
                  <a:cubicBezTo>
                    <a:pt x="3287" y="4810"/>
                    <a:pt x="3221" y="4824"/>
                    <a:pt x="3140" y="4824"/>
                  </a:cubicBezTo>
                  <a:lnTo>
                    <a:pt x="1069" y="4824"/>
                  </a:lnTo>
                  <a:cubicBezTo>
                    <a:pt x="949" y="4810"/>
                    <a:pt x="842" y="4810"/>
                    <a:pt x="736" y="4810"/>
                  </a:cubicBezTo>
                  <a:lnTo>
                    <a:pt x="642" y="4810"/>
                  </a:lnTo>
                  <a:cubicBezTo>
                    <a:pt x="588" y="4810"/>
                    <a:pt x="535" y="4797"/>
                    <a:pt x="481" y="4797"/>
                  </a:cubicBezTo>
                  <a:lnTo>
                    <a:pt x="401" y="4797"/>
                  </a:lnTo>
                  <a:cubicBezTo>
                    <a:pt x="361" y="4797"/>
                    <a:pt x="308" y="4797"/>
                    <a:pt x="267" y="4783"/>
                  </a:cubicBezTo>
                  <a:lnTo>
                    <a:pt x="267" y="4783"/>
                  </a:lnTo>
                  <a:cubicBezTo>
                    <a:pt x="468" y="4997"/>
                    <a:pt x="909" y="5011"/>
                    <a:pt x="1270" y="5011"/>
                  </a:cubicBezTo>
                  <a:lnTo>
                    <a:pt x="1591" y="5011"/>
                  </a:lnTo>
                  <a:cubicBezTo>
                    <a:pt x="2218" y="5064"/>
                    <a:pt x="2859" y="5091"/>
                    <a:pt x="3488" y="5091"/>
                  </a:cubicBezTo>
                  <a:cubicBezTo>
                    <a:pt x="3862" y="5091"/>
                    <a:pt x="4249" y="5091"/>
                    <a:pt x="4610" y="5051"/>
                  </a:cubicBezTo>
                  <a:cubicBezTo>
                    <a:pt x="4717" y="5051"/>
                    <a:pt x="4783" y="4984"/>
                    <a:pt x="4810" y="4917"/>
                  </a:cubicBezTo>
                  <a:lnTo>
                    <a:pt x="4850" y="4917"/>
                  </a:lnTo>
                  <a:cubicBezTo>
                    <a:pt x="4931" y="4917"/>
                    <a:pt x="4943" y="4783"/>
                    <a:pt x="4863" y="4757"/>
                  </a:cubicBezTo>
                  <a:cubicBezTo>
                    <a:pt x="4837" y="4757"/>
                    <a:pt x="4810" y="4744"/>
                    <a:pt x="4783" y="4730"/>
                  </a:cubicBezTo>
                  <a:cubicBezTo>
                    <a:pt x="4756" y="4690"/>
                    <a:pt x="4717" y="4650"/>
                    <a:pt x="4650" y="4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8528037" y="237134"/>
              <a:ext cx="21851" cy="28538"/>
            </a:xfrm>
            <a:custGeom>
              <a:avLst/>
              <a:gdLst/>
              <a:ahLst/>
              <a:cxnLst/>
              <a:rect l="l" t="t" r="r" b="b"/>
              <a:pathLst>
                <a:path w="696" h="909" extrusionOk="0">
                  <a:moveTo>
                    <a:pt x="469" y="0"/>
                  </a:moveTo>
                  <a:cubicBezTo>
                    <a:pt x="322" y="200"/>
                    <a:pt x="161" y="414"/>
                    <a:pt x="28" y="642"/>
                  </a:cubicBezTo>
                  <a:cubicBezTo>
                    <a:pt x="1" y="668"/>
                    <a:pt x="1" y="708"/>
                    <a:pt x="1" y="761"/>
                  </a:cubicBezTo>
                  <a:lnTo>
                    <a:pt x="1" y="868"/>
                  </a:lnTo>
                  <a:lnTo>
                    <a:pt x="1" y="909"/>
                  </a:lnTo>
                  <a:cubicBezTo>
                    <a:pt x="95" y="895"/>
                    <a:pt x="215" y="895"/>
                    <a:pt x="255" y="842"/>
                  </a:cubicBezTo>
                  <a:cubicBezTo>
                    <a:pt x="416" y="642"/>
                    <a:pt x="562" y="428"/>
                    <a:pt x="696" y="214"/>
                  </a:cubicBezTo>
                  <a:cubicBezTo>
                    <a:pt x="629" y="147"/>
                    <a:pt x="549" y="81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4208724" y="138555"/>
              <a:ext cx="44079" cy="879"/>
            </a:xfrm>
            <a:custGeom>
              <a:avLst/>
              <a:gdLst/>
              <a:ahLst/>
              <a:cxnLst/>
              <a:rect l="l" t="t" r="r" b="b"/>
              <a:pathLst>
                <a:path w="1404" h="28" extrusionOk="0">
                  <a:moveTo>
                    <a:pt x="0" y="0"/>
                  </a:moveTo>
                  <a:cubicBezTo>
                    <a:pt x="214" y="0"/>
                    <a:pt x="428" y="14"/>
                    <a:pt x="629" y="14"/>
                  </a:cubicBezTo>
                  <a:cubicBezTo>
                    <a:pt x="896" y="14"/>
                    <a:pt x="1149" y="14"/>
                    <a:pt x="1403" y="27"/>
                  </a:cubicBezTo>
                  <a:lnTo>
                    <a:pt x="1403" y="14"/>
                  </a:lnTo>
                  <a:lnTo>
                    <a:pt x="641" y="14"/>
                  </a:lnTo>
                  <a:cubicBezTo>
                    <a:pt x="428" y="0"/>
                    <a:pt x="214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4285044" y="168757"/>
              <a:ext cx="31" cy="65898"/>
            </a:xfrm>
            <a:custGeom>
              <a:avLst/>
              <a:gdLst/>
              <a:ahLst/>
              <a:cxnLst/>
              <a:rect l="l" t="t" r="r" b="b"/>
              <a:pathLst>
                <a:path w="1" h="2099" extrusionOk="0">
                  <a:moveTo>
                    <a:pt x="1" y="0"/>
                  </a:moveTo>
                  <a:lnTo>
                    <a:pt x="1" y="2098"/>
                  </a:lnTo>
                  <a:lnTo>
                    <a:pt x="1" y="20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4198238" y="138555"/>
              <a:ext cx="86839" cy="96948"/>
            </a:xfrm>
            <a:custGeom>
              <a:avLst/>
              <a:gdLst/>
              <a:ahLst/>
              <a:cxnLst/>
              <a:rect l="l" t="t" r="r" b="b"/>
              <a:pathLst>
                <a:path w="2766" h="3088" extrusionOk="0">
                  <a:moveTo>
                    <a:pt x="334" y="0"/>
                  </a:moveTo>
                  <a:cubicBezTo>
                    <a:pt x="268" y="14"/>
                    <a:pt x="214" y="41"/>
                    <a:pt x="147" y="68"/>
                  </a:cubicBezTo>
                  <a:cubicBezTo>
                    <a:pt x="67" y="94"/>
                    <a:pt x="1" y="228"/>
                    <a:pt x="94" y="294"/>
                  </a:cubicBezTo>
                  <a:cubicBezTo>
                    <a:pt x="695" y="789"/>
                    <a:pt x="1617" y="321"/>
                    <a:pt x="1764" y="1336"/>
                  </a:cubicBezTo>
                  <a:cubicBezTo>
                    <a:pt x="1857" y="1924"/>
                    <a:pt x="1830" y="2779"/>
                    <a:pt x="2498" y="3060"/>
                  </a:cubicBezTo>
                  <a:cubicBezTo>
                    <a:pt x="2539" y="3073"/>
                    <a:pt x="2592" y="3087"/>
                    <a:pt x="2632" y="3087"/>
                  </a:cubicBezTo>
                  <a:cubicBezTo>
                    <a:pt x="2673" y="3087"/>
                    <a:pt x="2726" y="3073"/>
                    <a:pt x="2766" y="3060"/>
                  </a:cubicBezTo>
                  <a:lnTo>
                    <a:pt x="2766" y="962"/>
                  </a:lnTo>
                  <a:cubicBezTo>
                    <a:pt x="2699" y="789"/>
                    <a:pt x="2619" y="629"/>
                    <a:pt x="2498" y="481"/>
                  </a:cubicBezTo>
                  <a:cubicBezTo>
                    <a:pt x="2311" y="268"/>
                    <a:pt x="2044" y="107"/>
                    <a:pt x="1737" y="27"/>
                  </a:cubicBezTo>
                  <a:cubicBezTo>
                    <a:pt x="1483" y="14"/>
                    <a:pt x="1230" y="14"/>
                    <a:pt x="963" y="14"/>
                  </a:cubicBezTo>
                  <a:cubicBezTo>
                    <a:pt x="762" y="14"/>
                    <a:pt x="548" y="0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4208724" y="136043"/>
              <a:ext cx="82663" cy="98612"/>
            </a:xfrm>
            <a:custGeom>
              <a:avLst/>
              <a:gdLst/>
              <a:ahLst/>
              <a:cxnLst/>
              <a:rect l="l" t="t" r="r" b="b"/>
              <a:pathLst>
                <a:path w="2633" h="3141" extrusionOk="0">
                  <a:moveTo>
                    <a:pt x="668" y="0"/>
                  </a:moveTo>
                  <a:cubicBezTo>
                    <a:pt x="428" y="0"/>
                    <a:pt x="201" y="27"/>
                    <a:pt x="0" y="80"/>
                  </a:cubicBezTo>
                  <a:lnTo>
                    <a:pt x="14" y="80"/>
                  </a:lnTo>
                  <a:cubicBezTo>
                    <a:pt x="214" y="80"/>
                    <a:pt x="428" y="80"/>
                    <a:pt x="641" y="94"/>
                  </a:cubicBezTo>
                  <a:lnTo>
                    <a:pt x="1403" y="94"/>
                  </a:lnTo>
                  <a:cubicBezTo>
                    <a:pt x="1163" y="27"/>
                    <a:pt x="909" y="0"/>
                    <a:pt x="668" y="0"/>
                  </a:cubicBezTo>
                  <a:close/>
                  <a:moveTo>
                    <a:pt x="2432" y="1042"/>
                  </a:moveTo>
                  <a:lnTo>
                    <a:pt x="2432" y="3140"/>
                  </a:lnTo>
                  <a:cubicBezTo>
                    <a:pt x="2499" y="3100"/>
                    <a:pt x="2552" y="3020"/>
                    <a:pt x="2565" y="2913"/>
                  </a:cubicBezTo>
                  <a:cubicBezTo>
                    <a:pt x="2606" y="2352"/>
                    <a:pt x="2633" y="1617"/>
                    <a:pt x="2432" y="1042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8564110" y="147785"/>
              <a:ext cx="46182" cy="69666"/>
            </a:xfrm>
            <a:custGeom>
              <a:avLst/>
              <a:gdLst/>
              <a:ahLst/>
              <a:cxnLst/>
              <a:rect l="l" t="t" r="r" b="b"/>
              <a:pathLst>
                <a:path w="1471" h="2219" extrusionOk="0">
                  <a:moveTo>
                    <a:pt x="402" y="0"/>
                  </a:moveTo>
                  <a:cubicBezTo>
                    <a:pt x="335" y="0"/>
                    <a:pt x="268" y="14"/>
                    <a:pt x="202" y="41"/>
                  </a:cubicBezTo>
                  <a:cubicBezTo>
                    <a:pt x="28" y="94"/>
                    <a:pt x="1" y="308"/>
                    <a:pt x="148" y="415"/>
                  </a:cubicBezTo>
                  <a:cubicBezTo>
                    <a:pt x="402" y="588"/>
                    <a:pt x="576" y="762"/>
                    <a:pt x="603" y="1083"/>
                  </a:cubicBezTo>
                  <a:cubicBezTo>
                    <a:pt x="642" y="1404"/>
                    <a:pt x="576" y="1698"/>
                    <a:pt x="656" y="2018"/>
                  </a:cubicBezTo>
                  <a:cubicBezTo>
                    <a:pt x="696" y="2152"/>
                    <a:pt x="790" y="2218"/>
                    <a:pt x="909" y="2218"/>
                  </a:cubicBezTo>
                  <a:cubicBezTo>
                    <a:pt x="1003" y="2218"/>
                    <a:pt x="1096" y="2178"/>
                    <a:pt x="1150" y="2084"/>
                  </a:cubicBezTo>
                  <a:cubicBezTo>
                    <a:pt x="1458" y="1657"/>
                    <a:pt x="1471" y="1056"/>
                    <a:pt x="1230" y="588"/>
                  </a:cubicBezTo>
                  <a:cubicBezTo>
                    <a:pt x="1084" y="294"/>
                    <a:pt x="749" y="0"/>
                    <a:pt x="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6031563" y="143578"/>
              <a:ext cx="2574" cy="31"/>
            </a:xfrm>
            <a:custGeom>
              <a:avLst/>
              <a:gdLst/>
              <a:ahLst/>
              <a:cxnLst/>
              <a:rect l="l" t="t" r="r" b="b"/>
              <a:pathLst>
                <a:path w="82" h="1" extrusionOk="0">
                  <a:moveTo>
                    <a:pt x="1" y="1"/>
                  </a:moveTo>
                  <a:lnTo>
                    <a:pt x="81" y="1"/>
                  </a:lnTo>
                  <a:lnTo>
                    <a:pt x="8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6018597" y="143578"/>
              <a:ext cx="35665" cy="33185"/>
            </a:xfrm>
            <a:custGeom>
              <a:avLst/>
              <a:gdLst/>
              <a:ahLst/>
              <a:cxnLst/>
              <a:rect l="l" t="t" r="r" b="b"/>
              <a:pathLst>
                <a:path w="1136" h="1057" extrusionOk="0">
                  <a:moveTo>
                    <a:pt x="414" y="1057"/>
                  </a:moveTo>
                  <a:lnTo>
                    <a:pt x="414" y="1057"/>
                  </a:lnTo>
                  <a:lnTo>
                    <a:pt x="414" y="1057"/>
                  </a:lnTo>
                  <a:lnTo>
                    <a:pt x="414" y="1057"/>
                  </a:lnTo>
                  <a:close/>
                  <a:moveTo>
                    <a:pt x="615" y="1016"/>
                  </a:moveTo>
                  <a:lnTo>
                    <a:pt x="615" y="1030"/>
                  </a:lnTo>
                  <a:lnTo>
                    <a:pt x="615" y="1016"/>
                  </a:lnTo>
                  <a:close/>
                  <a:moveTo>
                    <a:pt x="0" y="535"/>
                  </a:moveTo>
                  <a:cubicBezTo>
                    <a:pt x="0" y="789"/>
                    <a:pt x="134" y="1057"/>
                    <a:pt x="414" y="1057"/>
                  </a:cubicBezTo>
                  <a:cubicBezTo>
                    <a:pt x="134" y="1057"/>
                    <a:pt x="0" y="789"/>
                    <a:pt x="0" y="535"/>
                  </a:cubicBezTo>
                  <a:close/>
                  <a:moveTo>
                    <a:pt x="494" y="1"/>
                  </a:moveTo>
                  <a:cubicBezTo>
                    <a:pt x="535" y="1"/>
                    <a:pt x="574" y="15"/>
                    <a:pt x="615" y="27"/>
                  </a:cubicBezTo>
                  <a:cubicBezTo>
                    <a:pt x="775" y="95"/>
                    <a:pt x="948" y="134"/>
                    <a:pt x="1135" y="175"/>
                  </a:cubicBezTo>
                  <a:lnTo>
                    <a:pt x="1135" y="175"/>
                  </a:lnTo>
                  <a:cubicBezTo>
                    <a:pt x="948" y="134"/>
                    <a:pt x="775" y="95"/>
                    <a:pt x="615" y="27"/>
                  </a:cubicBezTo>
                  <a:cubicBezTo>
                    <a:pt x="574" y="15"/>
                    <a:pt x="535" y="1"/>
                    <a:pt x="494" y="1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6018597" y="141914"/>
              <a:ext cx="2357262" cy="36544"/>
            </a:xfrm>
            <a:custGeom>
              <a:avLst/>
              <a:gdLst/>
              <a:ahLst/>
              <a:cxnLst/>
              <a:rect l="l" t="t" r="r" b="b"/>
              <a:pathLst>
                <a:path w="75084" h="1164" extrusionOk="0">
                  <a:moveTo>
                    <a:pt x="71290" y="0"/>
                  </a:moveTo>
                  <a:cubicBezTo>
                    <a:pt x="70381" y="0"/>
                    <a:pt x="69459" y="41"/>
                    <a:pt x="68550" y="94"/>
                  </a:cubicBezTo>
                  <a:cubicBezTo>
                    <a:pt x="67642" y="134"/>
                    <a:pt x="66747" y="174"/>
                    <a:pt x="65892" y="174"/>
                  </a:cubicBezTo>
                  <a:lnTo>
                    <a:pt x="65851" y="174"/>
                  </a:lnTo>
                  <a:cubicBezTo>
                    <a:pt x="62859" y="174"/>
                    <a:pt x="59880" y="174"/>
                    <a:pt x="56900" y="161"/>
                  </a:cubicBezTo>
                  <a:cubicBezTo>
                    <a:pt x="51543" y="148"/>
                    <a:pt x="46199" y="134"/>
                    <a:pt x="40841" y="134"/>
                  </a:cubicBezTo>
                  <a:lnTo>
                    <a:pt x="38317" y="134"/>
                  </a:lnTo>
                  <a:cubicBezTo>
                    <a:pt x="33761" y="134"/>
                    <a:pt x="29205" y="161"/>
                    <a:pt x="24649" y="161"/>
                  </a:cubicBezTo>
                  <a:cubicBezTo>
                    <a:pt x="23006" y="161"/>
                    <a:pt x="21376" y="161"/>
                    <a:pt x="19746" y="148"/>
                  </a:cubicBezTo>
                  <a:cubicBezTo>
                    <a:pt x="16767" y="134"/>
                    <a:pt x="13788" y="68"/>
                    <a:pt x="10795" y="68"/>
                  </a:cubicBezTo>
                  <a:lnTo>
                    <a:pt x="10662" y="68"/>
                  </a:lnTo>
                  <a:cubicBezTo>
                    <a:pt x="9098" y="68"/>
                    <a:pt x="7548" y="161"/>
                    <a:pt x="5986" y="214"/>
                  </a:cubicBezTo>
                  <a:cubicBezTo>
                    <a:pt x="5024" y="241"/>
                    <a:pt x="3861" y="388"/>
                    <a:pt x="2765" y="388"/>
                  </a:cubicBezTo>
                  <a:cubicBezTo>
                    <a:pt x="2191" y="388"/>
                    <a:pt x="1630" y="348"/>
                    <a:pt x="1135" y="228"/>
                  </a:cubicBezTo>
                  <a:cubicBezTo>
                    <a:pt x="948" y="187"/>
                    <a:pt x="775" y="148"/>
                    <a:pt x="615" y="80"/>
                  </a:cubicBezTo>
                  <a:cubicBezTo>
                    <a:pt x="574" y="68"/>
                    <a:pt x="535" y="54"/>
                    <a:pt x="494" y="54"/>
                  </a:cubicBezTo>
                  <a:lnTo>
                    <a:pt x="414" y="54"/>
                  </a:lnTo>
                  <a:cubicBezTo>
                    <a:pt x="134" y="54"/>
                    <a:pt x="0" y="308"/>
                    <a:pt x="0" y="575"/>
                  </a:cubicBezTo>
                  <a:lnTo>
                    <a:pt x="0" y="588"/>
                  </a:lnTo>
                  <a:cubicBezTo>
                    <a:pt x="0" y="842"/>
                    <a:pt x="134" y="1110"/>
                    <a:pt x="414" y="1110"/>
                  </a:cubicBezTo>
                  <a:cubicBezTo>
                    <a:pt x="467" y="1110"/>
                    <a:pt x="535" y="1096"/>
                    <a:pt x="615" y="1083"/>
                  </a:cubicBezTo>
                  <a:lnTo>
                    <a:pt x="615" y="1069"/>
                  </a:lnTo>
                  <a:cubicBezTo>
                    <a:pt x="775" y="1016"/>
                    <a:pt x="948" y="962"/>
                    <a:pt x="1135" y="923"/>
                  </a:cubicBezTo>
                  <a:cubicBezTo>
                    <a:pt x="1643" y="816"/>
                    <a:pt x="2204" y="775"/>
                    <a:pt x="2779" y="775"/>
                  </a:cubicBezTo>
                  <a:cubicBezTo>
                    <a:pt x="3888" y="775"/>
                    <a:pt x="5050" y="923"/>
                    <a:pt x="5986" y="949"/>
                  </a:cubicBezTo>
                  <a:cubicBezTo>
                    <a:pt x="7548" y="1003"/>
                    <a:pt x="9085" y="1096"/>
                    <a:pt x="10662" y="1096"/>
                  </a:cubicBezTo>
                  <a:lnTo>
                    <a:pt x="10795" y="1096"/>
                  </a:lnTo>
                  <a:cubicBezTo>
                    <a:pt x="13788" y="1083"/>
                    <a:pt x="16767" y="1029"/>
                    <a:pt x="19746" y="1016"/>
                  </a:cubicBezTo>
                  <a:cubicBezTo>
                    <a:pt x="21416" y="1003"/>
                    <a:pt x="23099" y="1003"/>
                    <a:pt x="24770" y="1003"/>
                  </a:cubicBezTo>
                  <a:cubicBezTo>
                    <a:pt x="29286" y="1003"/>
                    <a:pt x="33801" y="1016"/>
                    <a:pt x="38317" y="1029"/>
                  </a:cubicBezTo>
                  <a:lnTo>
                    <a:pt x="40841" y="1029"/>
                  </a:lnTo>
                  <a:cubicBezTo>
                    <a:pt x="46199" y="1029"/>
                    <a:pt x="51543" y="1016"/>
                    <a:pt x="56900" y="1003"/>
                  </a:cubicBezTo>
                  <a:cubicBezTo>
                    <a:pt x="59880" y="989"/>
                    <a:pt x="62859" y="989"/>
                    <a:pt x="65851" y="976"/>
                  </a:cubicBezTo>
                  <a:lnTo>
                    <a:pt x="65892" y="976"/>
                  </a:lnTo>
                  <a:cubicBezTo>
                    <a:pt x="66747" y="976"/>
                    <a:pt x="67642" y="1029"/>
                    <a:pt x="68550" y="1069"/>
                  </a:cubicBezTo>
                  <a:cubicBezTo>
                    <a:pt x="69459" y="1110"/>
                    <a:pt x="70381" y="1163"/>
                    <a:pt x="71302" y="1163"/>
                  </a:cubicBezTo>
                  <a:cubicBezTo>
                    <a:pt x="72519" y="1163"/>
                    <a:pt x="73734" y="1083"/>
                    <a:pt x="74856" y="802"/>
                  </a:cubicBezTo>
                  <a:cubicBezTo>
                    <a:pt x="75084" y="748"/>
                    <a:pt x="75084" y="401"/>
                    <a:pt x="74856" y="348"/>
                  </a:cubicBezTo>
                  <a:cubicBezTo>
                    <a:pt x="73734" y="80"/>
                    <a:pt x="72519" y="0"/>
                    <a:pt x="71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4920598" y="196447"/>
              <a:ext cx="161402" cy="2983"/>
            </a:xfrm>
            <a:custGeom>
              <a:avLst/>
              <a:gdLst/>
              <a:ahLst/>
              <a:cxnLst/>
              <a:rect l="l" t="t" r="r" b="b"/>
              <a:pathLst>
                <a:path w="5141" h="95" extrusionOk="0">
                  <a:moveTo>
                    <a:pt x="0" y="0"/>
                  </a:moveTo>
                  <a:cubicBezTo>
                    <a:pt x="1709" y="54"/>
                    <a:pt x="3419" y="94"/>
                    <a:pt x="5141" y="94"/>
                  </a:cubicBezTo>
                  <a:cubicBezTo>
                    <a:pt x="3431" y="94"/>
                    <a:pt x="1709" y="54"/>
                    <a:pt x="0" y="0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4336657" y="158679"/>
              <a:ext cx="963889" cy="40751"/>
            </a:xfrm>
            <a:custGeom>
              <a:avLst/>
              <a:gdLst/>
              <a:ahLst/>
              <a:cxnLst/>
              <a:rect l="l" t="t" r="r" b="b"/>
              <a:pathLst>
                <a:path w="30702" h="1298" extrusionOk="0">
                  <a:moveTo>
                    <a:pt x="23541" y="1"/>
                  </a:moveTo>
                  <a:cubicBezTo>
                    <a:pt x="20641" y="15"/>
                    <a:pt x="17743" y="134"/>
                    <a:pt x="14910" y="161"/>
                  </a:cubicBezTo>
                  <a:cubicBezTo>
                    <a:pt x="12385" y="175"/>
                    <a:pt x="9860" y="188"/>
                    <a:pt x="7335" y="241"/>
                  </a:cubicBezTo>
                  <a:cubicBezTo>
                    <a:pt x="6239" y="268"/>
                    <a:pt x="5131" y="255"/>
                    <a:pt x="4021" y="282"/>
                  </a:cubicBezTo>
                  <a:cubicBezTo>
                    <a:pt x="4115" y="375"/>
                    <a:pt x="4222" y="469"/>
                    <a:pt x="4342" y="549"/>
                  </a:cubicBezTo>
                  <a:cubicBezTo>
                    <a:pt x="4289" y="562"/>
                    <a:pt x="4235" y="576"/>
                    <a:pt x="4182" y="576"/>
                  </a:cubicBezTo>
                  <a:cubicBezTo>
                    <a:pt x="3982" y="576"/>
                    <a:pt x="3795" y="469"/>
                    <a:pt x="3634" y="282"/>
                  </a:cubicBezTo>
                  <a:cubicBezTo>
                    <a:pt x="3394" y="282"/>
                    <a:pt x="3140" y="295"/>
                    <a:pt x="2899" y="308"/>
                  </a:cubicBezTo>
                  <a:lnTo>
                    <a:pt x="2899" y="348"/>
                  </a:lnTo>
                  <a:cubicBezTo>
                    <a:pt x="2886" y="335"/>
                    <a:pt x="2872" y="321"/>
                    <a:pt x="2846" y="308"/>
                  </a:cubicBezTo>
                  <a:cubicBezTo>
                    <a:pt x="2578" y="321"/>
                    <a:pt x="2298" y="335"/>
                    <a:pt x="2031" y="348"/>
                  </a:cubicBezTo>
                  <a:cubicBezTo>
                    <a:pt x="2044" y="375"/>
                    <a:pt x="2044" y="415"/>
                    <a:pt x="2058" y="442"/>
                  </a:cubicBezTo>
                  <a:cubicBezTo>
                    <a:pt x="1978" y="428"/>
                    <a:pt x="1910" y="401"/>
                    <a:pt x="1857" y="362"/>
                  </a:cubicBezTo>
                  <a:cubicBezTo>
                    <a:pt x="1256" y="401"/>
                    <a:pt x="668" y="455"/>
                    <a:pt x="81" y="549"/>
                  </a:cubicBezTo>
                  <a:cubicBezTo>
                    <a:pt x="27" y="549"/>
                    <a:pt x="0" y="602"/>
                    <a:pt x="0" y="656"/>
                  </a:cubicBezTo>
                  <a:cubicBezTo>
                    <a:pt x="0" y="695"/>
                    <a:pt x="27" y="749"/>
                    <a:pt x="81" y="749"/>
                  </a:cubicBezTo>
                  <a:cubicBezTo>
                    <a:pt x="2352" y="1096"/>
                    <a:pt x="4703" y="1003"/>
                    <a:pt x="6987" y="1057"/>
                  </a:cubicBezTo>
                  <a:cubicBezTo>
                    <a:pt x="9633" y="1110"/>
                    <a:pt x="12265" y="1137"/>
                    <a:pt x="14910" y="1150"/>
                  </a:cubicBezTo>
                  <a:lnTo>
                    <a:pt x="15177" y="1150"/>
                  </a:lnTo>
                  <a:cubicBezTo>
                    <a:pt x="16313" y="1150"/>
                    <a:pt x="17449" y="1176"/>
                    <a:pt x="18598" y="1203"/>
                  </a:cubicBezTo>
                  <a:cubicBezTo>
                    <a:pt x="20308" y="1256"/>
                    <a:pt x="22031" y="1297"/>
                    <a:pt x="23741" y="1297"/>
                  </a:cubicBezTo>
                  <a:cubicBezTo>
                    <a:pt x="25985" y="1297"/>
                    <a:pt x="28217" y="1217"/>
                    <a:pt x="30394" y="963"/>
                  </a:cubicBezTo>
                  <a:cubicBezTo>
                    <a:pt x="30595" y="936"/>
                    <a:pt x="30702" y="789"/>
                    <a:pt x="30702" y="656"/>
                  </a:cubicBezTo>
                  <a:cubicBezTo>
                    <a:pt x="30702" y="508"/>
                    <a:pt x="30595" y="362"/>
                    <a:pt x="30394" y="348"/>
                  </a:cubicBezTo>
                  <a:cubicBezTo>
                    <a:pt x="28297" y="95"/>
                    <a:pt x="26172" y="15"/>
                    <a:pt x="24022" y="1"/>
                  </a:cubicBezTo>
                  <a:cubicBezTo>
                    <a:pt x="23928" y="27"/>
                    <a:pt x="23848" y="41"/>
                    <a:pt x="23767" y="41"/>
                  </a:cubicBezTo>
                  <a:cubicBezTo>
                    <a:pt x="23687" y="41"/>
                    <a:pt x="23607" y="27"/>
                    <a:pt x="23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4450745" y="167501"/>
              <a:ext cx="22228" cy="9262"/>
            </a:xfrm>
            <a:custGeom>
              <a:avLst/>
              <a:gdLst/>
              <a:ahLst/>
              <a:cxnLst/>
              <a:rect l="l" t="t" r="r" b="b"/>
              <a:pathLst>
                <a:path w="708" h="295" extrusionOk="0">
                  <a:moveTo>
                    <a:pt x="0" y="1"/>
                  </a:moveTo>
                  <a:cubicBezTo>
                    <a:pt x="161" y="188"/>
                    <a:pt x="348" y="295"/>
                    <a:pt x="548" y="295"/>
                  </a:cubicBezTo>
                  <a:cubicBezTo>
                    <a:pt x="601" y="295"/>
                    <a:pt x="655" y="281"/>
                    <a:pt x="708" y="268"/>
                  </a:cubicBezTo>
                  <a:cubicBezTo>
                    <a:pt x="588" y="188"/>
                    <a:pt x="481" y="94"/>
                    <a:pt x="387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4394926" y="169573"/>
              <a:ext cx="6342" cy="3014"/>
            </a:xfrm>
            <a:custGeom>
              <a:avLst/>
              <a:gdLst/>
              <a:ahLst/>
              <a:cxnLst/>
              <a:rect l="l" t="t" r="r" b="b"/>
              <a:pathLst>
                <a:path w="202" h="96" extrusionOk="0">
                  <a:moveTo>
                    <a:pt x="175" y="1"/>
                  </a:moveTo>
                  <a:cubicBezTo>
                    <a:pt x="122" y="1"/>
                    <a:pt x="54" y="1"/>
                    <a:pt x="1" y="15"/>
                  </a:cubicBezTo>
                  <a:cubicBezTo>
                    <a:pt x="54" y="54"/>
                    <a:pt x="122" y="81"/>
                    <a:pt x="202" y="95"/>
                  </a:cubicBezTo>
                  <a:cubicBezTo>
                    <a:pt x="188" y="68"/>
                    <a:pt x="188" y="28"/>
                    <a:pt x="175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075688" y="158679"/>
              <a:ext cx="15132" cy="1319"/>
            </a:xfrm>
            <a:custGeom>
              <a:avLst/>
              <a:gdLst/>
              <a:ahLst/>
              <a:cxnLst/>
              <a:rect l="l" t="t" r="r" b="b"/>
              <a:pathLst>
                <a:path w="482" h="42" extrusionOk="0">
                  <a:moveTo>
                    <a:pt x="1" y="1"/>
                  </a:moveTo>
                  <a:cubicBezTo>
                    <a:pt x="67" y="27"/>
                    <a:pt x="147" y="41"/>
                    <a:pt x="227" y="41"/>
                  </a:cubicBezTo>
                  <a:cubicBezTo>
                    <a:pt x="308" y="41"/>
                    <a:pt x="388" y="27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4425975" y="168348"/>
              <a:ext cx="1727" cy="1256"/>
            </a:xfrm>
            <a:custGeom>
              <a:avLst/>
              <a:gdLst/>
              <a:ahLst/>
              <a:cxnLst/>
              <a:rect l="l" t="t" r="r" b="b"/>
              <a:pathLst>
                <a:path w="55" h="40" extrusionOk="0">
                  <a:moveTo>
                    <a:pt x="1" y="0"/>
                  </a:moveTo>
                  <a:cubicBezTo>
                    <a:pt x="27" y="13"/>
                    <a:pt x="41" y="27"/>
                    <a:pt x="54" y="4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4296378" y="139811"/>
              <a:ext cx="1757900" cy="147682"/>
            </a:xfrm>
            <a:custGeom>
              <a:avLst/>
              <a:gdLst/>
              <a:ahLst/>
              <a:cxnLst/>
              <a:rect l="l" t="t" r="r" b="b"/>
              <a:pathLst>
                <a:path w="55993" h="4704" extrusionOk="0">
                  <a:moveTo>
                    <a:pt x="26213" y="388"/>
                  </a:moveTo>
                  <a:cubicBezTo>
                    <a:pt x="26935" y="388"/>
                    <a:pt x="27656" y="402"/>
                    <a:pt x="28378" y="415"/>
                  </a:cubicBezTo>
                  <a:cubicBezTo>
                    <a:pt x="28417" y="415"/>
                    <a:pt x="28471" y="468"/>
                    <a:pt x="28524" y="495"/>
                  </a:cubicBezTo>
                  <a:cubicBezTo>
                    <a:pt x="28390" y="568"/>
                    <a:pt x="27916" y="605"/>
                    <a:pt x="27395" y="605"/>
                  </a:cubicBezTo>
                  <a:cubicBezTo>
                    <a:pt x="26874" y="605"/>
                    <a:pt x="26306" y="568"/>
                    <a:pt x="25986" y="495"/>
                  </a:cubicBezTo>
                  <a:cubicBezTo>
                    <a:pt x="26119" y="428"/>
                    <a:pt x="26160" y="388"/>
                    <a:pt x="26213" y="388"/>
                  </a:cubicBezTo>
                  <a:close/>
                  <a:moveTo>
                    <a:pt x="1804" y="281"/>
                  </a:moveTo>
                  <a:cubicBezTo>
                    <a:pt x="2178" y="375"/>
                    <a:pt x="2326" y="616"/>
                    <a:pt x="2432" y="896"/>
                  </a:cubicBezTo>
                  <a:cubicBezTo>
                    <a:pt x="2098" y="842"/>
                    <a:pt x="1925" y="642"/>
                    <a:pt x="1804" y="281"/>
                  </a:cubicBezTo>
                  <a:close/>
                  <a:moveTo>
                    <a:pt x="1136" y="361"/>
                  </a:moveTo>
                  <a:lnTo>
                    <a:pt x="1136" y="361"/>
                  </a:lnTo>
                  <a:cubicBezTo>
                    <a:pt x="1390" y="509"/>
                    <a:pt x="1510" y="722"/>
                    <a:pt x="1631" y="1043"/>
                  </a:cubicBezTo>
                  <a:cubicBezTo>
                    <a:pt x="1203" y="856"/>
                    <a:pt x="1123" y="735"/>
                    <a:pt x="1136" y="361"/>
                  </a:cubicBezTo>
                  <a:close/>
                  <a:moveTo>
                    <a:pt x="24995" y="380"/>
                  </a:moveTo>
                  <a:cubicBezTo>
                    <a:pt x="25129" y="380"/>
                    <a:pt x="25258" y="444"/>
                    <a:pt x="25412" y="575"/>
                  </a:cubicBezTo>
                  <a:cubicBezTo>
                    <a:pt x="25371" y="589"/>
                    <a:pt x="25344" y="602"/>
                    <a:pt x="25305" y="602"/>
                  </a:cubicBezTo>
                  <a:cubicBezTo>
                    <a:pt x="27455" y="616"/>
                    <a:pt x="29580" y="696"/>
                    <a:pt x="31677" y="949"/>
                  </a:cubicBezTo>
                  <a:cubicBezTo>
                    <a:pt x="32078" y="990"/>
                    <a:pt x="32078" y="1510"/>
                    <a:pt x="31677" y="1564"/>
                  </a:cubicBezTo>
                  <a:cubicBezTo>
                    <a:pt x="29498" y="1823"/>
                    <a:pt x="27271" y="1898"/>
                    <a:pt x="25035" y="1898"/>
                  </a:cubicBezTo>
                  <a:cubicBezTo>
                    <a:pt x="22076" y="1898"/>
                    <a:pt x="19100" y="1766"/>
                    <a:pt x="16193" y="1751"/>
                  </a:cubicBezTo>
                  <a:cubicBezTo>
                    <a:pt x="13548" y="1738"/>
                    <a:pt x="10916" y="1711"/>
                    <a:pt x="8270" y="1658"/>
                  </a:cubicBezTo>
                  <a:cubicBezTo>
                    <a:pt x="5986" y="1604"/>
                    <a:pt x="3635" y="1697"/>
                    <a:pt x="1364" y="1350"/>
                  </a:cubicBezTo>
                  <a:cubicBezTo>
                    <a:pt x="1257" y="1337"/>
                    <a:pt x="1257" y="1163"/>
                    <a:pt x="1364" y="1150"/>
                  </a:cubicBezTo>
                  <a:cubicBezTo>
                    <a:pt x="1951" y="1056"/>
                    <a:pt x="2539" y="1002"/>
                    <a:pt x="3140" y="963"/>
                  </a:cubicBezTo>
                  <a:cubicBezTo>
                    <a:pt x="2940" y="829"/>
                    <a:pt x="2793" y="642"/>
                    <a:pt x="2646" y="441"/>
                  </a:cubicBezTo>
                  <a:cubicBezTo>
                    <a:pt x="2685" y="433"/>
                    <a:pt x="2723" y="428"/>
                    <a:pt x="2761" y="428"/>
                  </a:cubicBezTo>
                  <a:cubicBezTo>
                    <a:pt x="3005" y="428"/>
                    <a:pt x="3209" y="613"/>
                    <a:pt x="3314" y="949"/>
                  </a:cubicBezTo>
                  <a:cubicBezTo>
                    <a:pt x="3581" y="936"/>
                    <a:pt x="3861" y="922"/>
                    <a:pt x="4129" y="909"/>
                  </a:cubicBezTo>
                  <a:cubicBezTo>
                    <a:pt x="3955" y="735"/>
                    <a:pt x="3822" y="589"/>
                    <a:pt x="3674" y="455"/>
                  </a:cubicBezTo>
                  <a:cubicBezTo>
                    <a:pt x="3701" y="428"/>
                    <a:pt x="3728" y="415"/>
                    <a:pt x="3755" y="388"/>
                  </a:cubicBezTo>
                  <a:cubicBezTo>
                    <a:pt x="4089" y="468"/>
                    <a:pt x="4169" y="562"/>
                    <a:pt x="4182" y="909"/>
                  </a:cubicBezTo>
                  <a:cubicBezTo>
                    <a:pt x="4423" y="896"/>
                    <a:pt x="4677" y="883"/>
                    <a:pt x="4917" y="883"/>
                  </a:cubicBezTo>
                  <a:cubicBezTo>
                    <a:pt x="4823" y="762"/>
                    <a:pt x="4730" y="602"/>
                    <a:pt x="4663" y="415"/>
                  </a:cubicBezTo>
                  <a:lnTo>
                    <a:pt x="4663" y="415"/>
                  </a:lnTo>
                  <a:cubicBezTo>
                    <a:pt x="4944" y="509"/>
                    <a:pt x="5117" y="696"/>
                    <a:pt x="5304" y="883"/>
                  </a:cubicBezTo>
                  <a:cubicBezTo>
                    <a:pt x="6414" y="856"/>
                    <a:pt x="7522" y="869"/>
                    <a:pt x="8618" y="842"/>
                  </a:cubicBezTo>
                  <a:cubicBezTo>
                    <a:pt x="11143" y="789"/>
                    <a:pt x="13668" y="776"/>
                    <a:pt x="16193" y="762"/>
                  </a:cubicBezTo>
                  <a:cubicBezTo>
                    <a:pt x="19026" y="735"/>
                    <a:pt x="21924" y="616"/>
                    <a:pt x="24824" y="602"/>
                  </a:cubicBezTo>
                  <a:cubicBezTo>
                    <a:pt x="24757" y="589"/>
                    <a:pt x="24690" y="562"/>
                    <a:pt x="24637" y="509"/>
                  </a:cubicBezTo>
                  <a:cubicBezTo>
                    <a:pt x="24770" y="424"/>
                    <a:pt x="24884" y="380"/>
                    <a:pt x="24995" y="380"/>
                  </a:cubicBezTo>
                  <a:close/>
                  <a:moveTo>
                    <a:pt x="34283" y="1"/>
                  </a:moveTo>
                  <a:lnTo>
                    <a:pt x="34283" y="14"/>
                  </a:lnTo>
                  <a:lnTo>
                    <a:pt x="1" y="14"/>
                  </a:lnTo>
                  <a:lnTo>
                    <a:pt x="1" y="4624"/>
                  </a:lnTo>
                  <a:cubicBezTo>
                    <a:pt x="1" y="4624"/>
                    <a:pt x="28" y="4636"/>
                    <a:pt x="67" y="4636"/>
                  </a:cubicBezTo>
                  <a:lnTo>
                    <a:pt x="188" y="4636"/>
                  </a:lnTo>
                  <a:cubicBezTo>
                    <a:pt x="241" y="4636"/>
                    <a:pt x="308" y="4636"/>
                    <a:pt x="388" y="4650"/>
                  </a:cubicBezTo>
                  <a:lnTo>
                    <a:pt x="1136" y="4650"/>
                  </a:lnTo>
                  <a:cubicBezTo>
                    <a:pt x="1350" y="4663"/>
                    <a:pt x="1577" y="4663"/>
                    <a:pt x="1831" y="4663"/>
                  </a:cubicBezTo>
                  <a:lnTo>
                    <a:pt x="2326" y="4663"/>
                  </a:lnTo>
                  <a:cubicBezTo>
                    <a:pt x="2539" y="4663"/>
                    <a:pt x="2780" y="4677"/>
                    <a:pt x="3020" y="4677"/>
                  </a:cubicBezTo>
                  <a:lnTo>
                    <a:pt x="4850" y="4677"/>
                  </a:lnTo>
                  <a:cubicBezTo>
                    <a:pt x="4998" y="4690"/>
                    <a:pt x="5144" y="4690"/>
                    <a:pt x="5291" y="4690"/>
                  </a:cubicBezTo>
                  <a:lnTo>
                    <a:pt x="8284" y="4690"/>
                  </a:lnTo>
                  <a:cubicBezTo>
                    <a:pt x="8899" y="4690"/>
                    <a:pt x="9526" y="4690"/>
                    <a:pt x="10181" y="4704"/>
                  </a:cubicBezTo>
                  <a:lnTo>
                    <a:pt x="25198" y="4704"/>
                  </a:lnTo>
                  <a:cubicBezTo>
                    <a:pt x="25438" y="4690"/>
                    <a:pt x="25679" y="4690"/>
                    <a:pt x="25919" y="4690"/>
                  </a:cubicBezTo>
                  <a:lnTo>
                    <a:pt x="29352" y="4690"/>
                  </a:lnTo>
                  <a:cubicBezTo>
                    <a:pt x="29500" y="4677"/>
                    <a:pt x="29633" y="4677"/>
                    <a:pt x="29780" y="4677"/>
                  </a:cubicBezTo>
                  <a:lnTo>
                    <a:pt x="31611" y="4677"/>
                  </a:lnTo>
                  <a:cubicBezTo>
                    <a:pt x="31730" y="4677"/>
                    <a:pt x="31864" y="4677"/>
                    <a:pt x="31985" y="4663"/>
                  </a:cubicBezTo>
                  <a:lnTo>
                    <a:pt x="33200" y="4663"/>
                  </a:lnTo>
                  <a:cubicBezTo>
                    <a:pt x="33254" y="4663"/>
                    <a:pt x="33307" y="4650"/>
                    <a:pt x="33360" y="4650"/>
                  </a:cubicBezTo>
                  <a:lnTo>
                    <a:pt x="34055" y="4650"/>
                  </a:lnTo>
                  <a:cubicBezTo>
                    <a:pt x="34109" y="4650"/>
                    <a:pt x="34149" y="4636"/>
                    <a:pt x="34176" y="4636"/>
                  </a:cubicBezTo>
                  <a:lnTo>
                    <a:pt x="34283" y="4636"/>
                  </a:lnTo>
                  <a:lnTo>
                    <a:pt x="34283" y="4704"/>
                  </a:lnTo>
                  <a:lnTo>
                    <a:pt x="34710" y="4704"/>
                  </a:lnTo>
                  <a:cubicBezTo>
                    <a:pt x="34696" y="4677"/>
                    <a:pt x="34710" y="4636"/>
                    <a:pt x="34737" y="4624"/>
                  </a:cubicBezTo>
                  <a:cubicBezTo>
                    <a:pt x="34723" y="4610"/>
                    <a:pt x="34723" y="4583"/>
                    <a:pt x="34737" y="4583"/>
                  </a:cubicBezTo>
                  <a:cubicBezTo>
                    <a:pt x="34750" y="4570"/>
                    <a:pt x="34764" y="4570"/>
                    <a:pt x="34764" y="4556"/>
                  </a:cubicBezTo>
                  <a:lnTo>
                    <a:pt x="34737" y="4556"/>
                  </a:lnTo>
                  <a:cubicBezTo>
                    <a:pt x="34630" y="4556"/>
                    <a:pt x="34630" y="4410"/>
                    <a:pt x="34737" y="4396"/>
                  </a:cubicBezTo>
                  <a:lnTo>
                    <a:pt x="34803" y="4396"/>
                  </a:lnTo>
                  <a:lnTo>
                    <a:pt x="34803" y="4663"/>
                  </a:lnTo>
                  <a:lnTo>
                    <a:pt x="54122" y="4663"/>
                  </a:lnTo>
                  <a:lnTo>
                    <a:pt x="54122" y="4583"/>
                  </a:lnTo>
                  <a:cubicBezTo>
                    <a:pt x="54122" y="4583"/>
                    <a:pt x="54122" y="4570"/>
                    <a:pt x="54109" y="4556"/>
                  </a:cubicBezTo>
                  <a:cubicBezTo>
                    <a:pt x="54122" y="4556"/>
                    <a:pt x="54122" y="4543"/>
                    <a:pt x="54122" y="4529"/>
                  </a:cubicBezTo>
                  <a:lnTo>
                    <a:pt x="54122" y="4583"/>
                  </a:lnTo>
                  <a:cubicBezTo>
                    <a:pt x="54149" y="4624"/>
                    <a:pt x="54163" y="4663"/>
                    <a:pt x="54163" y="4704"/>
                  </a:cubicBezTo>
                  <a:lnTo>
                    <a:pt x="55992" y="4704"/>
                  </a:lnTo>
                  <a:lnTo>
                    <a:pt x="55992" y="990"/>
                  </a:lnTo>
                  <a:cubicBezTo>
                    <a:pt x="55805" y="1029"/>
                    <a:pt x="55632" y="1083"/>
                    <a:pt x="55472" y="1136"/>
                  </a:cubicBezTo>
                  <a:cubicBezTo>
                    <a:pt x="55398" y="1163"/>
                    <a:pt x="55331" y="1176"/>
                    <a:pt x="55270" y="1176"/>
                  </a:cubicBezTo>
                  <a:cubicBezTo>
                    <a:pt x="54708" y="1176"/>
                    <a:pt x="54711" y="111"/>
                    <a:pt x="55278" y="111"/>
                  </a:cubicBezTo>
                  <a:cubicBezTo>
                    <a:pt x="55337" y="111"/>
                    <a:pt x="55401" y="122"/>
                    <a:pt x="55472" y="147"/>
                  </a:cubicBezTo>
                  <a:cubicBezTo>
                    <a:pt x="55632" y="215"/>
                    <a:pt x="55805" y="254"/>
                    <a:pt x="55992" y="295"/>
                  </a:cubicBezTo>
                  <a:lnTo>
                    <a:pt x="55992" y="1"/>
                  </a:lnTo>
                  <a:lnTo>
                    <a:pt x="53881" y="1"/>
                  </a:lnTo>
                  <a:cubicBezTo>
                    <a:pt x="53869" y="1"/>
                    <a:pt x="53869" y="14"/>
                    <a:pt x="53869" y="28"/>
                  </a:cubicBezTo>
                  <a:lnTo>
                    <a:pt x="53855" y="28"/>
                  </a:lnTo>
                  <a:cubicBezTo>
                    <a:pt x="53441" y="14"/>
                    <a:pt x="52586" y="1"/>
                    <a:pt x="5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911603" y="139811"/>
              <a:ext cx="76384" cy="879"/>
            </a:xfrm>
            <a:custGeom>
              <a:avLst/>
              <a:gdLst/>
              <a:ahLst/>
              <a:cxnLst/>
              <a:rect l="l" t="t" r="r" b="b"/>
              <a:pathLst>
                <a:path w="2433" h="28" extrusionOk="0">
                  <a:moveTo>
                    <a:pt x="1" y="1"/>
                  </a:moveTo>
                  <a:cubicBezTo>
                    <a:pt x="1137" y="1"/>
                    <a:pt x="1992" y="14"/>
                    <a:pt x="2406" y="28"/>
                  </a:cubicBezTo>
                  <a:lnTo>
                    <a:pt x="2420" y="28"/>
                  </a:lnTo>
                  <a:cubicBezTo>
                    <a:pt x="2420" y="14"/>
                    <a:pt x="2420" y="1"/>
                    <a:pt x="2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995113" y="281997"/>
              <a:ext cx="408" cy="1695"/>
            </a:xfrm>
            <a:custGeom>
              <a:avLst/>
              <a:gdLst/>
              <a:ahLst/>
              <a:cxnLst/>
              <a:rect l="l" t="t" r="r" b="b"/>
              <a:pathLst>
                <a:path w="13" h="54" extrusionOk="0">
                  <a:moveTo>
                    <a:pt x="13" y="0"/>
                  </a:moveTo>
                  <a:cubicBezTo>
                    <a:pt x="13" y="14"/>
                    <a:pt x="13" y="27"/>
                    <a:pt x="0" y="27"/>
                  </a:cubicBezTo>
                  <a:cubicBezTo>
                    <a:pt x="13" y="41"/>
                    <a:pt x="13" y="54"/>
                    <a:pt x="13" y="5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5383576" y="277790"/>
              <a:ext cx="613239" cy="9701"/>
            </a:xfrm>
            <a:custGeom>
              <a:avLst/>
              <a:gdLst/>
              <a:ahLst/>
              <a:cxnLst/>
              <a:rect l="l" t="t" r="r" b="b"/>
              <a:pathLst>
                <a:path w="19533" h="309" extrusionOk="0">
                  <a:moveTo>
                    <a:pt x="107" y="1"/>
                  </a:moveTo>
                  <a:cubicBezTo>
                    <a:pt x="0" y="15"/>
                    <a:pt x="0" y="161"/>
                    <a:pt x="107" y="161"/>
                  </a:cubicBezTo>
                  <a:lnTo>
                    <a:pt x="134" y="161"/>
                  </a:lnTo>
                  <a:cubicBezTo>
                    <a:pt x="134" y="175"/>
                    <a:pt x="120" y="175"/>
                    <a:pt x="107" y="188"/>
                  </a:cubicBezTo>
                  <a:cubicBezTo>
                    <a:pt x="93" y="188"/>
                    <a:pt x="93" y="215"/>
                    <a:pt x="107" y="229"/>
                  </a:cubicBezTo>
                  <a:cubicBezTo>
                    <a:pt x="80" y="241"/>
                    <a:pt x="66" y="282"/>
                    <a:pt x="80" y="309"/>
                  </a:cubicBezTo>
                  <a:lnTo>
                    <a:pt x="19533" y="309"/>
                  </a:lnTo>
                  <a:cubicBezTo>
                    <a:pt x="19533" y="268"/>
                    <a:pt x="19519" y="229"/>
                    <a:pt x="19492" y="188"/>
                  </a:cubicBezTo>
                  <a:lnTo>
                    <a:pt x="19492" y="268"/>
                  </a:lnTo>
                  <a:lnTo>
                    <a:pt x="173" y="268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5"/>
          <p:cNvGrpSpPr/>
          <p:nvPr/>
        </p:nvGrpSpPr>
        <p:grpSpPr>
          <a:xfrm>
            <a:off x="494367" y="119375"/>
            <a:ext cx="202015" cy="180045"/>
            <a:chOff x="494367" y="119375"/>
            <a:chExt cx="202015" cy="180045"/>
          </a:xfrm>
        </p:grpSpPr>
        <p:sp>
          <p:nvSpPr>
            <p:cNvPr id="699" name="Google Shape;699;p5"/>
            <p:cNvSpPr/>
            <p:nvPr/>
          </p:nvSpPr>
          <p:spPr>
            <a:xfrm>
              <a:off x="513186" y="131386"/>
              <a:ext cx="183196" cy="168034"/>
            </a:xfrm>
            <a:custGeom>
              <a:avLst/>
              <a:gdLst/>
              <a:ahLst/>
              <a:cxnLst/>
              <a:rect l="l" t="t" r="r" b="b"/>
              <a:pathLst>
                <a:path w="6162" h="5652" extrusionOk="0">
                  <a:moveTo>
                    <a:pt x="4965" y="106"/>
                  </a:moveTo>
                  <a:cubicBezTo>
                    <a:pt x="4894" y="125"/>
                    <a:pt x="4841" y="195"/>
                    <a:pt x="4771" y="247"/>
                  </a:cubicBezTo>
                  <a:cubicBezTo>
                    <a:pt x="4824" y="301"/>
                    <a:pt x="4876" y="388"/>
                    <a:pt x="4947" y="406"/>
                  </a:cubicBezTo>
                  <a:cubicBezTo>
                    <a:pt x="4982" y="406"/>
                    <a:pt x="5052" y="336"/>
                    <a:pt x="5123" y="265"/>
                  </a:cubicBezTo>
                  <a:cubicBezTo>
                    <a:pt x="5052" y="195"/>
                    <a:pt x="5000" y="106"/>
                    <a:pt x="4965" y="106"/>
                  </a:cubicBezTo>
                  <a:close/>
                  <a:moveTo>
                    <a:pt x="2341" y="1286"/>
                  </a:moveTo>
                  <a:cubicBezTo>
                    <a:pt x="2060" y="1286"/>
                    <a:pt x="1743" y="1303"/>
                    <a:pt x="1444" y="1322"/>
                  </a:cubicBezTo>
                  <a:cubicBezTo>
                    <a:pt x="1743" y="1303"/>
                    <a:pt x="2060" y="1286"/>
                    <a:pt x="2360" y="1286"/>
                  </a:cubicBezTo>
                  <a:close/>
                  <a:moveTo>
                    <a:pt x="1320" y="1533"/>
                  </a:moveTo>
                  <a:lnTo>
                    <a:pt x="1320" y="1533"/>
                  </a:lnTo>
                  <a:cubicBezTo>
                    <a:pt x="2025" y="1550"/>
                    <a:pt x="2747" y="1550"/>
                    <a:pt x="3451" y="1550"/>
                  </a:cubicBezTo>
                  <a:lnTo>
                    <a:pt x="3557" y="1550"/>
                  </a:lnTo>
                  <a:cubicBezTo>
                    <a:pt x="3557" y="1550"/>
                    <a:pt x="3557" y="1550"/>
                    <a:pt x="3557" y="1550"/>
                  </a:cubicBezTo>
                  <a:lnTo>
                    <a:pt x="3560" y="1550"/>
                  </a:lnTo>
                  <a:cubicBezTo>
                    <a:pt x="2808" y="1550"/>
                    <a:pt x="2055" y="1550"/>
                    <a:pt x="1320" y="1533"/>
                  </a:cubicBezTo>
                  <a:close/>
                  <a:moveTo>
                    <a:pt x="3768" y="1498"/>
                  </a:moveTo>
                  <a:lnTo>
                    <a:pt x="3768" y="1498"/>
                  </a:lnTo>
                  <a:cubicBezTo>
                    <a:pt x="3679" y="1514"/>
                    <a:pt x="3627" y="1550"/>
                    <a:pt x="3557" y="1550"/>
                  </a:cubicBezTo>
                  <a:lnTo>
                    <a:pt x="3560" y="1550"/>
                  </a:lnTo>
                  <a:cubicBezTo>
                    <a:pt x="3564" y="1550"/>
                    <a:pt x="3569" y="1550"/>
                    <a:pt x="3574" y="1550"/>
                  </a:cubicBezTo>
                  <a:cubicBezTo>
                    <a:pt x="3627" y="1550"/>
                    <a:pt x="3679" y="1533"/>
                    <a:pt x="3768" y="1498"/>
                  </a:cubicBezTo>
                  <a:close/>
                  <a:moveTo>
                    <a:pt x="5510" y="1"/>
                  </a:moveTo>
                  <a:lnTo>
                    <a:pt x="5510" y="4331"/>
                  </a:lnTo>
                  <a:lnTo>
                    <a:pt x="5510" y="5211"/>
                  </a:lnTo>
                  <a:cubicBezTo>
                    <a:pt x="5423" y="5211"/>
                    <a:pt x="5352" y="5229"/>
                    <a:pt x="5282" y="5229"/>
                  </a:cubicBezTo>
                  <a:cubicBezTo>
                    <a:pt x="5228" y="5246"/>
                    <a:pt x="5193" y="5246"/>
                    <a:pt x="5158" y="5246"/>
                  </a:cubicBezTo>
                  <a:lnTo>
                    <a:pt x="1" y="5246"/>
                  </a:lnTo>
                  <a:cubicBezTo>
                    <a:pt x="18" y="5617"/>
                    <a:pt x="71" y="5652"/>
                    <a:pt x="459" y="5652"/>
                  </a:cubicBezTo>
                  <a:lnTo>
                    <a:pt x="5791" y="5652"/>
                  </a:lnTo>
                  <a:cubicBezTo>
                    <a:pt x="5845" y="5652"/>
                    <a:pt x="5880" y="5652"/>
                    <a:pt x="5915" y="5633"/>
                  </a:cubicBezTo>
                  <a:cubicBezTo>
                    <a:pt x="5986" y="5633"/>
                    <a:pt x="6073" y="5617"/>
                    <a:pt x="6162" y="5617"/>
                  </a:cubicBezTo>
                  <a:lnTo>
                    <a:pt x="6162" y="4736"/>
                  </a:lnTo>
                  <a:lnTo>
                    <a:pt x="61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2186" y="124846"/>
              <a:ext cx="168034" cy="154685"/>
            </a:xfrm>
            <a:custGeom>
              <a:avLst/>
              <a:gdLst/>
              <a:ahLst/>
              <a:cxnLst/>
              <a:rect l="l" t="t" r="r" b="b"/>
              <a:pathLst>
                <a:path w="5652" h="5203" extrusionOk="0">
                  <a:moveTo>
                    <a:pt x="5343" y="324"/>
                  </a:moveTo>
                  <a:cubicBezTo>
                    <a:pt x="5378" y="324"/>
                    <a:pt x="5427" y="420"/>
                    <a:pt x="5493" y="485"/>
                  </a:cubicBezTo>
                  <a:cubicBezTo>
                    <a:pt x="5428" y="550"/>
                    <a:pt x="5350" y="628"/>
                    <a:pt x="5323" y="628"/>
                  </a:cubicBezTo>
                  <a:cubicBezTo>
                    <a:pt x="5320" y="628"/>
                    <a:pt x="5318" y="628"/>
                    <a:pt x="5317" y="626"/>
                  </a:cubicBezTo>
                  <a:cubicBezTo>
                    <a:pt x="5246" y="608"/>
                    <a:pt x="5194" y="521"/>
                    <a:pt x="5141" y="467"/>
                  </a:cubicBezTo>
                  <a:cubicBezTo>
                    <a:pt x="5211" y="415"/>
                    <a:pt x="5264" y="345"/>
                    <a:pt x="5335" y="326"/>
                  </a:cubicBezTo>
                  <a:cubicBezTo>
                    <a:pt x="5337" y="325"/>
                    <a:pt x="5340" y="324"/>
                    <a:pt x="5343" y="324"/>
                  </a:cubicBezTo>
                  <a:close/>
                  <a:moveTo>
                    <a:pt x="493" y="345"/>
                  </a:moveTo>
                  <a:cubicBezTo>
                    <a:pt x="564" y="345"/>
                    <a:pt x="634" y="415"/>
                    <a:pt x="688" y="450"/>
                  </a:cubicBezTo>
                  <a:cubicBezTo>
                    <a:pt x="669" y="537"/>
                    <a:pt x="653" y="591"/>
                    <a:pt x="617" y="643"/>
                  </a:cubicBezTo>
                  <a:cubicBezTo>
                    <a:pt x="582" y="678"/>
                    <a:pt x="512" y="697"/>
                    <a:pt x="441" y="697"/>
                  </a:cubicBezTo>
                  <a:cubicBezTo>
                    <a:pt x="388" y="697"/>
                    <a:pt x="301" y="626"/>
                    <a:pt x="282" y="573"/>
                  </a:cubicBezTo>
                  <a:lnTo>
                    <a:pt x="282" y="485"/>
                  </a:lnTo>
                  <a:cubicBezTo>
                    <a:pt x="282" y="467"/>
                    <a:pt x="301" y="467"/>
                    <a:pt x="301" y="450"/>
                  </a:cubicBezTo>
                  <a:cubicBezTo>
                    <a:pt x="301" y="432"/>
                    <a:pt x="317" y="432"/>
                    <a:pt x="317" y="415"/>
                  </a:cubicBezTo>
                  <a:cubicBezTo>
                    <a:pt x="336" y="397"/>
                    <a:pt x="353" y="397"/>
                    <a:pt x="353" y="397"/>
                  </a:cubicBezTo>
                  <a:cubicBezTo>
                    <a:pt x="371" y="380"/>
                    <a:pt x="388" y="380"/>
                    <a:pt x="406" y="361"/>
                  </a:cubicBezTo>
                  <a:cubicBezTo>
                    <a:pt x="441" y="345"/>
                    <a:pt x="458" y="345"/>
                    <a:pt x="493" y="345"/>
                  </a:cubicBezTo>
                  <a:close/>
                  <a:moveTo>
                    <a:pt x="2696" y="1511"/>
                  </a:moveTo>
                  <a:cubicBezTo>
                    <a:pt x="3388" y="1511"/>
                    <a:pt x="3996" y="1570"/>
                    <a:pt x="4208" y="1682"/>
                  </a:cubicBezTo>
                  <a:cubicBezTo>
                    <a:pt x="4084" y="1734"/>
                    <a:pt x="3997" y="1770"/>
                    <a:pt x="3944" y="1770"/>
                  </a:cubicBezTo>
                  <a:cubicBezTo>
                    <a:pt x="3187" y="1770"/>
                    <a:pt x="2430" y="1770"/>
                    <a:pt x="1690" y="1753"/>
                  </a:cubicBezTo>
                  <a:cubicBezTo>
                    <a:pt x="1655" y="1753"/>
                    <a:pt x="1638" y="1753"/>
                    <a:pt x="1620" y="1718"/>
                  </a:cubicBezTo>
                  <a:lnTo>
                    <a:pt x="1603" y="1718"/>
                  </a:lnTo>
                  <a:cubicBezTo>
                    <a:pt x="1568" y="1699"/>
                    <a:pt x="1533" y="1664"/>
                    <a:pt x="1479" y="1647"/>
                  </a:cubicBezTo>
                  <a:cubicBezTo>
                    <a:pt x="1498" y="1629"/>
                    <a:pt x="1514" y="1629"/>
                    <a:pt x="1514" y="1629"/>
                  </a:cubicBezTo>
                  <a:cubicBezTo>
                    <a:pt x="1655" y="1594"/>
                    <a:pt x="1744" y="1542"/>
                    <a:pt x="1814" y="1542"/>
                  </a:cubicBezTo>
                  <a:cubicBezTo>
                    <a:pt x="2108" y="1521"/>
                    <a:pt x="2409" y="1511"/>
                    <a:pt x="2696" y="1511"/>
                  </a:cubicBezTo>
                  <a:close/>
                  <a:moveTo>
                    <a:pt x="5405" y="1506"/>
                  </a:moveTo>
                  <a:cubicBezTo>
                    <a:pt x="5387" y="1840"/>
                    <a:pt x="5246" y="2016"/>
                    <a:pt x="4965" y="2175"/>
                  </a:cubicBezTo>
                  <a:cubicBezTo>
                    <a:pt x="5000" y="1840"/>
                    <a:pt x="5159" y="1682"/>
                    <a:pt x="5405" y="1506"/>
                  </a:cubicBezTo>
                  <a:close/>
                  <a:moveTo>
                    <a:pt x="1744" y="2351"/>
                  </a:moveTo>
                  <a:cubicBezTo>
                    <a:pt x="1937" y="2351"/>
                    <a:pt x="2113" y="2351"/>
                    <a:pt x="2307" y="2368"/>
                  </a:cubicBezTo>
                  <a:lnTo>
                    <a:pt x="3979" y="2368"/>
                  </a:lnTo>
                  <a:cubicBezTo>
                    <a:pt x="4032" y="2368"/>
                    <a:pt x="4067" y="2403"/>
                    <a:pt x="4120" y="2439"/>
                  </a:cubicBezTo>
                  <a:cubicBezTo>
                    <a:pt x="4062" y="2568"/>
                    <a:pt x="3971" y="2580"/>
                    <a:pt x="3882" y="2580"/>
                  </a:cubicBezTo>
                  <a:cubicBezTo>
                    <a:pt x="3861" y="2580"/>
                    <a:pt x="3841" y="2579"/>
                    <a:pt x="3821" y="2579"/>
                  </a:cubicBezTo>
                  <a:cubicBezTo>
                    <a:pt x="3732" y="2579"/>
                    <a:pt x="3645" y="2598"/>
                    <a:pt x="3575" y="2598"/>
                  </a:cubicBezTo>
                  <a:lnTo>
                    <a:pt x="3328" y="2598"/>
                  </a:lnTo>
                  <a:cubicBezTo>
                    <a:pt x="3258" y="2615"/>
                    <a:pt x="3187" y="2615"/>
                    <a:pt x="3117" y="2615"/>
                  </a:cubicBezTo>
                  <a:lnTo>
                    <a:pt x="2606" y="2615"/>
                  </a:lnTo>
                  <a:cubicBezTo>
                    <a:pt x="2342" y="2598"/>
                    <a:pt x="2113" y="2579"/>
                    <a:pt x="1920" y="2562"/>
                  </a:cubicBezTo>
                  <a:cubicBezTo>
                    <a:pt x="1885" y="2544"/>
                    <a:pt x="1831" y="2544"/>
                    <a:pt x="1796" y="2527"/>
                  </a:cubicBezTo>
                  <a:cubicBezTo>
                    <a:pt x="1726" y="2509"/>
                    <a:pt x="1674" y="2492"/>
                    <a:pt x="1638" y="2474"/>
                  </a:cubicBezTo>
                  <a:cubicBezTo>
                    <a:pt x="1620" y="2474"/>
                    <a:pt x="1603" y="2474"/>
                    <a:pt x="1585" y="2457"/>
                  </a:cubicBezTo>
                  <a:cubicBezTo>
                    <a:pt x="1655" y="2422"/>
                    <a:pt x="1690" y="2351"/>
                    <a:pt x="1744" y="2351"/>
                  </a:cubicBezTo>
                  <a:close/>
                  <a:moveTo>
                    <a:pt x="5476" y="2087"/>
                  </a:moveTo>
                  <a:lnTo>
                    <a:pt x="5476" y="2087"/>
                  </a:lnTo>
                  <a:cubicBezTo>
                    <a:pt x="5457" y="2422"/>
                    <a:pt x="5300" y="2598"/>
                    <a:pt x="5035" y="2791"/>
                  </a:cubicBezTo>
                  <a:cubicBezTo>
                    <a:pt x="5035" y="2439"/>
                    <a:pt x="5211" y="2281"/>
                    <a:pt x="5476" y="2087"/>
                  </a:cubicBezTo>
                  <a:close/>
                  <a:moveTo>
                    <a:pt x="5457" y="2861"/>
                  </a:moveTo>
                  <a:lnTo>
                    <a:pt x="5457" y="2861"/>
                  </a:lnTo>
                  <a:cubicBezTo>
                    <a:pt x="5493" y="3126"/>
                    <a:pt x="5335" y="3231"/>
                    <a:pt x="5159" y="3302"/>
                  </a:cubicBezTo>
                  <a:cubicBezTo>
                    <a:pt x="5159" y="3091"/>
                    <a:pt x="5229" y="2931"/>
                    <a:pt x="5457" y="2861"/>
                  </a:cubicBezTo>
                  <a:close/>
                  <a:moveTo>
                    <a:pt x="3908" y="3248"/>
                  </a:moveTo>
                  <a:cubicBezTo>
                    <a:pt x="3979" y="3267"/>
                    <a:pt x="4049" y="3319"/>
                    <a:pt x="4155" y="3354"/>
                  </a:cubicBezTo>
                  <a:cubicBezTo>
                    <a:pt x="4103" y="3389"/>
                    <a:pt x="3962" y="3424"/>
                    <a:pt x="3803" y="3443"/>
                  </a:cubicBezTo>
                  <a:cubicBezTo>
                    <a:pt x="3645" y="3460"/>
                    <a:pt x="3451" y="3478"/>
                    <a:pt x="3258" y="3478"/>
                  </a:cubicBezTo>
                  <a:cubicBezTo>
                    <a:pt x="3204" y="3478"/>
                    <a:pt x="3134" y="3495"/>
                    <a:pt x="3063" y="3495"/>
                  </a:cubicBezTo>
                  <a:lnTo>
                    <a:pt x="3028" y="3495"/>
                  </a:lnTo>
                  <a:cubicBezTo>
                    <a:pt x="2694" y="3495"/>
                    <a:pt x="2359" y="3495"/>
                    <a:pt x="2096" y="3478"/>
                  </a:cubicBezTo>
                  <a:cubicBezTo>
                    <a:pt x="1902" y="3460"/>
                    <a:pt x="1744" y="3443"/>
                    <a:pt x="1638" y="3424"/>
                  </a:cubicBezTo>
                  <a:cubicBezTo>
                    <a:pt x="1620" y="3248"/>
                    <a:pt x="1761" y="3248"/>
                    <a:pt x="1866" y="3248"/>
                  </a:cubicBezTo>
                  <a:close/>
                  <a:moveTo>
                    <a:pt x="406" y="4710"/>
                  </a:moveTo>
                  <a:cubicBezTo>
                    <a:pt x="458" y="4797"/>
                    <a:pt x="529" y="4868"/>
                    <a:pt x="512" y="4921"/>
                  </a:cubicBezTo>
                  <a:cubicBezTo>
                    <a:pt x="512" y="4973"/>
                    <a:pt x="423" y="5009"/>
                    <a:pt x="388" y="5062"/>
                  </a:cubicBezTo>
                  <a:cubicBezTo>
                    <a:pt x="336" y="5009"/>
                    <a:pt x="247" y="4956"/>
                    <a:pt x="230" y="4886"/>
                  </a:cubicBezTo>
                  <a:cubicBezTo>
                    <a:pt x="212" y="4851"/>
                    <a:pt x="317" y="4780"/>
                    <a:pt x="406" y="4710"/>
                  </a:cubicBezTo>
                  <a:close/>
                  <a:moveTo>
                    <a:pt x="5310" y="4743"/>
                  </a:moveTo>
                  <a:cubicBezTo>
                    <a:pt x="5348" y="4743"/>
                    <a:pt x="5413" y="4823"/>
                    <a:pt x="5493" y="4903"/>
                  </a:cubicBezTo>
                  <a:cubicBezTo>
                    <a:pt x="5405" y="4973"/>
                    <a:pt x="5335" y="5062"/>
                    <a:pt x="5281" y="5062"/>
                  </a:cubicBezTo>
                  <a:cubicBezTo>
                    <a:pt x="5211" y="5044"/>
                    <a:pt x="5159" y="4956"/>
                    <a:pt x="5105" y="4886"/>
                  </a:cubicBezTo>
                  <a:cubicBezTo>
                    <a:pt x="5176" y="4832"/>
                    <a:pt x="5229" y="4762"/>
                    <a:pt x="5300" y="4745"/>
                  </a:cubicBezTo>
                  <a:cubicBezTo>
                    <a:pt x="5303" y="4744"/>
                    <a:pt x="5306" y="4743"/>
                    <a:pt x="5310" y="4743"/>
                  </a:cubicBezTo>
                  <a:close/>
                  <a:moveTo>
                    <a:pt x="3511" y="0"/>
                  </a:moveTo>
                  <a:cubicBezTo>
                    <a:pt x="2200" y="0"/>
                    <a:pt x="693" y="23"/>
                    <a:pt x="177" y="63"/>
                  </a:cubicBezTo>
                  <a:cubicBezTo>
                    <a:pt x="71" y="63"/>
                    <a:pt x="19" y="80"/>
                    <a:pt x="1" y="80"/>
                  </a:cubicBezTo>
                  <a:lnTo>
                    <a:pt x="1" y="5203"/>
                  </a:lnTo>
                  <a:lnTo>
                    <a:pt x="5652" y="5203"/>
                  </a:lnTo>
                  <a:lnTo>
                    <a:pt x="5652" y="45"/>
                  </a:lnTo>
                  <a:cubicBezTo>
                    <a:pt x="5421" y="14"/>
                    <a:pt x="4525" y="0"/>
                    <a:pt x="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494367" y="119375"/>
              <a:ext cx="182631" cy="168004"/>
            </a:xfrm>
            <a:custGeom>
              <a:avLst/>
              <a:gdLst/>
              <a:ahLst/>
              <a:cxnLst/>
              <a:rect l="l" t="t" r="r" b="b"/>
              <a:pathLst>
                <a:path w="6143" h="5651" extrusionOk="0">
                  <a:moveTo>
                    <a:pt x="3774" y="184"/>
                  </a:moveTo>
                  <a:cubicBezTo>
                    <a:pt x="4788" y="184"/>
                    <a:pt x="5684" y="198"/>
                    <a:pt x="5915" y="229"/>
                  </a:cubicBezTo>
                  <a:lnTo>
                    <a:pt x="5915" y="5387"/>
                  </a:lnTo>
                  <a:lnTo>
                    <a:pt x="264" y="5387"/>
                  </a:lnTo>
                  <a:lnTo>
                    <a:pt x="264" y="264"/>
                  </a:lnTo>
                  <a:cubicBezTo>
                    <a:pt x="282" y="264"/>
                    <a:pt x="334" y="247"/>
                    <a:pt x="440" y="247"/>
                  </a:cubicBezTo>
                  <a:cubicBezTo>
                    <a:pt x="956" y="207"/>
                    <a:pt x="2463" y="184"/>
                    <a:pt x="3774" y="184"/>
                  </a:cubicBezTo>
                  <a:close/>
                  <a:moveTo>
                    <a:pt x="35" y="1"/>
                  </a:moveTo>
                  <a:cubicBezTo>
                    <a:pt x="35" y="106"/>
                    <a:pt x="0" y="247"/>
                    <a:pt x="0" y="369"/>
                  </a:cubicBezTo>
                  <a:lnTo>
                    <a:pt x="0" y="5193"/>
                  </a:lnTo>
                  <a:cubicBezTo>
                    <a:pt x="0" y="5615"/>
                    <a:pt x="35" y="5650"/>
                    <a:pt x="440" y="5650"/>
                  </a:cubicBezTo>
                  <a:lnTo>
                    <a:pt x="5791" y="5650"/>
                  </a:lnTo>
                  <a:cubicBezTo>
                    <a:pt x="5826" y="5650"/>
                    <a:pt x="5861" y="5650"/>
                    <a:pt x="5915" y="5633"/>
                  </a:cubicBezTo>
                  <a:cubicBezTo>
                    <a:pt x="5985" y="5633"/>
                    <a:pt x="6056" y="5615"/>
                    <a:pt x="6143" y="5615"/>
                  </a:cubicBezTo>
                  <a:lnTo>
                    <a:pt x="6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546156" y="169738"/>
              <a:ext cx="81163" cy="7730"/>
            </a:xfrm>
            <a:custGeom>
              <a:avLst/>
              <a:gdLst/>
              <a:ahLst/>
              <a:cxnLst/>
              <a:rect l="l" t="t" r="r" b="b"/>
              <a:pathLst>
                <a:path w="2730" h="260" extrusionOk="0">
                  <a:moveTo>
                    <a:pt x="1217" y="1"/>
                  </a:moveTo>
                  <a:cubicBezTo>
                    <a:pt x="930" y="1"/>
                    <a:pt x="629" y="11"/>
                    <a:pt x="335" y="32"/>
                  </a:cubicBezTo>
                  <a:cubicBezTo>
                    <a:pt x="247" y="32"/>
                    <a:pt x="159" y="84"/>
                    <a:pt x="0" y="137"/>
                  </a:cubicBezTo>
                  <a:cubicBezTo>
                    <a:pt x="124" y="208"/>
                    <a:pt x="159" y="243"/>
                    <a:pt x="211" y="243"/>
                  </a:cubicBezTo>
                  <a:cubicBezTo>
                    <a:pt x="951" y="260"/>
                    <a:pt x="1708" y="260"/>
                    <a:pt x="2448" y="260"/>
                  </a:cubicBezTo>
                  <a:cubicBezTo>
                    <a:pt x="2535" y="260"/>
                    <a:pt x="2605" y="224"/>
                    <a:pt x="2729" y="172"/>
                  </a:cubicBezTo>
                  <a:cubicBezTo>
                    <a:pt x="2517" y="60"/>
                    <a:pt x="1909" y="1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49278" y="194741"/>
              <a:ext cx="75395" cy="7730"/>
            </a:xfrm>
            <a:custGeom>
              <a:avLst/>
              <a:gdLst/>
              <a:ahLst/>
              <a:cxnLst/>
              <a:rect l="l" t="t" r="r" b="b"/>
              <a:pathLst>
                <a:path w="2536" h="260" extrusionOk="0">
                  <a:moveTo>
                    <a:pt x="160" y="0"/>
                  </a:moveTo>
                  <a:cubicBezTo>
                    <a:pt x="106" y="17"/>
                    <a:pt x="71" y="71"/>
                    <a:pt x="1" y="106"/>
                  </a:cubicBezTo>
                  <a:cubicBezTo>
                    <a:pt x="173" y="204"/>
                    <a:pt x="657" y="260"/>
                    <a:pt x="1312" y="260"/>
                  </a:cubicBezTo>
                  <a:cubicBezTo>
                    <a:pt x="1592" y="260"/>
                    <a:pt x="1904" y="249"/>
                    <a:pt x="2237" y="228"/>
                  </a:cubicBezTo>
                  <a:cubicBezTo>
                    <a:pt x="2257" y="228"/>
                    <a:pt x="2277" y="229"/>
                    <a:pt x="2298" y="229"/>
                  </a:cubicBezTo>
                  <a:cubicBezTo>
                    <a:pt x="2387" y="229"/>
                    <a:pt x="2478" y="217"/>
                    <a:pt x="2536" y="88"/>
                  </a:cubicBezTo>
                  <a:cubicBezTo>
                    <a:pt x="2483" y="52"/>
                    <a:pt x="2448" y="17"/>
                    <a:pt x="2395" y="17"/>
                  </a:cubicBezTo>
                  <a:cubicBezTo>
                    <a:pt x="1655" y="17"/>
                    <a:pt x="899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550348" y="221409"/>
              <a:ext cx="75366" cy="7254"/>
            </a:xfrm>
            <a:custGeom>
              <a:avLst/>
              <a:gdLst/>
              <a:ahLst/>
              <a:cxnLst/>
              <a:rect l="l" t="t" r="r" b="b"/>
              <a:pathLst>
                <a:path w="2535" h="244" extrusionOk="0">
                  <a:moveTo>
                    <a:pt x="246" y="0"/>
                  </a:moveTo>
                  <a:cubicBezTo>
                    <a:pt x="141" y="0"/>
                    <a:pt x="0" y="0"/>
                    <a:pt x="18" y="176"/>
                  </a:cubicBezTo>
                  <a:cubicBezTo>
                    <a:pt x="202" y="220"/>
                    <a:pt x="621" y="243"/>
                    <a:pt x="1067" y="243"/>
                  </a:cubicBezTo>
                  <a:cubicBezTo>
                    <a:pt x="1692" y="243"/>
                    <a:pt x="2371" y="199"/>
                    <a:pt x="2535" y="106"/>
                  </a:cubicBezTo>
                  <a:cubicBezTo>
                    <a:pt x="2429" y="71"/>
                    <a:pt x="2359" y="19"/>
                    <a:pt x="2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51847" y="186862"/>
              <a:ext cx="13141" cy="20960"/>
            </a:xfrm>
            <a:custGeom>
              <a:avLst/>
              <a:gdLst/>
              <a:ahLst/>
              <a:cxnLst/>
              <a:rect l="l" t="t" r="r" b="b"/>
              <a:pathLst>
                <a:path w="442" h="705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7" y="195"/>
                    <a:pt x="1" y="353"/>
                    <a:pt x="1" y="705"/>
                  </a:cubicBezTo>
                  <a:cubicBezTo>
                    <a:pt x="266" y="512"/>
                    <a:pt x="423" y="336"/>
                    <a:pt x="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649766" y="169619"/>
              <a:ext cx="13646" cy="19919"/>
            </a:xfrm>
            <a:custGeom>
              <a:avLst/>
              <a:gdLst/>
              <a:ahLst/>
              <a:cxnLst/>
              <a:rect l="l" t="t" r="r" b="b"/>
              <a:pathLst>
                <a:path w="459" h="670" extrusionOk="0">
                  <a:moveTo>
                    <a:pt x="458" y="0"/>
                  </a:moveTo>
                  <a:lnTo>
                    <a:pt x="458" y="0"/>
                  </a:lnTo>
                  <a:cubicBezTo>
                    <a:pt x="195" y="176"/>
                    <a:pt x="36" y="334"/>
                    <a:pt x="1" y="669"/>
                  </a:cubicBezTo>
                  <a:cubicBezTo>
                    <a:pt x="282" y="510"/>
                    <a:pt x="423" y="334"/>
                    <a:pt x="4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10064" y="135073"/>
              <a:ext cx="12576" cy="10584"/>
            </a:xfrm>
            <a:custGeom>
              <a:avLst/>
              <a:gdLst/>
              <a:ahLst/>
              <a:cxnLst/>
              <a:rect l="l" t="t" r="r" b="b"/>
              <a:pathLst>
                <a:path w="423" h="356" extrusionOk="0">
                  <a:moveTo>
                    <a:pt x="228" y="1"/>
                  </a:moveTo>
                  <a:cubicBezTo>
                    <a:pt x="106" y="1"/>
                    <a:pt x="0" y="71"/>
                    <a:pt x="17" y="229"/>
                  </a:cubicBezTo>
                  <a:cubicBezTo>
                    <a:pt x="36" y="282"/>
                    <a:pt x="123" y="353"/>
                    <a:pt x="176" y="353"/>
                  </a:cubicBezTo>
                  <a:cubicBezTo>
                    <a:pt x="190" y="354"/>
                    <a:pt x="203" y="355"/>
                    <a:pt x="215" y="355"/>
                  </a:cubicBezTo>
                  <a:cubicBezTo>
                    <a:pt x="333" y="355"/>
                    <a:pt x="406" y="281"/>
                    <a:pt x="423" y="106"/>
                  </a:cubicBezTo>
                  <a:cubicBezTo>
                    <a:pt x="369" y="71"/>
                    <a:pt x="299" y="1"/>
                    <a:pt x="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655533" y="209903"/>
              <a:ext cx="9960" cy="13111"/>
            </a:xfrm>
            <a:custGeom>
              <a:avLst/>
              <a:gdLst/>
              <a:ahLst/>
              <a:cxnLst/>
              <a:rect l="l" t="t" r="r" b="b"/>
              <a:pathLst>
                <a:path w="335" h="441" extrusionOk="0">
                  <a:moveTo>
                    <a:pt x="299" y="0"/>
                  </a:moveTo>
                  <a:cubicBezTo>
                    <a:pt x="71" y="70"/>
                    <a:pt x="1" y="230"/>
                    <a:pt x="1" y="441"/>
                  </a:cubicBezTo>
                  <a:cubicBezTo>
                    <a:pt x="177" y="370"/>
                    <a:pt x="335" y="265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654998" y="134478"/>
              <a:ext cx="10495" cy="9068"/>
            </a:xfrm>
            <a:custGeom>
              <a:avLst/>
              <a:gdLst/>
              <a:ahLst/>
              <a:cxnLst/>
              <a:rect l="l" t="t" r="r" b="b"/>
              <a:pathLst>
                <a:path w="353" h="305" extrusionOk="0">
                  <a:moveTo>
                    <a:pt x="203" y="0"/>
                  </a:moveTo>
                  <a:cubicBezTo>
                    <a:pt x="200" y="0"/>
                    <a:pt x="197" y="1"/>
                    <a:pt x="195" y="2"/>
                  </a:cubicBezTo>
                  <a:cubicBezTo>
                    <a:pt x="124" y="21"/>
                    <a:pt x="54" y="91"/>
                    <a:pt x="1" y="143"/>
                  </a:cubicBezTo>
                  <a:cubicBezTo>
                    <a:pt x="54" y="197"/>
                    <a:pt x="106" y="284"/>
                    <a:pt x="177" y="302"/>
                  </a:cubicBezTo>
                  <a:cubicBezTo>
                    <a:pt x="178" y="304"/>
                    <a:pt x="180" y="304"/>
                    <a:pt x="183" y="304"/>
                  </a:cubicBezTo>
                  <a:cubicBezTo>
                    <a:pt x="210" y="304"/>
                    <a:pt x="288" y="226"/>
                    <a:pt x="353" y="161"/>
                  </a:cubicBezTo>
                  <a:cubicBezTo>
                    <a:pt x="287" y="96"/>
                    <a:pt x="238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653957" y="265825"/>
              <a:ext cx="11535" cy="9543"/>
            </a:xfrm>
            <a:custGeom>
              <a:avLst/>
              <a:gdLst/>
              <a:ahLst/>
              <a:cxnLst/>
              <a:rect l="l" t="t" r="r" b="b"/>
              <a:pathLst>
                <a:path w="388" h="321" extrusionOk="0">
                  <a:moveTo>
                    <a:pt x="205" y="1"/>
                  </a:moveTo>
                  <a:cubicBezTo>
                    <a:pt x="201" y="1"/>
                    <a:pt x="198" y="2"/>
                    <a:pt x="195" y="3"/>
                  </a:cubicBezTo>
                  <a:cubicBezTo>
                    <a:pt x="124" y="20"/>
                    <a:pt x="71" y="90"/>
                    <a:pt x="0" y="144"/>
                  </a:cubicBezTo>
                  <a:cubicBezTo>
                    <a:pt x="54" y="214"/>
                    <a:pt x="106" y="302"/>
                    <a:pt x="176" y="320"/>
                  </a:cubicBezTo>
                  <a:cubicBezTo>
                    <a:pt x="230" y="320"/>
                    <a:pt x="300" y="231"/>
                    <a:pt x="388" y="161"/>
                  </a:cubicBezTo>
                  <a:cubicBezTo>
                    <a:pt x="308" y="81"/>
                    <a:pt x="243" y="1"/>
                    <a:pt x="2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509024" y="264844"/>
              <a:ext cx="8889" cy="10524"/>
            </a:xfrm>
            <a:custGeom>
              <a:avLst/>
              <a:gdLst/>
              <a:ahLst/>
              <a:cxnLst/>
              <a:rect l="l" t="t" r="r" b="b"/>
              <a:pathLst>
                <a:path w="299" h="354" extrusionOk="0">
                  <a:moveTo>
                    <a:pt x="176" y="1"/>
                  </a:moveTo>
                  <a:cubicBezTo>
                    <a:pt x="87" y="71"/>
                    <a:pt x="0" y="142"/>
                    <a:pt x="0" y="177"/>
                  </a:cubicBezTo>
                  <a:cubicBezTo>
                    <a:pt x="17" y="247"/>
                    <a:pt x="87" y="300"/>
                    <a:pt x="158" y="353"/>
                  </a:cubicBezTo>
                  <a:cubicBezTo>
                    <a:pt x="193" y="300"/>
                    <a:pt x="282" y="264"/>
                    <a:pt x="282" y="212"/>
                  </a:cubicBezTo>
                  <a:cubicBezTo>
                    <a:pt x="299" y="159"/>
                    <a:pt x="228" y="88"/>
                    <a:pt x="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509024" y="270106"/>
              <a:ext cx="4192" cy="5262"/>
            </a:xfrm>
            <a:custGeom>
              <a:avLst/>
              <a:gdLst/>
              <a:ahLst/>
              <a:cxnLst/>
              <a:rect l="l" t="t" r="r" b="b"/>
              <a:pathLst>
                <a:path w="141" h="177" extrusionOk="0">
                  <a:moveTo>
                    <a:pt x="0" y="0"/>
                  </a:moveTo>
                  <a:cubicBezTo>
                    <a:pt x="17" y="70"/>
                    <a:pt x="87" y="106"/>
                    <a:pt x="141" y="176"/>
                  </a:cubicBezTo>
                  <a:cubicBezTo>
                    <a:pt x="87" y="106"/>
                    <a:pt x="17" y="52"/>
                    <a:pt x="0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549278" y="194741"/>
              <a:ext cx="65971" cy="34011"/>
            </a:xfrm>
            <a:custGeom>
              <a:avLst/>
              <a:gdLst/>
              <a:ahLst/>
              <a:cxnLst/>
              <a:rect l="l" t="t" r="r" b="b"/>
              <a:pathLst>
                <a:path w="2219" h="1144" extrusionOk="0">
                  <a:moveTo>
                    <a:pt x="160" y="0"/>
                  </a:moveTo>
                  <a:cubicBezTo>
                    <a:pt x="142" y="0"/>
                    <a:pt x="125" y="17"/>
                    <a:pt x="106" y="35"/>
                  </a:cubicBezTo>
                  <a:cubicBezTo>
                    <a:pt x="125" y="17"/>
                    <a:pt x="142" y="17"/>
                    <a:pt x="160" y="0"/>
                  </a:cubicBezTo>
                  <a:close/>
                  <a:moveTo>
                    <a:pt x="1" y="106"/>
                  </a:moveTo>
                  <a:cubicBezTo>
                    <a:pt x="19" y="123"/>
                    <a:pt x="19" y="123"/>
                    <a:pt x="36" y="123"/>
                  </a:cubicBezTo>
                  <a:cubicBezTo>
                    <a:pt x="36" y="123"/>
                    <a:pt x="19" y="106"/>
                    <a:pt x="1" y="106"/>
                  </a:cubicBezTo>
                  <a:close/>
                  <a:moveTo>
                    <a:pt x="142" y="158"/>
                  </a:moveTo>
                  <a:cubicBezTo>
                    <a:pt x="160" y="176"/>
                    <a:pt x="195" y="176"/>
                    <a:pt x="212" y="176"/>
                  </a:cubicBezTo>
                  <a:cubicBezTo>
                    <a:pt x="247" y="193"/>
                    <a:pt x="301" y="193"/>
                    <a:pt x="336" y="211"/>
                  </a:cubicBezTo>
                  <a:cubicBezTo>
                    <a:pt x="406" y="218"/>
                    <a:pt x="481" y="224"/>
                    <a:pt x="560" y="230"/>
                  </a:cubicBezTo>
                  <a:lnTo>
                    <a:pt x="560" y="230"/>
                  </a:lnTo>
                  <a:cubicBezTo>
                    <a:pt x="390" y="212"/>
                    <a:pt x="250" y="188"/>
                    <a:pt x="142" y="158"/>
                  </a:cubicBezTo>
                  <a:close/>
                  <a:moveTo>
                    <a:pt x="560" y="230"/>
                  </a:moveTo>
                  <a:cubicBezTo>
                    <a:pt x="696" y="245"/>
                    <a:pt x="850" y="256"/>
                    <a:pt x="1022" y="264"/>
                  </a:cubicBezTo>
                  <a:cubicBezTo>
                    <a:pt x="854" y="253"/>
                    <a:pt x="700" y="241"/>
                    <a:pt x="560" y="230"/>
                  </a:cubicBezTo>
                  <a:close/>
                  <a:moveTo>
                    <a:pt x="2219" y="1092"/>
                  </a:moveTo>
                  <a:lnTo>
                    <a:pt x="2219" y="1092"/>
                  </a:lnTo>
                  <a:cubicBezTo>
                    <a:pt x="2155" y="1098"/>
                    <a:pt x="2084" y="1106"/>
                    <a:pt x="2011" y="1112"/>
                  </a:cubicBezTo>
                  <a:lnTo>
                    <a:pt x="2011" y="1112"/>
                  </a:lnTo>
                  <a:cubicBezTo>
                    <a:pt x="2085" y="1106"/>
                    <a:pt x="2155" y="1099"/>
                    <a:pt x="2219" y="1092"/>
                  </a:cubicBezTo>
                  <a:close/>
                  <a:moveTo>
                    <a:pt x="2011" y="1112"/>
                  </a:moveTo>
                  <a:lnTo>
                    <a:pt x="2011" y="1112"/>
                  </a:lnTo>
                  <a:cubicBezTo>
                    <a:pt x="1972" y="1115"/>
                    <a:pt x="1932" y="1117"/>
                    <a:pt x="1891" y="1120"/>
                  </a:cubicBezTo>
                  <a:lnTo>
                    <a:pt x="1891" y="1120"/>
                  </a:lnTo>
                  <a:cubicBezTo>
                    <a:pt x="1932" y="1118"/>
                    <a:pt x="1972" y="1115"/>
                    <a:pt x="2011" y="1112"/>
                  </a:cubicBezTo>
                  <a:close/>
                  <a:moveTo>
                    <a:pt x="1891" y="1120"/>
                  </a:moveTo>
                  <a:cubicBezTo>
                    <a:pt x="1820" y="1124"/>
                    <a:pt x="1747" y="1127"/>
                    <a:pt x="1674" y="1127"/>
                  </a:cubicBezTo>
                  <a:cubicBezTo>
                    <a:pt x="1648" y="1127"/>
                    <a:pt x="1618" y="1131"/>
                    <a:pt x="1586" y="1135"/>
                  </a:cubicBezTo>
                  <a:lnTo>
                    <a:pt x="1586" y="1135"/>
                  </a:lnTo>
                  <a:cubicBezTo>
                    <a:pt x="1692" y="1131"/>
                    <a:pt x="1794" y="1126"/>
                    <a:pt x="1891" y="1120"/>
                  </a:cubicBezTo>
                  <a:close/>
                  <a:moveTo>
                    <a:pt x="529" y="1127"/>
                  </a:moveTo>
                  <a:cubicBezTo>
                    <a:pt x="705" y="1144"/>
                    <a:pt x="881" y="1144"/>
                    <a:pt x="1075" y="1144"/>
                  </a:cubicBezTo>
                  <a:cubicBezTo>
                    <a:pt x="1076" y="1144"/>
                    <a:pt x="1077" y="1144"/>
                    <a:pt x="1078" y="1144"/>
                  </a:cubicBezTo>
                  <a:lnTo>
                    <a:pt x="1078" y="1144"/>
                  </a:lnTo>
                  <a:cubicBezTo>
                    <a:pt x="890" y="1144"/>
                    <a:pt x="701" y="1143"/>
                    <a:pt x="529" y="1127"/>
                  </a:cubicBezTo>
                  <a:close/>
                  <a:moveTo>
                    <a:pt x="1586" y="1135"/>
                  </a:moveTo>
                  <a:cubicBezTo>
                    <a:pt x="1419" y="1141"/>
                    <a:pt x="1245" y="1144"/>
                    <a:pt x="1078" y="1144"/>
                  </a:cubicBezTo>
                  <a:lnTo>
                    <a:pt x="1078" y="1144"/>
                  </a:lnTo>
                  <a:cubicBezTo>
                    <a:pt x="1083" y="1144"/>
                    <a:pt x="1087" y="1144"/>
                    <a:pt x="1092" y="1144"/>
                  </a:cubicBezTo>
                  <a:lnTo>
                    <a:pt x="1479" y="1144"/>
                  </a:lnTo>
                  <a:cubicBezTo>
                    <a:pt x="1516" y="1144"/>
                    <a:pt x="1552" y="1139"/>
                    <a:pt x="1586" y="1135"/>
                  </a:cubicBez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494367" y="119375"/>
              <a:ext cx="182631" cy="168004"/>
            </a:xfrm>
            <a:custGeom>
              <a:avLst/>
              <a:gdLst/>
              <a:ahLst/>
              <a:cxnLst/>
              <a:rect l="l" t="t" r="r" b="b"/>
              <a:pathLst>
                <a:path w="6143" h="5651" extrusionOk="0">
                  <a:moveTo>
                    <a:pt x="35" y="1"/>
                  </a:moveTo>
                  <a:cubicBezTo>
                    <a:pt x="35" y="106"/>
                    <a:pt x="0" y="247"/>
                    <a:pt x="0" y="369"/>
                  </a:cubicBezTo>
                  <a:lnTo>
                    <a:pt x="0" y="5193"/>
                  </a:lnTo>
                  <a:cubicBezTo>
                    <a:pt x="0" y="5615"/>
                    <a:pt x="35" y="5650"/>
                    <a:pt x="440" y="5650"/>
                  </a:cubicBezTo>
                  <a:lnTo>
                    <a:pt x="3838" y="5650"/>
                  </a:lnTo>
                  <a:cubicBezTo>
                    <a:pt x="4523" y="5650"/>
                    <a:pt x="5211" y="5650"/>
                    <a:pt x="5915" y="5633"/>
                  </a:cubicBezTo>
                  <a:cubicBezTo>
                    <a:pt x="5985" y="5633"/>
                    <a:pt x="6056" y="5615"/>
                    <a:pt x="6143" y="5615"/>
                  </a:cubicBezTo>
                  <a:lnTo>
                    <a:pt x="6143" y="4735"/>
                  </a:lnTo>
                  <a:cubicBezTo>
                    <a:pt x="6072" y="4683"/>
                    <a:pt x="5985" y="4648"/>
                    <a:pt x="5915" y="4612"/>
                  </a:cubicBezTo>
                  <a:lnTo>
                    <a:pt x="5915" y="5387"/>
                  </a:lnTo>
                  <a:lnTo>
                    <a:pt x="264" y="5387"/>
                  </a:lnTo>
                  <a:lnTo>
                    <a:pt x="264" y="264"/>
                  </a:lnTo>
                  <a:cubicBezTo>
                    <a:pt x="282" y="264"/>
                    <a:pt x="334" y="247"/>
                    <a:pt x="440" y="247"/>
                  </a:cubicBezTo>
                  <a:cubicBezTo>
                    <a:pt x="369" y="158"/>
                    <a:pt x="317" y="88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546156" y="173246"/>
              <a:ext cx="4222" cy="3181"/>
            </a:xfrm>
            <a:custGeom>
              <a:avLst/>
              <a:gdLst/>
              <a:ahLst/>
              <a:cxnLst/>
              <a:rect l="l" t="t" r="r" b="b"/>
              <a:pathLst>
                <a:path w="142" h="107" extrusionOk="0">
                  <a:moveTo>
                    <a:pt x="35" y="1"/>
                  </a:moveTo>
                  <a:cubicBezTo>
                    <a:pt x="35" y="1"/>
                    <a:pt x="19" y="1"/>
                    <a:pt x="0" y="19"/>
                  </a:cubicBezTo>
                  <a:cubicBezTo>
                    <a:pt x="71" y="54"/>
                    <a:pt x="106" y="71"/>
                    <a:pt x="141" y="106"/>
                  </a:cubicBezTo>
                  <a:lnTo>
                    <a:pt x="141" y="90"/>
                  </a:lnTo>
                  <a:lnTo>
                    <a:pt x="124" y="90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549278" y="194741"/>
              <a:ext cx="30384" cy="7849"/>
            </a:xfrm>
            <a:custGeom>
              <a:avLst/>
              <a:gdLst/>
              <a:ahLst/>
              <a:cxnLst/>
              <a:rect l="l" t="t" r="r" b="b"/>
              <a:pathLst>
                <a:path w="1022" h="264" extrusionOk="0">
                  <a:moveTo>
                    <a:pt x="160" y="0"/>
                  </a:moveTo>
                  <a:cubicBezTo>
                    <a:pt x="142" y="17"/>
                    <a:pt x="125" y="17"/>
                    <a:pt x="106" y="35"/>
                  </a:cubicBezTo>
                  <a:cubicBezTo>
                    <a:pt x="71" y="52"/>
                    <a:pt x="54" y="71"/>
                    <a:pt x="36" y="88"/>
                  </a:cubicBezTo>
                  <a:cubicBezTo>
                    <a:pt x="36" y="88"/>
                    <a:pt x="19" y="106"/>
                    <a:pt x="1" y="106"/>
                  </a:cubicBezTo>
                  <a:cubicBezTo>
                    <a:pt x="19" y="106"/>
                    <a:pt x="36" y="123"/>
                    <a:pt x="36" y="123"/>
                  </a:cubicBezTo>
                  <a:cubicBezTo>
                    <a:pt x="71" y="141"/>
                    <a:pt x="106" y="158"/>
                    <a:pt x="142" y="158"/>
                  </a:cubicBezTo>
                  <a:cubicBezTo>
                    <a:pt x="336" y="211"/>
                    <a:pt x="635" y="247"/>
                    <a:pt x="1022" y="264"/>
                  </a:cubicBezTo>
                  <a:cubicBezTo>
                    <a:pt x="916" y="176"/>
                    <a:pt x="811" y="106"/>
                    <a:pt x="723" y="17"/>
                  </a:cubicBez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550884" y="221409"/>
              <a:ext cx="64365" cy="7343"/>
            </a:xfrm>
            <a:custGeom>
              <a:avLst/>
              <a:gdLst/>
              <a:ahLst/>
              <a:cxnLst/>
              <a:rect l="l" t="t" r="r" b="b"/>
              <a:pathLst>
                <a:path w="2165" h="247" extrusionOk="0">
                  <a:moveTo>
                    <a:pt x="141" y="0"/>
                  </a:moveTo>
                  <a:cubicBezTo>
                    <a:pt x="88" y="0"/>
                    <a:pt x="36" y="19"/>
                    <a:pt x="17" y="71"/>
                  </a:cubicBezTo>
                  <a:cubicBezTo>
                    <a:pt x="0" y="89"/>
                    <a:pt x="0" y="124"/>
                    <a:pt x="0" y="176"/>
                  </a:cubicBezTo>
                  <a:lnTo>
                    <a:pt x="17" y="176"/>
                  </a:lnTo>
                  <a:cubicBezTo>
                    <a:pt x="106" y="195"/>
                    <a:pt x="247" y="212"/>
                    <a:pt x="423" y="230"/>
                  </a:cubicBezTo>
                  <a:lnTo>
                    <a:pt x="475" y="230"/>
                  </a:lnTo>
                  <a:cubicBezTo>
                    <a:pt x="651" y="247"/>
                    <a:pt x="827" y="247"/>
                    <a:pt x="1021" y="247"/>
                  </a:cubicBezTo>
                  <a:cubicBezTo>
                    <a:pt x="1425" y="247"/>
                    <a:pt x="1866" y="230"/>
                    <a:pt x="2165" y="195"/>
                  </a:cubicBezTo>
                  <a:cubicBezTo>
                    <a:pt x="2042" y="124"/>
                    <a:pt x="1937" y="71"/>
                    <a:pt x="1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510570" y="135578"/>
              <a:ext cx="9989" cy="9989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24" y="0"/>
                  </a:moveTo>
                  <a:cubicBezTo>
                    <a:pt x="106" y="19"/>
                    <a:pt x="71" y="19"/>
                    <a:pt x="54" y="36"/>
                  </a:cubicBezTo>
                  <a:lnTo>
                    <a:pt x="54" y="54"/>
                  </a:lnTo>
                  <a:lnTo>
                    <a:pt x="35" y="54"/>
                  </a:lnTo>
                  <a:cubicBezTo>
                    <a:pt x="35" y="71"/>
                    <a:pt x="19" y="71"/>
                    <a:pt x="19" y="89"/>
                  </a:cubicBezTo>
                  <a:cubicBezTo>
                    <a:pt x="19" y="106"/>
                    <a:pt x="19" y="106"/>
                    <a:pt x="0" y="106"/>
                  </a:cubicBezTo>
                  <a:lnTo>
                    <a:pt x="0" y="141"/>
                  </a:lnTo>
                  <a:lnTo>
                    <a:pt x="0" y="212"/>
                  </a:lnTo>
                  <a:cubicBezTo>
                    <a:pt x="35" y="265"/>
                    <a:pt x="106" y="336"/>
                    <a:pt x="159" y="336"/>
                  </a:cubicBezTo>
                  <a:lnTo>
                    <a:pt x="195" y="336"/>
                  </a:lnTo>
                  <a:cubicBezTo>
                    <a:pt x="247" y="336"/>
                    <a:pt x="300" y="317"/>
                    <a:pt x="335" y="282"/>
                  </a:cubicBezTo>
                  <a:cubicBezTo>
                    <a:pt x="265" y="195"/>
                    <a:pt x="195" y="89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501557" y="265914"/>
              <a:ext cx="11535" cy="9454"/>
            </a:xfrm>
            <a:custGeom>
              <a:avLst/>
              <a:gdLst/>
              <a:ahLst/>
              <a:cxnLst/>
              <a:rect l="l" t="t" r="r" b="b"/>
              <a:pathLst>
                <a:path w="388" h="318" extrusionOk="0">
                  <a:moveTo>
                    <a:pt x="195" y="0"/>
                  </a:moveTo>
                  <a:cubicBezTo>
                    <a:pt x="124" y="17"/>
                    <a:pt x="71" y="87"/>
                    <a:pt x="0" y="141"/>
                  </a:cubicBezTo>
                  <a:cubicBezTo>
                    <a:pt x="54" y="211"/>
                    <a:pt x="106" y="299"/>
                    <a:pt x="176" y="317"/>
                  </a:cubicBezTo>
                  <a:cubicBezTo>
                    <a:pt x="195" y="317"/>
                    <a:pt x="212" y="299"/>
                    <a:pt x="230" y="282"/>
                  </a:cubicBezTo>
                  <a:cubicBezTo>
                    <a:pt x="282" y="247"/>
                    <a:pt x="335" y="193"/>
                    <a:pt x="388" y="158"/>
                  </a:cubicBezTo>
                  <a:cubicBezTo>
                    <a:pt x="300" y="87"/>
                    <a:pt x="247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504857" y="264844"/>
              <a:ext cx="8889" cy="10524"/>
            </a:xfrm>
            <a:custGeom>
              <a:avLst/>
              <a:gdLst/>
              <a:ahLst/>
              <a:cxnLst/>
              <a:rect l="l" t="t" r="r" b="b"/>
              <a:pathLst>
                <a:path w="299" h="354" extrusionOk="0">
                  <a:moveTo>
                    <a:pt x="176" y="1"/>
                  </a:moveTo>
                  <a:cubicBezTo>
                    <a:pt x="123" y="53"/>
                    <a:pt x="52" y="88"/>
                    <a:pt x="17" y="123"/>
                  </a:cubicBezTo>
                  <a:cubicBezTo>
                    <a:pt x="0" y="142"/>
                    <a:pt x="0" y="159"/>
                    <a:pt x="0" y="177"/>
                  </a:cubicBezTo>
                  <a:cubicBezTo>
                    <a:pt x="17" y="247"/>
                    <a:pt x="87" y="283"/>
                    <a:pt x="141" y="353"/>
                  </a:cubicBezTo>
                  <a:lnTo>
                    <a:pt x="158" y="353"/>
                  </a:lnTo>
                  <a:cubicBezTo>
                    <a:pt x="158" y="335"/>
                    <a:pt x="176" y="335"/>
                    <a:pt x="193" y="318"/>
                  </a:cubicBezTo>
                  <a:cubicBezTo>
                    <a:pt x="211" y="300"/>
                    <a:pt x="247" y="283"/>
                    <a:pt x="263" y="247"/>
                  </a:cubicBezTo>
                  <a:cubicBezTo>
                    <a:pt x="282" y="229"/>
                    <a:pt x="282" y="229"/>
                    <a:pt x="282" y="212"/>
                  </a:cubicBezTo>
                  <a:cubicBezTo>
                    <a:pt x="299" y="159"/>
                    <a:pt x="263" y="123"/>
                    <a:pt x="211" y="71"/>
                  </a:cubicBezTo>
                  <a:cubicBezTo>
                    <a:pt x="193" y="53"/>
                    <a:pt x="193" y="18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84360" y="140305"/>
              <a:ext cx="87406" cy="77476"/>
            </a:xfrm>
            <a:custGeom>
              <a:avLst/>
              <a:gdLst/>
              <a:ahLst/>
              <a:cxnLst/>
              <a:rect l="l" t="t" r="r" b="b"/>
              <a:pathLst>
                <a:path w="2940" h="2606" extrusionOk="0">
                  <a:moveTo>
                    <a:pt x="2712" y="1567"/>
                  </a:moveTo>
                  <a:lnTo>
                    <a:pt x="2712" y="1567"/>
                  </a:lnTo>
                  <a:cubicBezTo>
                    <a:pt x="2693" y="1902"/>
                    <a:pt x="2536" y="2078"/>
                    <a:pt x="2271" y="2271"/>
                  </a:cubicBezTo>
                  <a:cubicBezTo>
                    <a:pt x="2271" y="1919"/>
                    <a:pt x="2447" y="1761"/>
                    <a:pt x="2712" y="1567"/>
                  </a:cubicBezTo>
                  <a:close/>
                  <a:moveTo>
                    <a:pt x="581" y="1"/>
                  </a:moveTo>
                  <a:cubicBezTo>
                    <a:pt x="388" y="1"/>
                    <a:pt x="212" y="36"/>
                    <a:pt x="71" y="106"/>
                  </a:cubicBezTo>
                  <a:cubicBezTo>
                    <a:pt x="18" y="141"/>
                    <a:pt x="1" y="229"/>
                    <a:pt x="53" y="264"/>
                  </a:cubicBezTo>
                  <a:cubicBezTo>
                    <a:pt x="212" y="423"/>
                    <a:pt x="440" y="458"/>
                    <a:pt x="651" y="546"/>
                  </a:cubicBezTo>
                  <a:cubicBezTo>
                    <a:pt x="916" y="634"/>
                    <a:pt x="1198" y="757"/>
                    <a:pt x="1426" y="916"/>
                  </a:cubicBezTo>
                  <a:cubicBezTo>
                    <a:pt x="1972" y="1320"/>
                    <a:pt x="1832" y="1883"/>
                    <a:pt x="2008" y="2430"/>
                  </a:cubicBezTo>
                  <a:cubicBezTo>
                    <a:pt x="2043" y="2552"/>
                    <a:pt x="2130" y="2606"/>
                    <a:pt x="2236" y="2606"/>
                  </a:cubicBezTo>
                  <a:cubicBezTo>
                    <a:pt x="2271" y="2606"/>
                    <a:pt x="2324" y="2606"/>
                    <a:pt x="2360" y="2571"/>
                  </a:cubicBezTo>
                  <a:cubicBezTo>
                    <a:pt x="2395" y="2571"/>
                    <a:pt x="2412" y="2552"/>
                    <a:pt x="2447" y="2535"/>
                  </a:cubicBezTo>
                  <a:cubicBezTo>
                    <a:pt x="2465" y="2482"/>
                    <a:pt x="2500" y="2447"/>
                    <a:pt x="2536" y="2430"/>
                  </a:cubicBezTo>
                  <a:cubicBezTo>
                    <a:pt x="2571" y="2395"/>
                    <a:pt x="2606" y="2376"/>
                    <a:pt x="2641" y="2359"/>
                  </a:cubicBezTo>
                  <a:cubicBezTo>
                    <a:pt x="2940" y="2024"/>
                    <a:pt x="2869" y="1479"/>
                    <a:pt x="2641" y="1038"/>
                  </a:cubicBezTo>
                  <a:cubicBezTo>
                    <a:pt x="2623" y="1250"/>
                    <a:pt x="2536" y="1390"/>
                    <a:pt x="2412" y="1496"/>
                  </a:cubicBezTo>
                  <a:lnTo>
                    <a:pt x="2201" y="1655"/>
                  </a:lnTo>
                  <a:cubicBezTo>
                    <a:pt x="2236" y="1374"/>
                    <a:pt x="2341" y="1214"/>
                    <a:pt x="2517" y="1074"/>
                  </a:cubicBezTo>
                  <a:cubicBezTo>
                    <a:pt x="2553" y="1057"/>
                    <a:pt x="2588" y="1038"/>
                    <a:pt x="2623" y="1003"/>
                  </a:cubicBezTo>
                  <a:cubicBezTo>
                    <a:pt x="2517" y="792"/>
                    <a:pt x="2360" y="616"/>
                    <a:pt x="2201" y="493"/>
                  </a:cubicBezTo>
                  <a:cubicBezTo>
                    <a:pt x="1902" y="264"/>
                    <a:pt x="1532" y="123"/>
                    <a:pt x="1163" y="71"/>
                  </a:cubicBezTo>
                  <a:cubicBezTo>
                    <a:pt x="987" y="36"/>
                    <a:pt x="775" y="1"/>
                    <a:pt x="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651847" y="186862"/>
              <a:ext cx="13141" cy="20960"/>
            </a:xfrm>
            <a:custGeom>
              <a:avLst/>
              <a:gdLst/>
              <a:ahLst/>
              <a:cxnLst/>
              <a:rect l="l" t="t" r="r" b="b"/>
              <a:pathLst>
                <a:path w="442" h="705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7" y="195"/>
                    <a:pt x="1" y="353"/>
                    <a:pt x="1" y="705"/>
                  </a:cubicBezTo>
                  <a:cubicBezTo>
                    <a:pt x="266" y="512"/>
                    <a:pt x="423" y="336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49766" y="170124"/>
              <a:ext cx="13141" cy="19414"/>
            </a:xfrm>
            <a:custGeom>
              <a:avLst/>
              <a:gdLst/>
              <a:ahLst/>
              <a:cxnLst/>
              <a:rect l="l" t="t" r="r" b="b"/>
              <a:pathLst>
                <a:path w="442" h="653" extrusionOk="0">
                  <a:moveTo>
                    <a:pt x="423" y="0"/>
                  </a:moveTo>
                  <a:cubicBezTo>
                    <a:pt x="388" y="35"/>
                    <a:pt x="353" y="54"/>
                    <a:pt x="317" y="71"/>
                  </a:cubicBezTo>
                  <a:cubicBezTo>
                    <a:pt x="141" y="211"/>
                    <a:pt x="36" y="371"/>
                    <a:pt x="1" y="652"/>
                  </a:cubicBezTo>
                  <a:lnTo>
                    <a:pt x="212" y="493"/>
                  </a:lnTo>
                  <a:cubicBezTo>
                    <a:pt x="336" y="387"/>
                    <a:pt x="423" y="247"/>
                    <a:pt x="441" y="35"/>
                  </a:cubicBezTo>
                  <a:cubicBezTo>
                    <a:pt x="441" y="35"/>
                    <a:pt x="441" y="19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04679" y="210438"/>
              <a:ext cx="5827" cy="5262"/>
            </a:xfrm>
            <a:custGeom>
              <a:avLst/>
              <a:gdLst/>
              <a:ahLst/>
              <a:cxnLst/>
              <a:rect l="l" t="t" r="r" b="b"/>
              <a:pathLst>
                <a:path w="196" h="177" extrusionOk="0">
                  <a:moveTo>
                    <a:pt x="195" y="0"/>
                  </a:moveTo>
                  <a:lnTo>
                    <a:pt x="195" y="0"/>
                  </a:lnTo>
                  <a:cubicBezTo>
                    <a:pt x="160" y="17"/>
                    <a:pt x="125" y="36"/>
                    <a:pt x="90" y="71"/>
                  </a:cubicBezTo>
                  <a:cubicBezTo>
                    <a:pt x="54" y="88"/>
                    <a:pt x="19" y="123"/>
                    <a:pt x="1" y="176"/>
                  </a:cubicBezTo>
                  <a:cubicBezTo>
                    <a:pt x="90" y="123"/>
                    <a:pt x="142" y="71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02255" y="125764"/>
              <a:ext cx="168034" cy="152842"/>
            </a:xfrm>
            <a:custGeom>
              <a:avLst/>
              <a:gdLst/>
              <a:ahLst/>
              <a:cxnLst/>
              <a:rect l="l" t="t" r="r" b="b"/>
              <a:pathLst>
                <a:path w="5652" h="5141" extrusionOk="0">
                  <a:moveTo>
                    <a:pt x="406" y="4648"/>
                  </a:moveTo>
                  <a:cubicBezTo>
                    <a:pt x="423" y="4665"/>
                    <a:pt x="423" y="4700"/>
                    <a:pt x="441" y="4718"/>
                  </a:cubicBezTo>
                  <a:cubicBezTo>
                    <a:pt x="493" y="4770"/>
                    <a:pt x="529" y="4806"/>
                    <a:pt x="512" y="4859"/>
                  </a:cubicBezTo>
                  <a:cubicBezTo>
                    <a:pt x="512" y="4876"/>
                    <a:pt x="512" y="4876"/>
                    <a:pt x="493" y="4894"/>
                  </a:cubicBezTo>
                  <a:cubicBezTo>
                    <a:pt x="477" y="4930"/>
                    <a:pt x="441" y="4947"/>
                    <a:pt x="423" y="4965"/>
                  </a:cubicBezTo>
                  <a:cubicBezTo>
                    <a:pt x="406" y="4982"/>
                    <a:pt x="388" y="4982"/>
                    <a:pt x="388" y="5000"/>
                  </a:cubicBezTo>
                  <a:lnTo>
                    <a:pt x="371" y="5000"/>
                  </a:lnTo>
                  <a:cubicBezTo>
                    <a:pt x="317" y="4930"/>
                    <a:pt x="247" y="4876"/>
                    <a:pt x="230" y="4824"/>
                  </a:cubicBezTo>
                  <a:cubicBezTo>
                    <a:pt x="230" y="4806"/>
                    <a:pt x="230" y="4789"/>
                    <a:pt x="247" y="4770"/>
                  </a:cubicBezTo>
                  <a:cubicBezTo>
                    <a:pt x="282" y="4735"/>
                    <a:pt x="353" y="4700"/>
                    <a:pt x="406" y="4648"/>
                  </a:cubicBezTo>
                  <a:close/>
                  <a:moveTo>
                    <a:pt x="5300" y="4683"/>
                  </a:moveTo>
                  <a:cubicBezTo>
                    <a:pt x="5352" y="4683"/>
                    <a:pt x="5405" y="4770"/>
                    <a:pt x="5493" y="4841"/>
                  </a:cubicBezTo>
                  <a:cubicBezTo>
                    <a:pt x="5440" y="4876"/>
                    <a:pt x="5387" y="4930"/>
                    <a:pt x="5335" y="4965"/>
                  </a:cubicBezTo>
                  <a:cubicBezTo>
                    <a:pt x="5317" y="4982"/>
                    <a:pt x="5300" y="5000"/>
                    <a:pt x="5281" y="5000"/>
                  </a:cubicBezTo>
                  <a:cubicBezTo>
                    <a:pt x="5211" y="4982"/>
                    <a:pt x="5159" y="4894"/>
                    <a:pt x="5105" y="4824"/>
                  </a:cubicBezTo>
                  <a:cubicBezTo>
                    <a:pt x="5176" y="4770"/>
                    <a:pt x="5229" y="4700"/>
                    <a:pt x="5300" y="4683"/>
                  </a:cubicBezTo>
                  <a:close/>
                  <a:moveTo>
                    <a:pt x="177" y="1"/>
                  </a:moveTo>
                  <a:cubicBezTo>
                    <a:pt x="71" y="1"/>
                    <a:pt x="19" y="18"/>
                    <a:pt x="1" y="18"/>
                  </a:cubicBezTo>
                  <a:lnTo>
                    <a:pt x="1" y="5141"/>
                  </a:lnTo>
                  <a:lnTo>
                    <a:pt x="5652" y="5141"/>
                  </a:lnTo>
                  <a:lnTo>
                    <a:pt x="5652" y="4366"/>
                  </a:lnTo>
                  <a:cubicBezTo>
                    <a:pt x="5035" y="4031"/>
                    <a:pt x="4401" y="3733"/>
                    <a:pt x="3803" y="3381"/>
                  </a:cubicBezTo>
                  <a:cubicBezTo>
                    <a:pt x="3645" y="3398"/>
                    <a:pt x="3451" y="3416"/>
                    <a:pt x="3258" y="3416"/>
                  </a:cubicBezTo>
                  <a:cubicBezTo>
                    <a:pt x="3204" y="3416"/>
                    <a:pt x="3134" y="3433"/>
                    <a:pt x="3063" y="3433"/>
                  </a:cubicBezTo>
                  <a:lnTo>
                    <a:pt x="2676" y="3433"/>
                  </a:lnTo>
                  <a:cubicBezTo>
                    <a:pt x="2483" y="3433"/>
                    <a:pt x="2289" y="3433"/>
                    <a:pt x="2113" y="3416"/>
                  </a:cubicBezTo>
                  <a:lnTo>
                    <a:pt x="2061" y="3416"/>
                  </a:lnTo>
                  <a:cubicBezTo>
                    <a:pt x="1885" y="3398"/>
                    <a:pt x="1744" y="3381"/>
                    <a:pt x="1655" y="3362"/>
                  </a:cubicBezTo>
                  <a:lnTo>
                    <a:pt x="1638" y="3362"/>
                  </a:lnTo>
                  <a:cubicBezTo>
                    <a:pt x="1638" y="3310"/>
                    <a:pt x="1638" y="3275"/>
                    <a:pt x="1655" y="3257"/>
                  </a:cubicBezTo>
                  <a:cubicBezTo>
                    <a:pt x="1674" y="3205"/>
                    <a:pt x="1726" y="3186"/>
                    <a:pt x="1779" y="3186"/>
                  </a:cubicBezTo>
                  <a:lnTo>
                    <a:pt x="3469" y="3186"/>
                  </a:lnTo>
                  <a:cubicBezTo>
                    <a:pt x="3258" y="3045"/>
                    <a:pt x="3047" y="2905"/>
                    <a:pt x="2835" y="2747"/>
                  </a:cubicBezTo>
                  <a:cubicBezTo>
                    <a:pt x="2765" y="2677"/>
                    <a:pt x="2676" y="2606"/>
                    <a:pt x="2606" y="2553"/>
                  </a:cubicBezTo>
                  <a:cubicBezTo>
                    <a:pt x="2342" y="2536"/>
                    <a:pt x="2113" y="2517"/>
                    <a:pt x="1920" y="2500"/>
                  </a:cubicBezTo>
                  <a:cubicBezTo>
                    <a:pt x="1885" y="2482"/>
                    <a:pt x="1831" y="2482"/>
                    <a:pt x="1796" y="2465"/>
                  </a:cubicBezTo>
                  <a:cubicBezTo>
                    <a:pt x="1779" y="2465"/>
                    <a:pt x="1744" y="2465"/>
                    <a:pt x="1726" y="2447"/>
                  </a:cubicBezTo>
                  <a:cubicBezTo>
                    <a:pt x="1690" y="2447"/>
                    <a:pt x="1655" y="2430"/>
                    <a:pt x="1620" y="2412"/>
                  </a:cubicBezTo>
                  <a:cubicBezTo>
                    <a:pt x="1603" y="2412"/>
                    <a:pt x="1603" y="2412"/>
                    <a:pt x="1585" y="2395"/>
                  </a:cubicBezTo>
                  <a:cubicBezTo>
                    <a:pt x="1603" y="2395"/>
                    <a:pt x="1620" y="2377"/>
                    <a:pt x="1620" y="2377"/>
                  </a:cubicBezTo>
                  <a:cubicBezTo>
                    <a:pt x="1638" y="2360"/>
                    <a:pt x="1655" y="2341"/>
                    <a:pt x="1690" y="2324"/>
                  </a:cubicBezTo>
                  <a:cubicBezTo>
                    <a:pt x="1709" y="2306"/>
                    <a:pt x="1726" y="2289"/>
                    <a:pt x="1744" y="2289"/>
                  </a:cubicBezTo>
                  <a:lnTo>
                    <a:pt x="2307" y="2289"/>
                  </a:lnTo>
                  <a:cubicBezTo>
                    <a:pt x="2061" y="2095"/>
                    <a:pt x="1831" y="1884"/>
                    <a:pt x="1620" y="1672"/>
                  </a:cubicBezTo>
                  <a:cubicBezTo>
                    <a:pt x="1585" y="1637"/>
                    <a:pt x="1550" y="1620"/>
                    <a:pt x="1479" y="1585"/>
                  </a:cubicBezTo>
                  <a:cubicBezTo>
                    <a:pt x="1498" y="1567"/>
                    <a:pt x="1514" y="1567"/>
                    <a:pt x="1514" y="1567"/>
                  </a:cubicBezTo>
                  <a:cubicBezTo>
                    <a:pt x="1198" y="1250"/>
                    <a:pt x="899" y="916"/>
                    <a:pt x="617" y="581"/>
                  </a:cubicBezTo>
                  <a:cubicBezTo>
                    <a:pt x="582" y="616"/>
                    <a:pt x="529" y="635"/>
                    <a:pt x="477" y="635"/>
                  </a:cubicBezTo>
                  <a:lnTo>
                    <a:pt x="441" y="635"/>
                  </a:lnTo>
                  <a:cubicBezTo>
                    <a:pt x="388" y="635"/>
                    <a:pt x="317" y="564"/>
                    <a:pt x="282" y="511"/>
                  </a:cubicBezTo>
                  <a:lnTo>
                    <a:pt x="282" y="440"/>
                  </a:lnTo>
                  <a:lnTo>
                    <a:pt x="282" y="405"/>
                  </a:lnTo>
                  <a:cubicBezTo>
                    <a:pt x="301" y="405"/>
                    <a:pt x="301" y="405"/>
                    <a:pt x="301" y="388"/>
                  </a:cubicBezTo>
                  <a:cubicBezTo>
                    <a:pt x="301" y="370"/>
                    <a:pt x="317" y="370"/>
                    <a:pt x="317" y="353"/>
                  </a:cubicBezTo>
                  <a:lnTo>
                    <a:pt x="336" y="353"/>
                  </a:lnTo>
                  <a:lnTo>
                    <a:pt x="336" y="335"/>
                  </a:lnTo>
                  <a:cubicBezTo>
                    <a:pt x="353" y="318"/>
                    <a:pt x="388" y="318"/>
                    <a:pt x="406" y="299"/>
                  </a:cubicBezTo>
                  <a:cubicBezTo>
                    <a:pt x="317" y="212"/>
                    <a:pt x="247" y="107"/>
                    <a:pt x="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5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1302100" y="2927582"/>
            <a:ext cx="30372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5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4804750" y="2927582"/>
            <a:ext cx="30372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5"/>
          <p:cNvSpPr txBox="1">
            <a:spLocks noGrp="1"/>
          </p:cNvSpPr>
          <p:nvPr>
            <p:ph type="subTitle" idx="1"/>
          </p:nvPr>
        </p:nvSpPr>
        <p:spPr>
          <a:xfrm>
            <a:off x="4804751" y="3417200"/>
            <a:ext cx="3037200" cy="1049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5400000" algn="bl" rotWithShape="0">
              <a:schemeClr val="accent5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30" name="Google Shape;730;p5"/>
          <p:cNvSpPr txBox="1">
            <a:spLocks noGrp="1"/>
          </p:cNvSpPr>
          <p:nvPr>
            <p:ph type="subTitle" idx="4"/>
          </p:nvPr>
        </p:nvSpPr>
        <p:spPr>
          <a:xfrm>
            <a:off x="1302100" y="3417200"/>
            <a:ext cx="3037200" cy="1049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5400000" algn="bl" rotWithShape="0">
              <a:schemeClr val="accent5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31" name="Google Shape;731;p5"/>
          <p:cNvSpPr/>
          <p:nvPr/>
        </p:nvSpPr>
        <p:spPr>
          <a:xfrm>
            <a:off x="631987" y="4595881"/>
            <a:ext cx="84790" cy="51730"/>
          </a:xfrm>
          <a:custGeom>
            <a:avLst/>
            <a:gdLst/>
            <a:ahLst/>
            <a:cxnLst/>
            <a:rect l="l" t="t" r="r" b="b"/>
            <a:pathLst>
              <a:path w="2852" h="1740" extrusionOk="0">
                <a:moveTo>
                  <a:pt x="1926" y="0"/>
                </a:moveTo>
                <a:cubicBezTo>
                  <a:pt x="1775" y="0"/>
                  <a:pt x="1616" y="24"/>
                  <a:pt x="1462" y="70"/>
                </a:cubicBezTo>
                <a:cubicBezTo>
                  <a:pt x="1039" y="211"/>
                  <a:pt x="652" y="439"/>
                  <a:pt x="0" y="739"/>
                </a:cubicBezTo>
                <a:cubicBezTo>
                  <a:pt x="617" y="1108"/>
                  <a:pt x="969" y="1355"/>
                  <a:pt x="1356" y="1549"/>
                </a:cubicBezTo>
                <a:cubicBezTo>
                  <a:pt x="1570" y="1665"/>
                  <a:pt x="1816" y="1740"/>
                  <a:pt x="2039" y="1740"/>
                </a:cubicBezTo>
                <a:cubicBezTo>
                  <a:pt x="2255" y="1740"/>
                  <a:pt x="2449" y="1669"/>
                  <a:pt x="2570" y="1495"/>
                </a:cubicBezTo>
                <a:cubicBezTo>
                  <a:pt x="2800" y="1214"/>
                  <a:pt x="2852" y="756"/>
                  <a:pt x="2729" y="439"/>
                </a:cubicBezTo>
                <a:cubicBezTo>
                  <a:pt x="2616" y="140"/>
                  <a:pt x="2293" y="0"/>
                  <a:pt x="1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5"/>
          <p:cNvSpPr/>
          <p:nvPr/>
        </p:nvSpPr>
        <p:spPr>
          <a:xfrm>
            <a:off x="412163" y="4854889"/>
            <a:ext cx="325038" cy="231329"/>
          </a:xfrm>
          <a:custGeom>
            <a:avLst/>
            <a:gdLst/>
            <a:ahLst/>
            <a:cxnLst/>
            <a:rect l="l" t="t" r="r" b="b"/>
            <a:pathLst>
              <a:path w="10933" h="7781" extrusionOk="0">
                <a:moveTo>
                  <a:pt x="4878" y="0"/>
                </a:moveTo>
                <a:cubicBezTo>
                  <a:pt x="4666" y="124"/>
                  <a:pt x="4542" y="177"/>
                  <a:pt x="4437" y="265"/>
                </a:cubicBezTo>
                <a:cubicBezTo>
                  <a:pt x="4296" y="371"/>
                  <a:pt x="4155" y="476"/>
                  <a:pt x="3997" y="582"/>
                </a:cubicBezTo>
                <a:cubicBezTo>
                  <a:pt x="3997" y="1021"/>
                  <a:pt x="3979" y="1462"/>
                  <a:pt x="4033" y="1920"/>
                </a:cubicBezTo>
                <a:cubicBezTo>
                  <a:pt x="4314" y="1920"/>
                  <a:pt x="4613" y="1937"/>
                  <a:pt x="4894" y="1937"/>
                </a:cubicBezTo>
                <a:cubicBezTo>
                  <a:pt x="4894" y="1321"/>
                  <a:pt x="4878" y="705"/>
                  <a:pt x="4878" y="0"/>
                </a:cubicBezTo>
                <a:close/>
                <a:moveTo>
                  <a:pt x="9947" y="2166"/>
                </a:moveTo>
                <a:lnTo>
                  <a:pt x="9947" y="4295"/>
                </a:lnTo>
                <a:lnTo>
                  <a:pt x="9947" y="4736"/>
                </a:lnTo>
                <a:lnTo>
                  <a:pt x="4103" y="4736"/>
                </a:lnTo>
                <a:cubicBezTo>
                  <a:pt x="4050" y="5070"/>
                  <a:pt x="4050" y="5405"/>
                  <a:pt x="4050" y="5739"/>
                </a:cubicBezTo>
                <a:lnTo>
                  <a:pt x="4050" y="6337"/>
                </a:lnTo>
                <a:cubicBezTo>
                  <a:pt x="4050" y="6532"/>
                  <a:pt x="4050" y="6743"/>
                  <a:pt x="4033" y="6954"/>
                </a:cubicBezTo>
                <a:cubicBezTo>
                  <a:pt x="3927" y="6901"/>
                  <a:pt x="3838" y="6884"/>
                  <a:pt x="3768" y="6813"/>
                </a:cubicBezTo>
                <a:cubicBezTo>
                  <a:pt x="3310" y="6461"/>
                  <a:pt x="2836" y="6109"/>
                  <a:pt x="2395" y="5722"/>
                </a:cubicBezTo>
                <a:cubicBezTo>
                  <a:pt x="1620" y="5000"/>
                  <a:pt x="846" y="4279"/>
                  <a:pt x="54" y="3539"/>
                </a:cubicBezTo>
                <a:cubicBezTo>
                  <a:pt x="36" y="3556"/>
                  <a:pt x="19" y="3574"/>
                  <a:pt x="1" y="3574"/>
                </a:cubicBezTo>
                <a:cubicBezTo>
                  <a:pt x="71" y="3662"/>
                  <a:pt x="90" y="3715"/>
                  <a:pt x="107" y="3732"/>
                </a:cubicBezTo>
                <a:cubicBezTo>
                  <a:pt x="881" y="4436"/>
                  <a:pt x="1639" y="5159"/>
                  <a:pt x="2413" y="5845"/>
                </a:cubicBezTo>
                <a:cubicBezTo>
                  <a:pt x="3099" y="6443"/>
                  <a:pt x="3803" y="6989"/>
                  <a:pt x="4507" y="7553"/>
                </a:cubicBezTo>
                <a:cubicBezTo>
                  <a:pt x="4613" y="7640"/>
                  <a:pt x="4737" y="7675"/>
                  <a:pt x="4930" y="7781"/>
                </a:cubicBezTo>
                <a:cubicBezTo>
                  <a:pt x="4983" y="6936"/>
                  <a:pt x="4930" y="6180"/>
                  <a:pt x="4965" y="5370"/>
                </a:cubicBezTo>
                <a:lnTo>
                  <a:pt x="10386" y="5370"/>
                </a:lnTo>
                <a:cubicBezTo>
                  <a:pt x="10862" y="5370"/>
                  <a:pt x="10915" y="5316"/>
                  <a:pt x="10915" y="4859"/>
                </a:cubicBezTo>
                <a:cubicBezTo>
                  <a:pt x="10933" y="4119"/>
                  <a:pt x="10933" y="3380"/>
                  <a:pt x="10915" y="2641"/>
                </a:cubicBezTo>
                <a:cubicBezTo>
                  <a:pt x="10915" y="2202"/>
                  <a:pt x="10915" y="2166"/>
                  <a:pt x="10510" y="216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5"/>
          <p:cNvSpPr/>
          <p:nvPr/>
        </p:nvSpPr>
        <p:spPr>
          <a:xfrm>
            <a:off x="401698" y="4853848"/>
            <a:ext cx="306219" cy="207813"/>
          </a:xfrm>
          <a:custGeom>
            <a:avLst/>
            <a:gdLst/>
            <a:ahLst/>
            <a:cxnLst/>
            <a:rect l="l" t="t" r="r" b="b"/>
            <a:pathLst>
              <a:path w="10300" h="6990" extrusionOk="0">
                <a:moveTo>
                  <a:pt x="4314" y="0"/>
                </a:moveTo>
                <a:cubicBezTo>
                  <a:pt x="4155" y="106"/>
                  <a:pt x="4049" y="176"/>
                  <a:pt x="3962" y="247"/>
                </a:cubicBezTo>
                <a:cubicBezTo>
                  <a:pt x="3099" y="880"/>
                  <a:pt x="2237" y="1532"/>
                  <a:pt x="1374" y="2166"/>
                </a:cubicBezTo>
                <a:cubicBezTo>
                  <a:pt x="1057" y="2394"/>
                  <a:pt x="723" y="2624"/>
                  <a:pt x="388" y="2852"/>
                </a:cubicBezTo>
                <a:cubicBezTo>
                  <a:pt x="318" y="2922"/>
                  <a:pt x="230" y="2993"/>
                  <a:pt x="160" y="3063"/>
                </a:cubicBezTo>
                <a:lnTo>
                  <a:pt x="1" y="3222"/>
                </a:lnTo>
                <a:cubicBezTo>
                  <a:pt x="951" y="4084"/>
                  <a:pt x="1832" y="4929"/>
                  <a:pt x="2747" y="5757"/>
                </a:cubicBezTo>
                <a:cubicBezTo>
                  <a:pt x="3188" y="6144"/>
                  <a:pt x="3662" y="6496"/>
                  <a:pt x="4120" y="6848"/>
                </a:cubicBezTo>
                <a:cubicBezTo>
                  <a:pt x="4190" y="6919"/>
                  <a:pt x="4279" y="6936"/>
                  <a:pt x="4385" y="6989"/>
                </a:cubicBezTo>
                <a:cubicBezTo>
                  <a:pt x="4437" y="6232"/>
                  <a:pt x="4349" y="5527"/>
                  <a:pt x="4455" y="4771"/>
                </a:cubicBezTo>
                <a:lnTo>
                  <a:pt x="10299" y="4771"/>
                </a:lnTo>
                <a:lnTo>
                  <a:pt x="10299" y="2007"/>
                </a:lnTo>
                <a:cubicBezTo>
                  <a:pt x="9833" y="1990"/>
                  <a:pt x="9371" y="1985"/>
                  <a:pt x="8912" y="1985"/>
                </a:cubicBezTo>
                <a:cubicBezTo>
                  <a:pt x="8434" y="1985"/>
                  <a:pt x="7958" y="1990"/>
                  <a:pt x="7483" y="1990"/>
                </a:cubicBezTo>
                <a:cubicBezTo>
                  <a:pt x="6443" y="1990"/>
                  <a:pt x="5406" y="1990"/>
                  <a:pt x="4385" y="1955"/>
                </a:cubicBezTo>
                <a:cubicBezTo>
                  <a:pt x="4296" y="1286"/>
                  <a:pt x="4402" y="652"/>
                  <a:pt x="4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5"/>
          <p:cNvSpPr/>
          <p:nvPr/>
        </p:nvSpPr>
        <p:spPr>
          <a:xfrm>
            <a:off x="401698" y="4944911"/>
            <a:ext cx="306219" cy="116750"/>
          </a:xfrm>
          <a:custGeom>
            <a:avLst/>
            <a:gdLst/>
            <a:ahLst/>
            <a:cxnLst/>
            <a:rect l="l" t="t" r="r" b="b"/>
            <a:pathLst>
              <a:path w="10300" h="3927" extrusionOk="0">
                <a:moveTo>
                  <a:pt x="160" y="0"/>
                </a:moveTo>
                <a:lnTo>
                  <a:pt x="1" y="159"/>
                </a:lnTo>
                <a:cubicBezTo>
                  <a:pt x="951" y="1021"/>
                  <a:pt x="1832" y="1866"/>
                  <a:pt x="2747" y="2694"/>
                </a:cubicBezTo>
                <a:cubicBezTo>
                  <a:pt x="3188" y="3081"/>
                  <a:pt x="3662" y="3433"/>
                  <a:pt x="4120" y="3785"/>
                </a:cubicBezTo>
                <a:cubicBezTo>
                  <a:pt x="4190" y="3856"/>
                  <a:pt x="4279" y="3873"/>
                  <a:pt x="4385" y="3926"/>
                </a:cubicBezTo>
                <a:cubicBezTo>
                  <a:pt x="4402" y="3715"/>
                  <a:pt x="4402" y="3504"/>
                  <a:pt x="4402" y="3309"/>
                </a:cubicBezTo>
                <a:lnTo>
                  <a:pt x="4402" y="2711"/>
                </a:lnTo>
                <a:cubicBezTo>
                  <a:pt x="4402" y="2377"/>
                  <a:pt x="4402" y="2042"/>
                  <a:pt x="4455" y="1708"/>
                </a:cubicBezTo>
                <a:lnTo>
                  <a:pt x="10299" y="1708"/>
                </a:lnTo>
                <a:lnTo>
                  <a:pt x="10299" y="1267"/>
                </a:lnTo>
                <a:cubicBezTo>
                  <a:pt x="9365" y="1338"/>
                  <a:pt x="8450" y="1373"/>
                  <a:pt x="7535" y="1373"/>
                </a:cubicBezTo>
                <a:cubicBezTo>
                  <a:pt x="6549" y="1373"/>
                  <a:pt x="5563" y="1338"/>
                  <a:pt x="4578" y="1267"/>
                </a:cubicBezTo>
                <a:lnTo>
                  <a:pt x="4561" y="1267"/>
                </a:lnTo>
                <a:cubicBezTo>
                  <a:pt x="4366" y="1267"/>
                  <a:pt x="4138" y="1444"/>
                  <a:pt x="4103" y="1638"/>
                </a:cubicBezTo>
                <a:cubicBezTo>
                  <a:pt x="3997" y="2148"/>
                  <a:pt x="3927" y="2659"/>
                  <a:pt x="3892" y="3152"/>
                </a:cubicBezTo>
                <a:cubicBezTo>
                  <a:pt x="2536" y="2236"/>
                  <a:pt x="1287" y="1180"/>
                  <a:pt x="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5"/>
          <p:cNvSpPr/>
          <p:nvPr/>
        </p:nvSpPr>
        <p:spPr>
          <a:xfrm>
            <a:off x="519994" y="4919789"/>
            <a:ext cx="187358" cy="32465"/>
          </a:xfrm>
          <a:custGeom>
            <a:avLst/>
            <a:gdLst/>
            <a:ahLst/>
            <a:cxnLst/>
            <a:rect l="l" t="t" r="r" b="b"/>
            <a:pathLst>
              <a:path w="6302" h="1092" extrusionOk="0">
                <a:moveTo>
                  <a:pt x="4384" y="0"/>
                </a:moveTo>
                <a:cubicBezTo>
                  <a:pt x="2976" y="0"/>
                  <a:pt x="1443" y="387"/>
                  <a:pt x="194" y="458"/>
                </a:cubicBezTo>
                <a:cubicBezTo>
                  <a:pt x="0" y="476"/>
                  <a:pt x="0" y="758"/>
                  <a:pt x="194" y="775"/>
                </a:cubicBezTo>
                <a:cubicBezTo>
                  <a:pt x="1356" y="793"/>
                  <a:pt x="2781" y="1092"/>
                  <a:pt x="4102" y="1092"/>
                </a:cubicBezTo>
                <a:cubicBezTo>
                  <a:pt x="4788" y="1092"/>
                  <a:pt x="5457" y="1004"/>
                  <a:pt x="6038" y="775"/>
                </a:cubicBezTo>
                <a:cubicBezTo>
                  <a:pt x="6285" y="669"/>
                  <a:pt x="6302" y="352"/>
                  <a:pt x="6038" y="247"/>
                </a:cubicBezTo>
                <a:cubicBezTo>
                  <a:pt x="5527" y="71"/>
                  <a:pt x="4964" y="0"/>
                  <a:pt x="43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5"/>
          <p:cNvSpPr/>
          <p:nvPr/>
        </p:nvSpPr>
        <p:spPr>
          <a:xfrm>
            <a:off x="434164" y="4919670"/>
            <a:ext cx="17808" cy="7997"/>
          </a:xfrm>
          <a:custGeom>
            <a:avLst/>
            <a:gdLst/>
            <a:ahLst/>
            <a:cxnLst/>
            <a:rect l="l" t="t" r="r" b="b"/>
            <a:pathLst>
              <a:path w="599" h="269" extrusionOk="0">
                <a:moveTo>
                  <a:pt x="276" y="0"/>
                </a:moveTo>
                <a:cubicBezTo>
                  <a:pt x="201" y="0"/>
                  <a:pt x="127" y="44"/>
                  <a:pt x="0" y="128"/>
                </a:cubicBezTo>
                <a:cubicBezTo>
                  <a:pt x="230" y="180"/>
                  <a:pt x="406" y="215"/>
                  <a:pt x="582" y="269"/>
                </a:cubicBezTo>
                <a:cubicBezTo>
                  <a:pt x="582" y="234"/>
                  <a:pt x="599" y="199"/>
                  <a:pt x="599" y="163"/>
                </a:cubicBezTo>
                <a:cubicBezTo>
                  <a:pt x="443" y="53"/>
                  <a:pt x="359" y="0"/>
                  <a:pt x="2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5"/>
          <p:cNvSpPr/>
          <p:nvPr/>
        </p:nvSpPr>
        <p:spPr>
          <a:xfrm>
            <a:off x="495407" y="4970033"/>
            <a:ext cx="9454" cy="7343"/>
          </a:xfrm>
          <a:custGeom>
            <a:avLst/>
            <a:gdLst/>
            <a:ahLst/>
            <a:cxnLst/>
            <a:rect l="l" t="t" r="r" b="b"/>
            <a:pathLst>
              <a:path w="318" h="247" extrusionOk="0">
                <a:moveTo>
                  <a:pt x="158" y="0"/>
                </a:moveTo>
                <a:cubicBezTo>
                  <a:pt x="106" y="0"/>
                  <a:pt x="53" y="70"/>
                  <a:pt x="0" y="106"/>
                </a:cubicBezTo>
                <a:cubicBezTo>
                  <a:pt x="36" y="141"/>
                  <a:pt x="71" y="230"/>
                  <a:pt x="123" y="246"/>
                </a:cubicBezTo>
                <a:cubicBezTo>
                  <a:pt x="158" y="246"/>
                  <a:pt x="229" y="194"/>
                  <a:pt x="317" y="141"/>
                </a:cubicBezTo>
                <a:cubicBezTo>
                  <a:pt x="247" y="70"/>
                  <a:pt x="193" y="0"/>
                  <a:pt x="1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5"/>
          <p:cNvSpPr/>
          <p:nvPr/>
        </p:nvSpPr>
        <p:spPr>
          <a:xfrm>
            <a:off x="449861" y="4933346"/>
            <a:ext cx="13616" cy="5292"/>
          </a:xfrm>
          <a:custGeom>
            <a:avLst/>
            <a:gdLst/>
            <a:ahLst/>
            <a:cxnLst/>
            <a:rect l="l" t="t" r="r" b="b"/>
            <a:pathLst>
              <a:path w="458" h="178" extrusionOk="0">
                <a:moveTo>
                  <a:pt x="223" y="0"/>
                </a:moveTo>
                <a:cubicBezTo>
                  <a:pt x="164" y="0"/>
                  <a:pt x="96" y="34"/>
                  <a:pt x="0" y="107"/>
                </a:cubicBezTo>
                <a:cubicBezTo>
                  <a:pt x="176" y="143"/>
                  <a:pt x="282" y="143"/>
                  <a:pt x="458" y="178"/>
                </a:cubicBezTo>
                <a:cubicBezTo>
                  <a:pt x="366" y="66"/>
                  <a:pt x="304" y="0"/>
                  <a:pt x="2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5"/>
          <p:cNvSpPr/>
          <p:nvPr/>
        </p:nvSpPr>
        <p:spPr>
          <a:xfrm>
            <a:off x="391798" y="4841837"/>
            <a:ext cx="324473" cy="231329"/>
          </a:xfrm>
          <a:custGeom>
            <a:avLst/>
            <a:gdLst/>
            <a:ahLst/>
            <a:cxnLst/>
            <a:rect l="l" t="t" r="r" b="b"/>
            <a:pathLst>
              <a:path w="10914" h="7781" extrusionOk="0">
                <a:moveTo>
                  <a:pt x="4647" y="404"/>
                </a:moveTo>
                <a:lnTo>
                  <a:pt x="4647" y="404"/>
                </a:lnTo>
                <a:cubicBezTo>
                  <a:pt x="4735" y="1056"/>
                  <a:pt x="4629" y="1690"/>
                  <a:pt x="4718" y="2359"/>
                </a:cubicBezTo>
                <a:cubicBezTo>
                  <a:pt x="5496" y="2387"/>
                  <a:pt x="6277" y="2393"/>
                  <a:pt x="7061" y="2393"/>
                </a:cubicBezTo>
                <a:cubicBezTo>
                  <a:pt x="7597" y="2393"/>
                  <a:pt x="8135" y="2390"/>
                  <a:pt x="8675" y="2390"/>
                </a:cubicBezTo>
                <a:cubicBezTo>
                  <a:pt x="9325" y="2390"/>
                  <a:pt x="9978" y="2394"/>
                  <a:pt x="10632" y="2411"/>
                </a:cubicBezTo>
                <a:lnTo>
                  <a:pt x="10632" y="5175"/>
                </a:lnTo>
                <a:lnTo>
                  <a:pt x="4788" y="5175"/>
                </a:lnTo>
                <a:cubicBezTo>
                  <a:pt x="4682" y="5931"/>
                  <a:pt x="4753" y="6636"/>
                  <a:pt x="4718" y="7393"/>
                </a:cubicBezTo>
                <a:cubicBezTo>
                  <a:pt x="4612" y="7340"/>
                  <a:pt x="4523" y="7304"/>
                  <a:pt x="4453" y="7252"/>
                </a:cubicBezTo>
                <a:cubicBezTo>
                  <a:pt x="3995" y="6900"/>
                  <a:pt x="3521" y="6548"/>
                  <a:pt x="3080" y="6143"/>
                </a:cubicBezTo>
                <a:cubicBezTo>
                  <a:pt x="2165" y="5333"/>
                  <a:pt x="1284" y="4488"/>
                  <a:pt x="334" y="3626"/>
                </a:cubicBezTo>
                <a:cubicBezTo>
                  <a:pt x="493" y="3485"/>
                  <a:pt x="599" y="3362"/>
                  <a:pt x="739" y="3256"/>
                </a:cubicBezTo>
                <a:cubicBezTo>
                  <a:pt x="1056" y="3028"/>
                  <a:pt x="1390" y="2798"/>
                  <a:pt x="1707" y="2570"/>
                </a:cubicBezTo>
                <a:cubicBezTo>
                  <a:pt x="2570" y="1936"/>
                  <a:pt x="3432" y="1284"/>
                  <a:pt x="4295" y="651"/>
                </a:cubicBezTo>
                <a:cubicBezTo>
                  <a:pt x="4382" y="580"/>
                  <a:pt x="4488" y="510"/>
                  <a:pt x="4647" y="404"/>
                </a:cubicBezTo>
                <a:close/>
                <a:moveTo>
                  <a:pt x="4858" y="0"/>
                </a:moveTo>
                <a:cubicBezTo>
                  <a:pt x="4664" y="123"/>
                  <a:pt x="4542" y="176"/>
                  <a:pt x="4436" y="263"/>
                </a:cubicBezTo>
                <a:cubicBezTo>
                  <a:pt x="3467" y="968"/>
                  <a:pt x="2517" y="1690"/>
                  <a:pt x="1549" y="2394"/>
                </a:cubicBezTo>
                <a:cubicBezTo>
                  <a:pt x="1249" y="2605"/>
                  <a:pt x="951" y="2798"/>
                  <a:pt x="669" y="3009"/>
                </a:cubicBezTo>
                <a:cubicBezTo>
                  <a:pt x="440" y="3185"/>
                  <a:pt x="228" y="3397"/>
                  <a:pt x="0" y="3573"/>
                </a:cubicBezTo>
                <a:cubicBezTo>
                  <a:pt x="52" y="3661"/>
                  <a:pt x="71" y="3714"/>
                  <a:pt x="106" y="3732"/>
                </a:cubicBezTo>
                <a:cubicBezTo>
                  <a:pt x="862" y="4436"/>
                  <a:pt x="1620" y="5157"/>
                  <a:pt x="2411" y="5844"/>
                </a:cubicBezTo>
                <a:cubicBezTo>
                  <a:pt x="3080" y="6443"/>
                  <a:pt x="3802" y="6988"/>
                  <a:pt x="4488" y="7551"/>
                </a:cubicBezTo>
                <a:cubicBezTo>
                  <a:pt x="4594" y="7640"/>
                  <a:pt x="4735" y="7675"/>
                  <a:pt x="4929" y="7780"/>
                </a:cubicBezTo>
                <a:cubicBezTo>
                  <a:pt x="4964" y="6936"/>
                  <a:pt x="4929" y="6178"/>
                  <a:pt x="4964" y="5368"/>
                </a:cubicBezTo>
                <a:lnTo>
                  <a:pt x="10386" y="5368"/>
                </a:lnTo>
                <a:cubicBezTo>
                  <a:pt x="10860" y="5368"/>
                  <a:pt x="10914" y="5316"/>
                  <a:pt x="10914" y="4858"/>
                </a:cubicBezTo>
                <a:lnTo>
                  <a:pt x="10914" y="2641"/>
                </a:lnTo>
                <a:cubicBezTo>
                  <a:pt x="10914" y="2183"/>
                  <a:pt x="10895" y="2165"/>
                  <a:pt x="10473" y="2165"/>
                </a:cubicBezTo>
                <a:cubicBezTo>
                  <a:pt x="8959" y="2183"/>
                  <a:pt x="7464" y="2183"/>
                  <a:pt x="5967" y="2183"/>
                </a:cubicBezTo>
                <a:lnTo>
                  <a:pt x="4894" y="2183"/>
                </a:lnTo>
                <a:cubicBezTo>
                  <a:pt x="4875" y="1496"/>
                  <a:pt x="4875" y="792"/>
                  <a:pt x="48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5"/>
          <p:cNvSpPr/>
          <p:nvPr/>
        </p:nvSpPr>
        <p:spPr>
          <a:xfrm>
            <a:off x="600562" y="4918332"/>
            <a:ext cx="35617" cy="5768"/>
          </a:xfrm>
          <a:custGeom>
            <a:avLst/>
            <a:gdLst/>
            <a:ahLst/>
            <a:cxnLst/>
            <a:rect l="l" t="t" r="r" b="b"/>
            <a:pathLst>
              <a:path w="1198" h="194" extrusionOk="0">
                <a:moveTo>
                  <a:pt x="660" y="0"/>
                </a:moveTo>
                <a:cubicBezTo>
                  <a:pt x="442" y="0"/>
                  <a:pt x="224" y="26"/>
                  <a:pt x="1" y="84"/>
                </a:cubicBezTo>
                <a:cubicBezTo>
                  <a:pt x="244" y="158"/>
                  <a:pt x="461" y="193"/>
                  <a:pt x="650" y="193"/>
                </a:cubicBezTo>
                <a:cubicBezTo>
                  <a:pt x="872" y="193"/>
                  <a:pt x="1056" y="144"/>
                  <a:pt x="1198" y="49"/>
                </a:cubicBezTo>
                <a:cubicBezTo>
                  <a:pt x="1016" y="18"/>
                  <a:pt x="838" y="0"/>
                  <a:pt x="6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"/>
          <p:cNvSpPr/>
          <p:nvPr/>
        </p:nvSpPr>
        <p:spPr>
          <a:xfrm>
            <a:off x="648725" y="4918154"/>
            <a:ext cx="23606" cy="4281"/>
          </a:xfrm>
          <a:custGeom>
            <a:avLst/>
            <a:gdLst/>
            <a:ahLst/>
            <a:cxnLst/>
            <a:rect l="l" t="t" r="r" b="b"/>
            <a:pathLst>
              <a:path w="794" h="144" extrusionOk="0">
                <a:moveTo>
                  <a:pt x="437" y="1"/>
                </a:moveTo>
                <a:cubicBezTo>
                  <a:pt x="305" y="1"/>
                  <a:pt x="164" y="35"/>
                  <a:pt x="0" y="144"/>
                </a:cubicBezTo>
                <a:lnTo>
                  <a:pt x="793" y="144"/>
                </a:lnTo>
                <a:lnTo>
                  <a:pt x="793" y="55"/>
                </a:lnTo>
                <a:cubicBezTo>
                  <a:pt x="674" y="30"/>
                  <a:pt x="559" y="1"/>
                  <a:pt x="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5"/>
          <p:cNvSpPr/>
          <p:nvPr/>
        </p:nvSpPr>
        <p:spPr>
          <a:xfrm>
            <a:off x="413769" y="4946398"/>
            <a:ext cx="9960" cy="6987"/>
          </a:xfrm>
          <a:custGeom>
            <a:avLst/>
            <a:gdLst/>
            <a:ahLst/>
            <a:cxnLst/>
            <a:rect l="l" t="t" r="r" b="b"/>
            <a:pathLst>
              <a:path w="335" h="235" extrusionOk="0">
                <a:moveTo>
                  <a:pt x="176" y="1"/>
                </a:moveTo>
                <a:cubicBezTo>
                  <a:pt x="170" y="1"/>
                  <a:pt x="164" y="2"/>
                  <a:pt x="158" y="4"/>
                </a:cubicBezTo>
                <a:cubicBezTo>
                  <a:pt x="106" y="4"/>
                  <a:pt x="53" y="56"/>
                  <a:pt x="0" y="91"/>
                </a:cubicBezTo>
                <a:cubicBezTo>
                  <a:pt x="53" y="144"/>
                  <a:pt x="106" y="215"/>
                  <a:pt x="158" y="232"/>
                </a:cubicBezTo>
                <a:cubicBezTo>
                  <a:pt x="162" y="234"/>
                  <a:pt x="166" y="235"/>
                  <a:pt x="171" y="235"/>
                </a:cubicBezTo>
                <a:cubicBezTo>
                  <a:pt x="209" y="235"/>
                  <a:pt x="271" y="172"/>
                  <a:pt x="334" y="109"/>
                </a:cubicBezTo>
                <a:cubicBezTo>
                  <a:pt x="272" y="62"/>
                  <a:pt x="223" y="1"/>
                  <a:pt x="17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5"/>
          <p:cNvSpPr/>
          <p:nvPr/>
        </p:nvSpPr>
        <p:spPr>
          <a:xfrm>
            <a:off x="517378" y="4865889"/>
            <a:ext cx="7878" cy="8414"/>
          </a:xfrm>
          <a:custGeom>
            <a:avLst/>
            <a:gdLst/>
            <a:ahLst/>
            <a:cxnLst/>
            <a:rect l="l" t="t" r="r" b="b"/>
            <a:pathLst>
              <a:path w="265" h="283" extrusionOk="0">
                <a:moveTo>
                  <a:pt x="142" y="1"/>
                </a:moveTo>
                <a:cubicBezTo>
                  <a:pt x="71" y="71"/>
                  <a:pt x="18" y="123"/>
                  <a:pt x="18" y="177"/>
                </a:cubicBezTo>
                <a:cubicBezTo>
                  <a:pt x="1" y="212"/>
                  <a:pt x="88" y="282"/>
                  <a:pt x="106" y="282"/>
                </a:cubicBezTo>
                <a:cubicBezTo>
                  <a:pt x="158" y="264"/>
                  <a:pt x="247" y="229"/>
                  <a:pt x="247" y="177"/>
                </a:cubicBezTo>
                <a:cubicBezTo>
                  <a:pt x="264" y="142"/>
                  <a:pt x="194" y="88"/>
                  <a:pt x="14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5"/>
          <p:cNvSpPr/>
          <p:nvPr/>
        </p:nvSpPr>
        <p:spPr>
          <a:xfrm>
            <a:off x="695312" y="4916638"/>
            <a:ext cx="6303" cy="7908"/>
          </a:xfrm>
          <a:custGeom>
            <a:avLst/>
            <a:gdLst/>
            <a:ahLst/>
            <a:cxnLst/>
            <a:rect l="l" t="t" r="r" b="b"/>
            <a:pathLst>
              <a:path w="212" h="266" extrusionOk="0">
                <a:moveTo>
                  <a:pt x="141" y="1"/>
                </a:moveTo>
                <a:cubicBezTo>
                  <a:pt x="71" y="54"/>
                  <a:pt x="1" y="89"/>
                  <a:pt x="1" y="106"/>
                </a:cubicBezTo>
                <a:cubicBezTo>
                  <a:pt x="18" y="160"/>
                  <a:pt x="71" y="212"/>
                  <a:pt x="106" y="265"/>
                </a:cubicBezTo>
                <a:cubicBezTo>
                  <a:pt x="141" y="230"/>
                  <a:pt x="194" y="195"/>
                  <a:pt x="212" y="160"/>
                </a:cubicBezTo>
                <a:cubicBezTo>
                  <a:pt x="212" y="125"/>
                  <a:pt x="177" y="71"/>
                  <a:pt x="14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5"/>
          <p:cNvSpPr/>
          <p:nvPr/>
        </p:nvSpPr>
        <p:spPr>
          <a:xfrm>
            <a:off x="671736" y="4912446"/>
            <a:ext cx="7373" cy="6303"/>
          </a:xfrm>
          <a:custGeom>
            <a:avLst/>
            <a:gdLst/>
            <a:ahLst/>
            <a:cxnLst/>
            <a:rect l="l" t="t" r="r" b="b"/>
            <a:pathLst>
              <a:path w="248" h="212" extrusionOk="0">
                <a:moveTo>
                  <a:pt x="142" y="1"/>
                </a:moveTo>
                <a:cubicBezTo>
                  <a:pt x="106" y="1"/>
                  <a:pt x="71" y="54"/>
                  <a:pt x="1" y="106"/>
                </a:cubicBezTo>
                <a:cubicBezTo>
                  <a:pt x="54" y="160"/>
                  <a:pt x="106" y="212"/>
                  <a:pt x="142" y="212"/>
                </a:cubicBezTo>
                <a:cubicBezTo>
                  <a:pt x="177" y="195"/>
                  <a:pt x="247" y="142"/>
                  <a:pt x="247" y="106"/>
                </a:cubicBezTo>
                <a:cubicBezTo>
                  <a:pt x="247" y="71"/>
                  <a:pt x="177" y="1"/>
                  <a:pt x="14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5"/>
          <p:cNvSpPr/>
          <p:nvPr/>
        </p:nvSpPr>
        <p:spPr>
          <a:xfrm>
            <a:off x="8413309" y="4854889"/>
            <a:ext cx="324473" cy="231329"/>
          </a:xfrm>
          <a:custGeom>
            <a:avLst/>
            <a:gdLst/>
            <a:ahLst/>
            <a:cxnLst/>
            <a:rect l="l" t="t" r="r" b="b"/>
            <a:pathLst>
              <a:path w="10914" h="7781" extrusionOk="0">
                <a:moveTo>
                  <a:pt x="6055" y="0"/>
                </a:moveTo>
                <a:cubicBezTo>
                  <a:pt x="6037" y="705"/>
                  <a:pt x="6037" y="1321"/>
                  <a:pt x="6037" y="1937"/>
                </a:cubicBezTo>
                <a:cubicBezTo>
                  <a:pt x="6319" y="1937"/>
                  <a:pt x="6619" y="1920"/>
                  <a:pt x="6900" y="1920"/>
                </a:cubicBezTo>
                <a:cubicBezTo>
                  <a:pt x="6952" y="1462"/>
                  <a:pt x="6917" y="1021"/>
                  <a:pt x="6936" y="582"/>
                </a:cubicBezTo>
                <a:cubicBezTo>
                  <a:pt x="6776" y="476"/>
                  <a:pt x="6636" y="371"/>
                  <a:pt x="6478" y="265"/>
                </a:cubicBezTo>
                <a:cubicBezTo>
                  <a:pt x="6372" y="177"/>
                  <a:pt x="6248" y="124"/>
                  <a:pt x="6055" y="0"/>
                </a:cubicBezTo>
                <a:close/>
                <a:moveTo>
                  <a:pt x="423" y="2166"/>
                </a:moveTo>
                <a:cubicBezTo>
                  <a:pt x="17" y="2166"/>
                  <a:pt x="0" y="2202"/>
                  <a:pt x="0" y="2641"/>
                </a:cubicBezTo>
                <a:lnTo>
                  <a:pt x="0" y="4859"/>
                </a:lnTo>
                <a:cubicBezTo>
                  <a:pt x="0" y="5316"/>
                  <a:pt x="52" y="5370"/>
                  <a:pt x="528" y="5370"/>
                </a:cubicBezTo>
                <a:lnTo>
                  <a:pt x="5967" y="5370"/>
                </a:lnTo>
                <a:cubicBezTo>
                  <a:pt x="6002" y="6180"/>
                  <a:pt x="5950" y="6936"/>
                  <a:pt x="6002" y="7781"/>
                </a:cubicBezTo>
                <a:cubicBezTo>
                  <a:pt x="6196" y="7675"/>
                  <a:pt x="6319" y="7640"/>
                  <a:pt x="6424" y="7553"/>
                </a:cubicBezTo>
                <a:cubicBezTo>
                  <a:pt x="7128" y="6989"/>
                  <a:pt x="7833" y="6443"/>
                  <a:pt x="8520" y="5845"/>
                </a:cubicBezTo>
                <a:cubicBezTo>
                  <a:pt x="9294" y="5159"/>
                  <a:pt x="10050" y="4436"/>
                  <a:pt x="10808" y="3732"/>
                </a:cubicBezTo>
                <a:cubicBezTo>
                  <a:pt x="10843" y="3715"/>
                  <a:pt x="10860" y="3662"/>
                  <a:pt x="10914" y="3574"/>
                </a:cubicBezTo>
                <a:cubicBezTo>
                  <a:pt x="10895" y="3574"/>
                  <a:pt x="10895" y="3556"/>
                  <a:pt x="10878" y="3539"/>
                </a:cubicBezTo>
                <a:cubicBezTo>
                  <a:pt x="10086" y="4279"/>
                  <a:pt x="9311" y="5000"/>
                  <a:pt x="8520" y="5722"/>
                </a:cubicBezTo>
                <a:cubicBezTo>
                  <a:pt x="8097" y="6109"/>
                  <a:pt x="7621" y="6461"/>
                  <a:pt x="7164" y="6813"/>
                </a:cubicBezTo>
                <a:cubicBezTo>
                  <a:pt x="7093" y="6884"/>
                  <a:pt x="7006" y="6901"/>
                  <a:pt x="6882" y="6954"/>
                </a:cubicBezTo>
                <a:lnTo>
                  <a:pt x="6882" y="6337"/>
                </a:lnTo>
                <a:lnTo>
                  <a:pt x="6882" y="5757"/>
                </a:lnTo>
                <a:cubicBezTo>
                  <a:pt x="6882" y="5422"/>
                  <a:pt x="6865" y="5088"/>
                  <a:pt x="6830" y="4736"/>
                </a:cubicBezTo>
                <a:lnTo>
                  <a:pt x="986" y="4736"/>
                </a:lnTo>
                <a:lnTo>
                  <a:pt x="986" y="216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5"/>
          <p:cNvSpPr/>
          <p:nvPr/>
        </p:nvSpPr>
        <p:spPr>
          <a:xfrm>
            <a:off x="8442593" y="4853848"/>
            <a:ext cx="306160" cy="207813"/>
          </a:xfrm>
          <a:custGeom>
            <a:avLst/>
            <a:gdLst/>
            <a:ahLst/>
            <a:cxnLst/>
            <a:rect l="l" t="t" r="r" b="b"/>
            <a:pathLst>
              <a:path w="10298" h="6990" extrusionOk="0">
                <a:moveTo>
                  <a:pt x="5986" y="0"/>
                </a:moveTo>
                <a:cubicBezTo>
                  <a:pt x="5880" y="652"/>
                  <a:pt x="5986" y="1286"/>
                  <a:pt x="5915" y="1955"/>
                </a:cubicBezTo>
                <a:cubicBezTo>
                  <a:pt x="4876" y="1990"/>
                  <a:pt x="3855" y="1990"/>
                  <a:pt x="2817" y="1990"/>
                </a:cubicBezTo>
                <a:cubicBezTo>
                  <a:pt x="2341" y="1990"/>
                  <a:pt x="1866" y="1985"/>
                  <a:pt x="1388" y="1985"/>
                </a:cubicBezTo>
                <a:cubicBezTo>
                  <a:pt x="928" y="1985"/>
                  <a:pt x="467" y="1990"/>
                  <a:pt x="1" y="2007"/>
                </a:cubicBezTo>
                <a:lnTo>
                  <a:pt x="1" y="4771"/>
                </a:lnTo>
                <a:lnTo>
                  <a:pt x="5845" y="4771"/>
                </a:lnTo>
                <a:cubicBezTo>
                  <a:pt x="5932" y="5527"/>
                  <a:pt x="5862" y="6232"/>
                  <a:pt x="5897" y="6989"/>
                </a:cubicBezTo>
                <a:cubicBezTo>
                  <a:pt x="6021" y="6936"/>
                  <a:pt x="6108" y="6919"/>
                  <a:pt x="6179" y="6848"/>
                </a:cubicBezTo>
                <a:cubicBezTo>
                  <a:pt x="6636" y="6496"/>
                  <a:pt x="7112" y="6144"/>
                  <a:pt x="7535" y="5757"/>
                </a:cubicBezTo>
                <a:cubicBezTo>
                  <a:pt x="8450" y="4929"/>
                  <a:pt x="9347" y="4084"/>
                  <a:pt x="10298" y="3222"/>
                </a:cubicBezTo>
                <a:cubicBezTo>
                  <a:pt x="10227" y="3169"/>
                  <a:pt x="10192" y="3117"/>
                  <a:pt x="10140" y="3063"/>
                </a:cubicBezTo>
                <a:cubicBezTo>
                  <a:pt x="10051" y="2993"/>
                  <a:pt x="9981" y="2922"/>
                  <a:pt x="9893" y="2852"/>
                </a:cubicBezTo>
                <a:cubicBezTo>
                  <a:pt x="9577" y="2624"/>
                  <a:pt x="9241" y="2394"/>
                  <a:pt x="8925" y="2166"/>
                </a:cubicBezTo>
                <a:cubicBezTo>
                  <a:pt x="8063" y="1532"/>
                  <a:pt x="7200" y="880"/>
                  <a:pt x="6338" y="247"/>
                </a:cubicBezTo>
                <a:cubicBezTo>
                  <a:pt x="6232" y="176"/>
                  <a:pt x="6127" y="106"/>
                  <a:pt x="59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5"/>
          <p:cNvSpPr/>
          <p:nvPr/>
        </p:nvSpPr>
        <p:spPr>
          <a:xfrm>
            <a:off x="8442593" y="4944911"/>
            <a:ext cx="306160" cy="116750"/>
          </a:xfrm>
          <a:custGeom>
            <a:avLst/>
            <a:gdLst/>
            <a:ahLst/>
            <a:cxnLst/>
            <a:rect l="l" t="t" r="r" b="b"/>
            <a:pathLst>
              <a:path w="10298" h="3927" extrusionOk="0">
                <a:moveTo>
                  <a:pt x="10140" y="0"/>
                </a:moveTo>
                <a:cubicBezTo>
                  <a:pt x="8995" y="1180"/>
                  <a:pt x="7746" y="2236"/>
                  <a:pt x="6390" y="3152"/>
                </a:cubicBezTo>
                <a:cubicBezTo>
                  <a:pt x="6373" y="2659"/>
                  <a:pt x="6284" y="2148"/>
                  <a:pt x="6197" y="1638"/>
                </a:cubicBezTo>
                <a:cubicBezTo>
                  <a:pt x="6162" y="1444"/>
                  <a:pt x="5932" y="1267"/>
                  <a:pt x="5721" y="1267"/>
                </a:cubicBezTo>
                <a:lnTo>
                  <a:pt x="5704" y="1267"/>
                </a:lnTo>
                <a:cubicBezTo>
                  <a:pt x="4718" y="1338"/>
                  <a:pt x="3749" y="1373"/>
                  <a:pt x="2764" y="1373"/>
                </a:cubicBezTo>
                <a:cubicBezTo>
                  <a:pt x="1848" y="1373"/>
                  <a:pt x="916" y="1338"/>
                  <a:pt x="1" y="1267"/>
                </a:cubicBezTo>
                <a:lnTo>
                  <a:pt x="1" y="1708"/>
                </a:lnTo>
                <a:lnTo>
                  <a:pt x="5845" y="1708"/>
                </a:lnTo>
                <a:cubicBezTo>
                  <a:pt x="5880" y="2060"/>
                  <a:pt x="5897" y="2394"/>
                  <a:pt x="5897" y="2729"/>
                </a:cubicBezTo>
                <a:lnTo>
                  <a:pt x="5897" y="3309"/>
                </a:lnTo>
                <a:lnTo>
                  <a:pt x="5897" y="3926"/>
                </a:lnTo>
                <a:cubicBezTo>
                  <a:pt x="6021" y="3873"/>
                  <a:pt x="6108" y="3856"/>
                  <a:pt x="6179" y="3785"/>
                </a:cubicBezTo>
                <a:cubicBezTo>
                  <a:pt x="6636" y="3433"/>
                  <a:pt x="7112" y="3081"/>
                  <a:pt x="7535" y="2694"/>
                </a:cubicBezTo>
                <a:cubicBezTo>
                  <a:pt x="8450" y="1866"/>
                  <a:pt x="9347" y="1021"/>
                  <a:pt x="10298" y="159"/>
                </a:cubicBezTo>
                <a:cubicBezTo>
                  <a:pt x="10227" y="106"/>
                  <a:pt x="10192" y="54"/>
                  <a:pt x="101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5"/>
          <p:cNvSpPr/>
          <p:nvPr/>
        </p:nvSpPr>
        <p:spPr>
          <a:xfrm>
            <a:off x="8443099" y="4919789"/>
            <a:ext cx="187388" cy="32465"/>
          </a:xfrm>
          <a:custGeom>
            <a:avLst/>
            <a:gdLst/>
            <a:ahLst/>
            <a:cxnLst/>
            <a:rect l="l" t="t" r="r" b="b"/>
            <a:pathLst>
              <a:path w="6303" h="1092" extrusionOk="0">
                <a:moveTo>
                  <a:pt x="1920" y="0"/>
                </a:moveTo>
                <a:cubicBezTo>
                  <a:pt x="1322" y="0"/>
                  <a:pt x="758" y="71"/>
                  <a:pt x="265" y="247"/>
                </a:cubicBezTo>
                <a:cubicBezTo>
                  <a:pt x="1" y="352"/>
                  <a:pt x="19" y="669"/>
                  <a:pt x="265" y="775"/>
                </a:cubicBezTo>
                <a:cubicBezTo>
                  <a:pt x="846" y="1004"/>
                  <a:pt x="1498" y="1092"/>
                  <a:pt x="2202" y="1092"/>
                </a:cubicBezTo>
                <a:cubicBezTo>
                  <a:pt x="3504" y="1092"/>
                  <a:pt x="4929" y="793"/>
                  <a:pt x="6110" y="775"/>
                </a:cubicBezTo>
                <a:cubicBezTo>
                  <a:pt x="6302" y="758"/>
                  <a:pt x="6302" y="476"/>
                  <a:pt x="6110" y="458"/>
                </a:cubicBezTo>
                <a:cubicBezTo>
                  <a:pt x="4859" y="387"/>
                  <a:pt x="3310" y="0"/>
                  <a:pt x="19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5"/>
          <p:cNvSpPr/>
          <p:nvPr/>
        </p:nvSpPr>
        <p:spPr>
          <a:xfrm>
            <a:off x="8698479" y="4919670"/>
            <a:ext cx="17333" cy="7997"/>
          </a:xfrm>
          <a:custGeom>
            <a:avLst/>
            <a:gdLst/>
            <a:ahLst/>
            <a:cxnLst/>
            <a:rect l="l" t="t" r="r" b="b"/>
            <a:pathLst>
              <a:path w="583" h="269" extrusionOk="0">
                <a:moveTo>
                  <a:pt x="322" y="0"/>
                </a:moveTo>
                <a:cubicBezTo>
                  <a:pt x="242" y="0"/>
                  <a:pt x="158" y="53"/>
                  <a:pt x="1" y="163"/>
                </a:cubicBezTo>
                <a:cubicBezTo>
                  <a:pt x="1" y="199"/>
                  <a:pt x="1" y="234"/>
                  <a:pt x="19" y="269"/>
                </a:cubicBezTo>
                <a:cubicBezTo>
                  <a:pt x="195" y="215"/>
                  <a:pt x="371" y="180"/>
                  <a:pt x="582" y="128"/>
                </a:cubicBezTo>
                <a:cubicBezTo>
                  <a:pt x="465" y="44"/>
                  <a:pt x="395" y="0"/>
                  <a:pt x="32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5"/>
          <p:cNvSpPr/>
          <p:nvPr/>
        </p:nvSpPr>
        <p:spPr>
          <a:xfrm>
            <a:off x="8645649" y="4970033"/>
            <a:ext cx="9454" cy="7343"/>
          </a:xfrm>
          <a:custGeom>
            <a:avLst/>
            <a:gdLst/>
            <a:ahLst/>
            <a:cxnLst/>
            <a:rect l="l" t="t" r="r" b="b"/>
            <a:pathLst>
              <a:path w="318" h="247" extrusionOk="0">
                <a:moveTo>
                  <a:pt x="158" y="0"/>
                </a:moveTo>
                <a:cubicBezTo>
                  <a:pt x="106" y="0"/>
                  <a:pt x="71" y="70"/>
                  <a:pt x="1" y="141"/>
                </a:cubicBezTo>
                <a:cubicBezTo>
                  <a:pt x="88" y="194"/>
                  <a:pt x="141" y="246"/>
                  <a:pt x="194" y="246"/>
                </a:cubicBezTo>
                <a:cubicBezTo>
                  <a:pt x="247" y="230"/>
                  <a:pt x="264" y="141"/>
                  <a:pt x="317" y="106"/>
                </a:cubicBezTo>
                <a:cubicBezTo>
                  <a:pt x="264" y="70"/>
                  <a:pt x="212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5"/>
          <p:cNvSpPr/>
          <p:nvPr/>
        </p:nvSpPr>
        <p:spPr>
          <a:xfrm>
            <a:off x="8686974" y="4933346"/>
            <a:ext cx="13141" cy="5292"/>
          </a:xfrm>
          <a:custGeom>
            <a:avLst/>
            <a:gdLst/>
            <a:ahLst/>
            <a:cxnLst/>
            <a:rect l="l" t="t" r="r" b="b"/>
            <a:pathLst>
              <a:path w="442" h="178" extrusionOk="0">
                <a:moveTo>
                  <a:pt x="228" y="0"/>
                </a:moveTo>
                <a:cubicBezTo>
                  <a:pt x="147" y="0"/>
                  <a:pt x="83" y="66"/>
                  <a:pt x="1" y="178"/>
                </a:cubicBezTo>
                <a:cubicBezTo>
                  <a:pt x="177" y="143"/>
                  <a:pt x="265" y="143"/>
                  <a:pt x="441" y="107"/>
                </a:cubicBezTo>
                <a:cubicBezTo>
                  <a:pt x="353" y="34"/>
                  <a:pt x="286" y="0"/>
                  <a:pt x="22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5"/>
          <p:cNvSpPr/>
          <p:nvPr/>
        </p:nvSpPr>
        <p:spPr>
          <a:xfrm>
            <a:off x="8433674" y="4841837"/>
            <a:ext cx="325038" cy="231329"/>
          </a:xfrm>
          <a:custGeom>
            <a:avLst/>
            <a:gdLst/>
            <a:ahLst/>
            <a:cxnLst/>
            <a:rect l="l" t="t" r="r" b="b"/>
            <a:pathLst>
              <a:path w="10933" h="7781" extrusionOk="0">
                <a:moveTo>
                  <a:pt x="6286" y="404"/>
                </a:moveTo>
                <a:cubicBezTo>
                  <a:pt x="6427" y="510"/>
                  <a:pt x="6532" y="580"/>
                  <a:pt x="6638" y="651"/>
                </a:cubicBezTo>
                <a:cubicBezTo>
                  <a:pt x="7500" y="1284"/>
                  <a:pt x="8363" y="1936"/>
                  <a:pt x="9225" y="2570"/>
                </a:cubicBezTo>
                <a:cubicBezTo>
                  <a:pt x="9541" y="2798"/>
                  <a:pt x="9877" y="3028"/>
                  <a:pt x="10193" y="3256"/>
                </a:cubicBezTo>
                <a:cubicBezTo>
                  <a:pt x="10334" y="3362"/>
                  <a:pt x="10440" y="3485"/>
                  <a:pt x="10598" y="3626"/>
                </a:cubicBezTo>
                <a:cubicBezTo>
                  <a:pt x="9647" y="4488"/>
                  <a:pt x="8750" y="5333"/>
                  <a:pt x="7835" y="6143"/>
                </a:cubicBezTo>
                <a:cubicBezTo>
                  <a:pt x="7412" y="6548"/>
                  <a:pt x="6936" y="6900"/>
                  <a:pt x="6479" y="7252"/>
                </a:cubicBezTo>
                <a:cubicBezTo>
                  <a:pt x="6408" y="7304"/>
                  <a:pt x="6321" y="7340"/>
                  <a:pt x="6197" y="7393"/>
                </a:cubicBezTo>
                <a:cubicBezTo>
                  <a:pt x="6162" y="6636"/>
                  <a:pt x="6232" y="5931"/>
                  <a:pt x="6145" y="5175"/>
                </a:cubicBezTo>
                <a:lnTo>
                  <a:pt x="301" y="5175"/>
                </a:lnTo>
                <a:lnTo>
                  <a:pt x="301" y="2411"/>
                </a:lnTo>
                <a:cubicBezTo>
                  <a:pt x="955" y="2394"/>
                  <a:pt x="1605" y="2390"/>
                  <a:pt x="2254" y="2390"/>
                </a:cubicBezTo>
                <a:cubicBezTo>
                  <a:pt x="2791" y="2390"/>
                  <a:pt x="3328" y="2393"/>
                  <a:pt x="3864" y="2393"/>
                </a:cubicBezTo>
                <a:cubicBezTo>
                  <a:pt x="4647" y="2393"/>
                  <a:pt x="5430" y="2387"/>
                  <a:pt x="6215" y="2359"/>
                </a:cubicBezTo>
                <a:cubicBezTo>
                  <a:pt x="6286" y="1690"/>
                  <a:pt x="6197" y="1056"/>
                  <a:pt x="6286" y="404"/>
                </a:cubicBezTo>
                <a:close/>
                <a:moveTo>
                  <a:pt x="6056" y="0"/>
                </a:moveTo>
                <a:cubicBezTo>
                  <a:pt x="6056" y="792"/>
                  <a:pt x="6039" y="1496"/>
                  <a:pt x="6039" y="2183"/>
                </a:cubicBezTo>
                <a:lnTo>
                  <a:pt x="4965" y="2183"/>
                </a:lnTo>
                <a:cubicBezTo>
                  <a:pt x="3451" y="2183"/>
                  <a:pt x="1955" y="2183"/>
                  <a:pt x="459" y="2165"/>
                </a:cubicBezTo>
                <a:cubicBezTo>
                  <a:pt x="36" y="2165"/>
                  <a:pt x="19" y="2183"/>
                  <a:pt x="1" y="2641"/>
                </a:cubicBezTo>
                <a:lnTo>
                  <a:pt x="1" y="4858"/>
                </a:lnTo>
                <a:cubicBezTo>
                  <a:pt x="19" y="5316"/>
                  <a:pt x="71" y="5368"/>
                  <a:pt x="547" y="5368"/>
                </a:cubicBezTo>
                <a:lnTo>
                  <a:pt x="5969" y="5368"/>
                </a:lnTo>
                <a:cubicBezTo>
                  <a:pt x="6004" y="6178"/>
                  <a:pt x="5951" y="6936"/>
                  <a:pt x="6004" y="7780"/>
                </a:cubicBezTo>
                <a:cubicBezTo>
                  <a:pt x="6197" y="7675"/>
                  <a:pt x="6321" y="7640"/>
                  <a:pt x="6427" y="7551"/>
                </a:cubicBezTo>
                <a:cubicBezTo>
                  <a:pt x="7131" y="6988"/>
                  <a:pt x="7835" y="6443"/>
                  <a:pt x="8521" y="5844"/>
                </a:cubicBezTo>
                <a:cubicBezTo>
                  <a:pt x="9295" y="5157"/>
                  <a:pt x="10053" y="4436"/>
                  <a:pt x="10827" y="3732"/>
                </a:cubicBezTo>
                <a:cubicBezTo>
                  <a:pt x="10844" y="3714"/>
                  <a:pt x="10862" y="3661"/>
                  <a:pt x="10933" y="3573"/>
                </a:cubicBezTo>
                <a:cubicBezTo>
                  <a:pt x="10703" y="3397"/>
                  <a:pt x="10492" y="3185"/>
                  <a:pt x="10264" y="3009"/>
                </a:cubicBezTo>
                <a:cubicBezTo>
                  <a:pt x="9982" y="2798"/>
                  <a:pt x="9665" y="2605"/>
                  <a:pt x="9384" y="2394"/>
                </a:cubicBezTo>
                <a:cubicBezTo>
                  <a:pt x="8415" y="1690"/>
                  <a:pt x="7447" y="968"/>
                  <a:pt x="6479" y="263"/>
                </a:cubicBezTo>
                <a:cubicBezTo>
                  <a:pt x="6391" y="176"/>
                  <a:pt x="6267" y="123"/>
                  <a:pt x="60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5"/>
          <p:cNvSpPr/>
          <p:nvPr/>
        </p:nvSpPr>
        <p:spPr>
          <a:xfrm>
            <a:off x="8433674" y="4841272"/>
            <a:ext cx="325038" cy="232399"/>
          </a:xfrm>
          <a:custGeom>
            <a:avLst/>
            <a:gdLst/>
            <a:ahLst/>
            <a:cxnLst/>
            <a:rect l="l" t="t" r="r" b="b"/>
            <a:pathLst>
              <a:path w="10933" h="7817" extrusionOk="0">
                <a:moveTo>
                  <a:pt x="6299" y="450"/>
                </a:moveTo>
                <a:lnTo>
                  <a:pt x="6299" y="450"/>
                </a:lnTo>
                <a:cubicBezTo>
                  <a:pt x="6433" y="533"/>
                  <a:pt x="6535" y="602"/>
                  <a:pt x="6638" y="688"/>
                </a:cubicBezTo>
                <a:cubicBezTo>
                  <a:pt x="7483" y="1322"/>
                  <a:pt x="8345" y="1955"/>
                  <a:pt x="9208" y="2606"/>
                </a:cubicBezTo>
                <a:cubicBezTo>
                  <a:pt x="9525" y="2836"/>
                  <a:pt x="9858" y="3047"/>
                  <a:pt x="10193" y="3293"/>
                </a:cubicBezTo>
                <a:cubicBezTo>
                  <a:pt x="10313" y="3379"/>
                  <a:pt x="10434" y="3499"/>
                  <a:pt x="10571" y="3636"/>
                </a:cubicBezTo>
                <a:lnTo>
                  <a:pt x="10571" y="3636"/>
                </a:lnTo>
                <a:cubicBezTo>
                  <a:pt x="9624" y="4513"/>
                  <a:pt x="8747" y="5338"/>
                  <a:pt x="7835" y="6162"/>
                </a:cubicBezTo>
                <a:cubicBezTo>
                  <a:pt x="7394" y="6549"/>
                  <a:pt x="6919" y="6901"/>
                  <a:pt x="6462" y="7271"/>
                </a:cubicBezTo>
                <a:cubicBezTo>
                  <a:pt x="6411" y="7320"/>
                  <a:pt x="6315" y="7340"/>
                  <a:pt x="6215" y="7385"/>
                </a:cubicBezTo>
                <a:lnTo>
                  <a:pt x="6215" y="7385"/>
                </a:lnTo>
                <a:cubicBezTo>
                  <a:pt x="6214" y="7184"/>
                  <a:pt x="6197" y="6998"/>
                  <a:pt x="6197" y="6795"/>
                </a:cubicBezTo>
                <a:lnTo>
                  <a:pt x="6197" y="6215"/>
                </a:lnTo>
                <a:cubicBezTo>
                  <a:pt x="6197" y="5880"/>
                  <a:pt x="6197" y="5528"/>
                  <a:pt x="6162" y="5194"/>
                </a:cubicBezTo>
                <a:lnTo>
                  <a:pt x="6162" y="5176"/>
                </a:lnTo>
                <a:lnTo>
                  <a:pt x="318" y="5176"/>
                </a:lnTo>
                <a:lnTo>
                  <a:pt x="318" y="2448"/>
                </a:lnTo>
                <a:lnTo>
                  <a:pt x="318" y="2448"/>
                </a:lnTo>
                <a:cubicBezTo>
                  <a:pt x="998" y="2430"/>
                  <a:pt x="1679" y="2413"/>
                  <a:pt x="2360" y="2413"/>
                </a:cubicBezTo>
                <a:lnTo>
                  <a:pt x="3873" y="2413"/>
                </a:lnTo>
                <a:cubicBezTo>
                  <a:pt x="4648" y="2413"/>
                  <a:pt x="5441" y="2413"/>
                  <a:pt x="6215" y="2395"/>
                </a:cubicBezTo>
                <a:lnTo>
                  <a:pt x="6232" y="2395"/>
                </a:lnTo>
                <a:lnTo>
                  <a:pt x="6232" y="2378"/>
                </a:lnTo>
                <a:cubicBezTo>
                  <a:pt x="6251" y="2167"/>
                  <a:pt x="6251" y="1937"/>
                  <a:pt x="6251" y="1744"/>
                </a:cubicBezTo>
                <a:lnTo>
                  <a:pt x="6251" y="1146"/>
                </a:lnTo>
                <a:cubicBezTo>
                  <a:pt x="6251" y="924"/>
                  <a:pt x="6266" y="687"/>
                  <a:pt x="6299" y="450"/>
                </a:cubicBezTo>
                <a:close/>
                <a:moveTo>
                  <a:pt x="6267" y="406"/>
                </a:moveTo>
                <a:lnTo>
                  <a:pt x="6267" y="423"/>
                </a:lnTo>
                <a:cubicBezTo>
                  <a:pt x="6232" y="670"/>
                  <a:pt x="6232" y="916"/>
                  <a:pt x="6232" y="1146"/>
                </a:cubicBezTo>
                <a:lnTo>
                  <a:pt x="6232" y="1744"/>
                </a:lnTo>
                <a:cubicBezTo>
                  <a:pt x="6232" y="1932"/>
                  <a:pt x="6232" y="2138"/>
                  <a:pt x="6200" y="2360"/>
                </a:cubicBezTo>
                <a:lnTo>
                  <a:pt x="6200" y="2360"/>
                </a:lnTo>
                <a:cubicBezTo>
                  <a:pt x="5430" y="2395"/>
                  <a:pt x="4643" y="2395"/>
                  <a:pt x="3873" y="2395"/>
                </a:cubicBezTo>
                <a:lnTo>
                  <a:pt x="2360" y="2395"/>
                </a:lnTo>
                <a:cubicBezTo>
                  <a:pt x="1674" y="2395"/>
                  <a:pt x="987" y="2395"/>
                  <a:pt x="301" y="2413"/>
                </a:cubicBezTo>
                <a:lnTo>
                  <a:pt x="283" y="2413"/>
                </a:lnTo>
                <a:lnTo>
                  <a:pt x="283" y="2430"/>
                </a:lnTo>
                <a:lnTo>
                  <a:pt x="283" y="5194"/>
                </a:lnTo>
                <a:lnTo>
                  <a:pt x="6127" y="5194"/>
                </a:lnTo>
                <a:cubicBezTo>
                  <a:pt x="6180" y="5546"/>
                  <a:pt x="6180" y="5880"/>
                  <a:pt x="6180" y="6215"/>
                </a:cubicBezTo>
                <a:lnTo>
                  <a:pt x="6180" y="6795"/>
                </a:lnTo>
                <a:cubicBezTo>
                  <a:pt x="6180" y="7007"/>
                  <a:pt x="6180" y="7201"/>
                  <a:pt x="6197" y="7412"/>
                </a:cubicBezTo>
                <a:lnTo>
                  <a:pt x="6197" y="7429"/>
                </a:lnTo>
                <a:lnTo>
                  <a:pt x="6215" y="7412"/>
                </a:lnTo>
                <a:cubicBezTo>
                  <a:pt x="6321" y="7359"/>
                  <a:pt x="6408" y="7342"/>
                  <a:pt x="6479" y="7288"/>
                </a:cubicBezTo>
                <a:cubicBezTo>
                  <a:pt x="6936" y="6919"/>
                  <a:pt x="7412" y="6567"/>
                  <a:pt x="7852" y="6180"/>
                </a:cubicBezTo>
                <a:cubicBezTo>
                  <a:pt x="8767" y="5352"/>
                  <a:pt x="9647" y="4525"/>
                  <a:pt x="10598" y="3645"/>
                </a:cubicBezTo>
                <a:lnTo>
                  <a:pt x="10616" y="3645"/>
                </a:lnTo>
                <a:lnTo>
                  <a:pt x="10598" y="3627"/>
                </a:lnTo>
                <a:cubicBezTo>
                  <a:pt x="10457" y="3486"/>
                  <a:pt x="10334" y="3364"/>
                  <a:pt x="10210" y="3275"/>
                </a:cubicBezTo>
                <a:cubicBezTo>
                  <a:pt x="9877" y="3028"/>
                  <a:pt x="9541" y="2817"/>
                  <a:pt x="9225" y="2571"/>
                </a:cubicBezTo>
                <a:lnTo>
                  <a:pt x="6638" y="670"/>
                </a:lnTo>
                <a:cubicBezTo>
                  <a:pt x="6549" y="582"/>
                  <a:pt x="6443" y="512"/>
                  <a:pt x="6286" y="406"/>
                </a:cubicBezTo>
                <a:close/>
                <a:moveTo>
                  <a:pt x="6074" y="46"/>
                </a:moveTo>
                <a:cubicBezTo>
                  <a:pt x="6273" y="163"/>
                  <a:pt x="6376" y="214"/>
                  <a:pt x="6479" y="282"/>
                </a:cubicBezTo>
                <a:cubicBezTo>
                  <a:pt x="7447" y="1005"/>
                  <a:pt x="8415" y="1709"/>
                  <a:pt x="9384" y="2413"/>
                </a:cubicBezTo>
                <a:cubicBezTo>
                  <a:pt x="9665" y="2624"/>
                  <a:pt x="9964" y="2817"/>
                  <a:pt x="10246" y="3028"/>
                </a:cubicBezTo>
                <a:cubicBezTo>
                  <a:pt x="10488" y="3202"/>
                  <a:pt x="10697" y="3410"/>
                  <a:pt x="10905" y="3601"/>
                </a:cubicBezTo>
                <a:lnTo>
                  <a:pt x="10905" y="3601"/>
                </a:lnTo>
                <a:cubicBezTo>
                  <a:pt x="10876" y="3633"/>
                  <a:pt x="10861" y="3665"/>
                  <a:pt x="10844" y="3697"/>
                </a:cubicBezTo>
                <a:cubicBezTo>
                  <a:pt x="10844" y="3716"/>
                  <a:pt x="10827" y="3733"/>
                  <a:pt x="10809" y="3751"/>
                </a:cubicBezTo>
                <a:cubicBezTo>
                  <a:pt x="10053" y="4455"/>
                  <a:pt x="9295" y="5176"/>
                  <a:pt x="8504" y="5863"/>
                </a:cubicBezTo>
                <a:cubicBezTo>
                  <a:pt x="7835" y="6443"/>
                  <a:pt x="7131" y="7007"/>
                  <a:pt x="6427" y="7570"/>
                </a:cubicBezTo>
                <a:cubicBezTo>
                  <a:pt x="6324" y="7638"/>
                  <a:pt x="6204" y="7691"/>
                  <a:pt x="6021" y="7790"/>
                </a:cubicBezTo>
                <a:lnTo>
                  <a:pt x="6021" y="7790"/>
                </a:lnTo>
                <a:cubicBezTo>
                  <a:pt x="6004" y="7441"/>
                  <a:pt x="5986" y="7092"/>
                  <a:pt x="5986" y="6760"/>
                </a:cubicBezTo>
                <a:lnTo>
                  <a:pt x="5986" y="6250"/>
                </a:lnTo>
                <a:lnTo>
                  <a:pt x="5986" y="5387"/>
                </a:lnTo>
                <a:lnTo>
                  <a:pt x="5969" y="5370"/>
                </a:lnTo>
                <a:lnTo>
                  <a:pt x="5458" y="5370"/>
                </a:lnTo>
                <a:cubicBezTo>
                  <a:pt x="4420" y="5370"/>
                  <a:pt x="3381" y="5387"/>
                  <a:pt x="2343" y="5387"/>
                </a:cubicBezTo>
                <a:cubicBezTo>
                  <a:pt x="1744" y="5387"/>
                  <a:pt x="1146" y="5370"/>
                  <a:pt x="547" y="5370"/>
                </a:cubicBezTo>
                <a:lnTo>
                  <a:pt x="266" y="5370"/>
                </a:lnTo>
                <a:cubicBezTo>
                  <a:pt x="212" y="5352"/>
                  <a:pt x="160" y="5335"/>
                  <a:pt x="142" y="5317"/>
                </a:cubicBezTo>
                <a:cubicBezTo>
                  <a:pt x="90" y="5282"/>
                  <a:pt x="54" y="5246"/>
                  <a:pt x="36" y="5176"/>
                </a:cubicBezTo>
                <a:cubicBezTo>
                  <a:pt x="19" y="5106"/>
                  <a:pt x="19" y="5000"/>
                  <a:pt x="19" y="4877"/>
                </a:cubicBezTo>
                <a:lnTo>
                  <a:pt x="19" y="3733"/>
                </a:lnTo>
                <a:lnTo>
                  <a:pt x="19" y="2660"/>
                </a:lnTo>
                <a:cubicBezTo>
                  <a:pt x="19" y="2554"/>
                  <a:pt x="19" y="2465"/>
                  <a:pt x="36" y="2395"/>
                </a:cubicBezTo>
                <a:cubicBezTo>
                  <a:pt x="36" y="2360"/>
                  <a:pt x="54" y="2307"/>
                  <a:pt x="54" y="2289"/>
                </a:cubicBezTo>
                <a:lnTo>
                  <a:pt x="107" y="2237"/>
                </a:lnTo>
                <a:cubicBezTo>
                  <a:pt x="125" y="2219"/>
                  <a:pt x="177" y="2219"/>
                  <a:pt x="230" y="2202"/>
                </a:cubicBezTo>
                <a:lnTo>
                  <a:pt x="459" y="2202"/>
                </a:lnTo>
                <a:cubicBezTo>
                  <a:pt x="1955" y="2202"/>
                  <a:pt x="3451" y="2219"/>
                  <a:pt x="4965" y="2219"/>
                </a:cubicBezTo>
                <a:lnTo>
                  <a:pt x="6039" y="2219"/>
                </a:lnTo>
                <a:lnTo>
                  <a:pt x="6039" y="2202"/>
                </a:lnTo>
                <a:cubicBezTo>
                  <a:pt x="6056" y="1523"/>
                  <a:pt x="6056" y="827"/>
                  <a:pt x="6074" y="46"/>
                </a:cubicBezTo>
                <a:close/>
                <a:moveTo>
                  <a:pt x="6056" y="1"/>
                </a:moveTo>
                <a:lnTo>
                  <a:pt x="6056" y="19"/>
                </a:lnTo>
                <a:cubicBezTo>
                  <a:pt x="6039" y="811"/>
                  <a:pt x="6039" y="1515"/>
                  <a:pt x="6021" y="2202"/>
                </a:cubicBezTo>
                <a:lnTo>
                  <a:pt x="4965" y="2202"/>
                </a:lnTo>
                <a:cubicBezTo>
                  <a:pt x="3451" y="2184"/>
                  <a:pt x="1955" y="2184"/>
                  <a:pt x="459" y="2184"/>
                </a:cubicBezTo>
                <a:lnTo>
                  <a:pt x="195" y="2184"/>
                </a:lnTo>
                <a:cubicBezTo>
                  <a:pt x="142" y="2202"/>
                  <a:pt x="107" y="2202"/>
                  <a:pt x="90" y="2219"/>
                </a:cubicBezTo>
                <a:cubicBezTo>
                  <a:pt x="71" y="2237"/>
                  <a:pt x="54" y="2254"/>
                  <a:pt x="36" y="2289"/>
                </a:cubicBezTo>
                <a:cubicBezTo>
                  <a:pt x="1" y="2360"/>
                  <a:pt x="1" y="2465"/>
                  <a:pt x="1" y="2660"/>
                </a:cubicBezTo>
                <a:lnTo>
                  <a:pt x="1" y="3733"/>
                </a:lnTo>
                <a:lnTo>
                  <a:pt x="1" y="4877"/>
                </a:lnTo>
                <a:cubicBezTo>
                  <a:pt x="1" y="5000"/>
                  <a:pt x="1" y="5089"/>
                  <a:pt x="19" y="5159"/>
                </a:cubicBezTo>
                <a:cubicBezTo>
                  <a:pt x="19" y="5211"/>
                  <a:pt x="36" y="5246"/>
                  <a:pt x="71" y="5282"/>
                </a:cubicBezTo>
                <a:cubicBezTo>
                  <a:pt x="107" y="5335"/>
                  <a:pt x="160" y="5370"/>
                  <a:pt x="230" y="5387"/>
                </a:cubicBezTo>
                <a:cubicBezTo>
                  <a:pt x="301" y="5387"/>
                  <a:pt x="406" y="5405"/>
                  <a:pt x="547" y="5405"/>
                </a:cubicBezTo>
                <a:lnTo>
                  <a:pt x="5952" y="5405"/>
                </a:lnTo>
                <a:cubicBezTo>
                  <a:pt x="5969" y="5682"/>
                  <a:pt x="5969" y="5975"/>
                  <a:pt x="5969" y="6250"/>
                </a:cubicBezTo>
                <a:lnTo>
                  <a:pt x="5969" y="6760"/>
                </a:lnTo>
                <a:cubicBezTo>
                  <a:pt x="5969" y="7095"/>
                  <a:pt x="5969" y="7447"/>
                  <a:pt x="5986" y="7799"/>
                </a:cubicBezTo>
                <a:lnTo>
                  <a:pt x="5986" y="7816"/>
                </a:lnTo>
                <a:lnTo>
                  <a:pt x="6004" y="7816"/>
                </a:lnTo>
                <a:cubicBezTo>
                  <a:pt x="6197" y="7711"/>
                  <a:pt x="6338" y="7659"/>
                  <a:pt x="6443" y="7588"/>
                </a:cubicBezTo>
                <a:cubicBezTo>
                  <a:pt x="7131" y="7025"/>
                  <a:pt x="7852" y="6462"/>
                  <a:pt x="8521" y="5880"/>
                </a:cubicBezTo>
                <a:cubicBezTo>
                  <a:pt x="9313" y="5194"/>
                  <a:pt x="10070" y="4472"/>
                  <a:pt x="10827" y="3768"/>
                </a:cubicBezTo>
                <a:cubicBezTo>
                  <a:pt x="10844" y="3751"/>
                  <a:pt x="10862" y="3733"/>
                  <a:pt x="10879" y="3697"/>
                </a:cubicBezTo>
                <a:cubicBezTo>
                  <a:pt x="10879" y="3680"/>
                  <a:pt x="10898" y="3645"/>
                  <a:pt x="10933" y="3610"/>
                </a:cubicBezTo>
                <a:lnTo>
                  <a:pt x="10933" y="3592"/>
                </a:lnTo>
                <a:cubicBezTo>
                  <a:pt x="10722" y="3399"/>
                  <a:pt x="10492" y="3188"/>
                  <a:pt x="10264" y="3012"/>
                </a:cubicBezTo>
                <a:cubicBezTo>
                  <a:pt x="9982" y="2800"/>
                  <a:pt x="9682" y="2606"/>
                  <a:pt x="9384" y="2395"/>
                </a:cubicBezTo>
                <a:cubicBezTo>
                  <a:pt x="8415" y="1691"/>
                  <a:pt x="7464" y="970"/>
                  <a:pt x="6497" y="266"/>
                </a:cubicBezTo>
                <a:cubicBezTo>
                  <a:pt x="6391" y="195"/>
                  <a:pt x="6267" y="142"/>
                  <a:pt x="6074" y="19"/>
                </a:cubicBezTo>
                <a:lnTo>
                  <a:pt x="605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5"/>
          <p:cNvSpPr/>
          <p:nvPr/>
        </p:nvSpPr>
        <p:spPr>
          <a:xfrm>
            <a:off x="8514272" y="4918332"/>
            <a:ext cx="35617" cy="5768"/>
          </a:xfrm>
          <a:custGeom>
            <a:avLst/>
            <a:gdLst/>
            <a:ahLst/>
            <a:cxnLst/>
            <a:rect l="l" t="t" r="r" b="b"/>
            <a:pathLst>
              <a:path w="1198" h="194" extrusionOk="0">
                <a:moveTo>
                  <a:pt x="532" y="0"/>
                </a:moveTo>
                <a:cubicBezTo>
                  <a:pt x="353" y="0"/>
                  <a:pt x="175" y="18"/>
                  <a:pt x="1" y="49"/>
                </a:cubicBezTo>
                <a:cubicBezTo>
                  <a:pt x="134" y="144"/>
                  <a:pt x="318" y="193"/>
                  <a:pt x="543" y="193"/>
                </a:cubicBezTo>
                <a:cubicBezTo>
                  <a:pt x="734" y="193"/>
                  <a:pt x="955" y="158"/>
                  <a:pt x="1198" y="84"/>
                </a:cubicBezTo>
                <a:cubicBezTo>
                  <a:pt x="975" y="26"/>
                  <a:pt x="752" y="0"/>
                  <a:pt x="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5"/>
          <p:cNvSpPr/>
          <p:nvPr/>
        </p:nvSpPr>
        <p:spPr>
          <a:xfrm>
            <a:off x="8477645" y="4918154"/>
            <a:ext cx="24111" cy="4281"/>
          </a:xfrm>
          <a:custGeom>
            <a:avLst/>
            <a:gdLst/>
            <a:ahLst/>
            <a:cxnLst/>
            <a:rect l="l" t="t" r="r" b="b"/>
            <a:pathLst>
              <a:path w="811" h="144" extrusionOk="0">
                <a:moveTo>
                  <a:pt x="367" y="1"/>
                </a:moveTo>
                <a:cubicBezTo>
                  <a:pt x="243" y="1"/>
                  <a:pt x="129" y="30"/>
                  <a:pt x="19" y="55"/>
                </a:cubicBezTo>
                <a:cubicBezTo>
                  <a:pt x="19" y="90"/>
                  <a:pt x="19" y="126"/>
                  <a:pt x="1" y="144"/>
                </a:cubicBezTo>
                <a:lnTo>
                  <a:pt x="810" y="144"/>
                </a:lnTo>
                <a:cubicBezTo>
                  <a:pt x="646" y="35"/>
                  <a:pt x="501" y="1"/>
                  <a:pt x="3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5"/>
          <p:cNvSpPr/>
          <p:nvPr/>
        </p:nvSpPr>
        <p:spPr>
          <a:xfrm>
            <a:off x="8726752" y="4946398"/>
            <a:ext cx="9454" cy="6987"/>
          </a:xfrm>
          <a:custGeom>
            <a:avLst/>
            <a:gdLst/>
            <a:ahLst/>
            <a:cxnLst/>
            <a:rect l="l" t="t" r="r" b="b"/>
            <a:pathLst>
              <a:path w="318" h="235" extrusionOk="0">
                <a:moveTo>
                  <a:pt x="159" y="1"/>
                </a:moveTo>
                <a:cubicBezTo>
                  <a:pt x="112" y="1"/>
                  <a:pt x="63" y="62"/>
                  <a:pt x="0" y="109"/>
                </a:cubicBezTo>
                <a:cubicBezTo>
                  <a:pt x="63" y="172"/>
                  <a:pt x="112" y="235"/>
                  <a:pt x="159" y="235"/>
                </a:cubicBezTo>
                <a:cubicBezTo>
                  <a:pt x="165" y="235"/>
                  <a:pt x="171" y="234"/>
                  <a:pt x="176" y="232"/>
                </a:cubicBezTo>
                <a:cubicBezTo>
                  <a:pt x="230" y="215"/>
                  <a:pt x="265" y="144"/>
                  <a:pt x="317" y="91"/>
                </a:cubicBezTo>
                <a:cubicBezTo>
                  <a:pt x="265" y="56"/>
                  <a:pt x="230" y="4"/>
                  <a:pt x="176" y="4"/>
                </a:cubicBezTo>
                <a:cubicBezTo>
                  <a:pt x="171" y="2"/>
                  <a:pt x="165" y="1"/>
                  <a:pt x="15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5"/>
          <p:cNvSpPr/>
          <p:nvPr/>
        </p:nvSpPr>
        <p:spPr>
          <a:xfrm>
            <a:off x="8625225" y="4865889"/>
            <a:ext cx="7343" cy="8414"/>
          </a:xfrm>
          <a:custGeom>
            <a:avLst/>
            <a:gdLst/>
            <a:ahLst/>
            <a:cxnLst/>
            <a:rect l="l" t="t" r="r" b="b"/>
            <a:pathLst>
              <a:path w="247" h="283" extrusionOk="0">
                <a:moveTo>
                  <a:pt x="124" y="1"/>
                </a:moveTo>
                <a:cubicBezTo>
                  <a:pt x="71" y="88"/>
                  <a:pt x="0" y="142"/>
                  <a:pt x="0" y="177"/>
                </a:cubicBezTo>
                <a:cubicBezTo>
                  <a:pt x="19" y="229"/>
                  <a:pt x="89" y="264"/>
                  <a:pt x="160" y="282"/>
                </a:cubicBezTo>
                <a:cubicBezTo>
                  <a:pt x="176" y="282"/>
                  <a:pt x="247" y="212"/>
                  <a:pt x="247" y="177"/>
                </a:cubicBezTo>
                <a:cubicBezTo>
                  <a:pt x="230" y="123"/>
                  <a:pt x="176" y="71"/>
                  <a:pt x="1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5"/>
          <p:cNvSpPr/>
          <p:nvPr/>
        </p:nvSpPr>
        <p:spPr>
          <a:xfrm>
            <a:off x="8448331" y="4916638"/>
            <a:ext cx="6868" cy="7908"/>
          </a:xfrm>
          <a:custGeom>
            <a:avLst/>
            <a:gdLst/>
            <a:ahLst/>
            <a:cxnLst/>
            <a:rect l="l" t="t" r="r" b="b"/>
            <a:pathLst>
              <a:path w="231" h="266" extrusionOk="0">
                <a:moveTo>
                  <a:pt x="89" y="1"/>
                </a:moveTo>
                <a:cubicBezTo>
                  <a:pt x="54" y="71"/>
                  <a:pt x="1" y="125"/>
                  <a:pt x="19" y="160"/>
                </a:cubicBezTo>
                <a:cubicBezTo>
                  <a:pt x="19" y="195"/>
                  <a:pt x="89" y="230"/>
                  <a:pt x="125" y="265"/>
                </a:cubicBezTo>
                <a:cubicBezTo>
                  <a:pt x="160" y="212"/>
                  <a:pt x="195" y="160"/>
                  <a:pt x="212" y="106"/>
                </a:cubicBezTo>
                <a:cubicBezTo>
                  <a:pt x="230" y="89"/>
                  <a:pt x="142" y="54"/>
                  <a:pt x="8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5"/>
          <p:cNvSpPr/>
          <p:nvPr/>
        </p:nvSpPr>
        <p:spPr>
          <a:xfrm>
            <a:off x="8471372" y="4912446"/>
            <a:ext cx="7343" cy="6303"/>
          </a:xfrm>
          <a:custGeom>
            <a:avLst/>
            <a:gdLst/>
            <a:ahLst/>
            <a:cxnLst/>
            <a:rect l="l" t="t" r="r" b="b"/>
            <a:pathLst>
              <a:path w="247" h="212" extrusionOk="0">
                <a:moveTo>
                  <a:pt x="106" y="1"/>
                </a:moveTo>
                <a:cubicBezTo>
                  <a:pt x="54" y="1"/>
                  <a:pt x="0" y="71"/>
                  <a:pt x="0" y="106"/>
                </a:cubicBezTo>
                <a:cubicBezTo>
                  <a:pt x="0" y="142"/>
                  <a:pt x="54" y="195"/>
                  <a:pt x="106" y="212"/>
                </a:cubicBezTo>
                <a:cubicBezTo>
                  <a:pt x="141" y="212"/>
                  <a:pt x="176" y="160"/>
                  <a:pt x="247" y="106"/>
                </a:cubicBezTo>
                <a:cubicBezTo>
                  <a:pt x="176" y="54"/>
                  <a:pt x="141" y="1"/>
                  <a:pt x="10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"/>
          <p:cNvSpPr/>
          <p:nvPr/>
        </p:nvSpPr>
        <p:spPr>
          <a:xfrm>
            <a:off x="4173841" y="4881051"/>
            <a:ext cx="181621" cy="177458"/>
          </a:xfrm>
          <a:custGeom>
            <a:avLst/>
            <a:gdLst/>
            <a:ahLst/>
            <a:cxnLst/>
            <a:rect l="l" t="t" r="r" b="b"/>
            <a:pathLst>
              <a:path w="6109" h="5969" extrusionOk="0">
                <a:moveTo>
                  <a:pt x="3345" y="1"/>
                </a:moveTo>
                <a:lnTo>
                  <a:pt x="3345" y="1"/>
                </a:lnTo>
                <a:cubicBezTo>
                  <a:pt x="3363" y="36"/>
                  <a:pt x="3380" y="71"/>
                  <a:pt x="3398" y="89"/>
                </a:cubicBezTo>
                <a:cubicBezTo>
                  <a:pt x="3485" y="336"/>
                  <a:pt x="3521" y="582"/>
                  <a:pt x="3556" y="829"/>
                </a:cubicBezTo>
                <a:cubicBezTo>
                  <a:pt x="3574" y="864"/>
                  <a:pt x="3574" y="881"/>
                  <a:pt x="3574" y="916"/>
                </a:cubicBezTo>
                <a:cubicBezTo>
                  <a:pt x="3609" y="1110"/>
                  <a:pt x="3626" y="1322"/>
                  <a:pt x="3661" y="1550"/>
                </a:cubicBezTo>
                <a:cubicBezTo>
                  <a:pt x="3802" y="1568"/>
                  <a:pt x="3943" y="1568"/>
                  <a:pt x="4084" y="1585"/>
                </a:cubicBezTo>
                <a:cubicBezTo>
                  <a:pt x="4067" y="1514"/>
                  <a:pt x="4067" y="1444"/>
                  <a:pt x="4049" y="1392"/>
                </a:cubicBezTo>
                <a:cubicBezTo>
                  <a:pt x="4049" y="1357"/>
                  <a:pt x="4032" y="1338"/>
                  <a:pt x="4032" y="1303"/>
                </a:cubicBezTo>
                <a:cubicBezTo>
                  <a:pt x="3997" y="1057"/>
                  <a:pt x="3961" y="793"/>
                  <a:pt x="3873" y="564"/>
                </a:cubicBezTo>
                <a:cubicBezTo>
                  <a:pt x="3715" y="212"/>
                  <a:pt x="3539" y="19"/>
                  <a:pt x="3345" y="1"/>
                </a:cubicBezTo>
                <a:close/>
                <a:moveTo>
                  <a:pt x="0" y="2782"/>
                </a:moveTo>
                <a:lnTo>
                  <a:pt x="0" y="2782"/>
                </a:lnTo>
                <a:cubicBezTo>
                  <a:pt x="35" y="2852"/>
                  <a:pt x="71" y="2906"/>
                  <a:pt x="124" y="2976"/>
                </a:cubicBezTo>
                <a:cubicBezTo>
                  <a:pt x="194" y="3063"/>
                  <a:pt x="300" y="3134"/>
                  <a:pt x="406" y="3204"/>
                </a:cubicBezTo>
                <a:cubicBezTo>
                  <a:pt x="423" y="3169"/>
                  <a:pt x="441" y="3134"/>
                  <a:pt x="458" y="3082"/>
                </a:cubicBezTo>
                <a:cubicBezTo>
                  <a:pt x="317" y="2993"/>
                  <a:pt x="194" y="2923"/>
                  <a:pt x="89" y="2835"/>
                </a:cubicBezTo>
                <a:cubicBezTo>
                  <a:pt x="54" y="2817"/>
                  <a:pt x="35" y="2800"/>
                  <a:pt x="0" y="2782"/>
                </a:cubicBezTo>
                <a:close/>
                <a:moveTo>
                  <a:pt x="564" y="2712"/>
                </a:moveTo>
                <a:lnTo>
                  <a:pt x="564" y="2712"/>
                </a:lnTo>
                <a:cubicBezTo>
                  <a:pt x="810" y="2836"/>
                  <a:pt x="863" y="3028"/>
                  <a:pt x="775" y="3275"/>
                </a:cubicBezTo>
                <a:cubicBezTo>
                  <a:pt x="880" y="3028"/>
                  <a:pt x="810" y="2836"/>
                  <a:pt x="564" y="2712"/>
                </a:cubicBezTo>
                <a:close/>
                <a:moveTo>
                  <a:pt x="1936" y="4596"/>
                </a:moveTo>
                <a:cubicBezTo>
                  <a:pt x="1690" y="4772"/>
                  <a:pt x="1479" y="4965"/>
                  <a:pt x="1251" y="5105"/>
                </a:cubicBezTo>
                <a:cubicBezTo>
                  <a:pt x="1091" y="5211"/>
                  <a:pt x="915" y="5281"/>
                  <a:pt x="739" y="5317"/>
                </a:cubicBezTo>
                <a:lnTo>
                  <a:pt x="723" y="5317"/>
                </a:lnTo>
                <a:lnTo>
                  <a:pt x="723" y="5335"/>
                </a:lnTo>
                <a:lnTo>
                  <a:pt x="528" y="5335"/>
                </a:lnTo>
                <a:cubicBezTo>
                  <a:pt x="546" y="5440"/>
                  <a:pt x="563" y="5528"/>
                  <a:pt x="617" y="5598"/>
                </a:cubicBezTo>
                <a:cubicBezTo>
                  <a:pt x="723" y="5739"/>
                  <a:pt x="863" y="5809"/>
                  <a:pt x="1056" y="5809"/>
                </a:cubicBezTo>
                <a:cubicBezTo>
                  <a:pt x="1110" y="5809"/>
                  <a:pt x="1162" y="5809"/>
                  <a:pt x="1215" y="5793"/>
                </a:cubicBezTo>
                <a:cubicBezTo>
                  <a:pt x="1391" y="5757"/>
                  <a:pt x="1567" y="5669"/>
                  <a:pt x="1708" y="5581"/>
                </a:cubicBezTo>
                <a:cubicBezTo>
                  <a:pt x="1919" y="5440"/>
                  <a:pt x="2131" y="5281"/>
                  <a:pt x="2324" y="5124"/>
                </a:cubicBezTo>
                <a:cubicBezTo>
                  <a:pt x="2183" y="4965"/>
                  <a:pt x="2060" y="4772"/>
                  <a:pt x="1936" y="4596"/>
                </a:cubicBezTo>
                <a:close/>
                <a:moveTo>
                  <a:pt x="5527" y="2378"/>
                </a:moveTo>
                <a:cubicBezTo>
                  <a:pt x="5546" y="2395"/>
                  <a:pt x="5546" y="2413"/>
                  <a:pt x="5546" y="2430"/>
                </a:cubicBezTo>
                <a:cubicBezTo>
                  <a:pt x="5546" y="2571"/>
                  <a:pt x="5475" y="2711"/>
                  <a:pt x="5334" y="2852"/>
                </a:cubicBezTo>
                <a:cubicBezTo>
                  <a:pt x="5088" y="3063"/>
                  <a:pt x="4788" y="3223"/>
                  <a:pt x="4489" y="3380"/>
                </a:cubicBezTo>
                <a:cubicBezTo>
                  <a:pt x="4313" y="3469"/>
                  <a:pt x="4102" y="3504"/>
                  <a:pt x="3891" y="3556"/>
                </a:cubicBezTo>
                <a:cubicBezTo>
                  <a:pt x="3891" y="3768"/>
                  <a:pt x="3908" y="3962"/>
                  <a:pt x="3908" y="4155"/>
                </a:cubicBezTo>
                <a:cubicBezTo>
                  <a:pt x="3908" y="4314"/>
                  <a:pt x="3891" y="4455"/>
                  <a:pt x="3891" y="4596"/>
                </a:cubicBezTo>
                <a:cubicBezTo>
                  <a:pt x="3873" y="4965"/>
                  <a:pt x="3821" y="5317"/>
                  <a:pt x="3398" y="5457"/>
                </a:cubicBezTo>
                <a:lnTo>
                  <a:pt x="3380" y="5457"/>
                </a:lnTo>
                <a:cubicBezTo>
                  <a:pt x="3292" y="5493"/>
                  <a:pt x="3204" y="5511"/>
                  <a:pt x="3116" y="5511"/>
                </a:cubicBezTo>
                <a:cubicBezTo>
                  <a:pt x="2922" y="5493"/>
                  <a:pt x="2746" y="5440"/>
                  <a:pt x="2588" y="5352"/>
                </a:cubicBezTo>
                <a:lnTo>
                  <a:pt x="2588" y="5352"/>
                </a:lnTo>
                <a:cubicBezTo>
                  <a:pt x="2676" y="5457"/>
                  <a:pt x="2746" y="5546"/>
                  <a:pt x="2852" y="5652"/>
                </a:cubicBezTo>
                <a:cubicBezTo>
                  <a:pt x="3063" y="5845"/>
                  <a:pt x="3309" y="5969"/>
                  <a:pt x="3574" y="5969"/>
                </a:cubicBezTo>
                <a:cubicBezTo>
                  <a:pt x="3680" y="5969"/>
                  <a:pt x="3767" y="5950"/>
                  <a:pt x="3873" y="5933"/>
                </a:cubicBezTo>
                <a:cubicBezTo>
                  <a:pt x="4295" y="5793"/>
                  <a:pt x="4349" y="5422"/>
                  <a:pt x="4366" y="5070"/>
                </a:cubicBezTo>
                <a:cubicBezTo>
                  <a:pt x="4384" y="4736"/>
                  <a:pt x="4366" y="4401"/>
                  <a:pt x="4366" y="4032"/>
                </a:cubicBezTo>
                <a:cubicBezTo>
                  <a:pt x="4577" y="3962"/>
                  <a:pt x="4788" y="3944"/>
                  <a:pt x="4947" y="3856"/>
                </a:cubicBezTo>
                <a:cubicBezTo>
                  <a:pt x="5246" y="3697"/>
                  <a:pt x="5563" y="3539"/>
                  <a:pt x="5792" y="3310"/>
                </a:cubicBezTo>
                <a:cubicBezTo>
                  <a:pt x="6109" y="3028"/>
                  <a:pt x="6074" y="2694"/>
                  <a:pt x="5722" y="2483"/>
                </a:cubicBezTo>
                <a:cubicBezTo>
                  <a:pt x="5651" y="2448"/>
                  <a:pt x="5598" y="2413"/>
                  <a:pt x="5527" y="23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5"/>
          <p:cNvSpPr/>
          <p:nvPr/>
        </p:nvSpPr>
        <p:spPr>
          <a:xfrm>
            <a:off x="4404100" y="4881051"/>
            <a:ext cx="178499" cy="177458"/>
          </a:xfrm>
          <a:custGeom>
            <a:avLst/>
            <a:gdLst/>
            <a:ahLst/>
            <a:cxnLst/>
            <a:rect l="l" t="t" r="r" b="b"/>
            <a:pathLst>
              <a:path w="6004" h="5969" extrusionOk="0">
                <a:moveTo>
                  <a:pt x="3345" y="1"/>
                </a:moveTo>
                <a:lnTo>
                  <a:pt x="3345" y="1"/>
                </a:lnTo>
                <a:cubicBezTo>
                  <a:pt x="3380" y="36"/>
                  <a:pt x="3398" y="89"/>
                  <a:pt x="3415" y="125"/>
                </a:cubicBezTo>
                <a:cubicBezTo>
                  <a:pt x="3521" y="371"/>
                  <a:pt x="3539" y="634"/>
                  <a:pt x="3591" y="899"/>
                </a:cubicBezTo>
                <a:cubicBezTo>
                  <a:pt x="3591" y="951"/>
                  <a:pt x="3609" y="1005"/>
                  <a:pt x="3609" y="1057"/>
                </a:cubicBezTo>
                <a:lnTo>
                  <a:pt x="3662" y="1533"/>
                </a:lnTo>
                <a:cubicBezTo>
                  <a:pt x="3802" y="1568"/>
                  <a:pt x="3943" y="1585"/>
                  <a:pt x="4084" y="1603"/>
                </a:cubicBezTo>
                <a:lnTo>
                  <a:pt x="4084" y="1533"/>
                </a:lnTo>
                <a:cubicBezTo>
                  <a:pt x="4067" y="1462"/>
                  <a:pt x="4067" y="1409"/>
                  <a:pt x="4049" y="1357"/>
                </a:cubicBezTo>
                <a:cubicBezTo>
                  <a:pt x="4014" y="1110"/>
                  <a:pt x="3978" y="829"/>
                  <a:pt x="3873" y="599"/>
                </a:cubicBezTo>
                <a:cubicBezTo>
                  <a:pt x="3715" y="230"/>
                  <a:pt x="3556" y="19"/>
                  <a:pt x="3345" y="1"/>
                </a:cubicBezTo>
                <a:close/>
                <a:moveTo>
                  <a:pt x="0" y="2800"/>
                </a:moveTo>
                <a:lnTo>
                  <a:pt x="0" y="2800"/>
                </a:lnTo>
                <a:cubicBezTo>
                  <a:pt x="89" y="2958"/>
                  <a:pt x="211" y="3099"/>
                  <a:pt x="387" y="3204"/>
                </a:cubicBezTo>
                <a:cubicBezTo>
                  <a:pt x="387" y="3223"/>
                  <a:pt x="406" y="3223"/>
                  <a:pt x="406" y="3223"/>
                </a:cubicBezTo>
                <a:cubicBezTo>
                  <a:pt x="423" y="3169"/>
                  <a:pt x="441" y="3117"/>
                  <a:pt x="476" y="3063"/>
                </a:cubicBezTo>
                <a:cubicBezTo>
                  <a:pt x="300" y="2976"/>
                  <a:pt x="141" y="2887"/>
                  <a:pt x="0" y="2800"/>
                </a:cubicBezTo>
                <a:close/>
                <a:moveTo>
                  <a:pt x="1937" y="4612"/>
                </a:moveTo>
                <a:cubicBezTo>
                  <a:pt x="1620" y="4824"/>
                  <a:pt x="1373" y="5053"/>
                  <a:pt x="1075" y="5211"/>
                </a:cubicBezTo>
                <a:lnTo>
                  <a:pt x="1056" y="5211"/>
                </a:lnTo>
                <a:cubicBezTo>
                  <a:pt x="899" y="5300"/>
                  <a:pt x="740" y="5352"/>
                  <a:pt x="599" y="5352"/>
                </a:cubicBezTo>
                <a:lnTo>
                  <a:pt x="547" y="5352"/>
                </a:lnTo>
                <a:cubicBezTo>
                  <a:pt x="564" y="5493"/>
                  <a:pt x="634" y="5598"/>
                  <a:pt x="704" y="5669"/>
                </a:cubicBezTo>
                <a:cubicBezTo>
                  <a:pt x="793" y="5774"/>
                  <a:pt x="916" y="5809"/>
                  <a:pt x="1056" y="5809"/>
                </a:cubicBezTo>
                <a:cubicBezTo>
                  <a:pt x="1197" y="5809"/>
                  <a:pt x="1373" y="5774"/>
                  <a:pt x="1549" y="5669"/>
                </a:cubicBezTo>
                <a:cubicBezTo>
                  <a:pt x="1814" y="5528"/>
                  <a:pt x="2060" y="5335"/>
                  <a:pt x="2342" y="5124"/>
                </a:cubicBezTo>
                <a:cubicBezTo>
                  <a:pt x="2201" y="4983"/>
                  <a:pt x="2077" y="4788"/>
                  <a:pt x="1937" y="4612"/>
                </a:cubicBezTo>
                <a:close/>
                <a:moveTo>
                  <a:pt x="5492" y="2307"/>
                </a:moveTo>
                <a:cubicBezTo>
                  <a:pt x="5511" y="2342"/>
                  <a:pt x="5511" y="2395"/>
                  <a:pt x="5511" y="2448"/>
                </a:cubicBezTo>
                <a:lnTo>
                  <a:pt x="5511" y="2483"/>
                </a:lnTo>
                <a:cubicBezTo>
                  <a:pt x="5511" y="2852"/>
                  <a:pt x="5175" y="3063"/>
                  <a:pt x="4877" y="3223"/>
                </a:cubicBezTo>
                <a:cubicBezTo>
                  <a:pt x="4577" y="3363"/>
                  <a:pt x="4243" y="3451"/>
                  <a:pt x="3891" y="3575"/>
                </a:cubicBezTo>
                <a:cubicBezTo>
                  <a:pt x="3891" y="3786"/>
                  <a:pt x="3908" y="3979"/>
                  <a:pt x="3908" y="4190"/>
                </a:cubicBezTo>
                <a:cubicBezTo>
                  <a:pt x="3908" y="4331"/>
                  <a:pt x="3891" y="4472"/>
                  <a:pt x="3891" y="4631"/>
                </a:cubicBezTo>
                <a:cubicBezTo>
                  <a:pt x="3891" y="4983"/>
                  <a:pt x="3802" y="5317"/>
                  <a:pt x="3433" y="5457"/>
                </a:cubicBezTo>
                <a:lnTo>
                  <a:pt x="3415" y="5457"/>
                </a:lnTo>
                <a:cubicBezTo>
                  <a:pt x="3310" y="5493"/>
                  <a:pt x="3222" y="5511"/>
                  <a:pt x="3117" y="5511"/>
                </a:cubicBezTo>
                <a:cubicBezTo>
                  <a:pt x="2941" y="5511"/>
                  <a:pt x="2765" y="5440"/>
                  <a:pt x="2605" y="5335"/>
                </a:cubicBezTo>
                <a:lnTo>
                  <a:pt x="2605" y="5335"/>
                </a:lnTo>
                <a:cubicBezTo>
                  <a:pt x="2694" y="5476"/>
                  <a:pt x="2800" y="5598"/>
                  <a:pt x="2905" y="5687"/>
                </a:cubicBezTo>
                <a:cubicBezTo>
                  <a:pt x="3117" y="5863"/>
                  <a:pt x="3345" y="5969"/>
                  <a:pt x="3591" y="5969"/>
                </a:cubicBezTo>
                <a:cubicBezTo>
                  <a:pt x="3697" y="5969"/>
                  <a:pt x="3785" y="5950"/>
                  <a:pt x="3891" y="5915"/>
                </a:cubicBezTo>
                <a:cubicBezTo>
                  <a:pt x="4278" y="5774"/>
                  <a:pt x="4349" y="5440"/>
                  <a:pt x="4366" y="5105"/>
                </a:cubicBezTo>
                <a:cubicBezTo>
                  <a:pt x="4384" y="4753"/>
                  <a:pt x="4366" y="4384"/>
                  <a:pt x="4366" y="4049"/>
                </a:cubicBezTo>
                <a:cubicBezTo>
                  <a:pt x="4718" y="3927"/>
                  <a:pt x="5053" y="3838"/>
                  <a:pt x="5335" y="3680"/>
                </a:cubicBezTo>
                <a:cubicBezTo>
                  <a:pt x="5668" y="3521"/>
                  <a:pt x="6003" y="3310"/>
                  <a:pt x="5985" y="2906"/>
                </a:cubicBezTo>
                <a:cubicBezTo>
                  <a:pt x="5968" y="2589"/>
                  <a:pt x="5757" y="2413"/>
                  <a:pt x="5492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5"/>
          <p:cNvSpPr/>
          <p:nvPr/>
        </p:nvSpPr>
        <p:spPr>
          <a:xfrm>
            <a:off x="4634894" y="4881051"/>
            <a:ext cx="178469" cy="177458"/>
          </a:xfrm>
          <a:custGeom>
            <a:avLst/>
            <a:gdLst/>
            <a:ahLst/>
            <a:cxnLst/>
            <a:rect l="l" t="t" r="r" b="b"/>
            <a:pathLst>
              <a:path w="6003" h="5969" extrusionOk="0">
                <a:moveTo>
                  <a:pt x="3169" y="442"/>
                </a:moveTo>
                <a:cubicBezTo>
                  <a:pt x="3256" y="759"/>
                  <a:pt x="3256" y="1111"/>
                  <a:pt x="3256" y="1444"/>
                </a:cubicBezTo>
                <a:cubicBezTo>
                  <a:pt x="3256" y="1092"/>
                  <a:pt x="3256" y="759"/>
                  <a:pt x="3169" y="442"/>
                </a:cubicBezTo>
                <a:close/>
                <a:moveTo>
                  <a:pt x="3345" y="1"/>
                </a:moveTo>
                <a:lnTo>
                  <a:pt x="3345" y="1"/>
                </a:lnTo>
                <a:cubicBezTo>
                  <a:pt x="3362" y="36"/>
                  <a:pt x="3380" y="71"/>
                  <a:pt x="3380" y="106"/>
                </a:cubicBezTo>
                <a:cubicBezTo>
                  <a:pt x="3503" y="353"/>
                  <a:pt x="3521" y="653"/>
                  <a:pt x="3573" y="916"/>
                </a:cubicBezTo>
                <a:cubicBezTo>
                  <a:pt x="3592" y="1057"/>
                  <a:pt x="3608" y="1181"/>
                  <a:pt x="3627" y="1303"/>
                </a:cubicBezTo>
                <a:cubicBezTo>
                  <a:pt x="3627" y="1392"/>
                  <a:pt x="3644" y="1462"/>
                  <a:pt x="3644" y="1533"/>
                </a:cubicBezTo>
                <a:cubicBezTo>
                  <a:pt x="3785" y="1568"/>
                  <a:pt x="3925" y="1585"/>
                  <a:pt x="4066" y="1603"/>
                </a:cubicBezTo>
                <a:cubicBezTo>
                  <a:pt x="4066" y="1533"/>
                  <a:pt x="4049" y="1462"/>
                  <a:pt x="4049" y="1392"/>
                </a:cubicBezTo>
                <a:cubicBezTo>
                  <a:pt x="3996" y="1110"/>
                  <a:pt x="3961" y="829"/>
                  <a:pt x="3855" y="582"/>
                </a:cubicBezTo>
                <a:cubicBezTo>
                  <a:pt x="3697" y="212"/>
                  <a:pt x="3538" y="19"/>
                  <a:pt x="3345" y="1"/>
                </a:cubicBezTo>
                <a:close/>
                <a:moveTo>
                  <a:pt x="1" y="2800"/>
                </a:moveTo>
                <a:lnTo>
                  <a:pt x="1" y="2800"/>
                </a:lnTo>
                <a:cubicBezTo>
                  <a:pt x="53" y="2958"/>
                  <a:pt x="194" y="3082"/>
                  <a:pt x="353" y="3187"/>
                </a:cubicBezTo>
                <a:cubicBezTo>
                  <a:pt x="370" y="3204"/>
                  <a:pt x="388" y="3204"/>
                  <a:pt x="405" y="3223"/>
                </a:cubicBezTo>
                <a:cubicBezTo>
                  <a:pt x="405" y="3169"/>
                  <a:pt x="423" y="3117"/>
                  <a:pt x="458" y="3063"/>
                </a:cubicBezTo>
                <a:cubicBezTo>
                  <a:pt x="282" y="2958"/>
                  <a:pt x="123" y="2887"/>
                  <a:pt x="1" y="2800"/>
                </a:cubicBezTo>
                <a:close/>
                <a:moveTo>
                  <a:pt x="1919" y="4596"/>
                </a:moveTo>
                <a:cubicBezTo>
                  <a:pt x="1672" y="4772"/>
                  <a:pt x="1461" y="4965"/>
                  <a:pt x="1233" y="5105"/>
                </a:cubicBezTo>
                <a:cubicBezTo>
                  <a:pt x="1233" y="5124"/>
                  <a:pt x="1215" y="5124"/>
                  <a:pt x="1215" y="5124"/>
                </a:cubicBezTo>
                <a:lnTo>
                  <a:pt x="1198" y="5124"/>
                </a:lnTo>
                <a:cubicBezTo>
                  <a:pt x="1022" y="5246"/>
                  <a:pt x="827" y="5352"/>
                  <a:pt x="634" y="5352"/>
                </a:cubicBezTo>
                <a:lnTo>
                  <a:pt x="616" y="5352"/>
                </a:lnTo>
                <a:cubicBezTo>
                  <a:pt x="581" y="5352"/>
                  <a:pt x="546" y="5335"/>
                  <a:pt x="494" y="5335"/>
                </a:cubicBezTo>
                <a:cubicBezTo>
                  <a:pt x="529" y="5476"/>
                  <a:pt x="599" y="5617"/>
                  <a:pt x="757" y="5722"/>
                </a:cubicBezTo>
                <a:cubicBezTo>
                  <a:pt x="775" y="5722"/>
                  <a:pt x="775" y="5739"/>
                  <a:pt x="792" y="5739"/>
                </a:cubicBezTo>
                <a:cubicBezTo>
                  <a:pt x="898" y="5793"/>
                  <a:pt x="1003" y="5809"/>
                  <a:pt x="1092" y="5809"/>
                </a:cubicBezTo>
                <a:cubicBezTo>
                  <a:pt x="1303" y="5809"/>
                  <a:pt x="1514" y="5704"/>
                  <a:pt x="1707" y="5581"/>
                </a:cubicBezTo>
                <a:cubicBezTo>
                  <a:pt x="1902" y="5440"/>
                  <a:pt x="2113" y="5281"/>
                  <a:pt x="2324" y="5124"/>
                </a:cubicBezTo>
                <a:cubicBezTo>
                  <a:pt x="2165" y="4965"/>
                  <a:pt x="2043" y="4772"/>
                  <a:pt x="1919" y="4596"/>
                </a:cubicBezTo>
                <a:close/>
                <a:moveTo>
                  <a:pt x="5474" y="2307"/>
                </a:moveTo>
                <a:lnTo>
                  <a:pt x="5474" y="2307"/>
                </a:lnTo>
                <a:cubicBezTo>
                  <a:pt x="5493" y="2342"/>
                  <a:pt x="5493" y="2378"/>
                  <a:pt x="5493" y="2413"/>
                </a:cubicBezTo>
                <a:lnTo>
                  <a:pt x="5493" y="2483"/>
                </a:lnTo>
                <a:cubicBezTo>
                  <a:pt x="5493" y="2887"/>
                  <a:pt x="5122" y="3099"/>
                  <a:pt x="4770" y="3258"/>
                </a:cubicBezTo>
                <a:cubicBezTo>
                  <a:pt x="4507" y="3380"/>
                  <a:pt x="4225" y="3451"/>
                  <a:pt x="3890" y="3575"/>
                </a:cubicBezTo>
                <a:lnTo>
                  <a:pt x="3890" y="4173"/>
                </a:lnTo>
                <a:cubicBezTo>
                  <a:pt x="3890" y="4314"/>
                  <a:pt x="3890" y="4455"/>
                  <a:pt x="3873" y="4612"/>
                </a:cubicBezTo>
                <a:cubicBezTo>
                  <a:pt x="3873" y="4948"/>
                  <a:pt x="3820" y="5300"/>
                  <a:pt x="3432" y="5440"/>
                </a:cubicBezTo>
                <a:cubicBezTo>
                  <a:pt x="3327" y="5493"/>
                  <a:pt x="3204" y="5511"/>
                  <a:pt x="3099" y="5511"/>
                </a:cubicBezTo>
                <a:cubicBezTo>
                  <a:pt x="2923" y="5511"/>
                  <a:pt x="2747" y="5440"/>
                  <a:pt x="2588" y="5352"/>
                </a:cubicBezTo>
                <a:lnTo>
                  <a:pt x="2588" y="5352"/>
                </a:lnTo>
                <a:cubicBezTo>
                  <a:pt x="2658" y="5440"/>
                  <a:pt x="2747" y="5546"/>
                  <a:pt x="2834" y="5633"/>
                </a:cubicBezTo>
                <a:cubicBezTo>
                  <a:pt x="3045" y="5845"/>
                  <a:pt x="3292" y="5969"/>
                  <a:pt x="3573" y="5969"/>
                </a:cubicBezTo>
                <a:cubicBezTo>
                  <a:pt x="3679" y="5969"/>
                  <a:pt x="3785" y="5950"/>
                  <a:pt x="3908" y="5915"/>
                </a:cubicBezTo>
                <a:cubicBezTo>
                  <a:pt x="4277" y="5757"/>
                  <a:pt x="4348" y="5422"/>
                  <a:pt x="4348" y="5070"/>
                </a:cubicBezTo>
                <a:cubicBezTo>
                  <a:pt x="4366" y="4718"/>
                  <a:pt x="4348" y="4384"/>
                  <a:pt x="4348" y="4032"/>
                </a:cubicBezTo>
                <a:cubicBezTo>
                  <a:pt x="4683" y="3927"/>
                  <a:pt x="4981" y="3856"/>
                  <a:pt x="5246" y="3732"/>
                </a:cubicBezTo>
                <a:cubicBezTo>
                  <a:pt x="5598" y="3556"/>
                  <a:pt x="6002" y="3345"/>
                  <a:pt x="5967" y="2887"/>
                </a:cubicBezTo>
                <a:cubicBezTo>
                  <a:pt x="5950" y="2571"/>
                  <a:pt x="5739" y="2413"/>
                  <a:pt x="5474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5"/>
          <p:cNvSpPr/>
          <p:nvPr/>
        </p:nvSpPr>
        <p:spPr>
          <a:xfrm>
            <a:off x="4865153" y="4881051"/>
            <a:ext cx="181621" cy="177458"/>
          </a:xfrm>
          <a:custGeom>
            <a:avLst/>
            <a:gdLst/>
            <a:ahLst/>
            <a:cxnLst/>
            <a:rect l="l" t="t" r="r" b="b"/>
            <a:pathLst>
              <a:path w="6109" h="5969" extrusionOk="0">
                <a:moveTo>
                  <a:pt x="3345" y="1"/>
                </a:moveTo>
                <a:cubicBezTo>
                  <a:pt x="3362" y="54"/>
                  <a:pt x="3397" y="89"/>
                  <a:pt x="3416" y="141"/>
                </a:cubicBezTo>
                <a:cubicBezTo>
                  <a:pt x="3503" y="388"/>
                  <a:pt x="3521" y="653"/>
                  <a:pt x="3573" y="916"/>
                </a:cubicBezTo>
                <a:cubicBezTo>
                  <a:pt x="3609" y="1110"/>
                  <a:pt x="3627" y="1322"/>
                  <a:pt x="3662" y="1550"/>
                </a:cubicBezTo>
                <a:lnTo>
                  <a:pt x="3679" y="1550"/>
                </a:lnTo>
                <a:cubicBezTo>
                  <a:pt x="3820" y="1568"/>
                  <a:pt x="3944" y="1568"/>
                  <a:pt x="4085" y="1585"/>
                </a:cubicBezTo>
                <a:cubicBezTo>
                  <a:pt x="4066" y="1514"/>
                  <a:pt x="4049" y="1444"/>
                  <a:pt x="4049" y="1374"/>
                </a:cubicBezTo>
                <a:cubicBezTo>
                  <a:pt x="3996" y="1127"/>
                  <a:pt x="3979" y="864"/>
                  <a:pt x="3873" y="617"/>
                </a:cubicBezTo>
                <a:cubicBezTo>
                  <a:pt x="3714" y="230"/>
                  <a:pt x="3557" y="19"/>
                  <a:pt x="3345" y="1"/>
                </a:cubicBezTo>
                <a:close/>
                <a:moveTo>
                  <a:pt x="1" y="2782"/>
                </a:moveTo>
                <a:cubicBezTo>
                  <a:pt x="36" y="2852"/>
                  <a:pt x="71" y="2906"/>
                  <a:pt x="123" y="2976"/>
                </a:cubicBezTo>
                <a:cubicBezTo>
                  <a:pt x="194" y="3063"/>
                  <a:pt x="299" y="3134"/>
                  <a:pt x="405" y="3204"/>
                </a:cubicBezTo>
                <a:cubicBezTo>
                  <a:pt x="423" y="3169"/>
                  <a:pt x="440" y="3134"/>
                  <a:pt x="458" y="3082"/>
                </a:cubicBezTo>
                <a:cubicBezTo>
                  <a:pt x="318" y="2993"/>
                  <a:pt x="194" y="2923"/>
                  <a:pt x="71" y="2835"/>
                </a:cubicBezTo>
                <a:cubicBezTo>
                  <a:pt x="53" y="2817"/>
                  <a:pt x="36" y="2800"/>
                  <a:pt x="1" y="2782"/>
                </a:cubicBezTo>
                <a:close/>
                <a:moveTo>
                  <a:pt x="968" y="4824"/>
                </a:moveTo>
                <a:cubicBezTo>
                  <a:pt x="961" y="4831"/>
                  <a:pt x="954" y="4838"/>
                  <a:pt x="947" y="4844"/>
                </a:cubicBezTo>
                <a:lnTo>
                  <a:pt x="947" y="4844"/>
                </a:lnTo>
                <a:cubicBezTo>
                  <a:pt x="960" y="4837"/>
                  <a:pt x="973" y="4831"/>
                  <a:pt x="987" y="4824"/>
                </a:cubicBezTo>
                <a:close/>
                <a:moveTo>
                  <a:pt x="947" y="4844"/>
                </a:moveTo>
                <a:lnTo>
                  <a:pt x="947" y="4844"/>
                </a:lnTo>
                <a:cubicBezTo>
                  <a:pt x="895" y="4873"/>
                  <a:pt x="849" y="4901"/>
                  <a:pt x="792" y="4929"/>
                </a:cubicBezTo>
                <a:cubicBezTo>
                  <a:pt x="853" y="4915"/>
                  <a:pt x="901" y="4886"/>
                  <a:pt x="947" y="4844"/>
                </a:cubicBezTo>
                <a:close/>
                <a:moveTo>
                  <a:pt x="1919" y="4596"/>
                </a:moveTo>
                <a:cubicBezTo>
                  <a:pt x="1691" y="4772"/>
                  <a:pt x="1479" y="4965"/>
                  <a:pt x="1250" y="5105"/>
                </a:cubicBezTo>
                <a:cubicBezTo>
                  <a:pt x="1092" y="5194"/>
                  <a:pt x="916" y="5281"/>
                  <a:pt x="740" y="5317"/>
                </a:cubicBezTo>
                <a:cubicBezTo>
                  <a:pt x="687" y="5335"/>
                  <a:pt x="634" y="5335"/>
                  <a:pt x="581" y="5335"/>
                </a:cubicBezTo>
                <a:lnTo>
                  <a:pt x="529" y="5335"/>
                </a:lnTo>
                <a:cubicBezTo>
                  <a:pt x="546" y="5581"/>
                  <a:pt x="687" y="5739"/>
                  <a:pt x="898" y="5793"/>
                </a:cubicBezTo>
                <a:cubicBezTo>
                  <a:pt x="951" y="5793"/>
                  <a:pt x="1003" y="5809"/>
                  <a:pt x="1057" y="5809"/>
                </a:cubicBezTo>
                <a:cubicBezTo>
                  <a:pt x="1109" y="5809"/>
                  <a:pt x="1144" y="5809"/>
                  <a:pt x="1198" y="5793"/>
                </a:cubicBezTo>
                <a:cubicBezTo>
                  <a:pt x="1374" y="5757"/>
                  <a:pt x="1567" y="5669"/>
                  <a:pt x="1708" y="5581"/>
                </a:cubicBezTo>
                <a:cubicBezTo>
                  <a:pt x="1919" y="5440"/>
                  <a:pt x="2113" y="5281"/>
                  <a:pt x="2324" y="5124"/>
                </a:cubicBezTo>
                <a:cubicBezTo>
                  <a:pt x="2165" y="4965"/>
                  <a:pt x="2060" y="4772"/>
                  <a:pt x="1919" y="4596"/>
                </a:cubicBezTo>
                <a:close/>
                <a:moveTo>
                  <a:pt x="5528" y="2378"/>
                </a:moveTo>
                <a:lnTo>
                  <a:pt x="5528" y="2430"/>
                </a:lnTo>
                <a:cubicBezTo>
                  <a:pt x="5528" y="2571"/>
                  <a:pt x="5458" y="2711"/>
                  <a:pt x="5317" y="2852"/>
                </a:cubicBezTo>
                <a:cubicBezTo>
                  <a:pt x="5087" y="3063"/>
                  <a:pt x="4770" y="3223"/>
                  <a:pt x="4472" y="3380"/>
                </a:cubicBezTo>
                <a:cubicBezTo>
                  <a:pt x="4313" y="3469"/>
                  <a:pt x="4101" y="3504"/>
                  <a:pt x="3890" y="3556"/>
                </a:cubicBezTo>
                <a:lnTo>
                  <a:pt x="3890" y="4173"/>
                </a:lnTo>
                <a:lnTo>
                  <a:pt x="3890" y="4596"/>
                </a:lnTo>
                <a:cubicBezTo>
                  <a:pt x="3873" y="4965"/>
                  <a:pt x="3820" y="5317"/>
                  <a:pt x="3397" y="5457"/>
                </a:cubicBezTo>
                <a:lnTo>
                  <a:pt x="3380" y="5457"/>
                </a:lnTo>
                <a:cubicBezTo>
                  <a:pt x="3292" y="5493"/>
                  <a:pt x="3186" y="5511"/>
                  <a:pt x="3099" y="5511"/>
                </a:cubicBezTo>
                <a:cubicBezTo>
                  <a:pt x="2923" y="5493"/>
                  <a:pt x="2747" y="5440"/>
                  <a:pt x="2588" y="5352"/>
                </a:cubicBezTo>
                <a:lnTo>
                  <a:pt x="2588" y="5352"/>
                </a:lnTo>
                <a:cubicBezTo>
                  <a:pt x="2676" y="5457"/>
                  <a:pt x="2747" y="5546"/>
                  <a:pt x="2834" y="5652"/>
                </a:cubicBezTo>
                <a:cubicBezTo>
                  <a:pt x="3045" y="5845"/>
                  <a:pt x="3292" y="5969"/>
                  <a:pt x="3573" y="5969"/>
                </a:cubicBezTo>
                <a:cubicBezTo>
                  <a:pt x="3662" y="5969"/>
                  <a:pt x="3768" y="5950"/>
                  <a:pt x="3873" y="5933"/>
                </a:cubicBezTo>
                <a:cubicBezTo>
                  <a:pt x="4278" y="5793"/>
                  <a:pt x="4348" y="5422"/>
                  <a:pt x="4348" y="5070"/>
                </a:cubicBezTo>
                <a:cubicBezTo>
                  <a:pt x="4366" y="4736"/>
                  <a:pt x="4366" y="4384"/>
                  <a:pt x="4366" y="4032"/>
                </a:cubicBezTo>
                <a:cubicBezTo>
                  <a:pt x="4559" y="3962"/>
                  <a:pt x="4770" y="3944"/>
                  <a:pt x="4946" y="3856"/>
                </a:cubicBezTo>
                <a:cubicBezTo>
                  <a:pt x="5246" y="3697"/>
                  <a:pt x="5545" y="3539"/>
                  <a:pt x="5791" y="3310"/>
                </a:cubicBezTo>
                <a:cubicBezTo>
                  <a:pt x="6108" y="3028"/>
                  <a:pt x="6073" y="2694"/>
                  <a:pt x="5704" y="2483"/>
                </a:cubicBezTo>
                <a:cubicBezTo>
                  <a:pt x="5651" y="2448"/>
                  <a:pt x="5598" y="2413"/>
                  <a:pt x="5528" y="23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5"/>
          <p:cNvSpPr/>
          <p:nvPr/>
        </p:nvSpPr>
        <p:spPr>
          <a:xfrm>
            <a:off x="5095411" y="4881051"/>
            <a:ext cx="178469" cy="177458"/>
          </a:xfrm>
          <a:custGeom>
            <a:avLst/>
            <a:gdLst/>
            <a:ahLst/>
            <a:cxnLst/>
            <a:rect l="l" t="t" r="r" b="b"/>
            <a:pathLst>
              <a:path w="6003" h="5969" extrusionOk="0">
                <a:moveTo>
                  <a:pt x="3345" y="1"/>
                </a:moveTo>
                <a:lnTo>
                  <a:pt x="3345" y="1"/>
                </a:lnTo>
                <a:cubicBezTo>
                  <a:pt x="3381" y="71"/>
                  <a:pt x="3416" y="141"/>
                  <a:pt x="3451" y="230"/>
                </a:cubicBezTo>
                <a:cubicBezTo>
                  <a:pt x="3521" y="458"/>
                  <a:pt x="3538" y="705"/>
                  <a:pt x="3574" y="951"/>
                </a:cubicBezTo>
                <a:cubicBezTo>
                  <a:pt x="3609" y="1145"/>
                  <a:pt x="3627" y="1338"/>
                  <a:pt x="3662" y="1533"/>
                </a:cubicBezTo>
                <a:cubicBezTo>
                  <a:pt x="3714" y="1550"/>
                  <a:pt x="3785" y="1550"/>
                  <a:pt x="3838" y="1568"/>
                </a:cubicBezTo>
                <a:cubicBezTo>
                  <a:pt x="3926" y="1585"/>
                  <a:pt x="3996" y="1585"/>
                  <a:pt x="4085" y="1603"/>
                </a:cubicBezTo>
                <a:cubicBezTo>
                  <a:pt x="4066" y="1533"/>
                  <a:pt x="4066" y="1479"/>
                  <a:pt x="4050" y="1409"/>
                </a:cubicBezTo>
                <a:cubicBezTo>
                  <a:pt x="4014" y="1181"/>
                  <a:pt x="3996" y="916"/>
                  <a:pt x="3909" y="705"/>
                </a:cubicBezTo>
                <a:cubicBezTo>
                  <a:pt x="3750" y="247"/>
                  <a:pt x="3574" y="19"/>
                  <a:pt x="3345" y="1"/>
                </a:cubicBezTo>
                <a:close/>
                <a:moveTo>
                  <a:pt x="4" y="2362"/>
                </a:moveTo>
                <a:lnTo>
                  <a:pt x="4" y="2362"/>
                </a:lnTo>
                <a:cubicBezTo>
                  <a:pt x="109" y="2449"/>
                  <a:pt x="230" y="2519"/>
                  <a:pt x="335" y="2589"/>
                </a:cubicBezTo>
                <a:cubicBezTo>
                  <a:pt x="635" y="2747"/>
                  <a:pt x="775" y="2835"/>
                  <a:pt x="811" y="2958"/>
                </a:cubicBezTo>
                <a:cubicBezTo>
                  <a:pt x="775" y="2835"/>
                  <a:pt x="635" y="2747"/>
                  <a:pt x="353" y="2589"/>
                </a:cubicBezTo>
                <a:cubicBezTo>
                  <a:pt x="230" y="2519"/>
                  <a:pt x="109" y="2449"/>
                  <a:pt x="4" y="2362"/>
                </a:cubicBezTo>
                <a:close/>
                <a:moveTo>
                  <a:pt x="1" y="2800"/>
                </a:moveTo>
                <a:lnTo>
                  <a:pt x="1" y="2800"/>
                </a:lnTo>
                <a:cubicBezTo>
                  <a:pt x="71" y="2958"/>
                  <a:pt x="212" y="3099"/>
                  <a:pt x="388" y="3204"/>
                </a:cubicBezTo>
                <a:cubicBezTo>
                  <a:pt x="388" y="3223"/>
                  <a:pt x="388" y="3223"/>
                  <a:pt x="405" y="3223"/>
                </a:cubicBezTo>
                <a:lnTo>
                  <a:pt x="459" y="3063"/>
                </a:lnTo>
                <a:cubicBezTo>
                  <a:pt x="299" y="2976"/>
                  <a:pt x="142" y="2887"/>
                  <a:pt x="1" y="2800"/>
                </a:cubicBezTo>
                <a:close/>
                <a:moveTo>
                  <a:pt x="1919" y="4596"/>
                </a:moveTo>
                <a:cubicBezTo>
                  <a:pt x="1761" y="4736"/>
                  <a:pt x="1585" y="4877"/>
                  <a:pt x="1409" y="5000"/>
                </a:cubicBezTo>
                <a:cubicBezTo>
                  <a:pt x="1215" y="5124"/>
                  <a:pt x="1022" y="5246"/>
                  <a:pt x="811" y="5317"/>
                </a:cubicBezTo>
                <a:cubicBezTo>
                  <a:pt x="740" y="5335"/>
                  <a:pt x="652" y="5335"/>
                  <a:pt x="581" y="5335"/>
                </a:cubicBezTo>
                <a:lnTo>
                  <a:pt x="529" y="5335"/>
                </a:lnTo>
                <a:cubicBezTo>
                  <a:pt x="581" y="5633"/>
                  <a:pt x="775" y="5809"/>
                  <a:pt x="1057" y="5809"/>
                </a:cubicBezTo>
                <a:cubicBezTo>
                  <a:pt x="1127" y="5809"/>
                  <a:pt x="1215" y="5809"/>
                  <a:pt x="1285" y="5774"/>
                </a:cubicBezTo>
                <a:cubicBezTo>
                  <a:pt x="1496" y="5722"/>
                  <a:pt x="1691" y="5581"/>
                  <a:pt x="1884" y="5476"/>
                </a:cubicBezTo>
                <a:cubicBezTo>
                  <a:pt x="2043" y="5370"/>
                  <a:pt x="2184" y="5229"/>
                  <a:pt x="2324" y="5124"/>
                </a:cubicBezTo>
                <a:cubicBezTo>
                  <a:pt x="2184" y="4965"/>
                  <a:pt x="2060" y="4788"/>
                  <a:pt x="1919" y="4596"/>
                </a:cubicBezTo>
                <a:close/>
                <a:moveTo>
                  <a:pt x="5493" y="2307"/>
                </a:moveTo>
                <a:cubicBezTo>
                  <a:pt x="5493" y="2342"/>
                  <a:pt x="5510" y="2395"/>
                  <a:pt x="5510" y="2430"/>
                </a:cubicBezTo>
                <a:lnTo>
                  <a:pt x="5510" y="2483"/>
                </a:lnTo>
                <a:cubicBezTo>
                  <a:pt x="5510" y="2852"/>
                  <a:pt x="5176" y="3063"/>
                  <a:pt x="4876" y="3204"/>
                </a:cubicBezTo>
                <a:cubicBezTo>
                  <a:pt x="4559" y="3363"/>
                  <a:pt x="4242" y="3451"/>
                  <a:pt x="3890" y="3575"/>
                </a:cubicBezTo>
                <a:lnTo>
                  <a:pt x="3890" y="4190"/>
                </a:lnTo>
                <a:lnTo>
                  <a:pt x="3890" y="4631"/>
                </a:lnTo>
                <a:cubicBezTo>
                  <a:pt x="3873" y="4983"/>
                  <a:pt x="3803" y="5300"/>
                  <a:pt x="3433" y="5440"/>
                </a:cubicBezTo>
                <a:lnTo>
                  <a:pt x="3416" y="5440"/>
                </a:lnTo>
                <a:lnTo>
                  <a:pt x="3416" y="5457"/>
                </a:lnTo>
                <a:cubicBezTo>
                  <a:pt x="3310" y="5493"/>
                  <a:pt x="3205" y="5511"/>
                  <a:pt x="3116" y="5511"/>
                </a:cubicBezTo>
                <a:lnTo>
                  <a:pt x="3099" y="5511"/>
                </a:lnTo>
                <a:cubicBezTo>
                  <a:pt x="2923" y="5511"/>
                  <a:pt x="2764" y="5440"/>
                  <a:pt x="2606" y="5352"/>
                </a:cubicBezTo>
                <a:lnTo>
                  <a:pt x="2606" y="5352"/>
                </a:lnTo>
                <a:cubicBezTo>
                  <a:pt x="2693" y="5476"/>
                  <a:pt x="2799" y="5598"/>
                  <a:pt x="2905" y="5687"/>
                </a:cubicBezTo>
                <a:cubicBezTo>
                  <a:pt x="3099" y="5863"/>
                  <a:pt x="3327" y="5969"/>
                  <a:pt x="3574" y="5969"/>
                </a:cubicBezTo>
                <a:cubicBezTo>
                  <a:pt x="3679" y="5969"/>
                  <a:pt x="3785" y="5950"/>
                  <a:pt x="3890" y="5915"/>
                </a:cubicBezTo>
                <a:cubicBezTo>
                  <a:pt x="4278" y="5774"/>
                  <a:pt x="4348" y="5440"/>
                  <a:pt x="4348" y="5088"/>
                </a:cubicBezTo>
                <a:cubicBezTo>
                  <a:pt x="4366" y="4753"/>
                  <a:pt x="4366" y="4420"/>
                  <a:pt x="4366" y="4049"/>
                </a:cubicBezTo>
                <a:cubicBezTo>
                  <a:pt x="4718" y="3927"/>
                  <a:pt x="5035" y="3838"/>
                  <a:pt x="5334" y="3680"/>
                </a:cubicBezTo>
                <a:cubicBezTo>
                  <a:pt x="5651" y="3521"/>
                  <a:pt x="6003" y="3310"/>
                  <a:pt x="5986" y="2906"/>
                </a:cubicBezTo>
                <a:cubicBezTo>
                  <a:pt x="5967" y="2589"/>
                  <a:pt x="5739" y="2413"/>
                  <a:pt x="5493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5"/>
          <p:cNvSpPr/>
          <p:nvPr/>
        </p:nvSpPr>
        <p:spPr>
          <a:xfrm>
            <a:off x="5078138" y="4867167"/>
            <a:ext cx="181650" cy="177429"/>
          </a:xfrm>
          <a:custGeom>
            <a:avLst/>
            <a:gdLst/>
            <a:ahLst/>
            <a:cxnLst/>
            <a:rect l="l" t="t" r="r" b="b"/>
            <a:pathLst>
              <a:path w="6110" h="5968" extrusionOk="0">
                <a:moveTo>
                  <a:pt x="3380" y="275"/>
                </a:moveTo>
                <a:cubicBezTo>
                  <a:pt x="3962" y="908"/>
                  <a:pt x="3802" y="1665"/>
                  <a:pt x="3873" y="2369"/>
                </a:cubicBezTo>
                <a:cubicBezTo>
                  <a:pt x="3997" y="2387"/>
                  <a:pt x="4138" y="2387"/>
                  <a:pt x="4278" y="2387"/>
                </a:cubicBezTo>
                <a:cubicBezTo>
                  <a:pt x="4471" y="2387"/>
                  <a:pt x="4666" y="2387"/>
                  <a:pt x="4859" y="2404"/>
                </a:cubicBezTo>
                <a:cubicBezTo>
                  <a:pt x="4929" y="2422"/>
                  <a:pt x="4983" y="2422"/>
                  <a:pt x="5053" y="2439"/>
                </a:cubicBezTo>
                <a:cubicBezTo>
                  <a:pt x="5088" y="2457"/>
                  <a:pt x="5123" y="2457"/>
                  <a:pt x="5159" y="2474"/>
                </a:cubicBezTo>
                <a:lnTo>
                  <a:pt x="5316" y="2528"/>
                </a:lnTo>
                <a:lnTo>
                  <a:pt x="5316" y="2545"/>
                </a:lnTo>
                <a:cubicBezTo>
                  <a:pt x="5370" y="2563"/>
                  <a:pt x="5405" y="2580"/>
                  <a:pt x="5457" y="2615"/>
                </a:cubicBezTo>
                <a:cubicBezTo>
                  <a:pt x="5511" y="2633"/>
                  <a:pt x="5563" y="2686"/>
                  <a:pt x="5616" y="2739"/>
                </a:cubicBezTo>
                <a:lnTo>
                  <a:pt x="5739" y="2862"/>
                </a:lnTo>
                <a:cubicBezTo>
                  <a:pt x="5651" y="3161"/>
                  <a:pt x="5422" y="3302"/>
                  <a:pt x="5194" y="3408"/>
                </a:cubicBezTo>
                <a:cubicBezTo>
                  <a:pt x="5018" y="3478"/>
                  <a:pt x="4823" y="3530"/>
                  <a:pt x="4647" y="3584"/>
                </a:cubicBezTo>
                <a:cubicBezTo>
                  <a:pt x="4067" y="3742"/>
                  <a:pt x="4084" y="3742"/>
                  <a:pt x="4102" y="4340"/>
                </a:cubicBezTo>
                <a:cubicBezTo>
                  <a:pt x="4138" y="4640"/>
                  <a:pt x="4138" y="4939"/>
                  <a:pt x="4084" y="5239"/>
                </a:cubicBezTo>
                <a:cubicBezTo>
                  <a:pt x="4057" y="5493"/>
                  <a:pt x="3939" y="5605"/>
                  <a:pt x="3737" y="5605"/>
                </a:cubicBezTo>
                <a:cubicBezTo>
                  <a:pt x="3673" y="5605"/>
                  <a:pt x="3601" y="5594"/>
                  <a:pt x="3521" y="5572"/>
                </a:cubicBezTo>
                <a:cubicBezTo>
                  <a:pt x="3239" y="5485"/>
                  <a:pt x="3063" y="5274"/>
                  <a:pt x="2922" y="5027"/>
                </a:cubicBezTo>
                <a:cubicBezTo>
                  <a:pt x="2835" y="4833"/>
                  <a:pt x="2765" y="4657"/>
                  <a:pt x="2641" y="4411"/>
                </a:cubicBezTo>
                <a:cubicBezTo>
                  <a:pt x="2483" y="4551"/>
                  <a:pt x="2394" y="4640"/>
                  <a:pt x="2289" y="4727"/>
                </a:cubicBezTo>
                <a:cubicBezTo>
                  <a:pt x="1990" y="4957"/>
                  <a:pt x="1725" y="5220"/>
                  <a:pt x="1392" y="5396"/>
                </a:cubicBezTo>
                <a:cubicBezTo>
                  <a:pt x="1318" y="5435"/>
                  <a:pt x="1252" y="5454"/>
                  <a:pt x="1194" y="5454"/>
                </a:cubicBezTo>
                <a:cubicBezTo>
                  <a:pt x="1045" y="5454"/>
                  <a:pt x="961" y="5327"/>
                  <a:pt x="986" y="5098"/>
                </a:cubicBezTo>
                <a:cubicBezTo>
                  <a:pt x="1040" y="4746"/>
                  <a:pt x="1127" y="4375"/>
                  <a:pt x="1251" y="4023"/>
                </a:cubicBezTo>
                <a:cubicBezTo>
                  <a:pt x="1479" y="3373"/>
                  <a:pt x="1479" y="3390"/>
                  <a:pt x="916" y="3056"/>
                </a:cubicBezTo>
                <a:cubicBezTo>
                  <a:pt x="669" y="2897"/>
                  <a:pt x="335" y="2756"/>
                  <a:pt x="441" y="2387"/>
                </a:cubicBezTo>
                <a:cubicBezTo>
                  <a:pt x="547" y="2070"/>
                  <a:pt x="880" y="2087"/>
                  <a:pt x="1162" y="2070"/>
                </a:cubicBezTo>
                <a:lnTo>
                  <a:pt x="1655" y="2070"/>
                </a:lnTo>
                <a:cubicBezTo>
                  <a:pt x="1831" y="2087"/>
                  <a:pt x="1990" y="2105"/>
                  <a:pt x="2183" y="2122"/>
                </a:cubicBezTo>
                <a:cubicBezTo>
                  <a:pt x="2359" y="1366"/>
                  <a:pt x="2765" y="768"/>
                  <a:pt x="3380" y="275"/>
                </a:cubicBezTo>
                <a:close/>
                <a:moveTo>
                  <a:pt x="3432" y="0"/>
                </a:moveTo>
                <a:cubicBezTo>
                  <a:pt x="3242" y="0"/>
                  <a:pt x="3024" y="151"/>
                  <a:pt x="2765" y="451"/>
                </a:cubicBezTo>
                <a:cubicBezTo>
                  <a:pt x="2429" y="855"/>
                  <a:pt x="2166" y="1313"/>
                  <a:pt x="1849" y="1770"/>
                </a:cubicBezTo>
                <a:cubicBezTo>
                  <a:pt x="1755" y="1770"/>
                  <a:pt x="1638" y="1763"/>
                  <a:pt x="1518" y="1763"/>
                </a:cubicBezTo>
                <a:cubicBezTo>
                  <a:pt x="1458" y="1763"/>
                  <a:pt x="1397" y="1765"/>
                  <a:pt x="1338" y="1770"/>
                </a:cubicBezTo>
                <a:cubicBezTo>
                  <a:pt x="1127" y="1789"/>
                  <a:pt x="916" y="1789"/>
                  <a:pt x="723" y="1841"/>
                </a:cubicBezTo>
                <a:cubicBezTo>
                  <a:pt x="423" y="1894"/>
                  <a:pt x="141" y="2017"/>
                  <a:pt x="71" y="2369"/>
                </a:cubicBezTo>
                <a:cubicBezTo>
                  <a:pt x="0" y="2739"/>
                  <a:pt x="195" y="3002"/>
                  <a:pt x="493" y="3214"/>
                </a:cubicBezTo>
                <a:cubicBezTo>
                  <a:pt x="652" y="3319"/>
                  <a:pt x="845" y="3425"/>
                  <a:pt x="1040" y="3530"/>
                </a:cubicBezTo>
                <a:cubicBezTo>
                  <a:pt x="951" y="3795"/>
                  <a:pt x="845" y="4042"/>
                  <a:pt x="775" y="4288"/>
                </a:cubicBezTo>
                <a:cubicBezTo>
                  <a:pt x="704" y="4605"/>
                  <a:pt x="634" y="4922"/>
                  <a:pt x="634" y="5220"/>
                </a:cubicBezTo>
                <a:cubicBezTo>
                  <a:pt x="634" y="5591"/>
                  <a:pt x="845" y="5802"/>
                  <a:pt x="1162" y="5802"/>
                </a:cubicBezTo>
                <a:cubicBezTo>
                  <a:pt x="1233" y="5802"/>
                  <a:pt x="1321" y="5802"/>
                  <a:pt x="1392" y="5784"/>
                </a:cubicBezTo>
                <a:cubicBezTo>
                  <a:pt x="1603" y="5713"/>
                  <a:pt x="1796" y="5591"/>
                  <a:pt x="1990" y="5467"/>
                </a:cubicBezTo>
                <a:cubicBezTo>
                  <a:pt x="2166" y="5344"/>
                  <a:pt x="2342" y="5203"/>
                  <a:pt x="2500" y="5063"/>
                </a:cubicBezTo>
                <a:cubicBezTo>
                  <a:pt x="2694" y="5291"/>
                  <a:pt x="2817" y="5520"/>
                  <a:pt x="3011" y="5696"/>
                </a:cubicBezTo>
                <a:cubicBezTo>
                  <a:pt x="3211" y="5858"/>
                  <a:pt x="3436" y="5967"/>
                  <a:pt x="3688" y="5967"/>
                </a:cubicBezTo>
                <a:cubicBezTo>
                  <a:pt x="3792" y="5967"/>
                  <a:pt x="3901" y="5949"/>
                  <a:pt x="4014" y="5907"/>
                </a:cubicBezTo>
                <a:cubicBezTo>
                  <a:pt x="4384" y="5767"/>
                  <a:pt x="4454" y="5450"/>
                  <a:pt x="4471" y="5098"/>
                </a:cubicBezTo>
                <a:cubicBezTo>
                  <a:pt x="4490" y="4763"/>
                  <a:pt x="4471" y="4429"/>
                  <a:pt x="4471" y="4042"/>
                </a:cubicBezTo>
                <a:cubicBezTo>
                  <a:pt x="4823" y="3918"/>
                  <a:pt x="5140" y="3830"/>
                  <a:pt x="5457" y="3671"/>
                </a:cubicBezTo>
                <a:cubicBezTo>
                  <a:pt x="5757" y="3514"/>
                  <a:pt x="6109" y="3302"/>
                  <a:pt x="6091" y="2897"/>
                </a:cubicBezTo>
                <a:cubicBezTo>
                  <a:pt x="6074" y="2474"/>
                  <a:pt x="5668" y="2298"/>
                  <a:pt x="5316" y="2193"/>
                </a:cubicBezTo>
                <a:cubicBezTo>
                  <a:pt x="5035" y="2122"/>
                  <a:pt x="4736" y="2087"/>
                  <a:pt x="4419" y="2035"/>
                </a:cubicBezTo>
                <a:cubicBezTo>
                  <a:pt x="4366" y="2017"/>
                  <a:pt x="4295" y="2017"/>
                  <a:pt x="4243" y="2000"/>
                </a:cubicBezTo>
                <a:cubicBezTo>
                  <a:pt x="4208" y="1805"/>
                  <a:pt x="4190" y="1612"/>
                  <a:pt x="4155" y="1418"/>
                </a:cubicBezTo>
                <a:cubicBezTo>
                  <a:pt x="4119" y="1172"/>
                  <a:pt x="4102" y="925"/>
                  <a:pt x="4032" y="697"/>
                </a:cubicBezTo>
                <a:cubicBezTo>
                  <a:pt x="3857" y="230"/>
                  <a:pt x="3666" y="0"/>
                  <a:pt x="34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5"/>
          <p:cNvSpPr/>
          <p:nvPr/>
        </p:nvSpPr>
        <p:spPr>
          <a:xfrm>
            <a:off x="5088098" y="4875313"/>
            <a:ext cx="160661" cy="158491"/>
          </a:xfrm>
          <a:custGeom>
            <a:avLst/>
            <a:gdLst/>
            <a:ahLst/>
            <a:cxnLst/>
            <a:rect l="l" t="t" r="r" b="b"/>
            <a:pathLst>
              <a:path w="5404" h="5331" extrusionOk="0">
                <a:moveTo>
                  <a:pt x="3045" y="1"/>
                </a:moveTo>
                <a:cubicBezTo>
                  <a:pt x="2430" y="494"/>
                  <a:pt x="2024" y="1092"/>
                  <a:pt x="1848" y="1848"/>
                </a:cubicBezTo>
                <a:cubicBezTo>
                  <a:pt x="1655" y="1831"/>
                  <a:pt x="1496" y="1813"/>
                  <a:pt x="1320" y="1796"/>
                </a:cubicBezTo>
                <a:cubicBezTo>
                  <a:pt x="1162" y="1796"/>
                  <a:pt x="986" y="1796"/>
                  <a:pt x="827" y="1813"/>
                </a:cubicBezTo>
                <a:cubicBezTo>
                  <a:pt x="545" y="1831"/>
                  <a:pt x="193" y="1796"/>
                  <a:pt x="106" y="2113"/>
                </a:cubicBezTo>
                <a:cubicBezTo>
                  <a:pt x="0" y="2482"/>
                  <a:pt x="334" y="2623"/>
                  <a:pt x="599" y="2782"/>
                </a:cubicBezTo>
                <a:cubicBezTo>
                  <a:pt x="1144" y="3116"/>
                  <a:pt x="1144" y="3099"/>
                  <a:pt x="916" y="3749"/>
                </a:cubicBezTo>
                <a:cubicBezTo>
                  <a:pt x="792" y="4101"/>
                  <a:pt x="686" y="4472"/>
                  <a:pt x="651" y="4824"/>
                </a:cubicBezTo>
                <a:cubicBezTo>
                  <a:pt x="626" y="5053"/>
                  <a:pt x="720" y="5180"/>
                  <a:pt x="867" y="5180"/>
                </a:cubicBezTo>
                <a:cubicBezTo>
                  <a:pt x="924" y="5180"/>
                  <a:pt x="988" y="5161"/>
                  <a:pt x="1057" y="5122"/>
                </a:cubicBezTo>
                <a:cubicBezTo>
                  <a:pt x="1390" y="4946"/>
                  <a:pt x="1655" y="4683"/>
                  <a:pt x="1954" y="4453"/>
                </a:cubicBezTo>
                <a:cubicBezTo>
                  <a:pt x="2059" y="4366"/>
                  <a:pt x="2148" y="4277"/>
                  <a:pt x="2306" y="4137"/>
                </a:cubicBezTo>
                <a:cubicBezTo>
                  <a:pt x="2430" y="4383"/>
                  <a:pt x="2500" y="4559"/>
                  <a:pt x="2587" y="4735"/>
                </a:cubicBezTo>
                <a:cubicBezTo>
                  <a:pt x="2728" y="5000"/>
                  <a:pt x="2887" y="5211"/>
                  <a:pt x="3186" y="5298"/>
                </a:cubicBezTo>
                <a:cubicBezTo>
                  <a:pt x="3266" y="5320"/>
                  <a:pt x="3338" y="5331"/>
                  <a:pt x="3402" y="5331"/>
                </a:cubicBezTo>
                <a:cubicBezTo>
                  <a:pt x="3605" y="5331"/>
                  <a:pt x="3727" y="5219"/>
                  <a:pt x="3767" y="4965"/>
                </a:cubicBezTo>
                <a:cubicBezTo>
                  <a:pt x="3803" y="4665"/>
                  <a:pt x="3803" y="4366"/>
                  <a:pt x="3784" y="4066"/>
                </a:cubicBezTo>
                <a:cubicBezTo>
                  <a:pt x="3749" y="3468"/>
                  <a:pt x="3732" y="3468"/>
                  <a:pt x="4312" y="3310"/>
                </a:cubicBezTo>
                <a:cubicBezTo>
                  <a:pt x="4488" y="3256"/>
                  <a:pt x="4683" y="3204"/>
                  <a:pt x="4859" y="3134"/>
                </a:cubicBezTo>
                <a:cubicBezTo>
                  <a:pt x="5087" y="3028"/>
                  <a:pt x="5316" y="2887"/>
                  <a:pt x="5404" y="2588"/>
                </a:cubicBezTo>
                <a:cubicBezTo>
                  <a:pt x="4894" y="1989"/>
                  <a:pt x="4190" y="2130"/>
                  <a:pt x="3538" y="2095"/>
                </a:cubicBezTo>
                <a:cubicBezTo>
                  <a:pt x="3467" y="1391"/>
                  <a:pt x="3627" y="634"/>
                  <a:pt x="30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5"/>
          <p:cNvSpPr/>
          <p:nvPr/>
        </p:nvSpPr>
        <p:spPr>
          <a:xfrm>
            <a:off x="4844728" y="4867018"/>
            <a:ext cx="187923" cy="177637"/>
          </a:xfrm>
          <a:custGeom>
            <a:avLst/>
            <a:gdLst/>
            <a:ahLst/>
            <a:cxnLst/>
            <a:rect l="l" t="t" r="r" b="b"/>
            <a:pathLst>
              <a:path w="6321" h="5975" extrusionOk="0">
                <a:moveTo>
                  <a:pt x="3486" y="297"/>
                </a:moveTo>
                <a:cubicBezTo>
                  <a:pt x="4103" y="895"/>
                  <a:pt x="3873" y="1670"/>
                  <a:pt x="3979" y="2392"/>
                </a:cubicBezTo>
                <a:lnTo>
                  <a:pt x="4225" y="2392"/>
                </a:lnTo>
                <a:cubicBezTo>
                  <a:pt x="4319" y="2392"/>
                  <a:pt x="4413" y="2384"/>
                  <a:pt x="4507" y="2384"/>
                </a:cubicBezTo>
                <a:cubicBezTo>
                  <a:pt x="4554" y="2384"/>
                  <a:pt x="4601" y="2386"/>
                  <a:pt x="4648" y="2392"/>
                </a:cubicBezTo>
                <a:cubicBezTo>
                  <a:pt x="4701" y="2392"/>
                  <a:pt x="4753" y="2392"/>
                  <a:pt x="4807" y="2409"/>
                </a:cubicBezTo>
                <a:lnTo>
                  <a:pt x="4894" y="2409"/>
                </a:lnTo>
                <a:cubicBezTo>
                  <a:pt x="4965" y="2409"/>
                  <a:pt x="5053" y="2427"/>
                  <a:pt x="5124" y="2444"/>
                </a:cubicBezTo>
                <a:cubicBezTo>
                  <a:pt x="5159" y="2462"/>
                  <a:pt x="5176" y="2462"/>
                  <a:pt x="5211" y="2479"/>
                </a:cubicBezTo>
                <a:cubicBezTo>
                  <a:pt x="5317" y="2498"/>
                  <a:pt x="5422" y="2550"/>
                  <a:pt x="5528" y="2603"/>
                </a:cubicBezTo>
                <a:cubicBezTo>
                  <a:pt x="5581" y="2620"/>
                  <a:pt x="5633" y="2674"/>
                  <a:pt x="5687" y="2709"/>
                </a:cubicBezTo>
                <a:cubicBezTo>
                  <a:pt x="5739" y="2744"/>
                  <a:pt x="5793" y="2796"/>
                  <a:pt x="5845" y="2850"/>
                </a:cubicBezTo>
                <a:cubicBezTo>
                  <a:pt x="5739" y="3183"/>
                  <a:pt x="5511" y="3307"/>
                  <a:pt x="5264" y="3430"/>
                </a:cubicBezTo>
                <a:cubicBezTo>
                  <a:pt x="5124" y="3500"/>
                  <a:pt x="4948" y="3535"/>
                  <a:pt x="4788" y="3571"/>
                </a:cubicBezTo>
                <a:cubicBezTo>
                  <a:pt x="4173" y="3747"/>
                  <a:pt x="4173" y="3747"/>
                  <a:pt x="4208" y="4363"/>
                </a:cubicBezTo>
                <a:cubicBezTo>
                  <a:pt x="4244" y="4662"/>
                  <a:pt x="4244" y="4962"/>
                  <a:pt x="4190" y="5260"/>
                </a:cubicBezTo>
                <a:cubicBezTo>
                  <a:pt x="4149" y="5510"/>
                  <a:pt x="4031" y="5618"/>
                  <a:pt x="3836" y="5618"/>
                </a:cubicBezTo>
                <a:cubicBezTo>
                  <a:pt x="3783" y="5618"/>
                  <a:pt x="3725" y="5611"/>
                  <a:pt x="3662" y="5596"/>
                </a:cubicBezTo>
                <a:cubicBezTo>
                  <a:pt x="3345" y="5507"/>
                  <a:pt x="3169" y="5279"/>
                  <a:pt x="3028" y="4997"/>
                </a:cubicBezTo>
                <a:cubicBezTo>
                  <a:pt x="2923" y="4821"/>
                  <a:pt x="2852" y="4645"/>
                  <a:pt x="2730" y="4399"/>
                </a:cubicBezTo>
                <a:cubicBezTo>
                  <a:pt x="2571" y="4556"/>
                  <a:pt x="2483" y="4662"/>
                  <a:pt x="2378" y="4751"/>
                </a:cubicBezTo>
                <a:cubicBezTo>
                  <a:pt x="2237" y="4856"/>
                  <a:pt x="2078" y="4979"/>
                  <a:pt x="1937" y="5103"/>
                </a:cubicBezTo>
                <a:cubicBezTo>
                  <a:pt x="1850" y="5173"/>
                  <a:pt x="1761" y="5244"/>
                  <a:pt x="1655" y="5296"/>
                </a:cubicBezTo>
                <a:cubicBezTo>
                  <a:pt x="1603" y="5349"/>
                  <a:pt x="1550" y="5384"/>
                  <a:pt x="1479" y="5401"/>
                </a:cubicBezTo>
                <a:cubicBezTo>
                  <a:pt x="1409" y="5442"/>
                  <a:pt x="1344" y="5460"/>
                  <a:pt x="1288" y="5460"/>
                </a:cubicBezTo>
                <a:cubicBezTo>
                  <a:pt x="1149" y="5460"/>
                  <a:pt x="1067" y="5344"/>
                  <a:pt x="1092" y="5155"/>
                </a:cubicBezTo>
                <a:cubicBezTo>
                  <a:pt x="1110" y="4838"/>
                  <a:pt x="1216" y="4521"/>
                  <a:pt x="1286" y="4223"/>
                </a:cubicBezTo>
                <a:cubicBezTo>
                  <a:pt x="1338" y="4064"/>
                  <a:pt x="1392" y="3906"/>
                  <a:pt x="1462" y="3747"/>
                </a:cubicBezTo>
                <a:cubicBezTo>
                  <a:pt x="1568" y="3500"/>
                  <a:pt x="1479" y="3307"/>
                  <a:pt x="1251" y="3183"/>
                </a:cubicBezTo>
                <a:cubicBezTo>
                  <a:pt x="1075" y="3078"/>
                  <a:pt x="881" y="2990"/>
                  <a:pt x="740" y="2850"/>
                </a:cubicBezTo>
                <a:cubicBezTo>
                  <a:pt x="617" y="2761"/>
                  <a:pt x="512" y="2550"/>
                  <a:pt x="547" y="2427"/>
                </a:cubicBezTo>
                <a:cubicBezTo>
                  <a:pt x="582" y="2322"/>
                  <a:pt x="758" y="2146"/>
                  <a:pt x="899" y="2146"/>
                </a:cubicBezTo>
                <a:cubicBezTo>
                  <a:pt x="1123" y="2128"/>
                  <a:pt x="1348" y="2123"/>
                  <a:pt x="1579" y="2123"/>
                </a:cubicBezTo>
                <a:cubicBezTo>
                  <a:pt x="1802" y="2123"/>
                  <a:pt x="2031" y="2127"/>
                  <a:pt x="2272" y="2127"/>
                </a:cubicBezTo>
                <a:cubicBezTo>
                  <a:pt x="2465" y="1406"/>
                  <a:pt x="2835" y="773"/>
                  <a:pt x="3486" y="297"/>
                </a:cubicBezTo>
                <a:close/>
                <a:moveTo>
                  <a:pt x="3524" y="1"/>
                </a:moveTo>
                <a:cubicBezTo>
                  <a:pt x="3348" y="1"/>
                  <a:pt x="3151" y="134"/>
                  <a:pt x="2923" y="402"/>
                </a:cubicBezTo>
                <a:cubicBezTo>
                  <a:pt x="2571" y="808"/>
                  <a:pt x="2307" y="1265"/>
                  <a:pt x="1955" y="1775"/>
                </a:cubicBezTo>
                <a:cubicBezTo>
                  <a:pt x="1849" y="1775"/>
                  <a:pt x="1712" y="1768"/>
                  <a:pt x="1570" y="1768"/>
                </a:cubicBezTo>
                <a:cubicBezTo>
                  <a:pt x="1499" y="1768"/>
                  <a:pt x="1427" y="1770"/>
                  <a:pt x="1357" y="1775"/>
                </a:cubicBezTo>
                <a:cubicBezTo>
                  <a:pt x="1110" y="1794"/>
                  <a:pt x="864" y="1810"/>
                  <a:pt x="634" y="1899"/>
                </a:cubicBezTo>
                <a:cubicBezTo>
                  <a:pt x="125" y="2075"/>
                  <a:pt x="1" y="2550"/>
                  <a:pt x="336" y="2972"/>
                </a:cubicBezTo>
                <a:cubicBezTo>
                  <a:pt x="441" y="3113"/>
                  <a:pt x="617" y="3202"/>
                  <a:pt x="758" y="3307"/>
                </a:cubicBezTo>
                <a:cubicBezTo>
                  <a:pt x="881" y="3395"/>
                  <a:pt x="1005" y="3465"/>
                  <a:pt x="1145" y="3554"/>
                </a:cubicBezTo>
                <a:cubicBezTo>
                  <a:pt x="1040" y="3817"/>
                  <a:pt x="951" y="4028"/>
                  <a:pt x="881" y="4275"/>
                </a:cubicBezTo>
                <a:cubicBezTo>
                  <a:pt x="810" y="4592"/>
                  <a:pt x="740" y="4927"/>
                  <a:pt x="740" y="5260"/>
                </a:cubicBezTo>
                <a:cubicBezTo>
                  <a:pt x="740" y="5542"/>
                  <a:pt x="881" y="5736"/>
                  <a:pt x="1127" y="5789"/>
                </a:cubicBezTo>
                <a:cubicBezTo>
                  <a:pt x="1172" y="5798"/>
                  <a:pt x="1216" y="5802"/>
                  <a:pt x="1264" y="5802"/>
                </a:cubicBezTo>
                <a:cubicBezTo>
                  <a:pt x="1312" y="5802"/>
                  <a:pt x="1365" y="5798"/>
                  <a:pt x="1427" y="5789"/>
                </a:cubicBezTo>
                <a:cubicBezTo>
                  <a:pt x="1603" y="5753"/>
                  <a:pt x="1779" y="5666"/>
                  <a:pt x="1937" y="5577"/>
                </a:cubicBezTo>
                <a:cubicBezTo>
                  <a:pt x="2166" y="5437"/>
                  <a:pt x="2378" y="5244"/>
                  <a:pt x="2606" y="5068"/>
                </a:cubicBezTo>
                <a:cubicBezTo>
                  <a:pt x="2765" y="5260"/>
                  <a:pt x="2887" y="5472"/>
                  <a:pt x="3063" y="5648"/>
                </a:cubicBezTo>
                <a:cubicBezTo>
                  <a:pt x="3274" y="5846"/>
                  <a:pt x="3515" y="5975"/>
                  <a:pt x="3793" y="5975"/>
                </a:cubicBezTo>
                <a:cubicBezTo>
                  <a:pt x="3886" y="5975"/>
                  <a:pt x="3983" y="5960"/>
                  <a:pt x="4084" y="5929"/>
                </a:cubicBezTo>
                <a:cubicBezTo>
                  <a:pt x="4507" y="5789"/>
                  <a:pt x="4560" y="5437"/>
                  <a:pt x="4577" y="5068"/>
                </a:cubicBezTo>
                <a:cubicBezTo>
                  <a:pt x="4596" y="4732"/>
                  <a:pt x="4577" y="4399"/>
                  <a:pt x="4577" y="4028"/>
                </a:cubicBezTo>
                <a:cubicBezTo>
                  <a:pt x="4788" y="3976"/>
                  <a:pt x="5000" y="3941"/>
                  <a:pt x="5159" y="3852"/>
                </a:cubicBezTo>
                <a:cubicBezTo>
                  <a:pt x="5457" y="3695"/>
                  <a:pt x="5774" y="3535"/>
                  <a:pt x="6004" y="3324"/>
                </a:cubicBezTo>
                <a:cubicBezTo>
                  <a:pt x="6321" y="3026"/>
                  <a:pt x="6285" y="2691"/>
                  <a:pt x="5933" y="2479"/>
                </a:cubicBezTo>
                <a:cubicBezTo>
                  <a:pt x="5617" y="2286"/>
                  <a:pt x="5246" y="2198"/>
                  <a:pt x="4894" y="2092"/>
                </a:cubicBezTo>
                <a:cubicBezTo>
                  <a:pt x="4718" y="2040"/>
                  <a:pt x="4542" y="2040"/>
                  <a:pt x="4366" y="2022"/>
                </a:cubicBezTo>
                <a:lnTo>
                  <a:pt x="4349" y="2022"/>
                </a:lnTo>
                <a:cubicBezTo>
                  <a:pt x="4314" y="1794"/>
                  <a:pt x="4296" y="1582"/>
                  <a:pt x="4260" y="1388"/>
                </a:cubicBezTo>
                <a:cubicBezTo>
                  <a:pt x="4208" y="1125"/>
                  <a:pt x="4190" y="860"/>
                  <a:pt x="4103" y="613"/>
                </a:cubicBezTo>
                <a:cubicBezTo>
                  <a:pt x="3928" y="205"/>
                  <a:pt x="3742" y="1"/>
                  <a:pt x="35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5"/>
          <p:cNvSpPr/>
          <p:nvPr/>
        </p:nvSpPr>
        <p:spPr>
          <a:xfrm>
            <a:off x="4859920" y="4875819"/>
            <a:ext cx="158580" cy="158193"/>
          </a:xfrm>
          <a:custGeom>
            <a:avLst/>
            <a:gdLst/>
            <a:ahLst/>
            <a:cxnLst/>
            <a:rect l="l" t="t" r="r" b="b"/>
            <a:pathLst>
              <a:path w="5334" h="5321" extrusionOk="0">
                <a:moveTo>
                  <a:pt x="2975" y="1"/>
                </a:moveTo>
                <a:cubicBezTo>
                  <a:pt x="2324" y="477"/>
                  <a:pt x="1954" y="1110"/>
                  <a:pt x="1761" y="1831"/>
                </a:cubicBezTo>
                <a:cubicBezTo>
                  <a:pt x="1520" y="1831"/>
                  <a:pt x="1291" y="1827"/>
                  <a:pt x="1068" y="1827"/>
                </a:cubicBezTo>
                <a:cubicBezTo>
                  <a:pt x="837" y="1827"/>
                  <a:pt x="612" y="1832"/>
                  <a:pt x="388" y="1850"/>
                </a:cubicBezTo>
                <a:cubicBezTo>
                  <a:pt x="247" y="1850"/>
                  <a:pt x="53" y="2007"/>
                  <a:pt x="36" y="2131"/>
                </a:cubicBezTo>
                <a:cubicBezTo>
                  <a:pt x="1" y="2254"/>
                  <a:pt x="106" y="2465"/>
                  <a:pt x="229" y="2554"/>
                </a:cubicBezTo>
                <a:cubicBezTo>
                  <a:pt x="370" y="2694"/>
                  <a:pt x="564" y="2782"/>
                  <a:pt x="740" y="2887"/>
                </a:cubicBezTo>
                <a:cubicBezTo>
                  <a:pt x="968" y="3011"/>
                  <a:pt x="1057" y="3204"/>
                  <a:pt x="951" y="3451"/>
                </a:cubicBezTo>
                <a:cubicBezTo>
                  <a:pt x="881" y="3610"/>
                  <a:pt x="810" y="3768"/>
                  <a:pt x="775" y="3927"/>
                </a:cubicBezTo>
                <a:cubicBezTo>
                  <a:pt x="705" y="4225"/>
                  <a:pt x="599" y="4542"/>
                  <a:pt x="581" y="4842"/>
                </a:cubicBezTo>
                <a:cubicBezTo>
                  <a:pt x="556" y="5044"/>
                  <a:pt x="639" y="5164"/>
                  <a:pt x="779" y="5164"/>
                </a:cubicBezTo>
                <a:cubicBezTo>
                  <a:pt x="834" y="5164"/>
                  <a:pt x="898" y="5145"/>
                  <a:pt x="968" y="5105"/>
                </a:cubicBezTo>
                <a:cubicBezTo>
                  <a:pt x="1285" y="4929"/>
                  <a:pt x="1567" y="4683"/>
                  <a:pt x="1867" y="4455"/>
                </a:cubicBezTo>
                <a:cubicBezTo>
                  <a:pt x="1972" y="4366"/>
                  <a:pt x="2060" y="4260"/>
                  <a:pt x="2219" y="4103"/>
                </a:cubicBezTo>
                <a:cubicBezTo>
                  <a:pt x="2341" y="4349"/>
                  <a:pt x="2412" y="4525"/>
                  <a:pt x="2517" y="4701"/>
                </a:cubicBezTo>
                <a:cubicBezTo>
                  <a:pt x="2658" y="4983"/>
                  <a:pt x="2834" y="5211"/>
                  <a:pt x="3151" y="5300"/>
                </a:cubicBezTo>
                <a:cubicBezTo>
                  <a:pt x="3210" y="5314"/>
                  <a:pt x="3265" y="5321"/>
                  <a:pt x="3316" y="5321"/>
                </a:cubicBezTo>
                <a:cubicBezTo>
                  <a:pt x="3521" y="5321"/>
                  <a:pt x="3651" y="5205"/>
                  <a:pt x="3679" y="4964"/>
                </a:cubicBezTo>
                <a:cubicBezTo>
                  <a:pt x="3714" y="4666"/>
                  <a:pt x="3714" y="4366"/>
                  <a:pt x="3697" y="4067"/>
                </a:cubicBezTo>
                <a:cubicBezTo>
                  <a:pt x="3662" y="3451"/>
                  <a:pt x="3662" y="3451"/>
                  <a:pt x="4277" y="3275"/>
                </a:cubicBezTo>
                <a:cubicBezTo>
                  <a:pt x="4437" y="3239"/>
                  <a:pt x="4613" y="3204"/>
                  <a:pt x="4753" y="3134"/>
                </a:cubicBezTo>
                <a:cubicBezTo>
                  <a:pt x="5000" y="3011"/>
                  <a:pt x="5228" y="2887"/>
                  <a:pt x="5334" y="2554"/>
                </a:cubicBezTo>
                <a:cubicBezTo>
                  <a:pt x="4935" y="2141"/>
                  <a:pt x="4456" y="2091"/>
                  <a:pt x="3958" y="2091"/>
                </a:cubicBezTo>
                <a:cubicBezTo>
                  <a:pt x="3796" y="2091"/>
                  <a:pt x="3632" y="2096"/>
                  <a:pt x="3468" y="2096"/>
                </a:cubicBezTo>
                <a:cubicBezTo>
                  <a:pt x="3362" y="1374"/>
                  <a:pt x="3592" y="599"/>
                  <a:pt x="29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5"/>
          <p:cNvSpPr/>
          <p:nvPr/>
        </p:nvSpPr>
        <p:spPr>
          <a:xfrm>
            <a:off x="4617621" y="4866929"/>
            <a:ext cx="181621" cy="177815"/>
          </a:xfrm>
          <a:custGeom>
            <a:avLst/>
            <a:gdLst/>
            <a:ahLst/>
            <a:cxnLst/>
            <a:rect l="l" t="t" r="r" b="b"/>
            <a:pathLst>
              <a:path w="6109" h="5981" extrusionOk="0">
                <a:moveTo>
                  <a:pt x="3380" y="300"/>
                </a:moveTo>
                <a:cubicBezTo>
                  <a:pt x="3978" y="898"/>
                  <a:pt x="3785" y="1673"/>
                  <a:pt x="3873" y="2395"/>
                </a:cubicBezTo>
                <a:cubicBezTo>
                  <a:pt x="4011" y="2391"/>
                  <a:pt x="4136" y="2388"/>
                  <a:pt x="4251" y="2388"/>
                </a:cubicBezTo>
                <a:cubicBezTo>
                  <a:pt x="4617" y="2388"/>
                  <a:pt x="4869" y="2412"/>
                  <a:pt x="5070" y="2465"/>
                </a:cubicBezTo>
                <a:cubicBezTo>
                  <a:pt x="5088" y="2465"/>
                  <a:pt x="5123" y="2482"/>
                  <a:pt x="5140" y="2482"/>
                </a:cubicBezTo>
                <a:cubicBezTo>
                  <a:pt x="5281" y="2536"/>
                  <a:pt x="5386" y="2588"/>
                  <a:pt x="5492" y="2677"/>
                </a:cubicBezTo>
                <a:cubicBezTo>
                  <a:pt x="5527" y="2694"/>
                  <a:pt x="5546" y="2712"/>
                  <a:pt x="5562" y="2729"/>
                </a:cubicBezTo>
                <a:cubicBezTo>
                  <a:pt x="5598" y="2747"/>
                  <a:pt x="5616" y="2764"/>
                  <a:pt x="5633" y="2782"/>
                </a:cubicBezTo>
                <a:cubicBezTo>
                  <a:pt x="5668" y="2799"/>
                  <a:pt x="5686" y="2834"/>
                  <a:pt x="5703" y="2853"/>
                </a:cubicBezTo>
                <a:cubicBezTo>
                  <a:pt x="5686" y="3151"/>
                  <a:pt x="5457" y="3292"/>
                  <a:pt x="5210" y="3398"/>
                </a:cubicBezTo>
                <a:cubicBezTo>
                  <a:pt x="4999" y="3503"/>
                  <a:pt x="4753" y="3538"/>
                  <a:pt x="4525" y="3609"/>
                </a:cubicBezTo>
                <a:cubicBezTo>
                  <a:pt x="4084" y="3750"/>
                  <a:pt x="4067" y="3785"/>
                  <a:pt x="4102" y="4243"/>
                </a:cubicBezTo>
                <a:cubicBezTo>
                  <a:pt x="4119" y="4559"/>
                  <a:pt x="4119" y="4895"/>
                  <a:pt x="4102" y="5193"/>
                </a:cubicBezTo>
                <a:cubicBezTo>
                  <a:pt x="4064" y="5468"/>
                  <a:pt x="3929" y="5628"/>
                  <a:pt x="3734" y="5628"/>
                </a:cubicBezTo>
                <a:cubicBezTo>
                  <a:pt x="3655" y="5628"/>
                  <a:pt x="3565" y="5601"/>
                  <a:pt x="3468" y="5545"/>
                </a:cubicBezTo>
                <a:cubicBezTo>
                  <a:pt x="3239" y="5423"/>
                  <a:pt x="3063" y="5176"/>
                  <a:pt x="2905" y="4965"/>
                </a:cubicBezTo>
                <a:cubicBezTo>
                  <a:pt x="2781" y="4824"/>
                  <a:pt x="2746" y="4648"/>
                  <a:pt x="2640" y="4419"/>
                </a:cubicBezTo>
                <a:cubicBezTo>
                  <a:pt x="2500" y="4542"/>
                  <a:pt x="2394" y="4630"/>
                  <a:pt x="2307" y="4700"/>
                </a:cubicBezTo>
                <a:cubicBezTo>
                  <a:pt x="2077" y="4895"/>
                  <a:pt x="1884" y="5123"/>
                  <a:pt x="1638" y="5282"/>
                </a:cubicBezTo>
                <a:lnTo>
                  <a:pt x="1532" y="5334"/>
                </a:lnTo>
                <a:lnTo>
                  <a:pt x="1479" y="5334"/>
                </a:lnTo>
                <a:cubicBezTo>
                  <a:pt x="1427" y="5352"/>
                  <a:pt x="1356" y="5369"/>
                  <a:pt x="1303" y="5369"/>
                </a:cubicBezTo>
                <a:cubicBezTo>
                  <a:pt x="1215" y="5387"/>
                  <a:pt x="1145" y="5387"/>
                  <a:pt x="1075" y="5404"/>
                </a:cubicBezTo>
                <a:cubicBezTo>
                  <a:pt x="1039" y="5211"/>
                  <a:pt x="969" y="5017"/>
                  <a:pt x="1004" y="4824"/>
                </a:cubicBezTo>
                <a:cubicBezTo>
                  <a:pt x="1056" y="4542"/>
                  <a:pt x="1162" y="4261"/>
                  <a:pt x="1267" y="3961"/>
                </a:cubicBezTo>
                <a:cubicBezTo>
                  <a:pt x="1462" y="3398"/>
                  <a:pt x="1462" y="3381"/>
                  <a:pt x="969" y="3081"/>
                </a:cubicBezTo>
                <a:cubicBezTo>
                  <a:pt x="704" y="2923"/>
                  <a:pt x="352" y="2817"/>
                  <a:pt x="423" y="2447"/>
                </a:cubicBezTo>
                <a:cubicBezTo>
                  <a:pt x="511" y="2060"/>
                  <a:pt x="915" y="2095"/>
                  <a:pt x="1215" y="2078"/>
                </a:cubicBezTo>
                <a:lnTo>
                  <a:pt x="2166" y="2078"/>
                </a:lnTo>
                <a:cubicBezTo>
                  <a:pt x="2359" y="1426"/>
                  <a:pt x="2711" y="776"/>
                  <a:pt x="3380" y="300"/>
                </a:cubicBezTo>
                <a:close/>
                <a:moveTo>
                  <a:pt x="3408" y="0"/>
                </a:moveTo>
                <a:cubicBezTo>
                  <a:pt x="3234" y="0"/>
                  <a:pt x="3040" y="134"/>
                  <a:pt x="2816" y="405"/>
                </a:cubicBezTo>
                <a:cubicBezTo>
                  <a:pt x="2464" y="811"/>
                  <a:pt x="2183" y="1268"/>
                  <a:pt x="1866" y="1743"/>
                </a:cubicBezTo>
                <a:cubicBezTo>
                  <a:pt x="1514" y="1778"/>
                  <a:pt x="1110" y="1797"/>
                  <a:pt x="704" y="1849"/>
                </a:cubicBezTo>
                <a:cubicBezTo>
                  <a:pt x="387" y="1884"/>
                  <a:pt x="106" y="2043"/>
                  <a:pt x="54" y="2395"/>
                </a:cubicBezTo>
                <a:cubicBezTo>
                  <a:pt x="0" y="2747"/>
                  <a:pt x="176" y="3010"/>
                  <a:pt x="458" y="3186"/>
                </a:cubicBezTo>
                <a:cubicBezTo>
                  <a:pt x="617" y="3310"/>
                  <a:pt x="810" y="3398"/>
                  <a:pt x="1039" y="3538"/>
                </a:cubicBezTo>
                <a:cubicBezTo>
                  <a:pt x="986" y="3662"/>
                  <a:pt x="969" y="3750"/>
                  <a:pt x="934" y="3838"/>
                </a:cubicBezTo>
                <a:cubicBezTo>
                  <a:pt x="828" y="4155"/>
                  <a:pt x="704" y="4472"/>
                  <a:pt x="634" y="4806"/>
                </a:cubicBezTo>
                <a:cubicBezTo>
                  <a:pt x="582" y="5123"/>
                  <a:pt x="511" y="5510"/>
                  <a:pt x="863" y="5721"/>
                </a:cubicBezTo>
                <a:cubicBezTo>
                  <a:pt x="880" y="5721"/>
                  <a:pt x="899" y="5739"/>
                  <a:pt x="899" y="5739"/>
                </a:cubicBezTo>
                <a:cubicBezTo>
                  <a:pt x="1000" y="5796"/>
                  <a:pt x="1102" y="5820"/>
                  <a:pt x="1202" y="5820"/>
                </a:cubicBezTo>
                <a:cubicBezTo>
                  <a:pt x="1415" y="5820"/>
                  <a:pt x="1622" y="5712"/>
                  <a:pt x="1814" y="5580"/>
                </a:cubicBezTo>
                <a:cubicBezTo>
                  <a:pt x="2042" y="5440"/>
                  <a:pt x="2253" y="5247"/>
                  <a:pt x="2500" y="5071"/>
                </a:cubicBezTo>
                <a:cubicBezTo>
                  <a:pt x="2640" y="5263"/>
                  <a:pt x="2764" y="5475"/>
                  <a:pt x="2940" y="5634"/>
                </a:cubicBezTo>
                <a:cubicBezTo>
                  <a:pt x="3154" y="5848"/>
                  <a:pt x="3405" y="5981"/>
                  <a:pt x="3679" y="5981"/>
                </a:cubicBezTo>
                <a:cubicBezTo>
                  <a:pt x="3787" y="5981"/>
                  <a:pt x="3899" y="5960"/>
                  <a:pt x="4013" y="5915"/>
                </a:cubicBezTo>
                <a:cubicBezTo>
                  <a:pt x="4401" y="5775"/>
                  <a:pt x="4454" y="5423"/>
                  <a:pt x="4454" y="5087"/>
                </a:cubicBezTo>
                <a:cubicBezTo>
                  <a:pt x="4471" y="4735"/>
                  <a:pt x="4471" y="4383"/>
                  <a:pt x="4471" y="4050"/>
                </a:cubicBezTo>
                <a:cubicBezTo>
                  <a:pt x="4806" y="3926"/>
                  <a:pt x="5088" y="3855"/>
                  <a:pt x="5351" y="3733"/>
                </a:cubicBezTo>
                <a:cubicBezTo>
                  <a:pt x="5703" y="3557"/>
                  <a:pt x="6109" y="3346"/>
                  <a:pt x="6074" y="2888"/>
                </a:cubicBezTo>
                <a:cubicBezTo>
                  <a:pt x="6038" y="2430"/>
                  <a:pt x="5616" y="2289"/>
                  <a:pt x="5229" y="2184"/>
                </a:cubicBezTo>
                <a:cubicBezTo>
                  <a:pt x="4912" y="2095"/>
                  <a:pt x="4577" y="2078"/>
                  <a:pt x="4225" y="2008"/>
                </a:cubicBezTo>
                <a:cubicBezTo>
                  <a:pt x="4225" y="1937"/>
                  <a:pt x="4208" y="1867"/>
                  <a:pt x="4208" y="1778"/>
                </a:cubicBezTo>
                <a:cubicBezTo>
                  <a:pt x="4189" y="1656"/>
                  <a:pt x="4173" y="1532"/>
                  <a:pt x="4154" y="1391"/>
                </a:cubicBezTo>
                <a:cubicBezTo>
                  <a:pt x="4102" y="1128"/>
                  <a:pt x="4084" y="828"/>
                  <a:pt x="3961" y="581"/>
                </a:cubicBezTo>
                <a:cubicBezTo>
                  <a:pt x="3797" y="196"/>
                  <a:pt x="3617" y="0"/>
                  <a:pt x="34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5"/>
          <p:cNvSpPr/>
          <p:nvPr/>
        </p:nvSpPr>
        <p:spPr>
          <a:xfrm>
            <a:off x="4628085" y="4875819"/>
            <a:ext cx="159115" cy="158461"/>
          </a:xfrm>
          <a:custGeom>
            <a:avLst/>
            <a:gdLst/>
            <a:ahLst/>
            <a:cxnLst/>
            <a:rect l="l" t="t" r="r" b="b"/>
            <a:pathLst>
              <a:path w="5352" h="5330" extrusionOk="0">
                <a:moveTo>
                  <a:pt x="3028" y="1"/>
                </a:moveTo>
                <a:cubicBezTo>
                  <a:pt x="2359" y="477"/>
                  <a:pt x="2007" y="1127"/>
                  <a:pt x="1814" y="1779"/>
                </a:cubicBezTo>
                <a:cubicBezTo>
                  <a:pt x="1462" y="1779"/>
                  <a:pt x="1162" y="1779"/>
                  <a:pt x="863" y="1796"/>
                </a:cubicBezTo>
                <a:cubicBezTo>
                  <a:pt x="815" y="1796"/>
                  <a:pt x="764" y="1795"/>
                  <a:pt x="713" y="1795"/>
                </a:cubicBezTo>
                <a:cubicBezTo>
                  <a:pt x="434" y="1795"/>
                  <a:pt x="146" y="1820"/>
                  <a:pt x="71" y="2148"/>
                </a:cubicBezTo>
                <a:cubicBezTo>
                  <a:pt x="0" y="2500"/>
                  <a:pt x="352" y="2624"/>
                  <a:pt x="599" y="2782"/>
                </a:cubicBezTo>
                <a:cubicBezTo>
                  <a:pt x="1110" y="3082"/>
                  <a:pt x="1110" y="3099"/>
                  <a:pt x="915" y="3680"/>
                </a:cubicBezTo>
                <a:cubicBezTo>
                  <a:pt x="810" y="3962"/>
                  <a:pt x="704" y="4243"/>
                  <a:pt x="652" y="4525"/>
                </a:cubicBezTo>
                <a:cubicBezTo>
                  <a:pt x="617" y="4718"/>
                  <a:pt x="687" y="4912"/>
                  <a:pt x="723" y="5105"/>
                </a:cubicBezTo>
                <a:cubicBezTo>
                  <a:pt x="899" y="5070"/>
                  <a:pt x="1127" y="5070"/>
                  <a:pt x="1286" y="4983"/>
                </a:cubicBezTo>
                <a:cubicBezTo>
                  <a:pt x="1532" y="4824"/>
                  <a:pt x="1725" y="4596"/>
                  <a:pt x="1955" y="4401"/>
                </a:cubicBezTo>
                <a:cubicBezTo>
                  <a:pt x="2042" y="4331"/>
                  <a:pt x="2148" y="4243"/>
                  <a:pt x="2288" y="4120"/>
                </a:cubicBezTo>
                <a:cubicBezTo>
                  <a:pt x="2394" y="4349"/>
                  <a:pt x="2429" y="4525"/>
                  <a:pt x="2553" y="4666"/>
                </a:cubicBezTo>
                <a:cubicBezTo>
                  <a:pt x="2711" y="4877"/>
                  <a:pt x="2887" y="5124"/>
                  <a:pt x="3116" y="5246"/>
                </a:cubicBezTo>
                <a:cubicBezTo>
                  <a:pt x="3213" y="5302"/>
                  <a:pt x="3303" y="5329"/>
                  <a:pt x="3382" y="5329"/>
                </a:cubicBezTo>
                <a:cubicBezTo>
                  <a:pt x="3577" y="5329"/>
                  <a:pt x="3712" y="5169"/>
                  <a:pt x="3750" y="4894"/>
                </a:cubicBezTo>
                <a:cubicBezTo>
                  <a:pt x="3785" y="4577"/>
                  <a:pt x="3767" y="4260"/>
                  <a:pt x="3750" y="3944"/>
                </a:cubicBezTo>
                <a:cubicBezTo>
                  <a:pt x="3715" y="3486"/>
                  <a:pt x="3732" y="3451"/>
                  <a:pt x="4173" y="3328"/>
                </a:cubicBezTo>
                <a:cubicBezTo>
                  <a:pt x="4401" y="3239"/>
                  <a:pt x="4647" y="3204"/>
                  <a:pt x="4858" y="3099"/>
                </a:cubicBezTo>
                <a:cubicBezTo>
                  <a:pt x="5088" y="2993"/>
                  <a:pt x="5334" y="2852"/>
                  <a:pt x="5351" y="2554"/>
                </a:cubicBezTo>
                <a:cubicBezTo>
                  <a:pt x="4959" y="2192"/>
                  <a:pt x="4735" y="2088"/>
                  <a:pt x="3959" y="2088"/>
                </a:cubicBezTo>
                <a:cubicBezTo>
                  <a:pt x="3829" y="2088"/>
                  <a:pt x="3684" y="2091"/>
                  <a:pt x="3521" y="2096"/>
                </a:cubicBezTo>
                <a:cubicBezTo>
                  <a:pt x="3433" y="1374"/>
                  <a:pt x="3626" y="599"/>
                  <a:pt x="30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5"/>
          <p:cNvSpPr/>
          <p:nvPr/>
        </p:nvSpPr>
        <p:spPr>
          <a:xfrm>
            <a:off x="4386856" y="4867078"/>
            <a:ext cx="182126" cy="177696"/>
          </a:xfrm>
          <a:custGeom>
            <a:avLst/>
            <a:gdLst/>
            <a:ahLst/>
            <a:cxnLst/>
            <a:rect l="l" t="t" r="r" b="b"/>
            <a:pathLst>
              <a:path w="6126" h="5977" extrusionOk="0">
                <a:moveTo>
                  <a:pt x="3380" y="278"/>
                </a:moveTo>
                <a:cubicBezTo>
                  <a:pt x="3608" y="524"/>
                  <a:pt x="3732" y="787"/>
                  <a:pt x="3784" y="1052"/>
                </a:cubicBezTo>
                <a:cubicBezTo>
                  <a:pt x="3784" y="1087"/>
                  <a:pt x="3802" y="1123"/>
                  <a:pt x="3802" y="1175"/>
                </a:cubicBezTo>
                <a:cubicBezTo>
                  <a:pt x="3819" y="1210"/>
                  <a:pt x="3819" y="1245"/>
                  <a:pt x="3819" y="1299"/>
                </a:cubicBezTo>
                <a:cubicBezTo>
                  <a:pt x="3837" y="1386"/>
                  <a:pt x="3837" y="1475"/>
                  <a:pt x="3837" y="1580"/>
                </a:cubicBezTo>
                <a:cubicBezTo>
                  <a:pt x="3854" y="1844"/>
                  <a:pt x="3854" y="2125"/>
                  <a:pt x="3890" y="2390"/>
                </a:cubicBezTo>
                <a:cubicBezTo>
                  <a:pt x="4048" y="2386"/>
                  <a:pt x="4206" y="2379"/>
                  <a:pt x="4362" y="2379"/>
                </a:cubicBezTo>
                <a:cubicBezTo>
                  <a:pt x="4867" y="2379"/>
                  <a:pt x="5352" y="2444"/>
                  <a:pt x="5755" y="2848"/>
                </a:cubicBezTo>
                <a:cubicBezTo>
                  <a:pt x="5598" y="3270"/>
                  <a:pt x="5246" y="3411"/>
                  <a:pt x="4894" y="3517"/>
                </a:cubicBezTo>
                <a:cubicBezTo>
                  <a:pt x="4101" y="3763"/>
                  <a:pt x="4119" y="3763"/>
                  <a:pt x="4136" y="4608"/>
                </a:cubicBezTo>
                <a:cubicBezTo>
                  <a:pt x="4136" y="4801"/>
                  <a:pt x="4136" y="5012"/>
                  <a:pt x="4101" y="5223"/>
                </a:cubicBezTo>
                <a:cubicBezTo>
                  <a:pt x="4061" y="5489"/>
                  <a:pt x="3931" y="5614"/>
                  <a:pt x="3726" y="5614"/>
                </a:cubicBezTo>
                <a:cubicBezTo>
                  <a:pt x="3659" y="5614"/>
                  <a:pt x="3584" y="5601"/>
                  <a:pt x="3502" y="5575"/>
                </a:cubicBezTo>
                <a:cubicBezTo>
                  <a:pt x="3185" y="5470"/>
                  <a:pt x="3028" y="5223"/>
                  <a:pt x="2887" y="4942"/>
                </a:cubicBezTo>
                <a:cubicBezTo>
                  <a:pt x="2816" y="4784"/>
                  <a:pt x="2746" y="4625"/>
                  <a:pt x="2622" y="4378"/>
                </a:cubicBezTo>
                <a:cubicBezTo>
                  <a:pt x="2464" y="4573"/>
                  <a:pt x="2359" y="4695"/>
                  <a:pt x="2235" y="4801"/>
                </a:cubicBezTo>
                <a:cubicBezTo>
                  <a:pt x="1988" y="4995"/>
                  <a:pt x="1760" y="5223"/>
                  <a:pt x="1479" y="5364"/>
                </a:cubicBezTo>
                <a:cubicBezTo>
                  <a:pt x="1375" y="5423"/>
                  <a:pt x="1285" y="5457"/>
                  <a:pt x="1207" y="5457"/>
                </a:cubicBezTo>
                <a:cubicBezTo>
                  <a:pt x="1191" y="5457"/>
                  <a:pt x="1176" y="5456"/>
                  <a:pt x="1162" y="5453"/>
                </a:cubicBezTo>
                <a:lnTo>
                  <a:pt x="1144" y="5453"/>
                </a:lnTo>
                <a:cubicBezTo>
                  <a:pt x="1127" y="5435"/>
                  <a:pt x="1108" y="5435"/>
                  <a:pt x="1091" y="5418"/>
                </a:cubicBezTo>
                <a:cubicBezTo>
                  <a:pt x="1056" y="5399"/>
                  <a:pt x="1038" y="5382"/>
                  <a:pt x="1021" y="5329"/>
                </a:cubicBezTo>
                <a:cubicBezTo>
                  <a:pt x="1003" y="5312"/>
                  <a:pt x="1003" y="5294"/>
                  <a:pt x="1003" y="5258"/>
                </a:cubicBezTo>
                <a:cubicBezTo>
                  <a:pt x="986" y="5206"/>
                  <a:pt x="967" y="5118"/>
                  <a:pt x="986" y="5030"/>
                </a:cubicBezTo>
                <a:cubicBezTo>
                  <a:pt x="1038" y="4695"/>
                  <a:pt x="1144" y="4361"/>
                  <a:pt x="1249" y="4045"/>
                </a:cubicBezTo>
                <a:cubicBezTo>
                  <a:pt x="1479" y="3376"/>
                  <a:pt x="1496" y="3376"/>
                  <a:pt x="897" y="3041"/>
                </a:cubicBezTo>
                <a:cubicBezTo>
                  <a:pt x="669" y="2900"/>
                  <a:pt x="352" y="2759"/>
                  <a:pt x="439" y="2425"/>
                </a:cubicBezTo>
                <a:cubicBezTo>
                  <a:pt x="528" y="2090"/>
                  <a:pt x="862" y="2090"/>
                  <a:pt x="1144" y="2090"/>
                </a:cubicBezTo>
                <a:cubicBezTo>
                  <a:pt x="1479" y="2073"/>
                  <a:pt x="1796" y="2073"/>
                  <a:pt x="2200" y="2073"/>
                </a:cubicBezTo>
                <a:cubicBezTo>
                  <a:pt x="2359" y="1351"/>
                  <a:pt x="2781" y="771"/>
                  <a:pt x="3380" y="278"/>
                </a:cubicBezTo>
                <a:close/>
                <a:moveTo>
                  <a:pt x="3425" y="0"/>
                </a:moveTo>
                <a:cubicBezTo>
                  <a:pt x="3247" y="0"/>
                  <a:pt x="3048" y="138"/>
                  <a:pt x="2816" y="419"/>
                </a:cubicBezTo>
                <a:cubicBezTo>
                  <a:pt x="2464" y="823"/>
                  <a:pt x="2183" y="1299"/>
                  <a:pt x="1866" y="1738"/>
                </a:cubicBezTo>
                <a:cubicBezTo>
                  <a:pt x="1514" y="1773"/>
                  <a:pt x="1127" y="1792"/>
                  <a:pt x="739" y="1844"/>
                </a:cubicBezTo>
                <a:cubicBezTo>
                  <a:pt x="423" y="1879"/>
                  <a:pt x="141" y="2020"/>
                  <a:pt x="70" y="2355"/>
                </a:cubicBezTo>
                <a:cubicBezTo>
                  <a:pt x="0" y="2742"/>
                  <a:pt x="193" y="3005"/>
                  <a:pt x="493" y="3200"/>
                </a:cubicBezTo>
                <a:cubicBezTo>
                  <a:pt x="669" y="3322"/>
                  <a:pt x="845" y="3428"/>
                  <a:pt x="1056" y="3533"/>
                </a:cubicBezTo>
                <a:cubicBezTo>
                  <a:pt x="967" y="3763"/>
                  <a:pt x="880" y="3974"/>
                  <a:pt x="827" y="4185"/>
                </a:cubicBezTo>
                <a:cubicBezTo>
                  <a:pt x="739" y="4449"/>
                  <a:pt x="651" y="4730"/>
                  <a:pt x="634" y="4995"/>
                </a:cubicBezTo>
                <a:cubicBezTo>
                  <a:pt x="615" y="5312"/>
                  <a:pt x="686" y="5540"/>
                  <a:pt x="810" y="5681"/>
                </a:cubicBezTo>
                <a:cubicBezTo>
                  <a:pt x="909" y="5771"/>
                  <a:pt x="1036" y="5820"/>
                  <a:pt x="1183" y="5820"/>
                </a:cubicBezTo>
                <a:cubicBezTo>
                  <a:pt x="1324" y="5820"/>
                  <a:pt x="1483" y="5776"/>
                  <a:pt x="1655" y="5681"/>
                </a:cubicBezTo>
                <a:cubicBezTo>
                  <a:pt x="1953" y="5523"/>
                  <a:pt x="2200" y="5294"/>
                  <a:pt x="2517" y="5082"/>
                </a:cubicBezTo>
                <a:cubicBezTo>
                  <a:pt x="2693" y="5294"/>
                  <a:pt x="2833" y="5523"/>
                  <a:pt x="3028" y="5681"/>
                </a:cubicBezTo>
                <a:cubicBezTo>
                  <a:pt x="3220" y="5861"/>
                  <a:pt x="3452" y="5976"/>
                  <a:pt x="3713" y="5976"/>
                </a:cubicBezTo>
                <a:cubicBezTo>
                  <a:pt x="3809" y="5976"/>
                  <a:pt x="3910" y="5961"/>
                  <a:pt x="4013" y="5927"/>
                </a:cubicBezTo>
                <a:cubicBezTo>
                  <a:pt x="4382" y="5787"/>
                  <a:pt x="4471" y="5453"/>
                  <a:pt x="4471" y="5101"/>
                </a:cubicBezTo>
                <a:cubicBezTo>
                  <a:pt x="4488" y="4749"/>
                  <a:pt x="4471" y="4397"/>
                  <a:pt x="4471" y="4045"/>
                </a:cubicBezTo>
                <a:cubicBezTo>
                  <a:pt x="4823" y="3921"/>
                  <a:pt x="5157" y="3833"/>
                  <a:pt x="5457" y="3693"/>
                </a:cubicBezTo>
                <a:cubicBezTo>
                  <a:pt x="5774" y="3533"/>
                  <a:pt x="6126" y="3305"/>
                  <a:pt x="6091" y="2918"/>
                </a:cubicBezTo>
                <a:cubicBezTo>
                  <a:pt x="6072" y="2477"/>
                  <a:pt x="5685" y="2320"/>
                  <a:pt x="5316" y="2196"/>
                </a:cubicBezTo>
                <a:cubicBezTo>
                  <a:pt x="4981" y="2108"/>
                  <a:pt x="4629" y="2073"/>
                  <a:pt x="4242" y="2003"/>
                </a:cubicBezTo>
                <a:lnTo>
                  <a:pt x="4189" y="1527"/>
                </a:lnTo>
                <a:cubicBezTo>
                  <a:pt x="4189" y="1475"/>
                  <a:pt x="4171" y="1421"/>
                  <a:pt x="4171" y="1369"/>
                </a:cubicBezTo>
                <a:cubicBezTo>
                  <a:pt x="4119" y="1104"/>
                  <a:pt x="4101" y="841"/>
                  <a:pt x="3995" y="595"/>
                </a:cubicBezTo>
                <a:cubicBezTo>
                  <a:pt x="3822" y="200"/>
                  <a:pt x="3639" y="0"/>
                  <a:pt x="34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5"/>
          <p:cNvSpPr/>
          <p:nvPr/>
        </p:nvSpPr>
        <p:spPr>
          <a:xfrm>
            <a:off x="4397321" y="4875313"/>
            <a:ext cx="160661" cy="158699"/>
          </a:xfrm>
          <a:custGeom>
            <a:avLst/>
            <a:gdLst/>
            <a:ahLst/>
            <a:cxnLst/>
            <a:rect l="l" t="t" r="r" b="b"/>
            <a:pathLst>
              <a:path w="5404" h="5338" extrusionOk="0">
                <a:moveTo>
                  <a:pt x="3028" y="1"/>
                </a:moveTo>
                <a:cubicBezTo>
                  <a:pt x="2429" y="510"/>
                  <a:pt x="2007" y="1074"/>
                  <a:pt x="1848" y="1796"/>
                </a:cubicBezTo>
                <a:cubicBezTo>
                  <a:pt x="1460" y="1796"/>
                  <a:pt x="1127" y="1796"/>
                  <a:pt x="792" y="1813"/>
                </a:cubicBezTo>
                <a:cubicBezTo>
                  <a:pt x="510" y="1813"/>
                  <a:pt x="176" y="1813"/>
                  <a:pt x="87" y="2148"/>
                </a:cubicBezTo>
                <a:cubicBezTo>
                  <a:pt x="0" y="2482"/>
                  <a:pt x="317" y="2623"/>
                  <a:pt x="545" y="2764"/>
                </a:cubicBezTo>
                <a:cubicBezTo>
                  <a:pt x="1144" y="3099"/>
                  <a:pt x="1127" y="3099"/>
                  <a:pt x="897" y="3768"/>
                </a:cubicBezTo>
                <a:cubicBezTo>
                  <a:pt x="792" y="4084"/>
                  <a:pt x="686" y="4418"/>
                  <a:pt x="634" y="4753"/>
                </a:cubicBezTo>
                <a:cubicBezTo>
                  <a:pt x="597" y="5032"/>
                  <a:pt x="678" y="5177"/>
                  <a:pt x="847" y="5177"/>
                </a:cubicBezTo>
                <a:cubicBezTo>
                  <a:pt x="923" y="5177"/>
                  <a:pt x="1017" y="5148"/>
                  <a:pt x="1127" y="5087"/>
                </a:cubicBezTo>
                <a:cubicBezTo>
                  <a:pt x="1408" y="4946"/>
                  <a:pt x="1636" y="4718"/>
                  <a:pt x="1883" y="4524"/>
                </a:cubicBezTo>
                <a:cubicBezTo>
                  <a:pt x="2007" y="4418"/>
                  <a:pt x="2094" y="4296"/>
                  <a:pt x="2270" y="4101"/>
                </a:cubicBezTo>
                <a:cubicBezTo>
                  <a:pt x="2394" y="4348"/>
                  <a:pt x="2464" y="4507"/>
                  <a:pt x="2535" y="4665"/>
                </a:cubicBezTo>
                <a:cubicBezTo>
                  <a:pt x="2676" y="4946"/>
                  <a:pt x="2833" y="5193"/>
                  <a:pt x="3150" y="5298"/>
                </a:cubicBezTo>
                <a:cubicBezTo>
                  <a:pt x="3232" y="5324"/>
                  <a:pt x="3307" y="5337"/>
                  <a:pt x="3374" y="5337"/>
                </a:cubicBezTo>
                <a:cubicBezTo>
                  <a:pt x="3579" y="5337"/>
                  <a:pt x="3709" y="5212"/>
                  <a:pt x="3749" y="4946"/>
                </a:cubicBezTo>
                <a:cubicBezTo>
                  <a:pt x="3784" y="4735"/>
                  <a:pt x="3784" y="4524"/>
                  <a:pt x="3784" y="4331"/>
                </a:cubicBezTo>
                <a:cubicBezTo>
                  <a:pt x="3767" y="3486"/>
                  <a:pt x="3749" y="3486"/>
                  <a:pt x="4542" y="3240"/>
                </a:cubicBezTo>
                <a:cubicBezTo>
                  <a:pt x="4911" y="3134"/>
                  <a:pt x="5246" y="2993"/>
                  <a:pt x="5403" y="2571"/>
                </a:cubicBezTo>
                <a:cubicBezTo>
                  <a:pt x="5000" y="2167"/>
                  <a:pt x="4515" y="2102"/>
                  <a:pt x="4002" y="2102"/>
                </a:cubicBezTo>
                <a:cubicBezTo>
                  <a:pt x="3844" y="2102"/>
                  <a:pt x="3683" y="2109"/>
                  <a:pt x="3521" y="2113"/>
                </a:cubicBezTo>
                <a:cubicBezTo>
                  <a:pt x="3432" y="1409"/>
                  <a:pt x="3626" y="634"/>
                  <a:pt x="30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5"/>
          <p:cNvSpPr/>
          <p:nvPr/>
        </p:nvSpPr>
        <p:spPr>
          <a:xfrm>
            <a:off x="4153446" y="4867108"/>
            <a:ext cx="187864" cy="177548"/>
          </a:xfrm>
          <a:custGeom>
            <a:avLst/>
            <a:gdLst/>
            <a:ahLst/>
            <a:cxnLst/>
            <a:rect l="l" t="t" r="r" b="b"/>
            <a:pathLst>
              <a:path w="6319" h="5972" extrusionOk="0">
                <a:moveTo>
                  <a:pt x="3503" y="294"/>
                </a:moveTo>
                <a:cubicBezTo>
                  <a:pt x="3538" y="329"/>
                  <a:pt x="3573" y="364"/>
                  <a:pt x="3591" y="399"/>
                </a:cubicBezTo>
                <a:cubicBezTo>
                  <a:pt x="3608" y="418"/>
                  <a:pt x="3626" y="453"/>
                  <a:pt x="3643" y="470"/>
                </a:cubicBezTo>
                <a:cubicBezTo>
                  <a:pt x="3662" y="505"/>
                  <a:pt x="3679" y="540"/>
                  <a:pt x="3697" y="558"/>
                </a:cubicBezTo>
                <a:cubicBezTo>
                  <a:pt x="4031" y="1139"/>
                  <a:pt x="3890" y="1791"/>
                  <a:pt x="3995" y="2389"/>
                </a:cubicBezTo>
                <a:cubicBezTo>
                  <a:pt x="4153" y="2385"/>
                  <a:pt x="4311" y="2378"/>
                  <a:pt x="4468" y="2378"/>
                </a:cubicBezTo>
                <a:cubicBezTo>
                  <a:pt x="4962" y="2378"/>
                  <a:pt x="5444" y="2441"/>
                  <a:pt x="5844" y="2828"/>
                </a:cubicBezTo>
                <a:cubicBezTo>
                  <a:pt x="5756" y="3180"/>
                  <a:pt x="5492" y="3321"/>
                  <a:pt x="5228" y="3445"/>
                </a:cubicBezTo>
                <a:cubicBezTo>
                  <a:pt x="4999" y="3532"/>
                  <a:pt x="4753" y="3586"/>
                  <a:pt x="4523" y="3656"/>
                </a:cubicBezTo>
                <a:cubicBezTo>
                  <a:pt x="4260" y="3727"/>
                  <a:pt x="4171" y="3868"/>
                  <a:pt x="4190" y="4149"/>
                </a:cubicBezTo>
                <a:cubicBezTo>
                  <a:pt x="4225" y="4466"/>
                  <a:pt x="4242" y="4783"/>
                  <a:pt x="4225" y="5100"/>
                </a:cubicBezTo>
                <a:cubicBezTo>
                  <a:pt x="4190" y="5436"/>
                  <a:pt x="4032" y="5627"/>
                  <a:pt x="3808" y="5627"/>
                </a:cubicBezTo>
                <a:cubicBezTo>
                  <a:pt x="3692" y="5627"/>
                  <a:pt x="3559" y="5576"/>
                  <a:pt x="3415" y="5469"/>
                </a:cubicBezTo>
                <a:cubicBezTo>
                  <a:pt x="3239" y="5328"/>
                  <a:pt x="3115" y="5100"/>
                  <a:pt x="2974" y="4905"/>
                </a:cubicBezTo>
                <a:cubicBezTo>
                  <a:pt x="2887" y="4765"/>
                  <a:pt x="2834" y="4607"/>
                  <a:pt x="2728" y="4413"/>
                </a:cubicBezTo>
                <a:cubicBezTo>
                  <a:pt x="2465" y="4677"/>
                  <a:pt x="2253" y="4905"/>
                  <a:pt x="2007" y="5100"/>
                </a:cubicBezTo>
                <a:cubicBezTo>
                  <a:pt x="1813" y="5262"/>
                  <a:pt x="1589" y="5438"/>
                  <a:pt x="1294" y="5438"/>
                </a:cubicBezTo>
                <a:cubicBezTo>
                  <a:pt x="1268" y="5438"/>
                  <a:pt x="1241" y="5436"/>
                  <a:pt x="1214" y="5434"/>
                </a:cubicBezTo>
                <a:cubicBezTo>
                  <a:pt x="1179" y="5417"/>
                  <a:pt x="1162" y="5381"/>
                  <a:pt x="1144" y="5363"/>
                </a:cubicBezTo>
                <a:cubicBezTo>
                  <a:pt x="1127" y="5328"/>
                  <a:pt x="1109" y="5293"/>
                  <a:pt x="1109" y="5257"/>
                </a:cubicBezTo>
                <a:cubicBezTo>
                  <a:pt x="1092" y="5241"/>
                  <a:pt x="1092" y="5222"/>
                  <a:pt x="1092" y="5205"/>
                </a:cubicBezTo>
                <a:cubicBezTo>
                  <a:pt x="1073" y="5187"/>
                  <a:pt x="1073" y="5152"/>
                  <a:pt x="1073" y="5135"/>
                </a:cubicBezTo>
                <a:cubicBezTo>
                  <a:pt x="1056" y="4994"/>
                  <a:pt x="1109" y="4835"/>
                  <a:pt x="1144" y="4694"/>
                </a:cubicBezTo>
                <a:cubicBezTo>
                  <a:pt x="1232" y="4377"/>
                  <a:pt x="1338" y="4061"/>
                  <a:pt x="1461" y="3744"/>
                </a:cubicBezTo>
                <a:cubicBezTo>
                  <a:pt x="1549" y="3497"/>
                  <a:pt x="1496" y="3304"/>
                  <a:pt x="1249" y="3180"/>
                </a:cubicBezTo>
                <a:cubicBezTo>
                  <a:pt x="1073" y="3075"/>
                  <a:pt x="880" y="2987"/>
                  <a:pt x="740" y="2847"/>
                </a:cubicBezTo>
                <a:cubicBezTo>
                  <a:pt x="634" y="2758"/>
                  <a:pt x="528" y="2547"/>
                  <a:pt x="545" y="2424"/>
                </a:cubicBezTo>
                <a:cubicBezTo>
                  <a:pt x="580" y="2319"/>
                  <a:pt x="775" y="2143"/>
                  <a:pt x="897" y="2143"/>
                </a:cubicBezTo>
                <a:cubicBezTo>
                  <a:pt x="1122" y="2125"/>
                  <a:pt x="1352" y="2120"/>
                  <a:pt x="1585" y="2120"/>
                </a:cubicBezTo>
                <a:cubicBezTo>
                  <a:pt x="1810" y="2120"/>
                  <a:pt x="2038" y="2124"/>
                  <a:pt x="2270" y="2124"/>
                </a:cubicBezTo>
                <a:cubicBezTo>
                  <a:pt x="2482" y="1403"/>
                  <a:pt x="2834" y="770"/>
                  <a:pt x="3503" y="294"/>
                </a:cubicBezTo>
                <a:close/>
                <a:moveTo>
                  <a:pt x="3528" y="0"/>
                </a:moveTo>
                <a:cubicBezTo>
                  <a:pt x="3353" y="0"/>
                  <a:pt x="3156" y="133"/>
                  <a:pt x="2922" y="399"/>
                </a:cubicBezTo>
                <a:cubicBezTo>
                  <a:pt x="2570" y="805"/>
                  <a:pt x="2306" y="1262"/>
                  <a:pt x="1953" y="1772"/>
                </a:cubicBezTo>
                <a:cubicBezTo>
                  <a:pt x="1848" y="1772"/>
                  <a:pt x="1719" y="1765"/>
                  <a:pt x="1577" y="1765"/>
                </a:cubicBezTo>
                <a:cubicBezTo>
                  <a:pt x="1506" y="1765"/>
                  <a:pt x="1432" y="1767"/>
                  <a:pt x="1355" y="1772"/>
                </a:cubicBezTo>
                <a:cubicBezTo>
                  <a:pt x="1109" y="1791"/>
                  <a:pt x="862" y="1807"/>
                  <a:pt x="634" y="1896"/>
                </a:cubicBezTo>
                <a:cubicBezTo>
                  <a:pt x="141" y="2072"/>
                  <a:pt x="0" y="2547"/>
                  <a:pt x="334" y="2969"/>
                </a:cubicBezTo>
                <a:cubicBezTo>
                  <a:pt x="440" y="3110"/>
                  <a:pt x="616" y="3199"/>
                  <a:pt x="775" y="3304"/>
                </a:cubicBezTo>
                <a:cubicBezTo>
                  <a:pt x="880" y="3392"/>
                  <a:pt x="1003" y="3462"/>
                  <a:pt x="1144" y="3551"/>
                </a:cubicBezTo>
                <a:cubicBezTo>
                  <a:pt x="1056" y="3814"/>
                  <a:pt x="951" y="4025"/>
                  <a:pt x="897" y="4272"/>
                </a:cubicBezTo>
                <a:cubicBezTo>
                  <a:pt x="827" y="4589"/>
                  <a:pt x="740" y="4924"/>
                  <a:pt x="740" y="5257"/>
                </a:cubicBezTo>
                <a:cubicBezTo>
                  <a:pt x="740" y="5398"/>
                  <a:pt x="775" y="5504"/>
                  <a:pt x="845" y="5593"/>
                </a:cubicBezTo>
                <a:cubicBezTo>
                  <a:pt x="928" y="5730"/>
                  <a:pt x="1074" y="5803"/>
                  <a:pt x="1260" y="5803"/>
                </a:cubicBezTo>
                <a:cubicBezTo>
                  <a:pt x="1312" y="5803"/>
                  <a:pt x="1368" y="5797"/>
                  <a:pt x="1425" y="5786"/>
                </a:cubicBezTo>
                <a:cubicBezTo>
                  <a:pt x="1601" y="5750"/>
                  <a:pt x="1777" y="5680"/>
                  <a:pt x="1937" y="5574"/>
                </a:cubicBezTo>
                <a:cubicBezTo>
                  <a:pt x="2165" y="5434"/>
                  <a:pt x="2376" y="5241"/>
                  <a:pt x="2622" y="5065"/>
                </a:cubicBezTo>
                <a:cubicBezTo>
                  <a:pt x="2763" y="5257"/>
                  <a:pt x="2887" y="5469"/>
                  <a:pt x="3063" y="5645"/>
                </a:cubicBezTo>
                <a:cubicBezTo>
                  <a:pt x="3274" y="5843"/>
                  <a:pt x="3525" y="5972"/>
                  <a:pt x="3800" y="5972"/>
                </a:cubicBezTo>
                <a:cubicBezTo>
                  <a:pt x="3892" y="5972"/>
                  <a:pt x="3987" y="5957"/>
                  <a:pt x="4084" y="5926"/>
                </a:cubicBezTo>
                <a:cubicBezTo>
                  <a:pt x="4507" y="5786"/>
                  <a:pt x="4559" y="5434"/>
                  <a:pt x="4577" y="5065"/>
                </a:cubicBezTo>
                <a:cubicBezTo>
                  <a:pt x="4594" y="4729"/>
                  <a:pt x="4577" y="4396"/>
                  <a:pt x="4577" y="4025"/>
                </a:cubicBezTo>
                <a:cubicBezTo>
                  <a:pt x="4788" y="3973"/>
                  <a:pt x="4999" y="3938"/>
                  <a:pt x="5175" y="3849"/>
                </a:cubicBezTo>
                <a:cubicBezTo>
                  <a:pt x="5474" y="3692"/>
                  <a:pt x="5774" y="3532"/>
                  <a:pt x="6020" y="3321"/>
                </a:cubicBezTo>
                <a:cubicBezTo>
                  <a:pt x="6319" y="3023"/>
                  <a:pt x="6302" y="2688"/>
                  <a:pt x="5932" y="2476"/>
                </a:cubicBezTo>
                <a:cubicBezTo>
                  <a:pt x="5615" y="2283"/>
                  <a:pt x="5246" y="2195"/>
                  <a:pt x="4894" y="2089"/>
                </a:cubicBezTo>
                <a:cubicBezTo>
                  <a:pt x="4718" y="2037"/>
                  <a:pt x="4542" y="2054"/>
                  <a:pt x="4347" y="2019"/>
                </a:cubicBezTo>
                <a:cubicBezTo>
                  <a:pt x="4312" y="1791"/>
                  <a:pt x="4295" y="1579"/>
                  <a:pt x="4260" y="1385"/>
                </a:cubicBezTo>
                <a:cubicBezTo>
                  <a:pt x="4260" y="1350"/>
                  <a:pt x="4260" y="1333"/>
                  <a:pt x="4242" y="1298"/>
                </a:cubicBezTo>
                <a:cubicBezTo>
                  <a:pt x="4207" y="1051"/>
                  <a:pt x="4171" y="805"/>
                  <a:pt x="4084" y="558"/>
                </a:cubicBezTo>
                <a:cubicBezTo>
                  <a:pt x="3912" y="186"/>
                  <a:pt x="3735" y="0"/>
                  <a:pt x="35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"/>
          <p:cNvSpPr/>
          <p:nvPr/>
        </p:nvSpPr>
        <p:spPr>
          <a:xfrm>
            <a:off x="4169143" y="4875819"/>
            <a:ext cx="158074" cy="158610"/>
          </a:xfrm>
          <a:custGeom>
            <a:avLst/>
            <a:gdLst/>
            <a:ahLst/>
            <a:cxnLst/>
            <a:rect l="l" t="t" r="r" b="b"/>
            <a:pathLst>
              <a:path w="5317" h="5335" extrusionOk="0">
                <a:moveTo>
                  <a:pt x="2975" y="1"/>
                </a:moveTo>
                <a:cubicBezTo>
                  <a:pt x="2306" y="477"/>
                  <a:pt x="1954" y="1110"/>
                  <a:pt x="1742" y="1831"/>
                </a:cubicBezTo>
                <a:cubicBezTo>
                  <a:pt x="1510" y="1831"/>
                  <a:pt x="1282" y="1827"/>
                  <a:pt x="1057" y="1827"/>
                </a:cubicBezTo>
                <a:cubicBezTo>
                  <a:pt x="824" y="1827"/>
                  <a:pt x="594" y="1832"/>
                  <a:pt x="369" y="1850"/>
                </a:cubicBezTo>
                <a:cubicBezTo>
                  <a:pt x="247" y="1850"/>
                  <a:pt x="52" y="2007"/>
                  <a:pt x="17" y="2131"/>
                </a:cubicBezTo>
                <a:cubicBezTo>
                  <a:pt x="0" y="2254"/>
                  <a:pt x="106" y="2465"/>
                  <a:pt x="212" y="2554"/>
                </a:cubicBezTo>
                <a:cubicBezTo>
                  <a:pt x="352" y="2694"/>
                  <a:pt x="545" y="2782"/>
                  <a:pt x="721" y="2887"/>
                </a:cubicBezTo>
                <a:cubicBezTo>
                  <a:pt x="968" y="3011"/>
                  <a:pt x="1038" y="3204"/>
                  <a:pt x="933" y="3451"/>
                </a:cubicBezTo>
                <a:cubicBezTo>
                  <a:pt x="810" y="3768"/>
                  <a:pt x="704" y="4084"/>
                  <a:pt x="616" y="4401"/>
                </a:cubicBezTo>
                <a:cubicBezTo>
                  <a:pt x="545" y="4648"/>
                  <a:pt x="475" y="4912"/>
                  <a:pt x="686" y="5141"/>
                </a:cubicBezTo>
                <a:cubicBezTo>
                  <a:pt x="713" y="5143"/>
                  <a:pt x="740" y="5145"/>
                  <a:pt x="766" y="5145"/>
                </a:cubicBezTo>
                <a:cubicBezTo>
                  <a:pt x="1061" y="5145"/>
                  <a:pt x="1285" y="4969"/>
                  <a:pt x="1479" y="4807"/>
                </a:cubicBezTo>
                <a:cubicBezTo>
                  <a:pt x="1725" y="4612"/>
                  <a:pt x="1937" y="4384"/>
                  <a:pt x="2218" y="4120"/>
                </a:cubicBezTo>
                <a:cubicBezTo>
                  <a:pt x="2306" y="4314"/>
                  <a:pt x="2359" y="4472"/>
                  <a:pt x="2446" y="4612"/>
                </a:cubicBezTo>
                <a:cubicBezTo>
                  <a:pt x="2587" y="4807"/>
                  <a:pt x="2711" y="5035"/>
                  <a:pt x="2887" y="5176"/>
                </a:cubicBezTo>
                <a:cubicBezTo>
                  <a:pt x="3031" y="5283"/>
                  <a:pt x="3164" y="5334"/>
                  <a:pt x="3280" y="5334"/>
                </a:cubicBezTo>
                <a:cubicBezTo>
                  <a:pt x="3504" y="5334"/>
                  <a:pt x="3662" y="5143"/>
                  <a:pt x="3697" y="4807"/>
                </a:cubicBezTo>
                <a:cubicBezTo>
                  <a:pt x="3714" y="4490"/>
                  <a:pt x="3697" y="4155"/>
                  <a:pt x="3662" y="3856"/>
                </a:cubicBezTo>
                <a:cubicBezTo>
                  <a:pt x="3643" y="3575"/>
                  <a:pt x="3732" y="3434"/>
                  <a:pt x="3995" y="3363"/>
                </a:cubicBezTo>
                <a:cubicBezTo>
                  <a:pt x="4225" y="3293"/>
                  <a:pt x="4471" y="3239"/>
                  <a:pt x="4700" y="3152"/>
                </a:cubicBezTo>
                <a:cubicBezTo>
                  <a:pt x="4964" y="3028"/>
                  <a:pt x="5228" y="2906"/>
                  <a:pt x="5316" y="2535"/>
                </a:cubicBezTo>
                <a:cubicBezTo>
                  <a:pt x="4916" y="2148"/>
                  <a:pt x="4434" y="2085"/>
                  <a:pt x="3940" y="2085"/>
                </a:cubicBezTo>
                <a:cubicBezTo>
                  <a:pt x="3783" y="2085"/>
                  <a:pt x="3625" y="2092"/>
                  <a:pt x="3467" y="2096"/>
                </a:cubicBezTo>
                <a:cubicBezTo>
                  <a:pt x="3345" y="1392"/>
                  <a:pt x="3556" y="634"/>
                  <a:pt x="29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"/>
          <p:cNvSpPr/>
          <p:nvPr/>
        </p:nvSpPr>
        <p:spPr>
          <a:xfrm>
            <a:off x="4296299" y="4938103"/>
            <a:ext cx="8949" cy="1605"/>
          </a:xfrm>
          <a:custGeom>
            <a:avLst/>
            <a:gdLst/>
            <a:ahLst/>
            <a:cxnLst/>
            <a:rect l="l" t="t" r="r" b="b"/>
            <a:pathLst>
              <a:path w="301" h="54" extrusionOk="0">
                <a:moveTo>
                  <a:pt x="0" y="1"/>
                </a:moveTo>
                <a:lnTo>
                  <a:pt x="0" y="1"/>
                </a:lnTo>
                <a:cubicBezTo>
                  <a:pt x="106" y="18"/>
                  <a:pt x="194" y="18"/>
                  <a:pt x="300" y="53"/>
                </a:cubicBezTo>
                <a:cubicBezTo>
                  <a:pt x="194" y="18"/>
                  <a:pt x="106" y="18"/>
                  <a:pt x="0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5"/>
          <p:cNvSpPr/>
          <p:nvPr/>
        </p:nvSpPr>
        <p:spPr>
          <a:xfrm>
            <a:off x="4272217" y="4938103"/>
            <a:ext cx="24111" cy="30"/>
          </a:xfrm>
          <a:custGeom>
            <a:avLst/>
            <a:gdLst/>
            <a:ahLst/>
            <a:cxnLst/>
            <a:rect l="l" t="t" r="r" b="b"/>
            <a:pathLst>
              <a:path w="811" h="1" extrusionOk="0">
                <a:moveTo>
                  <a:pt x="493" y="1"/>
                </a:moveTo>
                <a:lnTo>
                  <a:pt x="0" y="1"/>
                </a:lnTo>
                <a:lnTo>
                  <a:pt x="0" y="1"/>
                </a:lnTo>
                <a:lnTo>
                  <a:pt x="512" y="1"/>
                </a:lnTo>
                <a:lnTo>
                  <a:pt x="810" y="1"/>
                </a:lnTo>
                <a:lnTo>
                  <a:pt x="810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5"/>
          <p:cNvSpPr/>
          <p:nvPr/>
        </p:nvSpPr>
        <p:spPr>
          <a:xfrm>
            <a:off x="4313572" y="4942295"/>
            <a:ext cx="5768" cy="2646"/>
          </a:xfrm>
          <a:custGeom>
            <a:avLst/>
            <a:gdLst/>
            <a:ahLst/>
            <a:cxnLst/>
            <a:rect l="l" t="t" r="r" b="b"/>
            <a:pathLst>
              <a:path w="194" h="89" extrusionOk="0">
                <a:moveTo>
                  <a:pt x="1" y="1"/>
                </a:moveTo>
                <a:lnTo>
                  <a:pt x="1" y="1"/>
                </a:lnTo>
                <a:cubicBezTo>
                  <a:pt x="53" y="18"/>
                  <a:pt x="123" y="53"/>
                  <a:pt x="194" y="88"/>
                </a:cubicBezTo>
                <a:cubicBezTo>
                  <a:pt x="123" y="53"/>
                  <a:pt x="71" y="18"/>
                  <a:pt x="1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"/>
          <p:cNvSpPr/>
          <p:nvPr/>
        </p:nvSpPr>
        <p:spPr>
          <a:xfrm>
            <a:off x="4193730" y="4975801"/>
            <a:ext cx="94214" cy="55506"/>
          </a:xfrm>
          <a:custGeom>
            <a:avLst/>
            <a:gdLst/>
            <a:ahLst/>
            <a:cxnLst/>
            <a:rect l="l" t="t" r="r" b="b"/>
            <a:pathLst>
              <a:path w="3169" h="1867" extrusionOk="0">
                <a:moveTo>
                  <a:pt x="3168" y="0"/>
                </a:moveTo>
                <a:cubicBezTo>
                  <a:pt x="2976" y="36"/>
                  <a:pt x="2870" y="141"/>
                  <a:pt x="2852" y="282"/>
                </a:cubicBezTo>
                <a:cubicBezTo>
                  <a:pt x="2870" y="141"/>
                  <a:pt x="2976" y="52"/>
                  <a:pt x="3168" y="0"/>
                </a:cubicBezTo>
                <a:close/>
                <a:moveTo>
                  <a:pt x="1373" y="757"/>
                </a:moveTo>
                <a:cubicBezTo>
                  <a:pt x="1479" y="951"/>
                  <a:pt x="1532" y="1109"/>
                  <a:pt x="1619" y="1249"/>
                </a:cubicBezTo>
                <a:cubicBezTo>
                  <a:pt x="1532" y="1109"/>
                  <a:pt x="1479" y="951"/>
                  <a:pt x="1391" y="757"/>
                </a:cubicBezTo>
                <a:close/>
                <a:moveTo>
                  <a:pt x="511" y="1550"/>
                </a:moveTo>
                <a:cubicBezTo>
                  <a:pt x="370" y="1672"/>
                  <a:pt x="194" y="1761"/>
                  <a:pt x="0" y="1778"/>
                </a:cubicBezTo>
                <a:cubicBezTo>
                  <a:pt x="194" y="1778"/>
                  <a:pt x="370" y="1672"/>
                  <a:pt x="511" y="1550"/>
                </a:cubicBezTo>
                <a:close/>
                <a:moveTo>
                  <a:pt x="2870" y="1444"/>
                </a:moveTo>
                <a:cubicBezTo>
                  <a:pt x="2852" y="1637"/>
                  <a:pt x="2781" y="1778"/>
                  <a:pt x="2694" y="1866"/>
                </a:cubicBezTo>
                <a:cubicBezTo>
                  <a:pt x="2799" y="1778"/>
                  <a:pt x="2852" y="1637"/>
                  <a:pt x="2870" y="1444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5"/>
          <p:cNvSpPr/>
          <p:nvPr/>
        </p:nvSpPr>
        <p:spPr>
          <a:xfrm>
            <a:off x="4178568" y="5033863"/>
            <a:ext cx="11000" cy="5797"/>
          </a:xfrm>
          <a:custGeom>
            <a:avLst/>
            <a:gdLst/>
            <a:ahLst/>
            <a:cxnLst/>
            <a:rect l="l" t="t" r="r" b="b"/>
            <a:pathLst>
              <a:path w="370" h="195" extrusionOk="0">
                <a:moveTo>
                  <a:pt x="0" y="1"/>
                </a:moveTo>
                <a:cubicBezTo>
                  <a:pt x="88" y="124"/>
                  <a:pt x="211" y="177"/>
                  <a:pt x="369" y="195"/>
                </a:cubicBezTo>
                <a:lnTo>
                  <a:pt x="369" y="195"/>
                </a:lnTo>
                <a:cubicBezTo>
                  <a:pt x="211" y="177"/>
                  <a:pt x="88" y="124"/>
                  <a:pt x="0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5"/>
          <p:cNvSpPr/>
          <p:nvPr/>
        </p:nvSpPr>
        <p:spPr>
          <a:xfrm>
            <a:off x="4189538" y="5039631"/>
            <a:ext cx="1605" cy="30"/>
          </a:xfrm>
          <a:custGeom>
            <a:avLst/>
            <a:gdLst/>
            <a:ahLst/>
            <a:cxnLst/>
            <a:rect l="l" t="t" r="r" b="b"/>
            <a:pathLst>
              <a:path w="54" h="1" extrusionOk="0">
                <a:moveTo>
                  <a:pt x="0" y="1"/>
                </a:moveTo>
                <a:lnTo>
                  <a:pt x="0" y="1"/>
                </a:lnTo>
                <a:lnTo>
                  <a:pt x="54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5"/>
          <p:cNvSpPr/>
          <p:nvPr/>
        </p:nvSpPr>
        <p:spPr>
          <a:xfrm>
            <a:off x="4244509" y="5034904"/>
            <a:ext cx="6303" cy="5262"/>
          </a:xfrm>
          <a:custGeom>
            <a:avLst/>
            <a:gdLst/>
            <a:ahLst/>
            <a:cxnLst/>
            <a:rect l="l" t="t" r="r" b="b"/>
            <a:pathLst>
              <a:path w="212" h="177" extrusionOk="0">
                <a:moveTo>
                  <a:pt x="17" y="19"/>
                </a:moveTo>
                <a:cubicBezTo>
                  <a:pt x="87" y="71"/>
                  <a:pt x="141" y="125"/>
                  <a:pt x="211" y="177"/>
                </a:cubicBezTo>
                <a:lnTo>
                  <a:pt x="211" y="177"/>
                </a:lnTo>
                <a:cubicBezTo>
                  <a:pt x="141" y="125"/>
                  <a:pt x="87" y="71"/>
                  <a:pt x="17" y="19"/>
                </a:cubicBezTo>
                <a:close/>
                <a:moveTo>
                  <a:pt x="0" y="1"/>
                </a:moveTo>
                <a:lnTo>
                  <a:pt x="17" y="1"/>
                </a:lnTo>
                <a:lnTo>
                  <a:pt x="0" y="1"/>
                </a:lnTo>
                <a:close/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5"/>
          <p:cNvSpPr/>
          <p:nvPr/>
        </p:nvSpPr>
        <p:spPr>
          <a:xfrm>
            <a:off x="4191114" y="5039096"/>
            <a:ext cx="83779" cy="5797"/>
          </a:xfrm>
          <a:custGeom>
            <a:avLst/>
            <a:gdLst/>
            <a:ahLst/>
            <a:cxnLst/>
            <a:rect l="l" t="t" r="r" b="b"/>
            <a:pathLst>
              <a:path w="2818" h="195" extrusionOk="0">
                <a:moveTo>
                  <a:pt x="2535" y="195"/>
                </a:moveTo>
                <a:lnTo>
                  <a:pt x="2535" y="195"/>
                </a:lnTo>
                <a:lnTo>
                  <a:pt x="2535" y="195"/>
                </a:lnTo>
                <a:lnTo>
                  <a:pt x="2535" y="195"/>
                </a:lnTo>
                <a:close/>
                <a:moveTo>
                  <a:pt x="2817" y="141"/>
                </a:moveTo>
                <a:lnTo>
                  <a:pt x="2799" y="141"/>
                </a:lnTo>
                <a:lnTo>
                  <a:pt x="2817" y="141"/>
                </a:lnTo>
                <a:close/>
                <a:moveTo>
                  <a:pt x="2007" y="36"/>
                </a:moveTo>
                <a:lnTo>
                  <a:pt x="2007" y="36"/>
                </a:lnTo>
                <a:cubicBezTo>
                  <a:pt x="2165" y="124"/>
                  <a:pt x="2341" y="177"/>
                  <a:pt x="2535" y="195"/>
                </a:cubicBezTo>
                <a:cubicBezTo>
                  <a:pt x="2341" y="177"/>
                  <a:pt x="2165" y="124"/>
                  <a:pt x="2007" y="36"/>
                </a:cubicBezTo>
                <a:close/>
                <a:moveTo>
                  <a:pt x="1" y="19"/>
                </a:moveTo>
                <a:lnTo>
                  <a:pt x="1" y="19"/>
                </a:lnTo>
                <a:lnTo>
                  <a:pt x="1" y="19"/>
                </a:lnTo>
                <a:lnTo>
                  <a:pt x="1" y="19"/>
                </a:lnTo>
                <a:close/>
                <a:moveTo>
                  <a:pt x="142" y="1"/>
                </a:moveTo>
                <a:lnTo>
                  <a:pt x="142" y="19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5"/>
          <p:cNvSpPr/>
          <p:nvPr/>
        </p:nvSpPr>
        <p:spPr>
          <a:xfrm>
            <a:off x="4178568" y="4905667"/>
            <a:ext cx="160156" cy="139226"/>
          </a:xfrm>
          <a:custGeom>
            <a:avLst/>
            <a:gdLst/>
            <a:ahLst/>
            <a:cxnLst/>
            <a:rect l="l" t="t" r="r" b="b"/>
            <a:pathLst>
              <a:path w="5387" h="4683" extrusionOk="0">
                <a:moveTo>
                  <a:pt x="3397" y="1"/>
                </a:moveTo>
                <a:cubicBezTo>
                  <a:pt x="3291" y="177"/>
                  <a:pt x="3204" y="370"/>
                  <a:pt x="3098" y="564"/>
                </a:cubicBezTo>
                <a:cubicBezTo>
                  <a:pt x="3115" y="740"/>
                  <a:pt x="3115" y="916"/>
                  <a:pt x="3150" y="1092"/>
                </a:cubicBezTo>
                <a:lnTo>
                  <a:pt x="3960" y="1092"/>
                </a:lnTo>
                <a:cubicBezTo>
                  <a:pt x="4066" y="1109"/>
                  <a:pt x="4154" y="1109"/>
                  <a:pt x="4260" y="1144"/>
                </a:cubicBezTo>
                <a:cubicBezTo>
                  <a:pt x="4347" y="1162"/>
                  <a:pt x="4436" y="1179"/>
                  <a:pt x="4542" y="1233"/>
                </a:cubicBezTo>
                <a:cubicBezTo>
                  <a:pt x="4612" y="1250"/>
                  <a:pt x="4664" y="1285"/>
                  <a:pt x="4735" y="1320"/>
                </a:cubicBezTo>
                <a:cubicBezTo>
                  <a:pt x="4823" y="1374"/>
                  <a:pt x="4911" y="1444"/>
                  <a:pt x="4999" y="1531"/>
                </a:cubicBezTo>
                <a:cubicBezTo>
                  <a:pt x="4981" y="1620"/>
                  <a:pt x="4946" y="1690"/>
                  <a:pt x="4911" y="1761"/>
                </a:cubicBezTo>
                <a:cubicBezTo>
                  <a:pt x="4788" y="1954"/>
                  <a:pt x="4577" y="2059"/>
                  <a:pt x="4383" y="2148"/>
                </a:cubicBezTo>
                <a:cubicBezTo>
                  <a:pt x="4154" y="2235"/>
                  <a:pt x="3925" y="2289"/>
                  <a:pt x="3697" y="2341"/>
                </a:cubicBezTo>
                <a:cubicBezTo>
                  <a:pt x="3697" y="2341"/>
                  <a:pt x="3678" y="2341"/>
                  <a:pt x="3678" y="2359"/>
                </a:cubicBezTo>
                <a:cubicBezTo>
                  <a:pt x="3486" y="2411"/>
                  <a:pt x="3380" y="2500"/>
                  <a:pt x="3362" y="2641"/>
                </a:cubicBezTo>
                <a:cubicBezTo>
                  <a:pt x="3345" y="2711"/>
                  <a:pt x="3345" y="2764"/>
                  <a:pt x="3345" y="2852"/>
                </a:cubicBezTo>
                <a:cubicBezTo>
                  <a:pt x="3380" y="3080"/>
                  <a:pt x="3397" y="3327"/>
                  <a:pt x="3380" y="3573"/>
                </a:cubicBezTo>
                <a:lnTo>
                  <a:pt x="3380" y="3803"/>
                </a:lnTo>
                <a:cubicBezTo>
                  <a:pt x="3362" y="3996"/>
                  <a:pt x="3310" y="4137"/>
                  <a:pt x="3204" y="4225"/>
                </a:cubicBezTo>
                <a:cubicBezTo>
                  <a:pt x="3150" y="4296"/>
                  <a:pt x="3063" y="4331"/>
                  <a:pt x="2957" y="4331"/>
                </a:cubicBezTo>
                <a:cubicBezTo>
                  <a:pt x="2852" y="4331"/>
                  <a:pt x="2711" y="4277"/>
                  <a:pt x="2570" y="4172"/>
                </a:cubicBezTo>
                <a:cubicBezTo>
                  <a:pt x="2500" y="4120"/>
                  <a:pt x="2446" y="4049"/>
                  <a:pt x="2376" y="3979"/>
                </a:cubicBezTo>
                <a:cubicBezTo>
                  <a:pt x="2289" y="3855"/>
                  <a:pt x="2218" y="3714"/>
                  <a:pt x="2129" y="3608"/>
                </a:cubicBezTo>
                <a:cubicBezTo>
                  <a:pt x="2042" y="3468"/>
                  <a:pt x="1989" y="3310"/>
                  <a:pt x="1883" y="3116"/>
                </a:cubicBezTo>
                <a:cubicBezTo>
                  <a:pt x="1777" y="3221"/>
                  <a:pt x="1690" y="3310"/>
                  <a:pt x="1584" y="3397"/>
                </a:cubicBezTo>
                <a:cubicBezTo>
                  <a:pt x="1531" y="3468"/>
                  <a:pt x="1479" y="3521"/>
                  <a:pt x="1425" y="3573"/>
                </a:cubicBezTo>
                <a:cubicBezTo>
                  <a:pt x="1338" y="3644"/>
                  <a:pt x="1249" y="3732"/>
                  <a:pt x="1162" y="3803"/>
                </a:cubicBezTo>
                <a:cubicBezTo>
                  <a:pt x="1127" y="3838"/>
                  <a:pt x="1073" y="3873"/>
                  <a:pt x="1021" y="3908"/>
                </a:cubicBezTo>
                <a:cubicBezTo>
                  <a:pt x="880" y="4031"/>
                  <a:pt x="704" y="4137"/>
                  <a:pt x="510" y="4137"/>
                </a:cubicBezTo>
                <a:cubicBezTo>
                  <a:pt x="475" y="4155"/>
                  <a:pt x="458" y="4155"/>
                  <a:pt x="440" y="4155"/>
                </a:cubicBezTo>
                <a:cubicBezTo>
                  <a:pt x="423" y="4155"/>
                  <a:pt x="387" y="4155"/>
                  <a:pt x="369" y="4137"/>
                </a:cubicBezTo>
                <a:cubicBezTo>
                  <a:pt x="334" y="4101"/>
                  <a:pt x="299" y="4066"/>
                  <a:pt x="282" y="4031"/>
                </a:cubicBezTo>
                <a:cubicBezTo>
                  <a:pt x="193" y="4120"/>
                  <a:pt x="88" y="4207"/>
                  <a:pt x="0" y="4296"/>
                </a:cubicBezTo>
                <a:lnTo>
                  <a:pt x="0" y="4313"/>
                </a:lnTo>
                <a:cubicBezTo>
                  <a:pt x="88" y="4436"/>
                  <a:pt x="211" y="4489"/>
                  <a:pt x="369" y="4507"/>
                </a:cubicBezTo>
                <a:lnTo>
                  <a:pt x="564" y="4507"/>
                </a:lnTo>
                <a:lnTo>
                  <a:pt x="564" y="4489"/>
                </a:lnTo>
                <a:lnTo>
                  <a:pt x="580" y="4489"/>
                </a:lnTo>
                <a:cubicBezTo>
                  <a:pt x="756" y="4453"/>
                  <a:pt x="932" y="4383"/>
                  <a:pt x="1092" y="4277"/>
                </a:cubicBezTo>
                <a:cubicBezTo>
                  <a:pt x="1320" y="4137"/>
                  <a:pt x="1531" y="3944"/>
                  <a:pt x="1777" y="3768"/>
                </a:cubicBezTo>
                <a:cubicBezTo>
                  <a:pt x="1918" y="3960"/>
                  <a:pt x="2042" y="4172"/>
                  <a:pt x="2218" y="4348"/>
                </a:cubicBezTo>
                <a:lnTo>
                  <a:pt x="2235" y="4348"/>
                </a:lnTo>
                <a:lnTo>
                  <a:pt x="2235" y="4366"/>
                </a:lnTo>
                <a:cubicBezTo>
                  <a:pt x="2305" y="4418"/>
                  <a:pt x="2359" y="4472"/>
                  <a:pt x="2429" y="4524"/>
                </a:cubicBezTo>
                <a:cubicBezTo>
                  <a:pt x="2587" y="4612"/>
                  <a:pt x="2763" y="4665"/>
                  <a:pt x="2957" y="4683"/>
                </a:cubicBezTo>
                <a:cubicBezTo>
                  <a:pt x="3045" y="4683"/>
                  <a:pt x="3133" y="4665"/>
                  <a:pt x="3221" y="4629"/>
                </a:cubicBezTo>
                <a:lnTo>
                  <a:pt x="3239" y="4629"/>
                </a:lnTo>
                <a:cubicBezTo>
                  <a:pt x="3662" y="4489"/>
                  <a:pt x="3714" y="4137"/>
                  <a:pt x="3732" y="3768"/>
                </a:cubicBezTo>
                <a:cubicBezTo>
                  <a:pt x="3732" y="3627"/>
                  <a:pt x="3749" y="3486"/>
                  <a:pt x="3749" y="3327"/>
                </a:cubicBezTo>
                <a:cubicBezTo>
                  <a:pt x="3749" y="3134"/>
                  <a:pt x="3732" y="2940"/>
                  <a:pt x="3732" y="2728"/>
                </a:cubicBezTo>
                <a:cubicBezTo>
                  <a:pt x="3943" y="2676"/>
                  <a:pt x="4154" y="2641"/>
                  <a:pt x="4330" y="2552"/>
                </a:cubicBezTo>
                <a:cubicBezTo>
                  <a:pt x="4629" y="2395"/>
                  <a:pt x="4929" y="2235"/>
                  <a:pt x="5175" y="2024"/>
                </a:cubicBezTo>
                <a:cubicBezTo>
                  <a:pt x="5316" y="1883"/>
                  <a:pt x="5387" y="1743"/>
                  <a:pt x="5387" y="1602"/>
                </a:cubicBezTo>
                <a:cubicBezTo>
                  <a:pt x="5387" y="1444"/>
                  <a:pt x="5281" y="1285"/>
                  <a:pt x="5087" y="1179"/>
                </a:cubicBezTo>
                <a:cubicBezTo>
                  <a:pt x="4770" y="986"/>
                  <a:pt x="4401" y="898"/>
                  <a:pt x="4049" y="792"/>
                </a:cubicBezTo>
                <a:cubicBezTo>
                  <a:pt x="3873" y="740"/>
                  <a:pt x="3697" y="757"/>
                  <a:pt x="3502" y="722"/>
                </a:cubicBezTo>
                <a:cubicBezTo>
                  <a:pt x="3467" y="494"/>
                  <a:pt x="3450" y="282"/>
                  <a:pt x="3415" y="88"/>
                </a:cubicBezTo>
                <a:cubicBezTo>
                  <a:pt x="3415" y="53"/>
                  <a:pt x="3415" y="36"/>
                  <a:pt x="33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"/>
          <p:cNvSpPr/>
          <p:nvPr/>
        </p:nvSpPr>
        <p:spPr>
          <a:xfrm>
            <a:off x="4186922" y="4922405"/>
            <a:ext cx="140296" cy="112023"/>
          </a:xfrm>
          <a:custGeom>
            <a:avLst/>
            <a:gdLst/>
            <a:ahLst/>
            <a:cxnLst/>
            <a:rect l="l" t="t" r="r" b="b"/>
            <a:pathLst>
              <a:path w="4719" h="3768" extrusionOk="0">
                <a:moveTo>
                  <a:pt x="2817" y="1"/>
                </a:moveTo>
                <a:cubicBezTo>
                  <a:pt x="2536" y="616"/>
                  <a:pt x="2324" y="1268"/>
                  <a:pt x="1813" y="1796"/>
                </a:cubicBezTo>
                <a:cubicBezTo>
                  <a:pt x="1233" y="2377"/>
                  <a:pt x="616" y="2923"/>
                  <a:pt x="1" y="3468"/>
                </a:cubicBezTo>
                <a:cubicBezTo>
                  <a:pt x="18" y="3503"/>
                  <a:pt x="53" y="3538"/>
                  <a:pt x="88" y="3574"/>
                </a:cubicBezTo>
                <a:cubicBezTo>
                  <a:pt x="106" y="3592"/>
                  <a:pt x="142" y="3592"/>
                  <a:pt x="159" y="3592"/>
                </a:cubicBezTo>
                <a:cubicBezTo>
                  <a:pt x="177" y="3592"/>
                  <a:pt x="194" y="3592"/>
                  <a:pt x="229" y="3574"/>
                </a:cubicBezTo>
                <a:cubicBezTo>
                  <a:pt x="423" y="3557"/>
                  <a:pt x="599" y="3468"/>
                  <a:pt x="740" y="3345"/>
                </a:cubicBezTo>
                <a:cubicBezTo>
                  <a:pt x="792" y="3310"/>
                  <a:pt x="846" y="3275"/>
                  <a:pt x="881" y="3240"/>
                </a:cubicBezTo>
                <a:cubicBezTo>
                  <a:pt x="968" y="3169"/>
                  <a:pt x="1057" y="3081"/>
                  <a:pt x="1144" y="3010"/>
                </a:cubicBezTo>
                <a:cubicBezTo>
                  <a:pt x="1198" y="2958"/>
                  <a:pt x="1250" y="2905"/>
                  <a:pt x="1303" y="2834"/>
                </a:cubicBezTo>
                <a:cubicBezTo>
                  <a:pt x="1409" y="2747"/>
                  <a:pt x="1496" y="2658"/>
                  <a:pt x="1602" y="2553"/>
                </a:cubicBezTo>
                <a:lnTo>
                  <a:pt x="1620" y="2553"/>
                </a:lnTo>
                <a:cubicBezTo>
                  <a:pt x="1708" y="2747"/>
                  <a:pt x="1761" y="2905"/>
                  <a:pt x="1848" y="3045"/>
                </a:cubicBezTo>
                <a:cubicBezTo>
                  <a:pt x="1937" y="3151"/>
                  <a:pt x="2008" y="3292"/>
                  <a:pt x="2095" y="3416"/>
                </a:cubicBezTo>
                <a:cubicBezTo>
                  <a:pt x="2165" y="3486"/>
                  <a:pt x="2219" y="3557"/>
                  <a:pt x="2289" y="3609"/>
                </a:cubicBezTo>
                <a:cubicBezTo>
                  <a:pt x="2430" y="3714"/>
                  <a:pt x="2571" y="3768"/>
                  <a:pt x="2676" y="3768"/>
                </a:cubicBezTo>
                <a:cubicBezTo>
                  <a:pt x="2782" y="3768"/>
                  <a:pt x="2869" y="3733"/>
                  <a:pt x="2923" y="3662"/>
                </a:cubicBezTo>
                <a:cubicBezTo>
                  <a:pt x="3010" y="3574"/>
                  <a:pt x="3081" y="3433"/>
                  <a:pt x="3099" y="3240"/>
                </a:cubicBezTo>
                <a:lnTo>
                  <a:pt x="3099" y="3010"/>
                </a:lnTo>
                <a:cubicBezTo>
                  <a:pt x="3116" y="2764"/>
                  <a:pt x="3099" y="2517"/>
                  <a:pt x="3064" y="2289"/>
                </a:cubicBezTo>
                <a:cubicBezTo>
                  <a:pt x="3064" y="2201"/>
                  <a:pt x="3064" y="2148"/>
                  <a:pt x="3081" y="2078"/>
                </a:cubicBezTo>
                <a:cubicBezTo>
                  <a:pt x="3099" y="1937"/>
                  <a:pt x="3205" y="1832"/>
                  <a:pt x="3397" y="1796"/>
                </a:cubicBezTo>
                <a:cubicBezTo>
                  <a:pt x="3397" y="1778"/>
                  <a:pt x="3416" y="1778"/>
                  <a:pt x="3416" y="1778"/>
                </a:cubicBezTo>
                <a:cubicBezTo>
                  <a:pt x="3644" y="1726"/>
                  <a:pt x="3873" y="1672"/>
                  <a:pt x="4102" y="1585"/>
                </a:cubicBezTo>
                <a:cubicBezTo>
                  <a:pt x="4296" y="1496"/>
                  <a:pt x="4507" y="1391"/>
                  <a:pt x="4630" y="1198"/>
                </a:cubicBezTo>
                <a:cubicBezTo>
                  <a:pt x="4665" y="1127"/>
                  <a:pt x="4700" y="1057"/>
                  <a:pt x="4718" y="968"/>
                </a:cubicBezTo>
                <a:cubicBezTo>
                  <a:pt x="4630" y="881"/>
                  <a:pt x="4542" y="811"/>
                  <a:pt x="4454" y="757"/>
                </a:cubicBezTo>
                <a:cubicBezTo>
                  <a:pt x="4383" y="722"/>
                  <a:pt x="4313" y="687"/>
                  <a:pt x="4261" y="670"/>
                </a:cubicBezTo>
                <a:cubicBezTo>
                  <a:pt x="4155" y="616"/>
                  <a:pt x="4066" y="599"/>
                  <a:pt x="3979" y="581"/>
                </a:cubicBezTo>
                <a:cubicBezTo>
                  <a:pt x="3873" y="546"/>
                  <a:pt x="3785" y="546"/>
                  <a:pt x="3679" y="529"/>
                </a:cubicBezTo>
                <a:lnTo>
                  <a:pt x="2869" y="529"/>
                </a:lnTo>
                <a:cubicBezTo>
                  <a:pt x="2834" y="353"/>
                  <a:pt x="2834" y="177"/>
                  <a:pt x="28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5"/>
          <p:cNvSpPr/>
          <p:nvPr/>
        </p:nvSpPr>
        <p:spPr>
          <a:xfrm>
            <a:off x="4453273" y="4932395"/>
            <a:ext cx="104709" cy="77417"/>
          </a:xfrm>
          <a:custGeom>
            <a:avLst/>
            <a:gdLst/>
            <a:ahLst/>
            <a:cxnLst/>
            <a:rect l="l" t="t" r="r" b="b"/>
            <a:pathLst>
              <a:path w="3522" h="2604" extrusionOk="0">
                <a:moveTo>
                  <a:pt x="1621" y="1"/>
                </a:moveTo>
                <a:cubicBezTo>
                  <a:pt x="1639" y="70"/>
                  <a:pt x="1639" y="123"/>
                  <a:pt x="1639" y="193"/>
                </a:cubicBezTo>
                <a:lnTo>
                  <a:pt x="1656" y="193"/>
                </a:lnTo>
                <a:cubicBezTo>
                  <a:pt x="1639" y="123"/>
                  <a:pt x="1639" y="70"/>
                  <a:pt x="1621" y="1"/>
                </a:cubicBezTo>
                <a:close/>
                <a:moveTo>
                  <a:pt x="3521" y="651"/>
                </a:moveTo>
                <a:lnTo>
                  <a:pt x="3521" y="651"/>
                </a:lnTo>
                <a:cubicBezTo>
                  <a:pt x="3363" y="1073"/>
                  <a:pt x="3011" y="1214"/>
                  <a:pt x="2660" y="1320"/>
                </a:cubicBezTo>
                <a:cubicBezTo>
                  <a:pt x="3028" y="1214"/>
                  <a:pt x="3363" y="1073"/>
                  <a:pt x="3521" y="651"/>
                </a:cubicBezTo>
                <a:close/>
                <a:moveTo>
                  <a:pt x="388" y="2181"/>
                </a:moveTo>
                <a:cubicBezTo>
                  <a:pt x="212" y="2376"/>
                  <a:pt x="125" y="2498"/>
                  <a:pt x="1" y="2604"/>
                </a:cubicBezTo>
                <a:cubicBezTo>
                  <a:pt x="125" y="2498"/>
                  <a:pt x="230" y="2376"/>
                  <a:pt x="388" y="2181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5"/>
          <p:cNvSpPr/>
          <p:nvPr/>
        </p:nvSpPr>
        <p:spPr>
          <a:xfrm>
            <a:off x="4411413" y="5035944"/>
            <a:ext cx="8949" cy="4222"/>
          </a:xfrm>
          <a:custGeom>
            <a:avLst/>
            <a:gdLst/>
            <a:ahLst/>
            <a:cxnLst/>
            <a:rect l="l" t="t" r="r" b="b"/>
            <a:pathLst>
              <a:path w="301" h="142" extrusionOk="0">
                <a:moveTo>
                  <a:pt x="1" y="1"/>
                </a:moveTo>
                <a:cubicBezTo>
                  <a:pt x="71" y="71"/>
                  <a:pt x="177" y="125"/>
                  <a:pt x="301" y="142"/>
                </a:cubicBezTo>
                <a:lnTo>
                  <a:pt x="301" y="142"/>
                </a:lnTo>
                <a:cubicBezTo>
                  <a:pt x="177" y="125"/>
                  <a:pt x="71" y="71"/>
                  <a:pt x="1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5"/>
          <p:cNvSpPr/>
          <p:nvPr/>
        </p:nvSpPr>
        <p:spPr>
          <a:xfrm>
            <a:off x="4420332" y="5035944"/>
            <a:ext cx="15727" cy="4222"/>
          </a:xfrm>
          <a:custGeom>
            <a:avLst/>
            <a:gdLst/>
            <a:ahLst/>
            <a:cxnLst/>
            <a:rect l="l" t="t" r="r" b="b"/>
            <a:pathLst>
              <a:path w="529" h="142" extrusionOk="0">
                <a:moveTo>
                  <a:pt x="1" y="142"/>
                </a:moveTo>
                <a:lnTo>
                  <a:pt x="1" y="142"/>
                </a:lnTo>
                <a:lnTo>
                  <a:pt x="53" y="142"/>
                </a:lnTo>
                <a:lnTo>
                  <a:pt x="1" y="142"/>
                </a:lnTo>
                <a:close/>
                <a:moveTo>
                  <a:pt x="529" y="1"/>
                </a:moveTo>
                <a:lnTo>
                  <a:pt x="510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5"/>
          <p:cNvSpPr/>
          <p:nvPr/>
        </p:nvSpPr>
        <p:spPr>
          <a:xfrm>
            <a:off x="4477354" y="5036509"/>
            <a:ext cx="4222" cy="3151"/>
          </a:xfrm>
          <a:custGeom>
            <a:avLst/>
            <a:gdLst/>
            <a:ahLst/>
            <a:cxnLst/>
            <a:rect l="l" t="t" r="r" b="b"/>
            <a:pathLst>
              <a:path w="142" h="106" extrusionOk="0">
                <a:moveTo>
                  <a:pt x="1" y="0"/>
                </a:moveTo>
                <a:cubicBezTo>
                  <a:pt x="36" y="35"/>
                  <a:pt x="89" y="88"/>
                  <a:pt x="141" y="106"/>
                </a:cubicBezTo>
                <a:lnTo>
                  <a:pt x="141" y="106"/>
                </a:lnTo>
                <a:cubicBezTo>
                  <a:pt x="89" y="88"/>
                  <a:pt x="36" y="35"/>
                  <a:pt x="1" y="0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5"/>
          <p:cNvSpPr/>
          <p:nvPr/>
        </p:nvSpPr>
        <p:spPr>
          <a:xfrm>
            <a:off x="4421878" y="5039631"/>
            <a:ext cx="84314" cy="5262"/>
          </a:xfrm>
          <a:custGeom>
            <a:avLst/>
            <a:gdLst/>
            <a:ahLst/>
            <a:cxnLst/>
            <a:rect l="l" t="t" r="r" b="b"/>
            <a:pathLst>
              <a:path w="2836" h="177" extrusionOk="0">
                <a:moveTo>
                  <a:pt x="2519" y="177"/>
                </a:moveTo>
                <a:lnTo>
                  <a:pt x="2519" y="177"/>
                </a:lnTo>
                <a:lnTo>
                  <a:pt x="2519" y="177"/>
                </a:lnTo>
                <a:lnTo>
                  <a:pt x="2519" y="177"/>
                </a:lnTo>
                <a:close/>
                <a:moveTo>
                  <a:pt x="2835" y="123"/>
                </a:moveTo>
                <a:lnTo>
                  <a:pt x="2817" y="123"/>
                </a:lnTo>
                <a:lnTo>
                  <a:pt x="2835" y="123"/>
                </a:lnTo>
                <a:close/>
                <a:moveTo>
                  <a:pt x="1" y="18"/>
                </a:moveTo>
                <a:lnTo>
                  <a:pt x="1" y="18"/>
                </a:lnTo>
                <a:lnTo>
                  <a:pt x="1" y="18"/>
                </a:lnTo>
                <a:lnTo>
                  <a:pt x="1" y="18"/>
                </a:lnTo>
                <a:close/>
                <a:moveTo>
                  <a:pt x="2007" y="1"/>
                </a:moveTo>
                <a:lnTo>
                  <a:pt x="2007" y="1"/>
                </a:lnTo>
                <a:cubicBezTo>
                  <a:pt x="2167" y="106"/>
                  <a:pt x="2343" y="177"/>
                  <a:pt x="2519" y="177"/>
                </a:cubicBezTo>
                <a:cubicBezTo>
                  <a:pt x="2343" y="177"/>
                  <a:pt x="2167" y="106"/>
                  <a:pt x="2007" y="1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5"/>
          <p:cNvSpPr/>
          <p:nvPr/>
        </p:nvSpPr>
        <p:spPr>
          <a:xfrm>
            <a:off x="4410908" y="4912446"/>
            <a:ext cx="157034" cy="132447"/>
          </a:xfrm>
          <a:custGeom>
            <a:avLst/>
            <a:gdLst/>
            <a:ahLst/>
            <a:cxnLst/>
            <a:rect l="l" t="t" r="r" b="b"/>
            <a:pathLst>
              <a:path w="5282" h="4455" extrusionOk="0">
                <a:moveTo>
                  <a:pt x="3380" y="1"/>
                </a:moveTo>
                <a:cubicBezTo>
                  <a:pt x="3257" y="212"/>
                  <a:pt x="3151" y="442"/>
                  <a:pt x="3045" y="670"/>
                </a:cubicBezTo>
                <a:cubicBezTo>
                  <a:pt x="3064" y="740"/>
                  <a:pt x="3064" y="794"/>
                  <a:pt x="3081" y="864"/>
                </a:cubicBezTo>
                <a:lnTo>
                  <a:pt x="3803" y="864"/>
                </a:lnTo>
                <a:cubicBezTo>
                  <a:pt x="4225" y="881"/>
                  <a:pt x="4613" y="987"/>
                  <a:pt x="4946" y="1322"/>
                </a:cubicBezTo>
                <a:cubicBezTo>
                  <a:pt x="4789" y="1744"/>
                  <a:pt x="4437" y="1885"/>
                  <a:pt x="4085" y="1991"/>
                </a:cubicBezTo>
                <a:cubicBezTo>
                  <a:pt x="3749" y="2096"/>
                  <a:pt x="3556" y="2167"/>
                  <a:pt x="3433" y="2272"/>
                </a:cubicBezTo>
                <a:cubicBezTo>
                  <a:pt x="3310" y="2395"/>
                  <a:pt x="3310" y="2606"/>
                  <a:pt x="3327" y="3082"/>
                </a:cubicBezTo>
                <a:lnTo>
                  <a:pt x="3327" y="3275"/>
                </a:lnTo>
                <a:cubicBezTo>
                  <a:pt x="3327" y="3416"/>
                  <a:pt x="3327" y="3556"/>
                  <a:pt x="3292" y="3697"/>
                </a:cubicBezTo>
                <a:cubicBezTo>
                  <a:pt x="3257" y="3962"/>
                  <a:pt x="3134" y="4085"/>
                  <a:pt x="2923" y="4085"/>
                </a:cubicBezTo>
                <a:lnTo>
                  <a:pt x="2869" y="4085"/>
                </a:lnTo>
                <a:cubicBezTo>
                  <a:pt x="2817" y="4068"/>
                  <a:pt x="2747" y="4068"/>
                  <a:pt x="2693" y="4049"/>
                </a:cubicBezTo>
                <a:cubicBezTo>
                  <a:pt x="2376" y="3944"/>
                  <a:pt x="2219" y="3697"/>
                  <a:pt x="2078" y="3416"/>
                </a:cubicBezTo>
                <a:lnTo>
                  <a:pt x="2078" y="3399"/>
                </a:lnTo>
                <a:cubicBezTo>
                  <a:pt x="2007" y="3258"/>
                  <a:pt x="1937" y="3117"/>
                  <a:pt x="1848" y="2923"/>
                </a:cubicBezTo>
                <a:cubicBezTo>
                  <a:pt x="1848" y="2906"/>
                  <a:pt x="1831" y="2888"/>
                  <a:pt x="1813" y="2852"/>
                </a:cubicBezTo>
                <a:cubicBezTo>
                  <a:pt x="1655" y="3047"/>
                  <a:pt x="1550" y="3169"/>
                  <a:pt x="1426" y="3275"/>
                </a:cubicBezTo>
                <a:cubicBezTo>
                  <a:pt x="1179" y="3469"/>
                  <a:pt x="951" y="3680"/>
                  <a:pt x="687" y="3838"/>
                </a:cubicBezTo>
                <a:lnTo>
                  <a:pt x="670" y="3838"/>
                </a:lnTo>
                <a:cubicBezTo>
                  <a:pt x="651" y="3856"/>
                  <a:pt x="634" y="3856"/>
                  <a:pt x="616" y="3856"/>
                </a:cubicBezTo>
                <a:lnTo>
                  <a:pt x="616" y="3873"/>
                </a:lnTo>
                <a:lnTo>
                  <a:pt x="581" y="3873"/>
                </a:lnTo>
                <a:cubicBezTo>
                  <a:pt x="511" y="3909"/>
                  <a:pt x="440" y="3927"/>
                  <a:pt x="388" y="3927"/>
                </a:cubicBezTo>
                <a:cubicBezTo>
                  <a:pt x="353" y="3927"/>
                  <a:pt x="318" y="3927"/>
                  <a:pt x="282" y="3909"/>
                </a:cubicBezTo>
                <a:cubicBezTo>
                  <a:pt x="194" y="3979"/>
                  <a:pt x="88" y="4068"/>
                  <a:pt x="1" y="4155"/>
                </a:cubicBezTo>
                <a:lnTo>
                  <a:pt x="18" y="4155"/>
                </a:lnTo>
                <a:cubicBezTo>
                  <a:pt x="88" y="4225"/>
                  <a:pt x="194" y="4279"/>
                  <a:pt x="318" y="4296"/>
                </a:cubicBezTo>
                <a:lnTo>
                  <a:pt x="370" y="4296"/>
                </a:lnTo>
                <a:cubicBezTo>
                  <a:pt x="511" y="4296"/>
                  <a:pt x="670" y="4244"/>
                  <a:pt x="827" y="4155"/>
                </a:cubicBezTo>
                <a:lnTo>
                  <a:pt x="846" y="4155"/>
                </a:lnTo>
                <a:cubicBezTo>
                  <a:pt x="1144" y="3997"/>
                  <a:pt x="1391" y="3768"/>
                  <a:pt x="1708" y="3556"/>
                </a:cubicBezTo>
                <a:cubicBezTo>
                  <a:pt x="1884" y="3768"/>
                  <a:pt x="2024" y="3997"/>
                  <a:pt x="2219" y="4155"/>
                </a:cubicBezTo>
                <a:cubicBezTo>
                  <a:pt x="2219" y="4173"/>
                  <a:pt x="2219" y="4173"/>
                  <a:pt x="2236" y="4173"/>
                </a:cubicBezTo>
                <a:cubicBezTo>
                  <a:pt x="2271" y="4208"/>
                  <a:pt x="2324" y="4261"/>
                  <a:pt x="2376" y="4279"/>
                </a:cubicBezTo>
                <a:cubicBezTo>
                  <a:pt x="2536" y="4384"/>
                  <a:pt x="2712" y="4455"/>
                  <a:pt x="2888" y="4455"/>
                </a:cubicBezTo>
                <a:cubicBezTo>
                  <a:pt x="2993" y="4455"/>
                  <a:pt x="3081" y="4437"/>
                  <a:pt x="3186" y="4401"/>
                </a:cubicBezTo>
                <a:lnTo>
                  <a:pt x="3204" y="4401"/>
                </a:lnTo>
                <a:cubicBezTo>
                  <a:pt x="3573" y="4261"/>
                  <a:pt x="3662" y="3927"/>
                  <a:pt x="3662" y="3575"/>
                </a:cubicBezTo>
                <a:cubicBezTo>
                  <a:pt x="3662" y="3416"/>
                  <a:pt x="3679" y="3275"/>
                  <a:pt x="3679" y="3134"/>
                </a:cubicBezTo>
                <a:cubicBezTo>
                  <a:pt x="3679" y="2923"/>
                  <a:pt x="3662" y="2730"/>
                  <a:pt x="3662" y="2519"/>
                </a:cubicBezTo>
                <a:cubicBezTo>
                  <a:pt x="4014" y="2395"/>
                  <a:pt x="4348" y="2307"/>
                  <a:pt x="4648" y="2167"/>
                </a:cubicBezTo>
                <a:cubicBezTo>
                  <a:pt x="4946" y="2007"/>
                  <a:pt x="5282" y="1796"/>
                  <a:pt x="5282" y="1427"/>
                </a:cubicBezTo>
                <a:lnTo>
                  <a:pt x="5282" y="1392"/>
                </a:lnTo>
                <a:cubicBezTo>
                  <a:pt x="5263" y="951"/>
                  <a:pt x="4876" y="794"/>
                  <a:pt x="4507" y="670"/>
                </a:cubicBezTo>
                <a:cubicBezTo>
                  <a:pt x="4172" y="582"/>
                  <a:pt x="3820" y="547"/>
                  <a:pt x="3433" y="477"/>
                </a:cubicBezTo>
                <a:lnTo>
                  <a:pt x="33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5"/>
          <p:cNvSpPr/>
          <p:nvPr/>
        </p:nvSpPr>
        <p:spPr>
          <a:xfrm>
            <a:off x="4419292" y="4932335"/>
            <a:ext cx="138690" cy="101558"/>
          </a:xfrm>
          <a:custGeom>
            <a:avLst/>
            <a:gdLst/>
            <a:ahLst/>
            <a:cxnLst/>
            <a:rect l="l" t="t" r="r" b="b"/>
            <a:pathLst>
              <a:path w="4665" h="3416" extrusionOk="0">
                <a:moveTo>
                  <a:pt x="2763" y="1"/>
                </a:moveTo>
                <a:cubicBezTo>
                  <a:pt x="2552" y="512"/>
                  <a:pt x="2324" y="1022"/>
                  <a:pt x="1918" y="1462"/>
                </a:cubicBezTo>
                <a:cubicBezTo>
                  <a:pt x="1303" y="2078"/>
                  <a:pt x="634" y="2641"/>
                  <a:pt x="0" y="3240"/>
                </a:cubicBezTo>
                <a:cubicBezTo>
                  <a:pt x="36" y="3258"/>
                  <a:pt x="71" y="3258"/>
                  <a:pt x="106" y="3258"/>
                </a:cubicBezTo>
                <a:cubicBezTo>
                  <a:pt x="158" y="3258"/>
                  <a:pt x="229" y="3240"/>
                  <a:pt x="299" y="3204"/>
                </a:cubicBezTo>
                <a:lnTo>
                  <a:pt x="334" y="3204"/>
                </a:lnTo>
                <a:lnTo>
                  <a:pt x="334" y="3187"/>
                </a:lnTo>
                <a:cubicBezTo>
                  <a:pt x="352" y="3187"/>
                  <a:pt x="369" y="3187"/>
                  <a:pt x="388" y="3169"/>
                </a:cubicBezTo>
                <a:lnTo>
                  <a:pt x="405" y="3169"/>
                </a:lnTo>
                <a:cubicBezTo>
                  <a:pt x="669" y="3011"/>
                  <a:pt x="897" y="2800"/>
                  <a:pt x="1144" y="2606"/>
                </a:cubicBezTo>
                <a:cubicBezTo>
                  <a:pt x="1268" y="2500"/>
                  <a:pt x="1355" y="2378"/>
                  <a:pt x="1531" y="2183"/>
                </a:cubicBezTo>
                <a:cubicBezTo>
                  <a:pt x="1549" y="2219"/>
                  <a:pt x="1566" y="2237"/>
                  <a:pt x="1566" y="2254"/>
                </a:cubicBezTo>
                <a:cubicBezTo>
                  <a:pt x="1655" y="2448"/>
                  <a:pt x="1725" y="2589"/>
                  <a:pt x="1796" y="2730"/>
                </a:cubicBezTo>
                <a:lnTo>
                  <a:pt x="1796" y="2747"/>
                </a:lnTo>
                <a:cubicBezTo>
                  <a:pt x="1937" y="3028"/>
                  <a:pt x="2094" y="3275"/>
                  <a:pt x="2411" y="3380"/>
                </a:cubicBezTo>
                <a:cubicBezTo>
                  <a:pt x="2465" y="3399"/>
                  <a:pt x="2535" y="3399"/>
                  <a:pt x="2587" y="3416"/>
                </a:cubicBezTo>
                <a:lnTo>
                  <a:pt x="2641" y="3416"/>
                </a:lnTo>
                <a:cubicBezTo>
                  <a:pt x="2852" y="3416"/>
                  <a:pt x="2975" y="3293"/>
                  <a:pt x="3010" y="3028"/>
                </a:cubicBezTo>
                <a:cubicBezTo>
                  <a:pt x="3045" y="2887"/>
                  <a:pt x="3045" y="2747"/>
                  <a:pt x="3045" y="2606"/>
                </a:cubicBezTo>
                <a:lnTo>
                  <a:pt x="3045" y="2413"/>
                </a:lnTo>
                <a:cubicBezTo>
                  <a:pt x="3028" y="1937"/>
                  <a:pt x="3028" y="1726"/>
                  <a:pt x="3151" y="1603"/>
                </a:cubicBezTo>
                <a:cubicBezTo>
                  <a:pt x="3274" y="1498"/>
                  <a:pt x="3467" y="1427"/>
                  <a:pt x="3803" y="1322"/>
                </a:cubicBezTo>
                <a:cubicBezTo>
                  <a:pt x="4172" y="1216"/>
                  <a:pt x="4507" y="1075"/>
                  <a:pt x="4664" y="653"/>
                </a:cubicBezTo>
                <a:cubicBezTo>
                  <a:pt x="4331" y="318"/>
                  <a:pt x="3943" y="212"/>
                  <a:pt x="3521" y="195"/>
                </a:cubicBezTo>
                <a:lnTo>
                  <a:pt x="2782" y="195"/>
                </a:lnTo>
                <a:cubicBezTo>
                  <a:pt x="2782" y="125"/>
                  <a:pt x="2782" y="71"/>
                  <a:pt x="27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5"/>
          <p:cNvSpPr/>
          <p:nvPr/>
        </p:nvSpPr>
        <p:spPr>
          <a:xfrm>
            <a:off x="4768322" y="4940214"/>
            <a:ext cx="2141" cy="535"/>
          </a:xfrm>
          <a:custGeom>
            <a:avLst/>
            <a:gdLst/>
            <a:ahLst/>
            <a:cxnLst/>
            <a:rect l="l" t="t" r="r" b="b"/>
            <a:pathLst>
              <a:path w="72" h="18" extrusionOk="0">
                <a:moveTo>
                  <a:pt x="1" y="0"/>
                </a:moveTo>
                <a:cubicBezTo>
                  <a:pt x="36" y="0"/>
                  <a:pt x="54" y="17"/>
                  <a:pt x="71" y="17"/>
                </a:cubicBezTo>
                <a:cubicBezTo>
                  <a:pt x="54" y="0"/>
                  <a:pt x="19" y="0"/>
                  <a:pt x="1" y="0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5"/>
          <p:cNvSpPr/>
          <p:nvPr/>
        </p:nvSpPr>
        <p:spPr>
          <a:xfrm>
            <a:off x="4662602" y="4943841"/>
            <a:ext cx="124598" cy="81668"/>
          </a:xfrm>
          <a:custGeom>
            <a:avLst/>
            <a:gdLst/>
            <a:ahLst/>
            <a:cxnLst/>
            <a:rect l="l" t="t" r="r" b="b"/>
            <a:pathLst>
              <a:path w="4191" h="2747" extrusionOk="0">
                <a:moveTo>
                  <a:pt x="3857" y="1"/>
                </a:moveTo>
                <a:lnTo>
                  <a:pt x="3857" y="1"/>
                </a:lnTo>
                <a:cubicBezTo>
                  <a:pt x="3962" y="71"/>
                  <a:pt x="4068" y="160"/>
                  <a:pt x="4190" y="266"/>
                </a:cubicBezTo>
                <a:cubicBezTo>
                  <a:pt x="4173" y="247"/>
                  <a:pt x="4155" y="212"/>
                  <a:pt x="4120" y="195"/>
                </a:cubicBezTo>
                <a:cubicBezTo>
                  <a:pt x="4103" y="177"/>
                  <a:pt x="4085" y="160"/>
                  <a:pt x="4049" y="142"/>
                </a:cubicBezTo>
                <a:cubicBezTo>
                  <a:pt x="4033" y="125"/>
                  <a:pt x="4014" y="107"/>
                  <a:pt x="3979" y="90"/>
                </a:cubicBezTo>
                <a:cubicBezTo>
                  <a:pt x="3944" y="54"/>
                  <a:pt x="3892" y="19"/>
                  <a:pt x="3857" y="1"/>
                </a:cubicBezTo>
                <a:close/>
                <a:moveTo>
                  <a:pt x="2589" y="1656"/>
                </a:moveTo>
                <a:cubicBezTo>
                  <a:pt x="2606" y="1973"/>
                  <a:pt x="2606" y="2308"/>
                  <a:pt x="2589" y="2606"/>
                </a:cubicBezTo>
                <a:cubicBezTo>
                  <a:pt x="2624" y="2289"/>
                  <a:pt x="2606" y="1973"/>
                  <a:pt x="2589" y="1656"/>
                </a:cubicBezTo>
                <a:close/>
                <a:moveTo>
                  <a:pt x="318" y="2554"/>
                </a:moveTo>
                <a:lnTo>
                  <a:pt x="318" y="2554"/>
                </a:lnTo>
                <a:cubicBezTo>
                  <a:pt x="247" y="2606"/>
                  <a:pt x="177" y="2641"/>
                  <a:pt x="125" y="2695"/>
                </a:cubicBezTo>
                <a:cubicBezTo>
                  <a:pt x="177" y="2660"/>
                  <a:pt x="247" y="2606"/>
                  <a:pt x="318" y="2554"/>
                </a:cubicBezTo>
                <a:close/>
                <a:moveTo>
                  <a:pt x="125" y="2695"/>
                </a:moveTo>
                <a:lnTo>
                  <a:pt x="125" y="2695"/>
                </a:lnTo>
                <a:cubicBezTo>
                  <a:pt x="90" y="2712"/>
                  <a:pt x="36" y="2730"/>
                  <a:pt x="1" y="2747"/>
                </a:cubicBezTo>
                <a:lnTo>
                  <a:pt x="19" y="2747"/>
                </a:lnTo>
                <a:lnTo>
                  <a:pt x="125" y="2695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5"/>
          <p:cNvSpPr/>
          <p:nvPr/>
        </p:nvSpPr>
        <p:spPr>
          <a:xfrm>
            <a:off x="4644318" y="4919789"/>
            <a:ext cx="153882" cy="125104"/>
          </a:xfrm>
          <a:custGeom>
            <a:avLst/>
            <a:gdLst/>
            <a:ahLst/>
            <a:cxnLst/>
            <a:rect l="l" t="t" r="r" b="b"/>
            <a:pathLst>
              <a:path w="5176" h="4208" extrusionOk="0">
                <a:moveTo>
                  <a:pt x="3310" y="0"/>
                </a:moveTo>
                <a:cubicBezTo>
                  <a:pt x="3204" y="211"/>
                  <a:pt x="3115" y="406"/>
                  <a:pt x="3028" y="617"/>
                </a:cubicBezTo>
                <a:lnTo>
                  <a:pt x="3362" y="617"/>
                </a:lnTo>
                <a:cubicBezTo>
                  <a:pt x="3732" y="617"/>
                  <a:pt x="3979" y="634"/>
                  <a:pt x="4172" y="687"/>
                </a:cubicBezTo>
                <a:cubicBezTo>
                  <a:pt x="4190" y="687"/>
                  <a:pt x="4225" y="687"/>
                  <a:pt x="4242" y="704"/>
                </a:cubicBezTo>
                <a:cubicBezTo>
                  <a:pt x="4260" y="704"/>
                  <a:pt x="4260" y="704"/>
                  <a:pt x="4277" y="723"/>
                </a:cubicBezTo>
                <a:cubicBezTo>
                  <a:pt x="4348" y="740"/>
                  <a:pt x="4401" y="775"/>
                  <a:pt x="4472" y="810"/>
                </a:cubicBezTo>
                <a:cubicBezTo>
                  <a:pt x="4507" y="828"/>
                  <a:pt x="4559" y="863"/>
                  <a:pt x="4594" y="899"/>
                </a:cubicBezTo>
                <a:cubicBezTo>
                  <a:pt x="4629" y="916"/>
                  <a:pt x="4648" y="934"/>
                  <a:pt x="4664" y="951"/>
                </a:cubicBezTo>
                <a:cubicBezTo>
                  <a:pt x="4700" y="969"/>
                  <a:pt x="4718" y="986"/>
                  <a:pt x="4735" y="1004"/>
                </a:cubicBezTo>
                <a:cubicBezTo>
                  <a:pt x="4770" y="1021"/>
                  <a:pt x="4788" y="1056"/>
                  <a:pt x="4805" y="1075"/>
                </a:cubicBezTo>
                <a:cubicBezTo>
                  <a:pt x="4805" y="1215"/>
                  <a:pt x="4735" y="1338"/>
                  <a:pt x="4648" y="1408"/>
                </a:cubicBezTo>
                <a:cubicBezTo>
                  <a:pt x="4559" y="1497"/>
                  <a:pt x="4436" y="1568"/>
                  <a:pt x="4312" y="1620"/>
                </a:cubicBezTo>
                <a:cubicBezTo>
                  <a:pt x="4101" y="1725"/>
                  <a:pt x="3855" y="1760"/>
                  <a:pt x="3627" y="1849"/>
                </a:cubicBezTo>
                <a:cubicBezTo>
                  <a:pt x="3380" y="1920"/>
                  <a:pt x="3256" y="1955"/>
                  <a:pt x="3221" y="2077"/>
                </a:cubicBezTo>
                <a:cubicBezTo>
                  <a:pt x="3186" y="2148"/>
                  <a:pt x="3186" y="2272"/>
                  <a:pt x="3204" y="2465"/>
                </a:cubicBezTo>
                <a:cubicBezTo>
                  <a:pt x="3221" y="2781"/>
                  <a:pt x="3221" y="3117"/>
                  <a:pt x="3204" y="3415"/>
                </a:cubicBezTo>
                <a:cubicBezTo>
                  <a:pt x="3186" y="3504"/>
                  <a:pt x="3169" y="3574"/>
                  <a:pt x="3134" y="3626"/>
                </a:cubicBezTo>
                <a:cubicBezTo>
                  <a:pt x="3080" y="3767"/>
                  <a:pt x="2975" y="3856"/>
                  <a:pt x="2834" y="3856"/>
                </a:cubicBezTo>
                <a:cubicBezTo>
                  <a:pt x="2747" y="3856"/>
                  <a:pt x="2658" y="3821"/>
                  <a:pt x="2570" y="3767"/>
                </a:cubicBezTo>
                <a:lnTo>
                  <a:pt x="2552" y="3767"/>
                </a:lnTo>
                <a:cubicBezTo>
                  <a:pt x="2482" y="3732"/>
                  <a:pt x="2430" y="3680"/>
                  <a:pt x="2376" y="3626"/>
                </a:cubicBezTo>
                <a:cubicBezTo>
                  <a:pt x="2235" y="3504"/>
                  <a:pt x="2113" y="3328"/>
                  <a:pt x="2007" y="3187"/>
                </a:cubicBezTo>
                <a:cubicBezTo>
                  <a:pt x="1972" y="3152"/>
                  <a:pt x="1954" y="3117"/>
                  <a:pt x="1937" y="3098"/>
                </a:cubicBezTo>
                <a:cubicBezTo>
                  <a:pt x="1902" y="3028"/>
                  <a:pt x="1866" y="2957"/>
                  <a:pt x="1848" y="2870"/>
                </a:cubicBezTo>
                <a:cubicBezTo>
                  <a:pt x="1813" y="2800"/>
                  <a:pt x="1778" y="2729"/>
                  <a:pt x="1742" y="2641"/>
                </a:cubicBezTo>
                <a:cubicBezTo>
                  <a:pt x="1602" y="2764"/>
                  <a:pt x="1496" y="2852"/>
                  <a:pt x="1409" y="2922"/>
                </a:cubicBezTo>
                <a:cubicBezTo>
                  <a:pt x="1355" y="2976"/>
                  <a:pt x="1303" y="3011"/>
                  <a:pt x="1250" y="3063"/>
                </a:cubicBezTo>
                <a:cubicBezTo>
                  <a:pt x="1144" y="3169"/>
                  <a:pt x="1038" y="3274"/>
                  <a:pt x="933" y="3363"/>
                </a:cubicBezTo>
                <a:cubicBezTo>
                  <a:pt x="862" y="3415"/>
                  <a:pt x="792" y="3469"/>
                  <a:pt x="740" y="3504"/>
                </a:cubicBezTo>
                <a:lnTo>
                  <a:pt x="634" y="3556"/>
                </a:lnTo>
                <a:lnTo>
                  <a:pt x="616" y="3556"/>
                </a:lnTo>
                <a:cubicBezTo>
                  <a:pt x="545" y="3574"/>
                  <a:pt x="475" y="3591"/>
                  <a:pt x="405" y="3591"/>
                </a:cubicBezTo>
                <a:cubicBezTo>
                  <a:pt x="264" y="3715"/>
                  <a:pt x="141" y="3838"/>
                  <a:pt x="1" y="3961"/>
                </a:cubicBezTo>
                <a:lnTo>
                  <a:pt x="17" y="3961"/>
                </a:lnTo>
                <a:cubicBezTo>
                  <a:pt x="71" y="3997"/>
                  <a:pt x="123" y="4014"/>
                  <a:pt x="177" y="4032"/>
                </a:cubicBezTo>
                <a:cubicBezTo>
                  <a:pt x="229" y="4032"/>
                  <a:pt x="264" y="4049"/>
                  <a:pt x="299" y="4049"/>
                </a:cubicBezTo>
                <a:lnTo>
                  <a:pt x="317" y="4049"/>
                </a:lnTo>
                <a:cubicBezTo>
                  <a:pt x="510" y="4049"/>
                  <a:pt x="705" y="3943"/>
                  <a:pt x="881" y="3821"/>
                </a:cubicBezTo>
                <a:lnTo>
                  <a:pt x="898" y="3821"/>
                </a:lnTo>
                <a:cubicBezTo>
                  <a:pt x="898" y="3821"/>
                  <a:pt x="916" y="3821"/>
                  <a:pt x="916" y="3802"/>
                </a:cubicBezTo>
                <a:cubicBezTo>
                  <a:pt x="1144" y="3662"/>
                  <a:pt x="1355" y="3469"/>
                  <a:pt x="1602" y="3293"/>
                </a:cubicBezTo>
                <a:cubicBezTo>
                  <a:pt x="1742" y="3485"/>
                  <a:pt x="1866" y="3697"/>
                  <a:pt x="2042" y="3856"/>
                </a:cubicBezTo>
                <a:cubicBezTo>
                  <a:pt x="2042" y="3873"/>
                  <a:pt x="2042" y="3873"/>
                  <a:pt x="2059" y="3873"/>
                </a:cubicBezTo>
                <a:cubicBezTo>
                  <a:pt x="2130" y="3943"/>
                  <a:pt x="2200" y="3997"/>
                  <a:pt x="2271" y="4049"/>
                </a:cubicBezTo>
                <a:cubicBezTo>
                  <a:pt x="2430" y="4137"/>
                  <a:pt x="2606" y="4208"/>
                  <a:pt x="2782" y="4208"/>
                </a:cubicBezTo>
                <a:cubicBezTo>
                  <a:pt x="2887" y="4208"/>
                  <a:pt x="3010" y="4190"/>
                  <a:pt x="3115" y="4137"/>
                </a:cubicBezTo>
                <a:cubicBezTo>
                  <a:pt x="3503" y="3997"/>
                  <a:pt x="3556" y="3645"/>
                  <a:pt x="3556" y="3309"/>
                </a:cubicBezTo>
                <a:cubicBezTo>
                  <a:pt x="3573" y="3152"/>
                  <a:pt x="3573" y="3011"/>
                  <a:pt x="3573" y="2870"/>
                </a:cubicBezTo>
                <a:lnTo>
                  <a:pt x="3573" y="2272"/>
                </a:lnTo>
                <a:cubicBezTo>
                  <a:pt x="3908" y="2148"/>
                  <a:pt x="4190" y="2077"/>
                  <a:pt x="4453" y="1955"/>
                </a:cubicBezTo>
                <a:cubicBezTo>
                  <a:pt x="4805" y="1796"/>
                  <a:pt x="5176" y="1584"/>
                  <a:pt x="5176" y="1180"/>
                </a:cubicBezTo>
                <a:lnTo>
                  <a:pt x="5176" y="1110"/>
                </a:lnTo>
                <a:cubicBezTo>
                  <a:pt x="5140" y="652"/>
                  <a:pt x="4718" y="511"/>
                  <a:pt x="4331" y="406"/>
                </a:cubicBezTo>
                <a:cubicBezTo>
                  <a:pt x="4014" y="317"/>
                  <a:pt x="3679" y="300"/>
                  <a:pt x="3327" y="230"/>
                </a:cubicBezTo>
                <a:cubicBezTo>
                  <a:pt x="3327" y="159"/>
                  <a:pt x="3310" y="89"/>
                  <a:pt x="33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5"/>
          <p:cNvSpPr/>
          <p:nvPr/>
        </p:nvSpPr>
        <p:spPr>
          <a:xfrm>
            <a:off x="4656329" y="4938103"/>
            <a:ext cx="130871" cy="96325"/>
          </a:xfrm>
          <a:custGeom>
            <a:avLst/>
            <a:gdLst/>
            <a:ahLst/>
            <a:cxnLst/>
            <a:rect l="l" t="t" r="r" b="b"/>
            <a:pathLst>
              <a:path w="4402" h="3240" extrusionOk="0">
                <a:moveTo>
                  <a:pt x="2624" y="1"/>
                </a:moveTo>
                <a:cubicBezTo>
                  <a:pt x="2430" y="440"/>
                  <a:pt x="2219" y="898"/>
                  <a:pt x="1850" y="1268"/>
                </a:cubicBezTo>
                <a:cubicBezTo>
                  <a:pt x="1268" y="1867"/>
                  <a:pt x="634" y="2412"/>
                  <a:pt x="1" y="2975"/>
                </a:cubicBezTo>
                <a:cubicBezTo>
                  <a:pt x="71" y="2975"/>
                  <a:pt x="141" y="2958"/>
                  <a:pt x="212" y="2940"/>
                </a:cubicBezTo>
                <a:cubicBezTo>
                  <a:pt x="247" y="2923"/>
                  <a:pt x="301" y="2905"/>
                  <a:pt x="336" y="2888"/>
                </a:cubicBezTo>
                <a:cubicBezTo>
                  <a:pt x="388" y="2834"/>
                  <a:pt x="458" y="2799"/>
                  <a:pt x="529" y="2747"/>
                </a:cubicBezTo>
                <a:cubicBezTo>
                  <a:pt x="634" y="2658"/>
                  <a:pt x="740" y="2553"/>
                  <a:pt x="846" y="2447"/>
                </a:cubicBezTo>
                <a:cubicBezTo>
                  <a:pt x="899" y="2395"/>
                  <a:pt x="951" y="2360"/>
                  <a:pt x="1005" y="2306"/>
                </a:cubicBezTo>
                <a:cubicBezTo>
                  <a:pt x="1092" y="2236"/>
                  <a:pt x="1198" y="2148"/>
                  <a:pt x="1338" y="2025"/>
                </a:cubicBezTo>
                <a:cubicBezTo>
                  <a:pt x="1374" y="2113"/>
                  <a:pt x="1409" y="2184"/>
                  <a:pt x="1444" y="2254"/>
                </a:cubicBezTo>
                <a:cubicBezTo>
                  <a:pt x="1462" y="2341"/>
                  <a:pt x="1498" y="2412"/>
                  <a:pt x="1533" y="2482"/>
                </a:cubicBezTo>
                <a:cubicBezTo>
                  <a:pt x="1550" y="2501"/>
                  <a:pt x="1568" y="2536"/>
                  <a:pt x="1603" y="2571"/>
                </a:cubicBezTo>
                <a:cubicBezTo>
                  <a:pt x="1709" y="2712"/>
                  <a:pt x="1831" y="2888"/>
                  <a:pt x="1972" y="3010"/>
                </a:cubicBezTo>
                <a:cubicBezTo>
                  <a:pt x="2026" y="3064"/>
                  <a:pt x="2078" y="3116"/>
                  <a:pt x="2148" y="3151"/>
                </a:cubicBezTo>
                <a:lnTo>
                  <a:pt x="2166" y="3151"/>
                </a:lnTo>
                <a:cubicBezTo>
                  <a:pt x="2254" y="3205"/>
                  <a:pt x="2343" y="3240"/>
                  <a:pt x="2430" y="3240"/>
                </a:cubicBezTo>
                <a:cubicBezTo>
                  <a:pt x="2571" y="3240"/>
                  <a:pt x="2676" y="3151"/>
                  <a:pt x="2730" y="3010"/>
                </a:cubicBezTo>
                <a:cubicBezTo>
                  <a:pt x="2765" y="2958"/>
                  <a:pt x="2782" y="2888"/>
                  <a:pt x="2800" y="2799"/>
                </a:cubicBezTo>
                <a:cubicBezTo>
                  <a:pt x="2835" y="2482"/>
                  <a:pt x="2817" y="2165"/>
                  <a:pt x="2800" y="1849"/>
                </a:cubicBezTo>
                <a:cubicBezTo>
                  <a:pt x="2782" y="1656"/>
                  <a:pt x="2782" y="1532"/>
                  <a:pt x="2817" y="1461"/>
                </a:cubicBezTo>
                <a:cubicBezTo>
                  <a:pt x="2852" y="1339"/>
                  <a:pt x="2976" y="1304"/>
                  <a:pt x="3223" y="1233"/>
                </a:cubicBezTo>
                <a:cubicBezTo>
                  <a:pt x="3451" y="1144"/>
                  <a:pt x="3697" y="1109"/>
                  <a:pt x="3908" y="1004"/>
                </a:cubicBezTo>
                <a:cubicBezTo>
                  <a:pt x="4032" y="952"/>
                  <a:pt x="4155" y="881"/>
                  <a:pt x="4244" y="792"/>
                </a:cubicBezTo>
                <a:cubicBezTo>
                  <a:pt x="4331" y="722"/>
                  <a:pt x="4401" y="599"/>
                  <a:pt x="4401" y="459"/>
                </a:cubicBezTo>
                <a:cubicBezTo>
                  <a:pt x="4279" y="353"/>
                  <a:pt x="4173" y="264"/>
                  <a:pt x="4068" y="194"/>
                </a:cubicBezTo>
                <a:cubicBezTo>
                  <a:pt x="3997" y="159"/>
                  <a:pt x="3944" y="124"/>
                  <a:pt x="3873" y="107"/>
                </a:cubicBezTo>
                <a:cubicBezTo>
                  <a:pt x="3856" y="88"/>
                  <a:pt x="3856" y="88"/>
                  <a:pt x="3838" y="88"/>
                </a:cubicBezTo>
                <a:cubicBezTo>
                  <a:pt x="3821" y="88"/>
                  <a:pt x="3803" y="71"/>
                  <a:pt x="3768" y="71"/>
                </a:cubicBezTo>
                <a:cubicBezTo>
                  <a:pt x="3575" y="18"/>
                  <a:pt x="3328" y="1"/>
                  <a:pt x="29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5"/>
          <p:cNvSpPr/>
          <p:nvPr/>
        </p:nvSpPr>
        <p:spPr>
          <a:xfrm>
            <a:off x="4878234" y="5034904"/>
            <a:ext cx="63860" cy="5262"/>
          </a:xfrm>
          <a:custGeom>
            <a:avLst/>
            <a:gdLst/>
            <a:ahLst/>
            <a:cxnLst/>
            <a:rect l="l" t="t" r="r" b="b"/>
            <a:pathLst>
              <a:path w="2148" h="177" extrusionOk="0">
                <a:moveTo>
                  <a:pt x="0" y="142"/>
                </a:moveTo>
                <a:cubicBezTo>
                  <a:pt x="18" y="160"/>
                  <a:pt x="54" y="160"/>
                  <a:pt x="89" y="160"/>
                </a:cubicBezTo>
                <a:lnTo>
                  <a:pt x="89" y="160"/>
                </a:lnTo>
                <a:cubicBezTo>
                  <a:pt x="54" y="160"/>
                  <a:pt x="18" y="160"/>
                  <a:pt x="0" y="142"/>
                </a:cubicBezTo>
                <a:close/>
                <a:moveTo>
                  <a:pt x="1936" y="19"/>
                </a:moveTo>
                <a:lnTo>
                  <a:pt x="2148" y="177"/>
                </a:lnTo>
                <a:lnTo>
                  <a:pt x="2148" y="177"/>
                </a:lnTo>
                <a:lnTo>
                  <a:pt x="1936" y="19"/>
                </a:lnTo>
                <a:close/>
                <a:moveTo>
                  <a:pt x="1936" y="1"/>
                </a:moveTo>
                <a:lnTo>
                  <a:pt x="1936" y="1"/>
                </a:lnTo>
                <a:lnTo>
                  <a:pt x="1936" y="1"/>
                </a:lnTo>
                <a:close/>
                <a:moveTo>
                  <a:pt x="1936" y="1"/>
                </a:moveTo>
                <a:lnTo>
                  <a:pt x="1936" y="1"/>
                </a:ln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5"/>
          <p:cNvSpPr/>
          <p:nvPr/>
        </p:nvSpPr>
        <p:spPr>
          <a:xfrm>
            <a:off x="4938437" y="4996730"/>
            <a:ext cx="32465" cy="36657"/>
          </a:xfrm>
          <a:custGeom>
            <a:avLst/>
            <a:gdLst/>
            <a:ahLst/>
            <a:cxnLst/>
            <a:rect l="l" t="t" r="r" b="b"/>
            <a:pathLst>
              <a:path w="1092" h="1233" extrusionOk="0">
                <a:moveTo>
                  <a:pt x="1056" y="0"/>
                </a:moveTo>
                <a:lnTo>
                  <a:pt x="1056" y="0"/>
                </a:lnTo>
                <a:cubicBezTo>
                  <a:pt x="1073" y="299"/>
                  <a:pt x="1073" y="599"/>
                  <a:pt x="1038" y="897"/>
                </a:cubicBezTo>
                <a:cubicBezTo>
                  <a:pt x="1092" y="599"/>
                  <a:pt x="1092" y="299"/>
                  <a:pt x="1056" y="0"/>
                </a:cubicBezTo>
                <a:close/>
                <a:moveTo>
                  <a:pt x="0" y="863"/>
                </a:moveTo>
                <a:cubicBezTo>
                  <a:pt x="123" y="1038"/>
                  <a:pt x="282" y="1179"/>
                  <a:pt x="510" y="1233"/>
                </a:cubicBezTo>
                <a:cubicBezTo>
                  <a:pt x="282" y="1162"/>
                  <a:pt x="123" y="1038"/>
                  <a:pt x="0" y="863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5"/>
          <p:cNvSpPr/>
          <p:nvPr/>
        </p:nvSpPr>
        <p:spPr>
          <a:xfrm>
            <a:off x="4878234" y="4927103"/>
            <a:ext cx="151266" cy="117790"/>
          </a:xfrm>
          <a:custGeom>
            <a:avLst/>
            <a:gdLst/>
            <a:ahLst/>
            <a:cxnLst/>
            <a:rect l="l" t="t" r="r" b="b"/>
            <a:pathLst>
              <a:path w="5088" h="3962" extrusionOk="0">
                <a:moveTo>
                  <a:pt x="3239" y="1"/>
                </a:moveTo>
                <a:lnTo>
                  <a:pt x="3081" y="371"/>
                </a:lnTo>
                <a:lnTo>
                  <a:pt x="3450" y="371"/>
                </a:lnTo>
                <a:cubicBezTo>
                  <a:pt x="3821" y="371"/>
                  <a:pt x="4173" y="423"/>
                  <a:pt x="4471" y="634"/>
                </a:cubicBezTo>
                <a:lnTo>
                  <a:pt x="4490" y="634"/>
                </a:lnTo>
                <a:cubicBezTo>
                  <a:pt x="4577" y="688"/>
                  <a:pt x="4647" y="758"/>
                  <a:pt x="4718" y="829"/>
                </a:cubicBezTo>
                <a:cubicBezTo>
                  <a:pt x="4630" y="1092"/>
                  <a:pt x="4471" y="1216"/>
                  <a:pt x="4295" y="1322"/>
                </a:cubicBezTo>
                <a:cubicBezTo>
                  <a:pt x="4243" y="1357"/>
                  <a:pt x="4190" y="1374"/>
                  <a:pt x="4137" y="1409"/>
                </a:cubicBezTo>
                <a:cubicBezTo>
                  <a:pt x="4119" y="1409"/>
                  <a:pt x="4102" y="1427"/>
                  <a:pt x="4084" y="1427"/>
                </a:cubicBezTo>
                <a:cubicBezTo>
                  <a:pt x="3961" y="1479"/>
                  <a:pt x="3821" y="1514"/>
                  <a:pt x="3680" y="1550"/>
                </a:cubicBezTo>
                <a:lnTo>
                  <a:pt x="3661" y="1550"/>
                </a:lnTo>
                <a:cubicBezTo>
                  <a:pt x="3645" y="1550"/>
                  <a:pt x="3626" y="1568"/>
                  <a:pt x="3609" y="1568"/>
                </a:cubicBezTo>
                <a:cubicBezTo>
                  <a:pt x="3046" y="1726"/>
                  <a:pt x="3046" y="1744"/>
                  <a:pt x="3081" y="2342"/>
                </a:cubicBezTo>
                <a:cubicBezTo>
                  <a:pt x="3117" y="2641"/>
                  <a:pt x="3117" y="2941"/>
                  <a:pt x="3063" y="3239"/>
                </a:cubicBezTo>
                <a:cubicBezTo>
                  <a:pt x="3028" y="3486"/>
                  <a:pt x="2905" y="3592"/>
                  <a:pt x="2711" y="3592"/>
                </a:cubicBezTo>
                <a:cubicBezTo>
                  <a:pt x="2659" y="3592"/>
                  <a:pt x="2605" y="3575"/>
                  <a:pt x="2535" y="3575"/>
                </a:cubicBezTo>
                <a:cubicBezTo>
                  <a:pt x="2307" y="3521"/>
                  <a:pt x="2148" y="3380"/>
                  <a:pt x="2025" y="3204"/>
                </a:cubicBezTo>
                <a:cubicBezTo>
                  <a:pt x="1972" y="3134"/>
                  <a:pt x="1936" y="3063"/>
                  <a:pt x="1901" y="2976"/>
                </a:cubicBezTo>
                <a:cubicBezTo>
                  <a:pt x="1849" y="2906"/>
                  <a:pt x="1814" y="2835"/>
                  <a:pt x="1779" y="2765"/>
                </a:cubicBezTo>
                <a:cubicBezTo>
                  <a:pt x="1779" y="2747"/>
                  <a:pt x="1760" y="2730"/>
                  <a:pt x="1760" y="2711"/>
                </a:cubicBezTo>
                <a:cubicBezTo>
                  <a:pt x="1708" y="2606"/>
                  <a:pt x="1673" y="2500"/>
                  <a:pt x="1603" y="2378"/>
                </a:cubicBezTo>
                <a:cubicBezTo>
                  <a:pt x="1444" y="2535"/>
                  <a:pt x="1356" y="2641"/>
                  <a:pt x="1251" y="2730"/>
                </a:cubicBezTo>
                <a:cubicBezTo>
                  <a:pt x="1197" y="2765"/>
                  <a:pt x="1162" y="2800"/>
                  <a:pt x="1110" y="2835"/>
                </a:cubicBezTo>
                <a:cubicBezTo>
                  <a:pt x="986" y="2941"/>
                  <a:pt x="863" y="3028"/>
                  <a:pt x="739" y="3117"/>
                </a:cubicBezTo>
                <a:cubicBezTo>
                  <a:pt x="687" y="3169"/>
                  <a:pt x="617" y="3223"/>
                  <a:pt x="547" y="3275"/>
                </a:cubicBezTo>
                <a:cubicBezTo>
                  <a:pt x="352" y="3434"/>
                  <a:pt x="176" y="3610"/>
                  <a:pt x="0" y="3768"/>
                </a:cubicBezTo>
                <a:cubicBezTo>
                  <a:pt x="18" y="3786"/>
                  <a:pt x="54" y="3786"/>
                  <a:pt x="89" y="3786"/>
                </a:cubicBezTo>
                <a:lnTo>
                  <a:pt x="141" y="3786"/>
                </a:lnTo>
                <a:cubicBezTo>
                  <a:pt x="194" y="3786"/>
                  <a:pt x="247" y="3786"/>
                  <a:pt x="300" y="3768"/>
                </a:cubicBezTo>
                <a:cubicBezTo>
                  <a:pt x="476" y="3732"/>
                  <a:pt x="652" y="3645"/>
                  <a:pt x="810" y="3556"/>
                </a:cubicBezTo>
                <a:cubicBezTo>
                  <a:pt x="1039" y="3416"/>
                  <a:pt x="1251" y="3223"/>
                  <a:pt x="1479" y="3047"/>
                </a:cubicBezTo>
                <a:cubicBezTo>
                  <a:pt x="1638" y="3239"/>
                  <a:pt x="1760" y="3451"/>
                  <a:pt x="1936" y="3627"/>
                </a:cubicBezTo>
                <a:lnTo>
                  <a:pt x="1936" y="3645"/>
                </a:lnTo>
                <a:lnTo>
                  <a:pt x="2148" y="3803"/>
                </a:lnTo>
                <a:cubicBezTo>
                  <a:pt x="2307" y="3891"/>
                  <a:pt x="2483" y="3944"/>
                  <a:pt x="2659" y="3962"/>
                </a:cubicBezTo>
                <a:cubicBezTo>
                  <a:pt x="2746" y="3962"/>
                  <a:pt x="2852" y="3944"/>
                  <a:pt x="2940" y="3908"/>
                </a:cubicBezTo>
                <a:lnTo>
                  <a:pt x="2957" y="3908"/>
                </a:lnTo>
                <a:cubicBezTo>
                  <a:pt x="3380" y="3768"/>
                  <a:pt x="3433" y="3416"/>
                  <a:pt x="3450" y="3047"/>
                </a:cubicBezTo>
                <a:lnTo>
                  <a:pt x="3450" y="2624"/>
                </a:lnTo>
                <a:lnTo>
                  <a:pt x="3450" y="2007"/>
                </a:lnTo>
                <a:cubicBezTo>
                  <a:pt x="3661" y="1955"/>
                  <a:pt x="3873" y="1920"/>
                  <a:pt x="4032" y="1831"/>
                </a:cubicBezTo>
                <a:cubicBezTo>
                  <a:pt x="4330" y="1674"/>
                  <a:pt x="4647" y="1514"/>
                  <a:pt x="4877" y="1303"/>
                </a:cubicBezTo>
                <a:cubicBezTo>
                  <a:pt x="5018" y="1162"/>
                  <a:pt x="5088" y="1022"/>
                  <a:pt x="5088" y="881"/>
                </a:cubicBezTo>
                <a:cubicBezTo>
                  <a:pt x="5088" y="723"/>
                  <a:pt x="4999" y="564"/>
                  <a:pt x="4806" y="458"/>
                </a:cubicBezTo>
                <a:cubicBezTo>
                  <a:pt x="4490" y="265"/>
                  <a:pt x="4119" y="177"/>
                  <a:pt x="3767" y="71"/>
                </a:cubicBezTo>
                <a:cubicBezTo>
                  <a:pt x="3591" y="19"/>
                  <a:pt x="3415" y="19"/>
                  <a:pt x="32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5"/>
          <p:cNvSpPr/>
          <p:nvPr/>
        </p:nvSpPr>
        <p:spPr>
          <a:xfrm>
            <a:off x="4894466" y="4938103"/>
            <a:ext cx="124034" cy="95790"/>
          </a:xfrm>
          <a:custGeom>
            <a:avLst/>
            <a:gdLst/>
            <a:ahLst/>
            <a:cxnLst/>
            <a:rect l="l" t="t" r="r" b="b"/>
            <a:pathLst>
              <a:path w="4172" h="3222" extrusionOk="0">
                <a:moveTo>
                  <a:pt x="2535" y="1"/>
                </a:moveTo>
                <a:cubicBezTo>
                  <a:pt x="2341" y="440"/>
                  <a:pt x="2130" y="898"/>
                  <a:pt x="1761" y="1268"/>
                </a:cubicBezTo>
                <a:cubicBezTo>
                  <a:pt x="1198" y="1832"/>
                  <a:pt x="599" y="2360"/>
                  <a:pt x="17" y="2888"/>
                </a:cubicBezTo>
                <a:cubicBezTo>
                  <a:pt x="1" y="2888"/>
                  <a:pt x="1" y="2905"/>
                  <a:pt x="1" y="2905"/>
                </a:cubicBezTo>
                <a:cubicBezTo>
                  <a:pt x="71" y="2853"/>
                  <a:pt x="141" y="2799"/>
                  <a:pt x="193" y="2747"/>
                </a:cubicBezTo>
                <a:cubicBezTo>
                  <a:pt x="317" y="2658"/>
                  <a:pt x="440" y="2571"/>
                  <a:pt x="564" y="2465"/>
                </a:cubicBezTo>
                <a:cubicBezTo>
                  <a:pt x="616" y="2430"/>
                  <a:pt x="651" y="2395"/>
                  <a:pt x="705" y="2360"/>
                </a:cubicBezTo>
                <a:cubicBezTo>
                  <a:pt x="810" y="2271"/>
                  <a:pt x="898" y="2165"/>
                  <a:pt x="1057" y="2008"/>
                </a:cubicBezTo>
                <a:cubicBezTo>
                  <a:pt x="1127" y="2130"/>
                  <a:pt x="1162" y="2236"/>
                  <a:pt x="1214" y="2341"/>
                </a:cubicBezTo>
                <a:cubicBezTo>
                  <a:pt x="1214" y="2360"/>
                  <a:pt x="1233" y="2377"/>
                  <a:pt x="1233" y="2395"/>
                </a:cubicBezTo>
                <a:cubicBezTo>
                  <a:pt x="1268" y="2465"/>
                  <a:pt x="1303" y="2536"/>
                  <a:pt x="1355" y="2606"/>
                </a:cubicBezTo>
                <a:cubicBezTo>
                  <a:pt x="1390" y="2693"/>
                  <a:pt x="1426" y="2764"/>
                  <a:pt x="1479" y="2834"/>
                </a:cubicBezTo>
                <a:cubicBezTo>
                  <a:pt x="1602" y="3010"/>
                  <a:pt x="1761" y="3134"/>
                  <a:pt x="1989" y="3205"/>
                </a:cubicBezTo>
                <a:cubicBezTo>
                  <a:pt x="2059" y="3205"/>
                  <a:pt x="2113" y="3222"/>
                  <a:pt x="2165" y="3222"/>
                </a:cubicBezTo>
                <a:cubicBezTo>
                  <a:pt x="2359" y="3222"/>
                  <a:pt x="2482" y="3116"/>
                  <a:pt x="2517" y="2869"/>
                </a:cubicBezTo>
                <a:cubicBezTo>
                  <a:pt x="2552" y="2571"/>
                  <a:pt x="2552" y="2271"/>
                  <a:pt x="2535" y="1972"/>
                </a:cubicBezTo>
                <a:cubicBezTo>
                  <a:pt x="2500" y="1374"/>
                  <a:pt x="2500" y="1356"/>
                  <a:pt x="3063" y="1198"/>
                </a:cubicBezTo>
                <a:cubicBezTo>
                  <a:pt x="3080" y="1198"/>
                  <a:pt x="3099" y="1180"/>
                  <a:pt x="3115" y="1180"/>
                </a:cubicBezTo>
                <a:lnTo>
                  <a:pt x="3134" y="1180"/>
                </a:lnTo>
                <a:cubicBezTo>
                  <a:pt x="3275" y="1144"/>
                  <a:pt x="3415" y="1109"/>
                  <a:pt x="3538" y="1057"/>
                </a:cubicBezTo>
                <a:cubicBezTo>
                  <a:pt x="3556" y="1057"/>
                  <a:pt x="3573" y="1039"/>
                  <a:pt x="3591" y="1039"/>
                </a:cubicBezTo>
                <a:cubicBezTo>
                  <a:pt x="3644" y="1004"/>
                  <a:pt x="3697" y="987"/>
                  <a:pt x="3749" y="952"/>
                </a:cubicBezTo>
                <a:cubicBezTo>
                  <a:pt x="3925" y="846"/>
                  <a:pt x="4084" y="722"/>
                  <a:pt x="4172" y="459"/>
                </a:cubicBezTo>
                <a:cubicBezTo>
                  <a:pt x="4101" y="388"/>
                  <a:pt x="4031" y="318"/>
                  <a:pt x="3944" y="264"/>
                </a:cubicBezTo>
                <a:lnTo>
                  <a:pt x="3925" y="264"/>
                </a:lnTo>
                <a:cubicBezTo>
                  <a:pt x="3627" y="53"/>
                  <a:pt x="3275" y="1"/>
                  <a:pt x="29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5"/>
          <p:cNvSpPr/>
          <p:nvPr/>
        </p:nvSpPr>
        <p:spPr>
          <a:xfrm>
            <a:off x="5217869" y="4938103"/>
            <a:ext cx="7373" cy="1100"/>
          </a:xfrm>
          <a:custGeom>
            <a:avLst/>
            <a:gdLst/>
            <a:ahLst/>
            <a:cxnLst/>
            <a:rect l="l" t="t" r="r" b="b"/>
            <a:pathLst>
              <a:path w="248" h="37" extrusionOk="0">
                <a:moveTo>
                  <a:pt x="1" y="1"/>
                </a:moveTo>
                <a:cubicBezTo>
                  <a:pt x="75" y="15"/>
                  <a:pt x="138" y="18"/>
                  <a:pt x="209" y="29"/>
                </a:cubicBezTo>
                <a:lnTo>
                  <a:pt x="209" y="29"/>
                </a:lnTo>
                <a:cubicBezTo>
                  <a:pt x="194" y="24"/>
                  <a:pt x="179" y="18"/>
                  <a:pt x="159" y="18"/>
                </a:cubicBezTo>
                <a:cubicBezTo>
                  <a:pt x="107" y="18"/>
                  <a:pt x="53" y="1"/>
                  <a:pt x="1" y="1"/>
                </a:cubicBezTo>
                <a:close/>
                <a:moveTo>
                  <a:pt x="209" y="29"/>
                </a:moveTo>
                <a:cubicBezTo>
                  <a:pt x="221" y="33"/>
                  <a:pt x="233" y="36"/>
                  <a:pt x="247" y="36"/>
                </a:cubicBezTo>
                <a:cubicBezTo>
                  <a:pt x="234" y="34"/>
                  <a:pt x="222" y="31"/>
                  <a:pt x="209" y="29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5"/>
          <p:cNvSpPr/>
          <p:nvPr/>
        </p:nvSpPr>
        <p:spPr>
          <a:xfrm>
            <a:off x="5157309" y="4999585"/>
            <a:ext cx="10376" cy="21257"/>
          </a:xfrm>
          <a:custGeom>
            <a:avLst/>
            <a:gdLst/>
            <a:ahLst/>
            <a:cxnLst/>
            <a:rect l="l" t="t" r="r" b="b"/>
            <a:pathLst>
              <a:path w="349" h="715" extrusionOk="0">
                <a:moveTo>
                  <a:pt x="0" y="0"/>
                </a:moveTo>
                <a:cubicBezTo>
                  <a:pt x="103" y="226"/>
                  <a:pt x="173" y="400"/>
                  <a:pt x="259" y="573"/>
                </a:cubicBezTo>
                <a:cubicBezTo>
                  <a:pt x="295" y="625"/>
                  <a:pt x="330" y="679"/>
                  <a:pt x="348" y="714"/>
                </a:cubicBezTo>
                <a:cubicBezTo>
                  <a:pt x="330" y="661"/>
                  <a:pt x="295" y="625"/>
                  <a:pt x="259" y="555"/>
                </a:cubicBezTo>
                <a:cubicBezTo>
                  <a:pt x="173" y="399"/>
                  <a:pt x="103" y="226"/>
                  <a:pt x="0" y="0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5"/>
          <p:cNvSpPr/>
          <p:nvPr/>
        </p:nvSpPr>
        <p:spPr>
          <a:xfrm>
            <a:off x="5112684" y="4927638"/>
            <a:ext cx="146539" cy="117255"/>
          </a:xfrm>
          <a:custGeom>
            <a:avLst/>
            <a:gdLst/>
            <a:ahLst/>
            <a:cxnLst/>
            <a:rect l="l" t="t" r="r" b="b"/>
            <a:pathLst>
              <a:path w="4929" h="3944" extrusionOk="0">
                <a:moveTo>
                  <a:pt x="3257" y="1"/>
                </a:moveTo>
                <a:cubicBezTo>
                  <a:pt x="3204" y="107"/>
                  <a:pt x="3169" y="229"/>
                  <a:pt x="3116" y="353"/>
                </a:cubicBezTo>
                <a:lnTo>
                  <a:pt x="3539" y="353"/>
                </a:lnTo>
                <a:cubicBezTo>
                  <a:pt x="3591" y="353"/>
                  <a:pt x="3645" y="370"/>
                  <a:pt x="3697" y="370"/>
                </a:cubicBezTo>
                <a:cubicBezTo>
                  <a:pt x="3732" y="370"/>
                  <a:pt x="3750" y="388"/>
                  <a:pt x="3785" y="388"/>
                </a:cubicBezTo>
                <a:cubicBezTo>
                  <a:pt x="3908" y="405"/>
                  <a:pt x="4032" y="440"/>
                  <a:pt x="4154" y="494"/>
                </a:cubicBezTo>
                <a:lnTo>
                  <a:pt x="4154" y="511"/>
                </a:lnTo>
                <a:lnTo>
                  <a:pt x="4173" y="511"/>
                </a:lnTo>
                <a:cubicBezTo>
                  <a:pt x="4190" y="511"/>
                  <a:pt x="4225" y="529"/>
                  <a:pt x="4260" y="546"/>
                </a:cubicBezTo>
                <a:cubicBezTo>
                  <a:pt x="4260" y="564"/>
                  <a:pt x="4278" y="564"/>
                  <a:pt x="4278" y="564"/>
                </a:cubicBezTo>
                <a:lnTo>
                  <a:pt x="4295" y="581"/>
                </a:lnTo>
                <a:cubicBezTo>
                  <a:pt x="4330" y="599"/>
                  <a:pt x="4384" y="635"/>
                  <a:pt x="4436" y="687"/>
                </a:cubicBezTo>
                <a:lnTo>
                  <a:pt x="4454" y="705"/>
                </a:lnTo>
                <a:lnTo>
                  <a:pt x="4560" y="811"/>
                </a:lnTo>
                <a:lnTo>
                  <a:pt x="4577" y="828"/>
                </a:lnTo>
                <a:cubicBezTo>
                  <a:pt x="4489" y="1109"/>
                  <a:pt x="4295" y="1233"/>
                  <a:pt x="4084" y="1339"/>
                </a:cubicBezTo>
                <a:cubicBezTo>
                  <a:pt x="4067" y="1356"/>
                  <a:pt x="4049" y="1356"/>
                  <a:pt x="4032" y="1374"/>
                </a:cubicBezTo>
                <a:cubicBezTo>
                  <a:pt x="4013" y="1374"/>
                  <a:pt x="4013" y="1374"/>
                  <a:pt x="3997" y="1391"/>
                </a:cubicBezTo>
                <a:cubicBezTo>
                  <a:pt x="3856" y="1444"/>
                  <a:pt x="3697" y="1480"/>
                  <a:pt x="3539" y="1532"/>
                </a:cubicBezTo>
                <a:cubicBezTo>
                  <a:pt x="3521" y="1532"/>
                  <a:pt x="3504" y="1532"/>
                  <a:pt x="3485" y="1550"/>
                </a:cubicBezTo>
                <a:cubicBezTo>
                  <a:pt x="3469" y="1550"/>
                  <a:pt x="3433" y="1550"/>
                  <a:pt x="3398" y="1567"/>
                </a:cubicBezTo>
                <a:cubicBezTo>
                  <a:pt x="2905" y="1708"/>
                  <a:pt x="2922" y="1743"/>
                  <a:pt x="2957" y="2306"/>
                </a:cubicBezTo>
                <a:cubicBezTo>
                  <a:pt x="2976" y="2606"/>
                  <a:pt x="2976" y="2905"/>
                  <a:pt x="2940" y="3205"/>
                </a:cubicBezTo>
                <a:cubicBezTo>
                  <a:pt x="2905" y="3451"/>
                  <a:pt x="2781" y="3574"/>
                  <a:pt x="2570" y="3574"/>
                </a:cubicBezTo>
                <a:lnTo>
                  <a:pt x="2518" y="3574"/>
                </a:lnTo>
                <a:cubicBezTo>
                  <a:pt x="2464" y="3557"/>
                  <a:pt x="2412" y="3557"/>
                  <a:pt x="2359" y="3538"/>
                </a:cubicBezTo>
                <a:cubicBezTo>
                  <a:pt x="2324" y="3521"/>
                  <a:pt x="2288" y="3521"/>
                  <a:pt x="2253" y="3503"/>
                </a:cubicBezTo>
                <a:cubicBezTo>
                  <a:pt x="2077" y="3416"/>
                  <a:pt x="1955" y="3292"/>
                  <a:pt x="1849" y="3134"/>
                </a:cubicBezTo>
                <a:cubicBezTo>
                  <a:pt x="1831" y="3099"/>
                  <a:pt x="1796" y="3045"/>
                  <a:pt x="1760" y="2993"/>
                </a:cubicBezTo>
                <a:cubicBezTo>
                  <a:pt x="1673" y="2817"/>
                  <a:pt x="1603" y="2641"/>
                  <a:pt x="1497" y="2412"/>
                </a:cubicBezTo>
                <a:cubicBezTo>
                  <a:pt x="1004" y="2869"/>
                  <a:pt x="493" y="3310"/>
                  <a:pt x="0" y="3768"/>
                </a:cubicBezTo>
                <a:cubicBezTo>
                  <a:pt x="71" y="3768"/>
                  <a:pt x="159" y="3768"/>
                  <a:pt x="230" y="3750"/>
                </a:cubicBezTo>
                <a:cubicBezTo>
                  <a:pt x="441" y="3679"/>
                  <a:pt x="634" y="3557"/>
                  <a:pt x="828" y="3433"/>
                </a:cubicBezTo>
                <a:cubicBezTo>
                  <a:pt x="1004" y="3310"/>
                  <a:pt x="1180" y="3169"/>
                  <a:pt x="1338" y="3029"/>
                </a:cubicBezTo>
                <a:cubicBezTo>
                  <a:pt x="1532" y="3257"/>
                  <a:pt x="1655" y="3486"/>
                  <a:pt x="1849" y="3662"/>
                </a:cubicBezTo>
                <a:lnTo>
                  <a:pt x="1866" y="3662"/>
                </a:lnTo>
                <a:lnTo>
                  <a:pt x="1866" y="3679"/>
                </a:lnTo>
                <a:lnTo>
                  <a:pt x="1884" y="3679"/>
                </a:lnTo>
                <a:cubicBezTo>
                  <a:pt x="1936" y="3714"/>
                  <a:pt x="1972" y="3750"/>
                  <a:pt x="2025" y="3785"/>
                </a:cubicBezTo>
                <a:cubicBezTo>
                  <a:pt x="2183" y="3873"/>
                  <a:pt x="2342" y="3944"/>
                  <a:pt x="2518" y="3944"/>
                </a:cubicBezTo>
                <a:lnTo>
                  <a:pt x="2535" y="3944"/>
                </a:lnTo>
                <a:cubicBezTo>
                  <a:pt x="2624" y="3944"/>
                  <a:pt x="2729" y="3926"/>
                  <a:pt x="2835" y="3890"/>
                </a:cubicBezTo>
                <a:lnTo>
                  <a:pt x="2835" y="3873"/>
                </a:lnTo>
                <a:lnTo>
                  <a:pt x="2852" y="3873"/>
                </a:lnTo>
                <a:cubicBezTo>
                  <a:pt x="3222" y="3733"/>
                  <a:pt x="3292" y="3416"/>
                  <a:pt x="3309" y="3064"/>
                </a:cubicBezTo>
                <a:lnTo>
                  <a:pt x="3309" y="2623"/>
                </a:lnTo>
                <a:lnTo>
                  <a:pt x="3309" y="2008"/>
                </a:lnTo>
                <a:cubicBezTo>
                  <a:pt x="3661" y="1884"/>
                  <a:pt x="3978" y="1796"/>
                  <a:pt x="4295" y="1637"/>
                </a:cubicBezTo>
                <a:cubicBezTo>
                  <a:pt x="4595" y="1496"/>
                  <a:pt x="4929" y="1285"/>
                  <a:pt x="4929" y="916"/>
                </a:cubicBezTo>
                <a:lnTo>
                  <a:pt x="4929" y="863"/>
                </a:lnTo>
                <a:cubicBezTo>
                  <a:pt x="4912" y="440"/>
                  <a:pt x="4506" y="264"/>
                  <a:pt x="4154" y="159"/>
                </a:cubicBezTo>
                <a:cubicBezTo>
                  <a:pt x="3873" y="88"/>
                  <a:pt x="3574" y="53"/>
                  <a:pt x="32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5"/>
          <p:cNvSpPr/>
          <p:nvPr/>
        </p:nvSpPr>
        <p:spPr>
          <a:xfrm>
            <a:off x="5157190" y="4938103"/>
            <a:ext cx="91568" cy="95790"/>
          </a:xfrm>
          <a:custGeom>
            <a:avLst/>
            <a:gdLst/>
            <a:ahLst/>
            <a:cxnLst/>
            <a:rect l="l" t="t" r="r" b="b"/>
            <a:pathLst>
              <a:path w="3080" h="3222" extrusionOk="0">
                <a:moveTo>
                  <a:pt x="1619" y="1"/>
                </a:moveTo>
                <a:cubicBezTo>
                  <a:pt x="1408" y="440"/>
                  <a:pt x="1197" y="898"/>
                  <a:pt x="845" y="1268"/>
                </a:cubicBezTo>
                <a:lnTo>
                  <a:pt x="0" y="2060"/>
                </a:lnTo>
                <a:cubicBezTo>
                  <a:pt x="106" y="2289"/>
                  <a:pt x="176" y="2465"/>
                  <a:pt x="263" y="2623"/>
                </a:cubicBezTo>
                <a:cubicBezTo>
                  <a:pt x="299" y="2693"/>
                  <a:pt x="334" y="2729"/>
                  <a:pt x="352" y="2782"/>
                </a:cubicBezTo>
                <a:cubicBezTo>
                  <a:pt x="458" y="2940"/>
                  <a:pt x="580" y="3064"/>
                  <a:pt x="756" y="3151"/>
                </a:cubicBezTo>
                <a:cubicBezTo>
                  <a:pt x="791" y="3169"/>
                  <a:pt x="827" y="3169"/>
                  <a:pt x="862" y="3186"/>
                </a:cubicBezTo>
                <a:cubicBezTo>
                  <a:pt x="915" y="3205"/>
                  <a:pt x="967" y="3205"/>
                  <a:pt x="1021" y="3222"/>
                </a:cubicBezTo>
                <a:lnTo>
                  <a:pt x="1073" y="3222"/>
                </a:lnTo>
                <a:cubicBezTo>
                  <a:pt x="1284" y="3222"/>
                  <a:pt x="1408" y="3099"/>
                  <a:pt x="1443" y="2853"/>
                </a:cubicBezTo>
                <a:cubicBezTo>
                  <a:pt x="1479" y="2553"/>
                  <a:pt x="1479" y="2254"/>
                  <a:pt x="1460" y="1954"/>
                </a:cubicBezTo>
                <a:cubicBezTo>
                  <a:pt x="1425" y="1391"/>
                  <a:pt x="1408" y="1356"/>
                  <a:pt x="1901" y="1215"/>
                </a:cubicBezTo>
                <a:cubicBezTo>
                  <a:pt x="1936" y="1198"/>
                  <a:pt x="1972" y="1198"/>
                  <a:pt x="1988" y="1198"/>
                </a:cubicBezTo>
                <a:cubicBezTo>
                  <a:pt x="2007" y="1180"/>
                  <a:pt x="2024" y="1180"/>
                  <a:pt x="2042" y="1180"/>
                </a:cubicBezTo>
                <a:cubicBezTo>
                  <a:pt x="2200" y="1128"/>
                  <a:pt x="2359" y="1092"/>
                  <a:pt x="2500" y="1039"/>
                </a:cubicBezTo>
                <a:cubicBezTo>
                  <a:pt x="2516" y="1022"/>
                  <a:pt x="2516" y="1022"/>
                  <a:pt x="2535" y="1022"/>
                </a:cubicBezTo>
                <a:cubicBezTo>
                  <a:pt x="2552" y="1004"/>
                  <a:pt x="2570" y="1004"/>
                  <a:pt x="2587" y="987"/>
                </a:cubicBezTo>
                <a:cubicBezTo>
                  <a:pt x="2798" y="881"/>
                  <a:pt x="2992" y="757"/>
                  <a:pt x="3080" y="476"/>
                </a:cubicBezTo>
                <a:lnTo>
                  <a:pt x="3063" y="459"/>
                </a:lnTo>
                <a:lnTo>
                  <a:pt x="2957" y="353"/>
                </a:lnTo>
                <a:lnTo>
                  <a:pt x="2939" y="335"/>
                </a:lnTo>
                <a:cubicBezTo>
                  <a:pt x="2887" y="283"/>
                  <a:pt x="2833" y="247"/>
                  <a:pt x="2798" y="229"/>
                </a:cubicBezTo>
                <a:lnTo>
                  <a:pt x="2781" y="212"/>
                </a:lnTo>
                <a:cubicBezTo>
                  <a:pt x="2781" y="212"/>
                  <a:pt x="2763" y="212"/>
                  <a:pt x="2763" y="194"/>
                </a:cubicBezTo>
                <a:cubicBezTo>
                  <a:pt x="2728" y="177"/>
                  <a:pt x="2693" y="159"/>
                  <a:pt x="2676" y="159"/>
                </a:cubicBezTo>
                <a:lnTo>
                  <a:pt x="2657" y="159"/>
                </a:lnTo>
                <a:lnTo>
                  <a:pt x="2657" y="142"/>
                </a:lnTo>
                <a:cubicBezTo>
                  <a:pt x="2535" y="88"/>
                  <a:pt x="2411" y="53"/>
                  <a:pt x="2288" y="36"/>
                </a:cubicBezTo>
                <a:cubicBezTo>
                  <a:pt x="2200" y="18"/>
                  <a:pt x="2129" y="18"/>
                  <a:pt x="20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"/>
          <p:cNvSpPr/>
          <p:nvPr/>
        </p:nvSpPr>
        <p:spPr>
          <a:xfrm>
            <a:off x="4193730" y="4905132"/>
            <a:ext cx="70698" cy="48163"/>
          </a:xfrm>
          <a:custGeom>
            <a:avLst/>
            <a:gdLst/>
            <a:ahLst/>
            <a:cxnLst/>
            <a:rect l="l" t="t" r="r" b="b"/>
            <a:pathLst>
              <a:path w="2378" h="1620" extrusionOk="0">
                <a:moveTo>
                  <a:pt x="2025" y="0"/>
                </a:moveTo>
                <a:cubicBezTo>
                  <a:pt x="1901" y="0"/>
                  <a:pt x="1779" y="36"/>
                  <a:pt x="1673" y="106"/>
                </a:cubicBezTo>
                <a:cubicBezTo>
                  <a:pt x="1427" y="300"/>
                  <a:pt x="1479" y="652"/>
                  <a:pt x="1321" y="899"/>
                </a:cubicBezTo>
                <a:cubicBezTo>
                  <a:pt x="1021" y="1392"/>
                  <a:pt x="265" y="899"/>
                  <a:pt x="35" y="1514"/>
                </a:cubicBezTo>
                <a:cubicBezTo>
                  <a:pt x="0" y="1585"/>
                  <a:pt x="54" y="1620"/>
                  <a:pt x="106" y="1620"/>
                </a:cubicBezTo>
                <a:cubicBezTo>
                  <a:pt x="124" y="1620"/>
                  <a:pt x="159" y="1603"/>
                  <a:pt x="176" y="1585"/>
                </a:cubicBezTo>
                <a:cubicBezTo>
                  <a:pt x="246" y="1479"/>
                  <a:pt x="335" y="1444"/>
                  <a:pt x="441" y="1444"/>
                </a:cubicBezTo>
                <a:cubicBezTo>
                  <a:pt x="634" y="1444"/>
                  <a:pt x="863" y="1549"/>
                  <a:pt x="1021" y="1568"/>
                </a:cubicBezTo>
                <a:lnTo>
                  <a:pt x="1110" y="1568"/>
                </a:lnTo>
                <a:cubicBezTo>
                  <a:pt x="1286" y="1568"/>
                  <a:pt x="1443" y="1514"/>
                  <a:pt x="1584" y="1392"/>
                </a:cubicBezTo>
                <a:cubicBezTo>
                  <a:pt x="1919" y="1110"/>
                  <a:pt x="1884" y="371"/>
                  <a:pt x="2271" y="212"/>
                </a:cubicBezTo>
                <a:cubicBezTo>
                  <a:pt x="2359" y="176"/>
                  <a:pt x="2377" y="54"/>
                  <a:pt x="2271" y="36"/>
                </a:cubicBezTo>
                <a:cubicBezTo>
                  <a:pt x="2201" y="19"/>
                  <a:pt x="2112" y="0"/>
                  <a:pt x="20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5"/>
          <p:cNvSpPr/>
          <p:nvPr/>
        </p:nvSpPr>
        <p:spPr>
          <a:xfrm>
            <a:off x="4425565" y="4922405"/>
            <a:ext cx="46587" cy="31454"/>
          </a:xfrm>
          <a:custGeom>
            <a:avLst/>
            <a:gdLst/>
            <a:ahLst/>
            <a:cxnLst/>
            <a:rect l="l" t="t" r="r" b="b"/>
            <a:pathLst>
              <a:path w="1567" h="1058" extrusionOk="0">
                <a:moveTo>
                  <a:pt x="1355" y="1"/>
                </a:moveTo>
                <a:cubicBezTo>
                  <a:pt x="1338" y="1"/>
                  <a:pt x="1320" y="1"/>
                  <a:pt x="1303" y="18"/>
                </a:cubicBezTo>
                <a:cubicBezTo>
                  <a:pt x="1198" y="123"/>
                  <a:pt x="1179" y="264"/>
                  <a:pt x="1109" y="388"/>
                </a:cubicBezTo>
                <a:cubicBezTo>
                  <a:pt x="1074" y="494"/>
                  <a:pt x="1003" y="599"/>
                  <a:pt x="898" y="652"/>
                </a:cubicBezTo>
                <a:cubicBezTo>
                  <a:pt x="862" y="652"/>
                  <a:pt x="846" y="670"/>
                  <a:pt x="810" y="670"/>
                </a:cubicBezTo>
                <a:cubicBezTo>
                  <a:pt x="740" y="670"/>
                  <a:pt x="670" y="635"/>
                  <a:pt x="599" y="616"/>
                </a:cubicBezTo>
                <a:cubicBezTo>
                  <a:pt x="564" y="599"/>
                  <a:pt x="529" y="599"/>
                  <a:pt x="494" y="599"/>
                </a:cubicBezTo>
                <a:cubicBezTo>
                  <a:pt x="282" y="599"/>
                  <a:pt x="141" y="757"/>
                  <a:pt x="36" y="933"/>
                </a:cubicBezTo>
                <a:cubicBezTo>
                  <a:pt x="1" y="987"/>
                  <a:pt x="53" y="1057"/>
                  <a:pt x="106" y="1057"/>
                </a:cubicBezTo>
                <a:cubicBezTo>
                  <a:pt x="123" y="1057"/>
                  <a:pt x="141" y="1039"/>
                  <a:pt x="158" y="1022"/>
                </a:cubicBezTo>
                <a:cubicBezTo>
                  <a:pt x="247" y="916"/>
                  <a:pt x="317" y="828"/>
                  <a:pt x="440" y="828"/>
                </a:cubicBezTo>
                <a:cubicBezTo>
                  <a:pt x="475" y="828"/>
                  <a:pt x="529" y="846"/>
                  <a:pt x="581" y="863"/>
                </a:cubicBezTo>
                <a:cubicBezTo>
                  <a:pt x="651" y="881"/>
                  <a:pt x="705" y="916"/>
                  <a:pt x="775" y="933"/>
                </a:cubicBezTo>
                <a:lnTo>
                  <a:pt x="846" y="933"/>
                </a:lnTo>
                <a:cubicBezTo>
                  <a:pt x="951" y="933"/>
                  <a:pt x="1074" y="898"/>
                  <a:pt x="1162" y="828"/>
                </a:cubicBezTo>
                <a:cubicBezTo>
                  <a:pt x="1391" y="670"/>
                  <a:pt x="1567" y="299"/>
                  <a:pt x="1426" y="36"/>
                </a:cubicBezTo>
                <a:cubicBezTo>
                  <a:pt x="1426" y="1"/>
                  <a:pt x="1391" y="1"/>
                  <a:pt x="13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5"/>
          <p:cNvSpPr/>
          <p:nvPr/>
        </p:nvSpPr>
        <p:spPr>
          <a:xfrm>
            <a:off x="4679905" y="4893627"/>
            <a:ext cx="40314" cy="46082"/>
          </a:xfrm>
          <a:custGeom>
            <a:avLst/>
            <a:gdLst/>
            <a:ahLst/>
            <a:cxnLst/>
            <a:rect l="l" t="t" r="r" b="b"/>
            <a:pathLst>
              <a:path w="1356" h="1550" extrusionOk="0">
                <a:moveTo>
                  <a:pt x="1233" y="0"/>
                </a:moveTo>
                <a:cubicBezTo>
                  <a:pt x="1233" y="0"/>
                  <a:pt x="1214" y="0"/>
                  <a:pt x="1197" y="18"/>
                </a:cubicBezTo>
                <a:cubicBezTo>
                  <a:pt x="740" y="265"/>
                  <a:pt x="0" y="828"/>
                  <a:pt x="229" y="1462"/>
                </a:cubicBezTo>
                <a:cubicBezTo>
                  <a:pt x="264" y="1514"/>
                  <a:pt x="317" y="1549"/>
                  <a:pt x="369" y="1549"/>
                </a:cubicBezTo>
                <a:cubicBezTo>
                  <a:pt x="388" y="1549"/>
                  <a:pt x="423" y="1532"/>
                  <a:pt x="440" y="1514"/>
                </a:cubicBezTo>
                <a:cubicBezTo>
                  <a:pt x="616" y="1321"/>
                  <a:pt x="669" y="1056"/>
                  <a:pt x="792" y="828"/>
                </a:cubicBezTo>
                <a:cubicBezTo>
                  <a:pt x="916" y="582"/>
                  <a:pt x="1074" y="317"/>
                  <a:pt x="1303" y="141"/>
                </a:cubicBezTo>
                <a:cubicBezTo>
                  <a:pt x="1355" y="89"/>
                  <a:pt x="1303" y="0"/>
                  <a:pt x="1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5"/>
          <p:cNvSpPr/>
          <p:nvPr/>
        </p:nvSpPr>
        <p:spPr>
          <a:xfrm>
            <a:off x="4912750" y="4895708"/>
            <a:ext cx="30949" cy="45576"/>
          </a:xfrm>
          <a:custGeom>
            <a:avLst/>
            <a:gdLst/>
            <a:ahLst/>
            <a:cxnLst/>
            <a:rect l="l" t="t" r="r" b="b"/>
            <a:pathLst>
              <a:path w="1041" h="1533" extrusionOk="0">
                <a:moveTo>
                  <a:pt x="935" y="0"/>
                </a:moveTo>
                <a:cubicBezTo>
                  <a:pt x="916" y="0"/>
                  <a:pt x="899" y="0"/>
                  <a:pt x="881" y="19"/>
                </a:cubicBezTo>
                <a:cubicBezTo>
                  <a:pt x="583" y="160"/>
                  <a:pt x="353" y="371"/>
                  <a:pt x="195" y="688"/>
                </a:cubicBezTo>
                <a:cubicBezTo>
                  <a:pt x="90" y="934"/>
                  <a:pt x="1" y="1286"/>
                  <a:pt x="177" y="1514"/>
                </a:cubicBezTo>
                <a:cubicBezTo>
                  <a:pt x="195" y="1533"/>
                  <a:pt x="230" y="1533"/>
                  <a:pt x="247" y="1533"/>
                </a:cubicBezTo>
                <a:cubicBezTo>
                  <a:pt x="283" y="1533"/>
                  <a:pt x="318" y="1533"/>
                  <a:pt x="336" y="1514"/>
                </a:cubicBezTo>
                <a:cubicBezTo>
                  <a:pt x="477" y="1357"/>
                  <a:pt x="512" y="1092"/>
                  <a:pt x="583" y="881"/>
                </a:cubicBezTo>
                <a:cubicBezTo>
                  <a:pt x="653" y="634"/>
                  <a:pt x="811" y="353"/>
                  <a:pt x="987" y="141"/>
                </a:cubicBezTo>
                <a:cubicBezTo>
                  <a:pt x="1040" y="89"/>
                  <a:pt x="987" y="0"/>
                  <a:pt x="9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5"/>
          <p:cNvSpPr/>
          <p:nvPr/>
        </p:nvSpPr>
        <p:spPr>
          <a:xfrm>
            <a:off x="5129958" y="4895708"/>
            <a:ext cx="46587" cy="49768"/>
          </a:xfrm>
          <a:custGeom>
            <a:avLst/>
            <a:gdLst/>
            <a:ahLst/>
            <a:cxnLst/>
            <a:rect l="l" t="t" r="r" b="b"/>
            <a:pathLst>
              <a:path w="1567" h="1674" extrusionOk="0">
                <a:moveTo>
                  <a:pt x="1374" y="0"/>
                </a:moveTo>
                <a:cubicBezTo>
                  <a:pt x="951" y="247"/>
                  <a:pt x="1" y="1233"/>
                  <a:pt x="722" y="1638"/>
                </a:cubicBezTo>
                <a:cubicBezTo>
                  <a:pt x="740" y="1655"/>
                  <a:pt x="792" y="1673"/>
                  <a:pt x="827" y="1673"/>
                </a:cubicBezTo>
                <a:cubicBezTo>
                  <a:pt x="863" y="1673"/>
                  <a:pt x="898" y="1655"/>
                  <a:pt x="916" y="1638"/>
                </a:cubicBezTo>
                <a:cubicBezTo>
                  <a:pt x="986" y="1603"/>
                  <a:pt x="1003" y="1568"/>
                  <a:pt x="1022" y="1479"/>
                </a:cubicBezTo>
                <a:cubicBezTo>
                  <a:pt x="1022" y="1338"/>
                  <a:pt x="968" y="1233"/>
                  <a:pt x="1022" y="1075"/>
                </a:cubicBezTo>
                <a:cubicBezTo>
                  <a:pt x="1127" y="723"/>
                  <a:pt x="1320" y="441"/>
                  <a:pt x="1515" y="160"/>
                </a:cubicBezTo>
                <a:cubicBezTo>
                  <a:pt x="1567" y="71"/>
                  <a:pt x="1496" y="0"/>
                  <a:pt x="14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"/>
          <p:cNvSpPr/>
          <p:nvPr/>
        </p:nvSpPr>
        <p:spPr>
          <a:xfrm>
            <a:off x="623098" y="537498"/>
            <a:ext cx="83214" cy="68587"/>
          </a:xfrm>
          <a:custGeom>
            <a:avLst/>
            <a:gdLst/>
            <a:ahLst/>
            <a:cxnLst/>
            <a:rect l="l" t="t" r="r" b="b"/>
            <a:pathLst>
              <a:path w="2799" h="2307" extrusionOk="0">
                <a:moveTo>
                  <a:pt x="1479" y="0"/>
                </a:moveTo>
                <a:cubicBezTo>
                  <a:pt x="686" y="0"/>
                  <a:pt x="0" y="511"/>
                  <a:pt x="0" y="1056"/>
                </a:cubicBezTo>
                <a:lnTo>
                  <a:pt x="0" y="1092"/>
                </a:lnTo>
                <a:cubicBezTo>
                  <a:pt x="36" y="1708"/>
                  <a:pt x="792" y="2307"/>
                  <a:pt x="1585" y="2307"/>
                </a:cubicBezTo>
                <a:cubicBezTo>
                  <a:pt x="2341" y="2307"/>
                  <a:pt x="2799" y="1866"/>
                  <a:pt x="2799" y="1127"/>
                </a:cubicBezTo>
                <a:lnTo>
                  <a:pt x="2799" y="1075"/>
                </a:lnTo>
                <a:cubicBezTo>
                  <a:pt x="2782" y="458"/>
                  <a:pt x="2235" y="18"/>
                  <a:pt x="1479" y="0"/>
                </a:cubicBezTo>
                <a:close/>
              </a:path>
            </a:pathLst>
          </a:custGeom>
          <a:solidFill>
            <a:srgbClr val="E1C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6"/>
          <p:cNvSpPr/>
          <p:nvPr/>
        </p:nvSpPr>
        <p:spPr>
          <a:xfrm>
            <a:off x="8505918" y="4586456"/>
            <a:ext cx="68587" cy="57587"/>
          </a:xfrm>
          <a:custGeom>
            <a:avLst/>
            <a:gdLst/>
            <a:ahLst/>
            <a:cxnLst/>
            <a:rect l="l" t="t" r="r" b="b"/>
            <a:pathLst>
              <a:path w="2307" h="1937" extrusionOk="0">
                <a:moveTo>
                  <a:pt x="1004" y="0"/>
                </a:moveTo>
                <a:cubicBezTo>
                  <a:pt x="441" y="17"/>
                  <a:pt x="0" y="404"/>
                  <a:pt x="0" y="827"/>
                </a:cubicBezTo>
                <a:lnTo>
                  <a:pt x="0" y="862"/>
                </a:lnTo>
                <a:cubicBezTo>
                  <a:pt x="18" y="1373"/>
                  <a:pt x="687" y="1936"/>
                  <a:pt x="1267" y="1936"/>
                </a:cubicBezTo>
                <a:lnTo>
                  <a:pt x="1321" y="1936"/>
                </a:lnTo>
                <a:cubicBezTo>
                  <a:pt x="1866" y="1901"/>
                  <a:pt x="2307" y="1479"/>
                  <a:pt x="2307" y="986"/>
                </a:cubicBezTo>
                <a:lnTo>
                  <a:pt x="2307" y="915"/>
                </a:lnTo>
                <a:cubicBezTo>
                  <a:pt x="2271" y="439"/>
                  <a:pt x="1673" y="0"/>
                  <a:pt x="1056" y="0"/>
                </a:cubicBezTo>
                <a:close/>
              </a:path>
            </a:pathLst>
          </a:custGeom>
          <a:solidFill>
            <a:srgbClr val="E1C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6"/>
          <p:cNvSpPr/>
          <p:nvPr/>
        </p:nvSpPr>
        <p:spPr>
          <a:xfrm>
            <a:off x="446710" y="486214"/>
            <a:ext cx="8215172" cy="4326845"/>
          </a:xfrm>
          <a:custGeom>
            <a:avLst/>
            <a:gdLst/>
            <a:ahLst/>
            <a:cxnLst/>
            <a:rect l="l" t="t" r="r" b="b"/>
            <a:pathLst>
              <a:path w="276326" h="145538" extrusionOk="0">
                <a:moveTo>
                  <a:pt x="4701" y="34308"/>
                </a:moveTo>
                <a:cubicBezTo>
                  <a:pt x="4701" y="35435"/>
                  <a:pt x="4683" y="36561"/>
                  <a:pt x="4683" y="37705"/>
                </a:cubicBezTo>
                <a:cubicBezTo>
                  <a:pt x="4596" y="49428"/>
                  <a:pt x="4666" y="61151"/>
                  <a:pt x="4666" y="72874"/>
                </a:cubicBezTo>
                <a:lnTo>
                  <a:pt x="4666" y="108978"/>
                </a:lnTo>
                <a:lnTo>
                  <a:pt x="4666" y="117532"/>
                </a:lnTo>
                <a:lnTo>
                  <a:pt x="4701" y="117532"/>
                </a:lnTo>
                <a:lnTo>
                  <a:pt x="4701" y="34308"/>
                </a:lnTo>
                <a:close/>
                <a:moveTo>
                  <a:pt x="1568" y="0"/>
                </a:moveTo>
                <a:cubicBezTo>
                  <a:pt x="1057" y="18"/>
                  <a:pt x="547" y="71"/>
                  <a:pt x="1" y="124"/>
                </a:cubicBezTo>
                <a:lnTo>
                  <a:pt x="1" y="145309"/>
                </a:lnTo>
                <a:cubicBezTo>
                  <a:pt x="318" y="145361"/>
                  <a:pt x="599" y="145450"/>
                  <a:pt x="899" y="145450"/>
                </a:cubicBezTo>
                <a:cubicBezTo>
                  <a:pt x="4718" y="145485"/>
                  <a:pt x="8556" y="145520"/>
                  <a:pt x="12393" y="145520"/>
                </a:cubicBezTo>
                <a:cubicBezTo>
                  <a:pt x="81977" y="145520"/>
                  <a:pt x="151559" y="145537"/>
                  <a:pt x="221124" y="145537"/>
                </a:cubicBezTo>
                <a:lnTo>
                  <a:pt x="224468" y="145537"/>
                </a:lnTo>
                <a:cubicBezTo>
                  <a:pt x="240787" y="145537"/>
                  <a:pt x="257104" y="145520"/>
                  <a:pt x="273422" y="145502"/>
                </a:cubicBezTo>
                <a:cubicBezTo>
                  <a:pt x="276326" y="145502"/>
                  <a:pt x="276027" y="145467"/>
                  <a:pt x="276009" y="143601"/>
                </a:cubicBezTo>
                <a:lnTo>
                  <a:pt x="275006" y="143601"/>
                </a:lnTo>
                <a:cubicBezTo>
                  <a:pt x="258671" y="143619"/>
                  <a:pt x="242336" y="143636"/>
                  <a:pt x="226001" y="143636"/>
                </a:cubicBezTo>
                <a:lnTo>
                  <a:pt x="222691" y="143636"/>
                </a:lnTo>
                <a:cubicBezTo>
                  <a:pt x="153126" y="143636"/>
                  <a:pt x="83542" y="143636"/>
                  <a:pt x="13960" y="143619"/>
                </a:cubicBezTo>
                <a:cubicBezTo>
                  <a:pt x="10123" y="143619"/>
                  <a:pt x="6286" y="143584"/>
                  <a:pt x="2465" y="143549"/>
                </a:cubicBezTo>
                <a:cubicBezTo>
                  <a:pt x="2183" y="143549"/>
                  <a:pt x="1885" y="143460"/>
                  <a:pt x="1568" y="143408"/>
                </a:cubicBezTo>
                <a:lnTo>
                  <a:pt x="156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6"/>
          <p:cNvSpPr/>
          <p:nvPr/>
        </p:nvSpPr>
        <p:spPr>
          <a:xfrm>
            <a:off x="8750328" y="831082"/>
            <a:ext cx="38738" cy="1598760"/>
          </a:xfrm>
          <a:custGeom>
            <a:avLst/>
            <a:gdLst/>
            <a:ahLst/>
            <a:cxnLst/>
            <a:rect l="l" t="t" r="r" b="b"/>
            <a:pathLst>
              <a:path w="1303" h="53776" extrusionOk="0">
                <a:moveTo>
                  <a:pt x="686" y="1"/>
                </a:moveTo>
                <a:cubicBezTo>
                  <a:pt x="0" y="529"/>
                  <a:pt x="211" y="1144"/>
                  <a:pt x="211" y="1672"/>
                </a:cubicBezTo>
                <a:cubicBezTo>
                  <a:pt x="193" y="18606"/>
                  <a:pt x="193" y="35540"/>
                  <a:pt x="176" y="52473"/>
                </a:cubicBezTo>
                <a:cubicBezTo>
                  <a:pt x="176" y="52755"/>
                  <a:pt x="158" y="53036"/>
                  <a:pt x="228" y="53301"/>
                </a:cubicBezTo>
                <a:cubicBezTo>
                  <a:pt x="263" y="53459"/>
                  <a:pt x="458" y="53618"/>
                  <a:pt x="580" y="53776"/>
                </a:cubicBezTo>
                <a:cubicBezTo>
                  <a:pt x="721" y="53759"/>
                  <a:pt x="880" y="53759"/>
                  <a:pt x="1021" y="53759"/>
                </a:cubicBezTo>
                <a:cubicBezTo>
                  <a:pt x="1108" y="53336"/>
                  <a:pt x="1249" y="52896"/>
                  <a:pt x="1249" y="52473"/>
                </a:cubicBezTo>
                <a:cubicBezTo>
                  <a:pt x="1268" y="37107"/>
                  <a:pt x="1268" y="21739"/>
                  <a:pt x="1268" y="6355"/>
                </a:cubicBezTo>
                <a:cubicBezTo>
                  <a:pt x="1268" y="4648"/>
                  <a:pt x="1232" y="2923"/>
                  <a:pt x="1197" y="1198"/>
                </a:cubicBezTo>
                <a:cubicBezTo>
                  <a:pt x="1197" y="792"/>
                  <a:pt x="1303" y="353"/>
                  <a:pt x="6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6"/>
          <p:cNvSpPr/>
          <p:nvPr/>
        </p:nvSpPr>
        <p:spPr>
          <a:xfrm>
            <a:off x="341019" y="721705"/>
            <a:ext cx="36657" cy="1079645"/>
          </a:xfrm>
          <a:custGeom>
            <a:avLst/>
            <a:gdLst/>
            <a:ahLst/>
            <a:cxnLst/>
            <a:rect l="l" t="t" r="r" b="b"/>
            <a:pathLst>
              <a:path w="1233" h="36315" extrusionOk="0">
                <a:moveTo>
                  <a:pt x="370" y="0"/>
                </a:moveTo>
                <a:cubicBezTo>
                  <a:pt x="265" y="265"/>
                  <a:pt x="89" y="528"/>
                  <a:pt x="54" y="810"/>
                </a:cubicBezTo>
                <a:cubicBezTo>
                  <a:pt x="0" y="1356"/>
                  <a:pt x="0" y="1901"/>
                  <a:pt x="0" y="2465"/>
                </a:cubicBezTo>
                <a:lnTo>
                  <a:pt x="106" y="35100"/>
                </a:lnTo>
                <a:cubicBezTo>
                  <a:pt x="106" y="35329"/>
                  <a:pt x="70" y="35576"/>
                  <a:pt x="141" y="35804"/>
                </a:cubicBezTo>
                <a:cubicBezTo>
                  <a:pt x="176" y="35980"/>
                  <a:pt x="352" y="36120"/>
                  <a:pt x="476" y="36315"/>
                </a:cubicBezTo>
                <a:cubicBezTo>
                  <a:pt x="1232" y="35944"/>
                  <a:pt x="951" y="35416"/>
                  <a:pt x="951" y="34994"/>
                </a:cubicBezTo>
                <a:cubicBezTo>
                  <a:pt x="986" y="24151"/>
                  <a:pt x="1004" y="13308"/>
                  <a:pt x="1004" y="2465"/>
                </a:cubicBezTo>
                <a:cubicBezTo>
                  <a:pt x="1004" y="1884"/>
                  <a:pt x="1021" y="1286"/>
                  <a:pt x="986" y="704"/>
                </a:cubicBezTo>
                <a:cubicBezTo>
                  <a:pt x="969" y="458"/>
                  <a:pt x="793" y="230"/>
                  <a:pt x="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6"/>
          <p:cNvSpPr/>
          <p:nvPr/>
        </p:nvSpPr>
        <p:spPr>
          <a:xfrm>
            <a:off x="8744026" y="4461888"/>
            <a:ext cx="43465" cy="344392"/>
          </a:xfrm>
          <a:custGeom>
            <a:avLst/>
            <a:gdLst/>
            <a:ahLst/>
            <a:cxnLst/>
            <a:rect l="l" t="t" r="r" b="b"/>
            <a:pathLst>
              <a:path w="1462" h="11584" extrusionOk="0">
                <a:moveTo>
                  <a:pt x="546" y="1"/>
                </a:moveTo>
                <a:cubicBezTo>
                  <a:pt x="459" y="299"/>
                  <a:pt x="318" y="564"/>
                  <a:pt x="299" y="827"/>
                </a:cubicBezTo>
                <a:cubicBezTo>
                  <a:pt x="1" y="5739"/>
                  <a:pt x="212" y="10914"/>
                  <a:pt x="722" y="11583"/>
                </a:cubicBezTo>
                <a:cubicBezTo>
                  <a:pt x="1285" y="10896"/>
                  <a:pt x="1461" y="7218"/>
                  <a:pt x="1198" y="951"/>
                </a:cubicBezTo>
                <a:cubicBezTo>
                  <a:pt x="1180" y="634"/>
                  <a:pt x="1339" y="229"/>
                  <a:pt x="54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6"/>
          <p:cNvSpPr/>
          <p:nvPr/>
        </p:nvSpPr>
        <p:spPr>
          <a:xfrm>
            <a:off x="348868" y="485708"/>
            <a:ext cx="31930" cy="165893"/>
          </a:xfrm>
          <a:custGeom>
            <a:avLst/>
            <a:gdLst/>
            <a:ahLst/>
            <a:cxnLst/>
            <a:rect l="l" t="t" r="r" b="b"/>
            <a:pathLst>
              <a:path w="1074" h="5580" extrusionOk="0">
                <a:moveTo>
                  <a:pt x="423" y="0"/>
                </a:moveTo>
                <a:cubicBezTo>
                  <a:pt x="212" y="334"/>
                  <a:pt x="36" y="493"/>
                  <a:pt x="36" y="651"/>
                </a:cubicBezTo>
                <a:cubicBezTo>
                  <a:pt x="18" y="2129"/>
                  <a:pt x="1" y="3626"/>
                  <a:pt x="36" y="5105"/>
                </a:cubicBezTo>
                <a:cubicBezTo>
                  <a:pt x="36" y="5263"/>
                  <a:pt x="212" y="5422"/>
                  <a:pt x="318" y="5580"/>
                </a:cubicBezTo>
                <a:cubicBezTo>
                  <a:pt x="475" y="5580"/>
                  <a:pt x="634" y="5563"/>
                  <a:pt x="792" y="5563"/>
                </a:cubicBezTo>
                <a:cubicBezTo>
                  <a:pt x="1074" y="3960"/>
                  <a:pt x="898" y="2324"/>
                  <a:pt x="881" y="721"/>
                </a:cubicBezTo>
                <a:cubicBezTo>
                  <a:pt x="881" y="528"/>
                  <a:pt x="651" y="352"/>
                  <a:pt x="4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6"/>
          <p:cNvSpPr/>
          <p:nvPr/>
        </p:nvSpPr>
        <p:spPr>
          <a:xfrm>
            <a:off x="8741409" y="516063"/>
            <a:ext cx="45576" cy="160661"/>
          </a:xfrm>
          <a:custGeom>
            <a:avLst/>
            <a:gdLst/>
            <a:ahLst/>
            <a:cxnLst/>
            <a:rect l="l" t="t" r="r" b="b"/>
            <a:pathLst>
              <a:path w="1533" h="5404" extrusionOk="0">
                <a:moveTo>
                  <a:pt x="951" y="0"/>
                </a:moveTo>
                <a:cubicBezTo>
                  <a:pt x="828" y="17"/>
                  <a:pt x="687" y="35"/>
                  <a:pt x="563" y="52"/>
                </a:cubicBezTo>
                <a:cubicBezTo>
                  <a:pt x="0" y="915"/>
                  <a:pt x="317" y="1848"/>
                  <a:pt x="282" y="2746"/>
                </a:cubicBezTo>
                <a:cubicBezTo>
                  <a:pt x="211" y="4894"/>
                  <a:pt x="247" y="4894"/>
                  <a:pt x="880" y="5403"/>
                </a:cubicBezTo>
                <a:cubicBezTo>
                  <a:pt x="1356" y="4664"/>
                  <a:pt x="1532" y="2676"/>
                  <a:pt x="1286" y="704"/>
                </a:cubicBezTo>
                <a:cubicBezTo>
                  <a:pt x="1251" y="458"/>
                  <a:pt x="1075" y="247"/>
                  <a:pt x="95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6"/>
          <p:cNvSpPr/>
          <p:nvPr/>
        </p:nvSpPr>
        <p:spPr>
          <a:xfrm>
            <a:off x="524156" y="456900"/>
            <a:ext cx="8138766" cy="4271369"/>
          </a:xfrm>
          <a:custGeom>
            <a:avLst/>
            <a:gdLst/>
            <a:ahLst/>
            <a:cxnLst/>
            <a:rect l="l" t="t" r="r" b="b"/>
            <a:pathLst>
              <a:path w="273756" h="143672" extrusionOk="0">
                <a:moveTo>
                  <a:pt x="5553" y="139219"/>
                </a:moveTo>
                <a:cubicBezTo>
                  <a:pt x="5920" y="139219"/>
                  <a:pt x="6243" y="139359"/>
                  <a:pt x="6356" y="139658"/>
                </a:cubicBezTo>
                <a:cubicBezTo>
                  <a:pt x="6479" y="139975"/>
                  <a:pt x="6408" y="140433"/>
                  <a:pt x="6197" y="140714"/>
                </a:cubicBezTo>
                <a:cubicBezTo>
                  <a:pt x="6076" y="140888"/>
                  <a:pt x="5882" y="140959"/>
                  <a:pt x="5666" y="140959"/>
                </a:cubicBezTo>
                <a:cubicBezTo>
                  <a:pt x="5443" y="140959"/>
                  <a:pt x="5197" y="140884"/>
                  <a:pt x="4983" y="140768"/>
                </a:cubicBezTo>
                <a:cubicBezTo>
                  <a:pt x="4596" y="140574"/>
                  <a:pt x="4244" y="140327"/>
                  <a:pt x="3627" y="139958"/>
                </a:cubicBezTo>
                <a:cubicBezTo>
                  <a:pt x="4279" y="139658"/>
                  <a:pt x="4666" y="139430"/>
                  <a:pt x="5089" y="139289"/>
                </a:cubicBezTo>
                <a:cubicBezTo>
                  <a:pt x="5243" y="139243"/>
                  <a:pt x="5402" y="139219"/>
                  <a:pt x="5553" y="139219"/>
                </a:cubicBezTo>
                <a:close/>
                <a:moveTo>
                  <a:pt x="177" y="119434"/>
                </a:moveTo>
                <a:lnTo>
                  <a:pt x="177" y="143672"/>
                </a:lnTo>
                <a:lnTo>
                  <a:pt x="16864" y="143672"/>
                </a:lnTo>
                <a:cubicBezTo>
                  <a:pt x="16988" y="143390"/>
                  <a:pt x="16918" y="143038"/>
                  <a:pt x="16495" y="142915"/>
                </a:cubicBezTo>
                <a:cubicBezTo>
                  <a:pt x="14576" y="142247"/>
                  <a:pt x="13414" y="141120"/>
                  <a:pt x="11865" y="140099"/>
                </a:cubicBezTo>
                <a:cubicBezTo>
                  <a:pt x="10210" y="138989"/>
                  <a:pt x="8098" y="138374"/>
                  <a:pt x="6479" y="137212"/>
                </a:cubicBezTo>
                <a:cubicBezTo>
                  <a:pt x="3909" y="135363"/>
                  <a:pt x="2853" y="132899"/>
                  <a:pt x="2167" y="130364"/>
                </a:cubicBezTo>
                <a:cubicBezTo>
                  <a:pt x="2132" y="129414"/>
                  <a:pt x="2096" y="128481"/>
                  <a:pt x="2096" y="127566"/>
                </a:cubicBezTo>
                <a:cubicBezTo>
                  <a:pt x="2078" y="124855"/>
                  <a:pt x="2078" y="122145"/>
                  <a:pt x="2061" y="119434"/>
                </a:cubicBezTo>
                <a:close/>
                <a:moveTo>
                  <a:pt x="301" y="0"/>
                </a:moveTo>
                <a:cubicBezTo>
                  <a:pt x="266" y="141"/>
                  <a:pt x="230" y="476"/>
                  <a:pt x="212" y="986"/>
                </a:cubicBezTo>
                <a:cubicBezTo>
                  <a:pt x="1" y="5475"/>
                  <a:pt x="90" y="22831"/>
                  <a:pt x="406" y="23693"/>
                </a:cubicBezTo>
                <a:lnTo>
                  <a:pt x="2219" y="23693"/>
                </a:lnTo>
                <a:cubicBezTo>
                  <a:pt x="2237" y="23236"/>
                  <a:pt x="2237" y="22796"/>
                  <a:pt x="2237" y="22356"/>
                </a:cubicBezTo>
                <a:lnTo>
                  <a:pt x="2237" y="21106"/>
                </a:lnTo>
                <a:cubicBezTo>
                  <a:pt x="2272" y="18008"/>
                  <a:pt x="2289" y="14927"/>
                  <a:pt x="2308" y="11848"/>
                </a:cubicBezTo>
                <a:cubicBezTo>
                  <a:pt x="2324" y="8590"/>
                  <a:pt x="1251" y="4155"/>
                  <a:pt x="2730" y="1092"/>
                </a:cubicBezTo>
                <a:cubicBezTo>
                  <a:pt x="2747" y="1057"/>
                  <a:pt x="2765" y="1004"/>
                  <a:pt x="2782" y="969"/>
                </a:cubicBezTo>
                <a:cubicBezTo>
                  <a:pt x="6497" y="951"/>
                  <a:pt x="10193" y="951"/>
                  <a:pt x="13907" y="951"/>
                </a:cubicBezTo>
                <a:lnTo>
                  <a:pt x="260589" y="951"/>
                </a:lnTo>
                <a:cubicBezTo>
                  <a:pt x="261962" y="1497"/>
                  <a:pt x="263300" y="2042"/>
                  <a:pt x="264691" y="2589"/>
                </a:cubicBezTo>
                <a:cubicBezTo>
                  <a:pt x="265642" y="2941"/>
                  <a:pt x="266574" y="3204"/>
                  <a:pt x="267472" y="3469"/>
                </a:cubicBezTo>
                <a:cubicBezTo>
                  <a:pt x="267595" y="3222"/>
                  <a:pt x="267860" y="3011"/>
                  <a:pt x="268229" y="2870"/>
                </a:cubicBezTo>
                <a:cubicBezTo>
                  <a:pt x="268365" y="2824"/>
                  <a:pt x="268500" y="2800"/>
                  <a:pt x="268636" y="2800"/>
                </a:cubicBezTo>
                <a:cubicBezTo>
                  <a:pt x="269168" y="2800"/>
                  <a:pt x="269707" y="3158"/>
                  <a:pt x="270324" y="3873"/>
                </a:cubicBezTo>
                <a:cubicBezTo>
                  <a:pt x="270200" y="4084"/>
                  <a:pt x="270059" y="4260"/>
                  <a:pt x="269918" y="4419"/>
                </a:cubicBezTo>
                <a:cubicBezTo>
                  <a:pt x="270517" y="4718"/>
                  <a:pt x="271080" y="5088"/>
                  <a:pt x="271608" y="5598"/>
                </a:cubicBezTo>
                <a:cubicBezTo>
                  <a:pt x="271697" y="5668"/>
                  <a:pt x="271820" y="5739"/>
                  <a:pt x="271943" y="5774"/>
                </a:cubicBezTo>
                <a:cubicBezTo>
                  <a:pt x="271714" y="7130"/>
                  <a:pt x="271627" y="8503"/>
                  <a:pt x="271838" y="10034"/>
                </a:cubicBezTo>
                <a:cubicBezTo>
                  <a:pt x="271979" y="11179"/>
                  <a:pt x="272049" y="12305"/>
                  <a:pt x="272066" y="13432"/>
                </a:cubicBezTo>
                <a:cubicBezTo>
                  <a:pt x="272066" y="14047"/>
                  <a:pt x="272066" y="14646"/>
                  <a:pt x="272101" y="15244"/>
                </a:cubicBezTo>
                <a:cubicBezTo>
                  <a:pt x="272119" y="16706"/>
                  <a:pt x="272136" y="18149"/>
                  <a:pt x="272242" y="19610"/>
                </a:cubicBezTo>
                <a:cubicBezTo>
                  <a:pt x="271099" y="28499"/>
                  <a:pt x="271960" y="37740"/>
                  <a:pt x="271979" y="46630"/>
                </a:cubicBezTo>
                <a:cubicBezTo>
                  <a:pt x="271979" y="57332"/>
                  <a:pt x="271996" y="68052"/>
                  <a:pt x="271996" y="78772"/>
                </a:cubicBezTo>
                <a:cubicBezTo>
                  <a:pt x="272031" y="100194"/>
                  <a:pt x="271644" y="121633"/>
                  <a:pt x="271960" y="143073"/>
                </a:cubicBezTo>
                <a:cubicBezTo>
                  <a:pt x="271979" y="143355"/>
                  <a:pt x="272136" y="143549"/>
                  <a:pt x="272366" y="143672"/>
                </a:cubicBezTo>
                <a:lnTo>
                  <a:pt x="273756" y="143672"/>
                </a:lnTo>
                <a:lnTo>
                  <a:pt x="2737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6"/>
          <p:cNvSpPr/>
          <p:nvPr/>
        </p:nvSpPr>
        <p:spPr>
          <a:xfrm>
            <a:off x="493326" y="428627"/>
            <a:ext cx="8214102" cy="4327915"/>
          </a:xfrm>
          <a:custGeom>
            <a:avLst/>
            <a:gdLst/>
            <a:ahLst/>
            <a:cxnLst/>
            <a:rect l="l" t="t" r="r" b="b"/>
            <a:pathLst>
              <a:path w="276290" h="145574" extrusionOk="0">
                <a:moveTo>
                  <a:pt x="274793" y="951"/>
                </a:moveTo>
                <a:lnTo>
                  <a:pt x="274793" y="144623"/>
                </a:lnTo>
                <a:lnTo>
                  <a:pt x="1214" y="144623"/>
                </a:lnTo>
                <a:lnTo>
                  <a:pt x="1214" y="120385"/>
                </a:lnTo>
                <a:lnTo>
                  <a:pt x="3133" y="120385"/>
                </a:lnTo>
                <a:lnTo>
                  <a:pt x="3133" y="119469"/>
                </a:lnTo>
                <a:lnTo>
                  <a:pt x="1390" y="119469"/>
                </a:lnTo>
                <a:cubicBezTo>
                  <a:pt x="1056" y="118606"/>
                  <a:pt x="932" y="28165"/>
                  <a:pt x="1232" y="25560"/>
                </a:cubicBezTo>
                <a:cubicBezTo>
                  <a:pt x="1338" y="25543"/>
                  <a:pt x="2007" y="25524"/>
                  <a:pt x="3133" y="25508"/>
                </a:cubicBezTo>
                <a:lnTo>
                  <a:pt x="3256" y="25508"/>
                </a:lnTo>
                <a:lnTo>
                  <a:pt x="3256" y="24644"/>
                </a:lnTo>
                <a:lnTo>
                  <a:pt x="1443" y="24644"/>
                </a:lnTo>
                <a:cubicBezTo>
                  <a:pt x="1127" y="23782"/>
                  <a:pt x="1038" y="6426"/>
                  <a:pt x="1249" y="1937"/>
                </a:cubicBezTo>
                <a:cubicBezTo>
                  <a:pt x="1267" y="1427"/>
                  <a:pt x="1303" y="1092"/>
                  <a:pt x="1338" y="951"/>
                </a:cubicBezTo>
                <a:close/>
                <a:moveTo>
                  <a:pt x="16511" y="1"/>
                </a:moveTo>
                <a:cubicBezTo>
                  <a:pt x="11599" y="1"/>
                  <a:pt x="6689" y="19"/>
                  <a:pt x="1796" y="36"/>
                </a:cubicBezTo>
                <a:cubicBezTo>
                  <a:pt x="1214" y="36"/>
                  <a:pt x="615" y="106"/>
                  <a:pt x="0" y="160"/>
                </a:cubicBezTo>
                <a:lnTo>
                  <a:pt x="0" y="145345"/>
                </a:lnTo>
                <a:cubicBezTo>
                  <a:pt x="317" y="145397"/>
                  <a:pt x="615" y="145486"/>
                  <a:pt x="897" y="145486"/>
                </a:cubicBezTo>
                <a:cubicBezTo>
                  <a:pt x="4718" y="145521"/>
                  <a:pt x="8555" y="145556"/>
                  <a:pt x="12392" y="145556"/>
                </a:cubicBezTo>
                <a:cubicBezTo>
                  <a:pt x="81974" y="145573"/>
                  <a:pt x="151558" y="145573"/>
                  <a:pt x="221123" y="145573"/>
                </a:cubicBezTo>
                <a:cubicBezTo>
                  <a:pt x="238567" y="145573"/>
                  <a:pt x="255993" y="145573"/>
                  <a:pt x="273438" y="145538"/>
                </a:cubicBezTo>
                <a:lnTo>
                  <a:pt x="274441" y="145538"/>
                </a:lnTo>
                <a:cubicBezTo>
                  <a:pt x="276290" y="145503"/>
                  <a:pt x="276008" y="145239"/>
                  <a:pt x="276008" y="143531"/>
                </a:cubicBezTo>
                <a:cubicBezTo>
                  <a:pt x="276025" y="105686"/>
                  <a:pt x="276025" y="67841"/>
                  <a:pt x="276025" y="29995"/>
                </a:cubicBezTo>
                <a:lnTo>
                  <a:pt x="276025" y="1568"/>
                </a:lnTo>
                <a:cubicBezTo>
                  <a:pt x="276025" y="142"/>
                  <a:pt x="275902" y="54"/>
                  <a:pt x="274018" y="36"/>
                </a:cubicBezTo>
                <a:cubicBezTo>
                  <a:pt x="271361" y="19"/>
                  <a:pt x="268702" y="1"/>
                  <a:pt x="2660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6"/>
          <p:cNvSpPr/>
          <p:nvPr/>
        </p:nvSpPr>
        <p:spPr>
          <a:xfrm>
            <a:off x="561349" y="485144"/>
            <a:ext cx="8060249" cy="4243125"/>
          </a:xfrm>
          <a:custGeom>
            <a:avLst/>
            <a:gdLst/>
            <a:ahLst/>
            <a:cxnLst/>
            <a:rect l="l" t="t" r="r" b="b"/>
            <a:pathLst>
              <a:path w="271115" h="142722" extrusionOk="0">
                <a:moveTo>
                  <a:pt x="3556" y="1761"/>
                </a:moveTo>
                <a:cubicBezTo>
                  <a:pt x="4312" y="1779"/>
                  <a:pt x="4859" y="2219"/>
                  <a:pt x="4876" y="2836"/>
                </a:cubicBezTo>
                <a:cubicBezTo>
                  <a:pt x="4911" y="3592"/>
                  <a:pt x="4436" y="4068"/>
                  <a:pt x="3662" y="4068"/>
                </a:cubicBezTo>
                <a:cubicBezTo>
                  <a:pt x="2869" y="4068"/>
                  <a:pt x="2113" y="3469"/>
                  <a:pt x="2077" y="2853"/>
                </a:cubicBezTo>
                <a:cubicBezTo>
                  <a:pt x="2042" y="2289"/>
                  <a:pt x="2763" y="1761"/>
                  <a:pt x="3556" y="1761"/>
                </a:cubicBezTo>
                <a:close/>
                <a:moveTo>
                  <a:pt x="268297" y="137950"/>
                </a:moveTo>
                <a:cubicBezTo>
                  <a:pt x="268907" y="137950"/>
                  <a:pt x="269497" y="138392"/>
                  <a:pt x="269531" y="138867"/>
                </a:cubicBezTo>
                <a:cubicBezTo>
                  <a:pt x="269566" y="139396"/>
                  <a:pt x="269125" y="139853"/>
                  <a:pt x="268545" y="139888"/>
                </a:cubicBezTo>
                <a:cubicBezTo>
                  <a:pt x="268528" y="139889"/>
                  <a:pt x="268510" y="139890"/>
                  <a:pt x="268493" y="139890"/>
                </a:cubicBezTo>
                <a:cubicBezTo>
                  <a:pt x="267906" y="139890"/>
                  <a:pt x="267242" y="139327"/>
                  <a:pt x="267224" y="138814"/>
                </a:cubicBezTo>
                <a:cubicBezTo>
                  <a:pt x="267207" y="138356"/>
                  <a:pt x="267665" y="137969"/>
                  <a:pt x="268228" y="137952"/>
                </a:cubicBezTo>
                <a:cubicBezTo>
                  <a:pt x="268251" y="137951"/>
                  <a:pt x="268274" y="137950"/>
                  <a:pt x="268297" y="137950"/>
                </a:cubicBezTo>
                <a:close/>
                <a:moveTo>
                  <a:pt x="12656" y="1"/>
                </a:moveTo>
                <a:cubicBezTo>
                  <a:pt x="8942" y="1"/>
                  <a:pt x="5246" y="1"/>
                  <a:pt x="1531" y="19"/>
                </a:cubicBezTo>
                <a:cubicBezTo>
                  <a:pt x="1514" y="54"/>
                  <a:pt x="1496" y="107"/>
                  <a:pt x="1479" y="142"/>
                </a:cubicBezTo>
                <a:cubicBezTo>
                  <a:pt x="0" y="3205"/>
                  <a:pt x="1073" y="7640"/>
                  <a:pt x="1057" y="10898"/>
                </a:cubicBezTo>
                <a:cubicBezTo>
                  <a:pt x="1038" y="13977"/>
                  <a:pt x="1021" y="17058"/>
                  <a:pt x="986" y="20156"/>
                </a:cubicBezTo>
                <a:lnTo>
                  <a:pt x="986" y="21406"/>
                </a:lnTo>
                <a:cubicBezTo>
                  <a:pt x="986" y="21846"/>
                  <a:pt x="986" y="22286"/>
                  <a:pt x="968" y="22743"/>
                </a:cubicBezTo>
                <a:lnTo>
                  <a:pt x="968" y="23607"/>
                </a:lnTo>
                <a:cubicBezTo>
                  <a:pt x="933" y="27179"/>
                  <a:pt x="881" y="30753"/>
                  <a:pt x="845" y="34344"/>
                </a:cubicBezTo>
                <a:lnTo>
                  <a:pt x="845" y="118484"/>
                </a:lnTo>
                <a:lnTo>
                  <a:pt x="810" y="118484"/>
                </a:lnTo>
                <a:cubicBezTo>
                  <a:pt x="827" y="121195"/>
                  <a:pt x="827" y="123905"/>
                  <a:pt x="845" y="126616"/>
                </a:cubicBezTo>
                <a:cubicBezTo>
                  <a:pt x="845" y="127531"/>
                  <a:pt x="881" y="128464"/>
                  <a:pt x="916" y="129414"/>
                </a:cubicBezTo>
                <a:cubicBezTo>
                  <a:pt x="1602" y="131949"/>
                  <a:pt x="2658" y="134413"/>
                  <a:pt x="5228" y="136262"/>
                </a:cubicBezTo>
                <a:cubicBezTo>
                  <a:pt x="6847" y="137424"/>
                  <a:pt x="8959" y="138039"/>
                  <a:pt x="10614" y="139149"/>
                </a:cubicBezTo>
                <a:cubicBezTo>
                  <a:pt x="12163" y="140170"/>
                  <a:pt x="13325" y="141297"/>
                  <a:pt x="15244" y="141965"/>
                </a:cubicBezTo>
                <a:cubicBezTo>
                  <a:pt x="15667" y="142088"/>
                  <a:pt x="15737" y="142440"/>
                  <a:pt x="15613" y="142722"/>
                </a:cubicBezTo>
                <a:lnTo>
                  <a:pt x="271115" y="142722"/>
                </a:lnTo>
                <a:cubicBezTo>
                  <a:pt x="270885" y="142599"/>
                  <a:pt x="270728" y="142405"/>
                  <a:pt x="270709" y="142123"/>
                </a:cubicBezTo>
                <a:cubicBezTo>
                  <a:pt x="270393" y="120683"/>
                  <a:pt x="270780" y="99244"/>
                  <a:pt x="270745" y="77822"/>
                </a:cubicBezTo>
                <a:cubicBezTo>
                  <a:pt x="270745" y="67102"/>
                  <a:pt x="270728" y="56382"/>
                  <a:pt x="270728" y="45680"/>
                </a:cubicBezTo>
                <a:cubicBezTo>
                  <a:pt x="270709" y="36790"/>
                  <a:pt x="269848" y="27549"/>
                  <a:pt x="270991" y="18660"/>
                </a:cubicBezTo>
                <a:cubicBezTo>
                  <a:pt x="270885" y="17199"/>
                  <a:pt x="270868" y="15756"/>
                  <a:pt x="270850" y="14294"/>
                </a:cubicBezTo>
                <a:cubicBezTo>
                  <a:pt x="270815" y="13696"/>
                  <a:pt x="270815" y="13097"/>
                  <a:pt x="270815" y="12482"/>
                </a:cubicBezTo>
                <a:cubicBezTo>
                  <a:pt x="270798" y="11355"/>
                  <a:pt x="270728" y="10229"/>
                  <a:pt x="270587" y="9084"/>
                </a:cubicBezTo>
                <a:cubicBezTo>
                  <a:pt x="270376" y="7553"/>
                  <a:pt x="270463" y="6180"/>
                  <a:pt x="270692" y="4824"/>
                </a:cubicBezTo>
                <a:cubicBezTo>
                  <a:pt x="270569" y="4789"/>
                  <a:pt x="270446" y="4718"/>
                  <a:pt x="270357" y="4648"/>
                </a:cubicBezTo>
                <a:cubicBezTo>
                  <a:pt x="269829" y="4138"/>
                  <a:pt x="269266" y="3768"/>
                  <a:pt x="268667" y="3469"/>
                </a:cubicBezTo>
                <a:cubicBezTo>
                  <a:pt x="268281" y="3899"/>
                  <a:pt x="267870" y="4119"/>
                  <a:pt x="267437" y="4119"/>
                </a:cubicBezTo>
                <a:cubicBezTo>
                  <a:pt x="267338" y="4119"/>
                  <a:pt x="267238" y="4108"/>
                  <a:pt x="267137" y="4085"/>
                </a:cubicBezTo>
                <a:cubicBezTo>
                  <a:pt x="266450" y="3944"/>
                  <a:pt x="266151" y="3557"/>
                  <a:pt x="266116" y="3047"/>
                </a:cubicBezTo>
                <a:cubicBezTo>
                  <a:pt x="266116" y="2871"/>
                  <a:pt x="266151" y="2695"/>
                  <a:pt x="266221" y="2519"/>
                </a:cubicBezTo>
                <a:cubicBezTo>
                  <a:pt x="265323" y="2254"/>
                  <a:pt x="264391" y="1991"/>
                  <a:pt x="263440" y="1639"/>
                </a:cubicBezTo>
                <a:cubicBezTo>
                  <a:pt x="262049" y="1092"/>
                  <a:pt x="260711" y="547"/>
                  <a:pt x="25933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6"/>
          <p:cNvSpPr/>
          <p:nvPr/>
        </p:nvSpPr>
        <p:spPr>
          <a:xfrm>
            <a:off x="8796886" y="775070"/>
            <a:ext cx="39273" cy="1598255"/>
          </a:xfrm>
          <a:custGeom>
            <a:avLst/>
            <a:gdLst/>
            <a:ahLst/>
            <a:cxnLst/>
            <a:rect l="l" t="t" r="r" b="b"/>
            <a:pathLst>
              <a:path w="1321" h="53759" extrusionOk="0">
                <a:moveTo>
                  <a:pt x="687" y="1"/>
                </a:moveTo>
                <a:cubicBezTo>
                  <a:pt x="0" y="512"/>
                  <a:pt x="211" y="1127"/>
                  <a:pt x="211" y="1674"/>
                </a:cubicBezTo>
                <a:cubicBezTo>
                  <a:pt x="194" y="18607"/>
                  <a:pt x="194" y="35541"/>
                  <a:pt x="176" y="52474"/>
                </a:cubicBezTo>
                <a:cubicBezTo>
                  <a:pt x="176" y="52738"/>
                  <a:pt x="159" y="53019"/>
                  <a:pt x="230" y="53284"/>
                </a:cubicBezTo>
                <a:cubicBezTo>
                  <a:pt x="265" y="53460"/>
                  <a:pt x="458" y="53601"/>
                  <a:pt x="582" y="53759"/>
                </a:cubicBezTo>
                <a:cubicBezTo>
                  <a:pt x="722" y="53759"/>
                  <a:pt x="880" y="53742"/>
                  <a:pt x="1039" y="53742"/>
                </a:cubicBezTo>
                <a:cubicBezTo>
                  <a:pt x="1110" y="53319"/>
                  <a:pt x="1251" y="52878"/>
                  <a:pt x="1251" y="52456"/>
                </a:cubicBezTo>
                <a:cubicBezTo>
                  <a:pt x="1267" y="37090"/>
                  <a:pt x="1267" y="21722"/>
                  <a:pt x="1267" y="6356"/>
                </a:cubicBezTo>
                <a:cubicBezTo>
                  <a:pt x="1267" y="4631"/>
                  <a:pt x="1232" y="2906"/>
                  <a:pt x="1215" y="1181"/>
                </a:cubicBezTo>
                <a:cubicBezTo>
                  <a:pt x="1197" y="793"/>
                  <a:pt x="1321" y="336"/>
                  <a:pt x="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6"/>
          <p:cNvSpPr/>
          <p:nvPr/>
        </p:nvSpPr>
        <p:spPr>
          <a:xfrm>
            <a:off x="387606" y="665188"/>
            <a:ext cx="36657" cy="1079645"/>
          </a:xfrm>
          <a:custGeom>
            <a:avLst/>
            <a:gdLst/>
            <a:ahLst/>
            <a:cxnLst/>
            <a:rect l="l" t="t" r="r" b="b"/>
            <a:pathLst>
              <a:path w="1233" h="36315" extrusionOk="0">
                <a:moveTo>
                  <a:pt x="369" y="0"/>
                </a:moveTo>
                <a:cubicBezTo>
                  <a:pt x="264" y="265"/>
                  <a:pt x="88" y="547"/>
                  <a:pt x="52" y="810"/>
                </a:cubicBezTo>
                <a:cubicBezTo>
                  <a:pt x="0" y="1356"/>
                  <a:pt x="17" y="1920"/>
                  <a:pt x="17" y="2465"/>
                </a:cubicBezTo>
                <a:cubicBezTo>
                  <a:pt x="36" y="13343"/>
                  <a:pt x="71" y="24221"/>
                  <a:pt x="106" y="35099"/>
                </a:cubicBezTo>
                <a:cubicBezTo>
                  <a:pt x="106" y="35346"/>
                  <a:pt x="71" y="35575"/>
                  <a:pt x="141" y="35804"/>
                </a:cubicBezTo>
                <a:cubicBezTo>
                  <a:pt x="176" y="35980"/>
                  <a:pt x="352" y="36120"/>
                  <a:pt x="475" y="36315"/>
                </a:cubicBezTo>
                <a:cubicBezTo>
                  <a:pt x="1233" y="35944"/>
                  <a:pt x="951" y="35416"/>
                  <a:pt x="951" y="34994"/>
                </a:cubicBezTo>
                <a:cubicBezTo>
                  <a:pt x="986" y="24151"/>
                  <a:pt x="1003" y="13308"/>
                  <a:pt x="1021" y="2465"/>
                </a:cubicBezTo>
                <a:cubicBezTo>
                  <a:pt x="1021" y="1884"/>
                  <a:pt x="1038" y="1286"/>
                  <a:pt x="986" y="704"/>
                </a:cubicBezTo>
                <a:cubicBezTo>
                  <a:pt x="968" y="476"/>
                  <a:pt x="792" y="230"/>
                  <a:pt x="6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6"/>
          <p:cNvSpPr/>
          <p:nvPr/>
        </p:nvSpPr>
        <p:spPr>
          <a:xfrm>
            <a:off x="8791148" y="4405876"/>
            <a:ext cx="42930" cy="343887"/>
          </a:xfrm>
          <a:custGeom>
            <a:avLst/>
            <a:gdLst/>
            <a:ahLst/>
            <a:cxnLst/>
            <a:rect l="l" t="t" r="r" b="b"/>
            <a:pathLst>
              <a:path w="1444" h="11567" extrusionOk="0">
                <a:moveTo>
                  <a:pt x="528" y="1"/>
                </a:moveTo>
                <a:cubicBezTo>
                  <a:pt x="440" y="282"/>
                  <a:pt x="299" y="547"/>
                  <a:pt x="282" y="829"/>
                </a:cubicBezTo>
                <a:cubicBezTo>
                  <a:pt x="0" y="5722"/>
                  <a:pt x="211" y="10897"/>
                  <a:pt x="721" y="11566"/>
                </a:cubicBezTo>
                <a:cubicBezTo>
                  <a:pt x="1284" y="10879"/>
                  <a:pt x="1444" y="7201"/>
                  <a:pt x="1179" y="951"/>
                </a:cubicBezTo>
                <a:cubicBezTo>
                  <a:pt x="1162" y="617"/>
                  <a:pt x="1320" y="212"/>
                  <a:pt x="5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6"/>
          <p:cNvSpPr/>
          <p:nvPr/>
        </p:nvSpPr>
        <p:spPr>
          <a:xfrm>
            <a:off x="395961" y="429192"/>
            <a:ext cx="31454" cy="165893"/>
          </a:xfrm>
          <a:custGeom>
            <a:avLst/>
            <a:gdLst/>
            <a:ahLst/>
            <a:cxnLst/>
            <a:rect l="l" t="t" r="r" b="b"/>
            <a:pathLst>
              <a:path w="1058" h="5580" extrusionOk="0">
                <a:moveTo>
                  <a:pt x="405" y="0"/>
                </a:moveTo>
                <a:cubicBezTo>
                  <a:pt x="194" y="334"/>
                  <a:pt x="18" y="493"/>
                  <a:pt x="18" y="651"/>
                </a:cubicBezTo>
                <a:cubicBezTo>
                  <a:pt x="1" y="2148"/>
                  <a:pt x="1" y="3626"/>
                  <a:pt x="18" y="5105"/>
                </a:cubicBezTo>
                <a:cubicBezTo>
                  <a:pt x="18" y="5263"/>
                  <a:pt x="212" y="5422"/>
                  <a:pt x="300" y="5579"/>
                </a:cubicBezTo>
                <a:cubicBezTo>
                  <a:pt x="459" y="5579"/>
                  <a:pt x="616" y="5563"/>
                  <a:pt x="775" y="5563"/>
                </a:cubicBezTo>
                <a:cubicBezTo>
                  <a:pt x="1057" y="3960"/>
                  <a:pt x="881" y="2341"/>
                  <a:pt x="881" y="721"/>
                </a:cubicBezTo>
                <a:cubicBezTo>
                  <a:pt x="881" y="528"/>
                  <a:pt x="652" y="352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6"/>
          <p:cNvSpPr/>
          <p:nvPr/>
        </p:nvSpPr>
        <p:spPr>
          <a:xfrm>
            <a:off x="8787996" y="460051"/>
            <a:ext cx="45546" cy="160156"/>
          </a:xfrm>
          <a:custGeom>
            <a:avLst/>
            <a:gdLst/>
            <a:ahLst/>
            <a:cxnLst/>
            <a:rect l="l" t="t" r="r" b="b"/>
            <a:pathLst>
              <a:path w="1532" h="5387" extrusionOk="0">
                <a:moveTo>
                  <a:pt x="951" y="0"/>
                </a:moveTo>
                <a:cubicBezTo>
                  <a:pt x="827" y="18"/>
                  <a:pt x="705" y="35"/>
                  <a:pt x="564" y="54"/>
                </a:cubicBezTo>
                <a:cubicBezTo>
                  <a:pt x="1" y="898"/>
                  <a:pt x="317" y="1849"/>
                  <a:pt x="282" y="2729"/>
                </a:cubicBezTo>
                <a:cubicBezTo>
                  <a:pt x="212" y="4877"/>
                  <a:pt x="247" y="4877"/>
                  <a:pt x="881" y="5386"/>
                </a:cubicBezTo>
                <a:cubicBezTo>
                  <a:pt x="1355" y="4647"/>
                  <a:pt x="1531" y="2659"/>
                  <a:pt x="1285" y="687"/>
                </a:cubicBezTo>
                <a:cubicBezTo>
                  <a:pt x="1250" y="458"/>
                  <a:pt x="1074" y="230"/>
                  <a:pt x="9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6"/>
          <p:cNvSpPr/>
          <p:nvPr/>
        </p:nvSpPr>
        <p:spPr>
          <a:xfrm>
            <a:off x="8472947" y="540144"/>
            <a:ext cx="87971" cy="67487"/>
          </a:xfrm>
          <a:custGeom>
            <a:avLst/>
            <a:gdLst/>
            <a:ahLst/>
            <a:cxnLst/>
            <a:rect l="l" t="t" r="r" b="b"/>
            <a:pathLst>
              <a:path w="2959" h="2270" extrusionOk="0">
                <a:moveTo>
                  <a:pt x="1270" y="0"/>
                </a:moveTo>
                <a:cubicBezTo>
                  <a:pt x="1134" y="0"/>
                  <a:pt x="999" y="24"/>
                  <a:pt x="863" y="70"/>
                </a:cubicBezTo>
                <a:cubicBezTo>
                  <a:pt x="494" y="211"/>
                  <a:pt x="229" y="422"/>
                  <a:pt x="106" y="669"/>
                </a:cubicBezTo>
                <a:cubicBezTo>
                  <a:pt x="36" y="845"/>
                  <a:pt x="1" y="1021"/>
                  <a:pt x="1" y="1197"/>
                </a:cubicBezTo>
                <a:cubicBezTo>
                  <a:pt x="36" y="1707"/>
                  <a:pt x="335" y="2094"/>
                  <a:pt x="1022" y="2235"/>
                </a:cubicBezTo>
                <a:cubicBezTo>
                  <a:pt x="1123" y="2258"/>
                  <a:pt x="1223" y="2269"/>
                  <a:pt x="1322" y="2269"/>
                </a:cubicBezTo>
                <a:cubicBezTo>
                  <a:pt x="1755" y="2269"/>
                  <a:pt x="2166" y="2049"/>
                  <a:pt x="2552" y="1619"/>
                </a:cubicBezTo>
                <a:cubicBezTo>
                  <a:pt x="2693" y="1460"/>
                  <a:pt x="2834" y="1284"/>
                  <a:pt x="2958" y="1073"/>
                </a:cubicBezTo>
                <a:cubicBezTo>
                  <a:pt x="2341" y="358"/>
                  <a:pt x="1802" y="0"/>
                  <a:pt x="12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6"/>
          <p:cNvSpPr/>
          <p:nvPr/>
        </p:nvSpPr>
        <p:spPr>
          <a:xfrm>
            <a:off x="622057" y="537498"/>
            <a:ext cx="85295" cy="68587"/>
          </a:xfrm>
          <a:custGeom>
            <a:avLst/>
            <a:gdLst/>
            <a:ahLst/>
            <a:cxnLst/>
            <a:rect l="l" t="t" r="r" b="b"/>
            <a:pathLst>
              <a:path w="2869" h="2307" extrusionOk="0">
                <a:moveTo>
                  <a:pt x="1514" y="0"/>
                </a:moveTo>
                <a:cubicBezTo>
                  <a:pt x="721" y="0"/>
                  <a:pt x="0" y="528"/>
                  <a:pt x="35" y="1092"/>
                </a:cubicBezTo>
                <a:cubicBezTo>
                  <a:pt x="71" y="1708"/>
                  <a:pt x="827" y="2307"/>
                  <a:pt x="1620" y="2307"/>
                </a:cubicBezTo>
                <a:cubicBezTo>
                  <a:pt x="2394" y="2307"/>
                  <a:pt x="2869" y="1831"/>
                  <a:pt x="2834" y="1075"/>
                </a:cubicBezTo>
                <a:cubicBezTo>
                  <a:pt x="2817" y="458"/>
                  <a:pt x="2270" y="18"/>
                  <a:pt x="1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6"/>
          <p:cNvSpPr/>
          <p:nvPr/>
        </p:nvSpPr>
        <p:spPr>
          <a:xfrm>
            <a:off x="631987" y="4595881"/>
            <a:ext cx="84790" cy="51730"/>
          </a:xfrm>
          <a:custGeom>
            <a:avLst/>
            <a:gdLst/>
            <a:ahLst/>
            <a:cxnLst/>
            <a:rect l="l" t="t" r="r" b="b"/>
            <a:pathLst>
              <a:path w="2852" h="1740" extrusionOk="0">
                <a:moveTo>
                  <a:pt x="1926" y="0"/>
                </a:moveTo>
                <a:cubicBezTo>
                  <a:pt x="1775" y="0"/>
                  <a:pt x="1616" y="24"/>
                  <a:pt x="1462" y="70"/>
                </a:cubicBezTo>
                <a:cubicBezTo>
                  <a:pt x="1039" y="211"/>
                  <a:pt x="652" y="439"/>
                  <a:pt x="0" y="739"/>
                </a:cubicBezTo>
                <a:cubicBezTo>
                  <a:pt x="617" y="1108"/>
                  <a:pt x="969" y="1355"/>
                  <a:pt x="1356" y="1549"/>
                </a:cubicBezTo>
                <a:cubicBezTo>
                  <a:pt x="1570" y="1665"/>
                  <a:pt x="1816" y="1740"/>
                  <a:pt x="2039" y="1740"/>
                </a:cubicBezTo>
                <a:cubicBezTo>
                  <a:pt x="2255" y="1740"/>
                  <a:pt x="2449" y="1669"/>
                  <a:pt x="2570" y="1495"/>
                </a:cubicBezTo>
                <a:cubicBezTo>
                  <a:pt x="2800" y="1214"/>
                  <a:pt x="2852" y="756"/>
                  <a:pt x="2729" y="439"/>
                </a:cubicBezTo>
                <a:cubicBezTo>
                  <a:pt x="2616" y="140"/>
                  <a:pt x="2293" y="0"/>
                  <a:pt x="1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6"/>
          <p:cNvSpPr/>
          <p:nvPr/>
        </p:nvSpPr>
        <p:spPr>
          <a:xfrm>
            <a:off x="8505413" y="4586397"/>
            <a:ext cx="70133" cy="57676"/>
          </a:xfrm>
          <a:custGeom>
            <a:avLst/>
            <a:gdLst/>
            <a:ahLst/>
            <a:cxnLst/>
            <a:rect l="l" t="t" r="r" b="b"/>
            <a:pathLst>
              <a:path w="2359" h="1940" extrusionOk="0">
                <a:moveTo>
                  <a:pt x="1090" y="0"/>
                </a:moveTo>
                <a:cubicBezTo>
                  <a:pt x="1067" y="0"/>
                  <a:pt x="1044" y="1"/>
                  <a:pt x="1021" y="2"/>
                </a:cubicBezTo>
                <a:cubicBezTo>
                  <a:pt x="458" y="19"/>
                  <a:pt x="0" y="406"/>
                  <a:pt x="17" y="864"/>
                </a:cubicBezTo>
                <a:cubicBezTo>
                  <a:pt x="35" y="1377"/>
                  <a:pt x="699" y="1940"/>
                  <a:pt x="1286" y="1940"/>
                </a:cubicBezTo>
                <a:cubicBezTo>
                  <a:pt x="1303" y="1940"/>
                  <a:pt x="1321" y="1939"/>
                  <a:pt x="1338" y="1938"/>
                </a:cubicBezTo>
                <a:cubicBezTo>
                  <a:pt x="1918" y="1903"/>
                  <a:pt x="2359" y="1446"/>
                  <a:pt x="2324" y="917"/>
                </a:cubicBezTo>
                <a:cubicBezTo>
                  <a:pt x="2290" y="442"/>
                  <a:pt x="1700" y="0"/>
                  <a:pt x="10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6"/>
          <p:cNvSpPr/>
          <p:nvPr/>
        </p:nvSpPr>
        <p:spPr>
          <a:xfrm>
            <a:off x="521035" y="1186950"/>
            <a:ext cx="69093" cy="2793520"/>
          </a:xfrm>
          <a:custGeom>
            <a:avLst/>
            <a:gdLst/>
            <a:ahLst/>
            <a:cxnLst/>
            <a:rect l="l" t="t" r="r" b="b"/>
            <a:pathLst>
              <a:path w="2324" h="93963" extrusionOk="0">
                <a:moveTo>
                  <a:pt x="2201" y="1"/>
                </a:moveTo>
                <a:cubicBezTo>
                  <a:pt x="1075" y="17"/>
                  <a:pt x="406" y="36"/>
                  <a:pt x="300" y="53"/>
                </a:cubicBezTo>
                <a:cubicBezTo>
                  <a:pt x="0" y="2658"/>
                  <a:pt x="124" y="93099"/>
                  <a:pt x="458" y="93962"/>
                </a:cubicBezTo>
                <a:lnTo>
                  <a:pt x="2166" y="93962"/>
                </a:lnTo>
                <a:lnTo>
                  <a:pt x="2166" y="85408"/>
                </a:lnTo>
                <a:lnTo>
                  <a:pt x="2166" y="49304"/>
                </a:lnTo>
                <a:cubicBezTo>
                  <a:pt x="2166" y="37581"/>
                  <a:pt x="2096" y="25858"/>
                  <a:pt x="2183" y="14135"/>
                </a:cubicBezTo>
                <a:cubicBezTo>
                  <a:pt x="2183" y="12991"/>
                  <a:pt x="2201" y="11865"/>
                  <a:pt x="2201" y="10738"/>
                </a:cubicBezTo>
                <a:cubicBezTo>
                  <a:pt x="2237" y="7147"/>
                  <a:pt x="2289" y="3573"/>
                  <a:pt x="23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6"/>
          <p:cNvSpPr/>
          <p:nvPr/>
        </p:nvSpPr>
        <p:spPr>
          <a:xfrm>
            <a:off x="526802" y="456900"/>
            <a:ext cx="500326" cy="4271369"/>
          </a:xfrm>
          <a:custGeom>
            <a:avLst/>
            <a:gdLst/>
            <a:ahLst/>
            <a:cxnLst/>
            <a:rect l="l" t="t" r="r" b="b"/>
            <a:pathLst>
              <a:path w="16829" h="143672" extrusionOk="0">
                <a:moveTo>
                  <a:pt x="212" y="0"/>
                </a:moveTo>
                <a:cubicBezTo>
                  <a:pt x="177" y="141"/>
                  <a:pt x="141" y="476"/>
                  <a:pt x="123" y="986"/>
                </a:cubicBezTo>
                <a:cubicBezTo>
                  <a:pt x="36" y="2641"/>
                  <a:pt x="1" y="6074"/>
                  <a:pt x="1" y="9770"/>
                </a:cubicBezTo>
                <a:cubicBezTo>
                  <a:pt x="1" y="16054"/>
                  <a:pt x="123" y="23148"/>
                  <a:pt x="317" y="23693"/>
                </a:cubicBezTo>
                <a:lnTo>
                  <a:pt x="2130" y="23693"/>
                </a:lnTo>
                <a:cubicBezTo>
                  <a:pt x="2148" y="23236"/>
                  <a:pt x="2148" y="22796"/>
                  <a:pt x="2148" y="22356"/>
                </a:cubicBezTo>
                <a:lnTo>
                  <a:pt x="2148" y="21106"/>
                </a:lnTo>
                <a:cubicBezTo>
                  <a:pt x="2183" y="18008"/>
                  <a:pt x="2200" y="14927"/>
                  <a:pt x="2219" y="11848"/>
                </a:cubicBezTo>
                <a:lnTo>
                  <a:pt x="2219" y="11759"/>
                </a:lnTo>
                <a:cubicBezTo>
                  <a:pt x="2219" y="9858"/>
                  <a:pt x="1848" y="7553"/>
                  <a:pt x="1848" y="5370"/>
                </a:cubicBezTo>
                <a:cubicBezTo>
                  <a:pt x="1848" y="3838"/>
                  <a:pt x="2024" y="2342"/>
                  <a:pt x="2641" y="1092"/>
                </a:cubicBezTo>
                <a:cubicBezTo>
                  <a:pt x="2658" y="1057"/>
                  <a:pt x="2676" y="1004"/>
                  <a:pt x="2693" y="969"/>
                </a:cubicBezTo>
                <a:cubicBezTo>
                  <a:pt x="2852" y="564"/>
                  <a:pt x="2782" y="247"/>
                  <a:pt x="2552" y="0"/>
                </a:cubicBezTo>
                <a:close/>
                <a:moveTo>
                  <a:pt x="5474" y="139219"/>
                </a:moveTo>
                <a:cubicBezTo>
                  <a:pt x="5826" y="139219"/>
                  <a:pt x="6162" y="139360"/>
                  <a:pt x="6267" y="139658"/>
                </a:cubicBezTo>
                <a:cubicBezTo>
                  <a:pt x="6373" y="139923"/>
                  <a:pt x="6338" y="140275"/>
                  <a:pt x="6214" y="140557"/>
                </a:cubicBezTo>
                <a:lnTo>
                  <a:pt x="6108" y="140714"/>
                </a:lnTo>
                <a:cubicBezTo>
                  <a:pt x="5985" y="140891"/>
                  <a:pt x="5791" y="140961"/>
                  <a:pt x="5580" y="140961"/>
                </a:cubicBezTo>
                <a:cubicBezTo>
                  <a:pt x="5457" y="140961"/>
                  <a:pt x="5333" y="140944"/>
                  <a:pt x="5211" y="140909"/>
                </a:cubicBezTo>
                <a:cubicBezTo>
                  <a:pt x="5105" y="140874"/>
                  <a:pt x="5000" y="140820"/>
                  <a:pt x="4894" y="140768"/>
                </a:cubicBezTo>
                <a:cubicBezTo>
                  <a:pt x="4789" y="140714"/>
                  <a:pt x="4665" y="140644"/>
                  <a:pt x="4559" y="140574"/>
                </a:cubicBezTo>
                <a:cubicBezTo>
                  <a:pt x="4277" y="140416"/>
                  <a:pt x="3979" y="140222"/>
                  <a:pt x="3538" y="139958"/>
                </a:cubicBezTo>
                <a:cubicBezTo>
                  <a:pt x="4120" y="139694"/>
                  <a:pt x="4489" y="139482"/>
                  <a:pt x="4859" y="139341"/>
                </a:cubicBezTo>
                <a:cubicBezTo>
                  <a:pt x="4911" y="139325"/>
                  <a:pt x="4946" y="139306"/>
                  <a:pt x="5000" y="139289"/>
                </a:cubicBezTo>
                <a:cubicBezTo>
                  <a:pt x="5070" y="139271"/>
                  <a:pt x="5157" y="139254"/>
                  <a:pt x="5228" y="139236"/>
                </a:cubicBezTo>
                <a:cubicBezTo>
                  <a:pt x="5298" y="139236"/>
                  <a:pt x="5387" y="139219"/>
                  <a:pt x="5474" y="139219"/>
                </a:cubicBezTo>
                <a:close/>
                <a:moveTo>
                  <a:pt x="88" y="119434"/>
                </a:moveTo>
                <a:lnTo>
                  <a:pt x="88" y="143672"/>
                </a:lnTo>
                <a:lnTo>
                  <a:pt x="4805" y="143672"/>
                </a:lnTo>
                <a:cubicBezTo>
                  <a:pt x="5439" y="143620"/>
                  <a:pt x="6091" y="143601"/>
                  <a:pt x="6742" y="143601"/>
                </a:cubicBezTo>
                <a:cubicBezTo>
                  <a:pt x="7481" y="143601"/>
                  <a:pt x="8239" y="143636"/>
                  <a:pt x="8995" y="143672"/>
                </a:cubicBezTo>
                <a:lnTo>
                  <a:pt x="16775" y="143672"/>
                </a:lnTo>
                <a:cubicBezTo>
                  <a:pt x="16810" y="143584"/>
                  <a:pt x="16829" y="143496"/>
                  <a:pt x="16829" y="143425"/>
                </a:cubicBezTo>
                <a:cubicBezTo>
                  <a:pt x="16829" y="143214"/>
                  <a:pt x="16705" y="143003"/>
                  <a:pt x="16406" y="142915"/>
                </a:cubicBezTo>
                <a:cubicBezTo>
                  <a:pt x="14487" y="142247"/>
                  <a:pt x="13325" y="141120"/>
                  <a:pt x="11776" y="140099"/>
                </a:cubicBezTo>
                <a:cubicBezTo>
                  <a:pt x="10121" y="138989"/>
                  <a:pt x="8009" y="138374"/>
                  <a:pt x="6390" y="137212"/>
                </a:cubicBezTo>
                <a:cubicBezTo>
                  <a:pt x="3820" y="135363"/>
                  <a:pt x="2764" y="132899"/>
                  <a:pt x="2078" y="130364"/>
                </a:cubicBezTo>
                <a:cubicBezTo>
                  <a:pt x="2043" y="129414"/>
                  <a:pt x="2007" y="128481"/>
                  <a:pt x="2007" y="127566"/>
                </a:cubicBezTo>
                <a:cubicBezTo>
                  <a:pt x="1989" y="124855"/>
                  <a:pt x="1989" y="122145"/>
                  <a:pt x="1972" y="1194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6"/>
          <p:cNvSpPr/>
          <p:nvPr/>
        </p:nvSpPr>
        <p:spPr>
          <a:xfrm>
            <a:off x="487529" y="440162"/>
            <a:ext cx="538024" cy="4304369"/>
          </a:xfrm>
          <a:custGeom>
            <a:avLst/>
            <a:gdLst/>
            <a:ahLst/>
            <a:cxnLst/>
            <a:rect l="l" t="t" r="r" b="b"/>
            <a:pathLst>
              <a:path w="18097" h="144782" extrusionOk="0">
                <a:moveTo>
                  <a:pt x="10316" y="144235"/>
                </a:moveTo>
                <a:cubicBezTo>
                  <a:pt x="12693" y="144340"/>
                  <a:pt x="15087" y="144587"/>
                  <a:pt x="17305" y="144675"/>
                </a:cubicBezTo>
                <a:lnTo>
                  <a:pt x="17357" y="144675"/>
                </a:lnTo>
                <a:cubicBezTo>
                  <a:pt x="17709" y="144675"/>
                  <a:pt x="17991" y="144481"/>
                  <a:pt x="18096" y="144235"/>
                </a:cubicBezTo>
                <a:close/>
                <a:moveTo>
                  <a:pt x="2202" y="0"/>
                </a:moveTo>
                <a:cubicBezTo>
                  <a:pt x="1110" y="0"/>
                  <a:pt x="1" y="511"/>
                  <a:pt x="423" y="1549"/>
                </a:cubicBezTo>
                <a:lnTo>
                  <a:pt x="477" y="1655"/>
                </a:lnTo>
                <a:cubicBezTo>
                  <a:pt x="1955" y="4682"/>
                  <a:pt x="881" y="9153"/>
                  <a:pt x="899" y="12411"/>
                </a:cubicBezTo>
                <a:cubicBezTo>
                  <a:pt x="916" y="15173"/>
                  <a:pt x="934" y="17955"/>
                  <a:pt x="951" y="20736"/>
                </a:cubicBezTo>
                <a:cubicBezTo>
                  <a:pt x="986" y="26598"/>
                  <a:pt x="1075" y="32459"/>
                  <a:pt x="1110" y="38321"/>
                </a:cubicBezTo>
                <a:cubicBezTo>
                  <a:pt x="1216" y="50361"/>
                  <a:pt x="1127" y="62402"/>
                  <a:pt x="1127" y="74423"/>
                </a:cubicBezTo>
                <a:lnTo>
                  <a:pt x="1127" y="109611"/>
                </a:lnTo>
                <a:cubicBezTo>
                  <a:pt x="1127" y="115472"/>
                  <a:pt x="1146" y="121335"/>
                  <a:pt x="1110" y="127196"/>
                </a:cubicBezTo>
                <a:cubicBezTo>
                  <a:pt x="1092" y="131755"/>
                  <a:pt x="458" y="136771"/>
                  <a:pt x="1303" y="141401"/>
                </a:cubicBezTo>
                <a:cubicBezTo>
                  <a:pt x="1181" y="142176"/>
                  <a:pt x="1040" y="142950"/>
                  <a:pt x="916" y="143742"/>
                </a:cubicBezTo>
                <a:cubicBezTo>
                  <a:pt x="846" y="144305"/>
                  <a:pt x="1603" y="144781"/>
                  <a:pt x="2307" y="144781"/>
                </a:cubicBezTo>
                <a:cubicBezTo>
                  <a:pt x="2430" y="144781"/>
                  <a:pt x="2535" y="144781"/>
                  <a:pt x="2659" y="144746"/>
                </a:cubicBezTo>
                <a:cubicBezTo>
                  <a:pt x="3768" y="144464"/>
                  <a:pt x="4929" y="144305"/>
                  <a:pt x="6126" y="144235"/>
                </a:cubicBezTo>
                <a:lnTo>
                  <a:pt x="1409" y="144235"/>
                </a:lnTo>
                <a:lnTo>
                  <a:pt x="1409" y="119997"/>
                </a:lnTo>
                <a:lnTo>
                  <a:pt x="3293" y="119997"/>
                </a:lnTo>
                <a:lnTo>
                  <a:pt x="3293" y="119081"/>
                </a:lnTo>
                <a:lnTo>
                  <a:pt x="1585" y="119081"/>
                </a:lnTo>
                <a:cubicBezTo>
                  <a:pt x="1251" y="118218"/>
                  <a:pt x="1127" y="27777"/>
                  <a:pt x="1427" y="25172"/>
                </a:cubicBezTo>
                <a:cubicBezTo>
                  <a:pt x="1533" y="25155"/>
                  <a:pt x="2202" y="25136"/>
                  <a:pt x="3328" y="25120"/>
                </a:cubicBezTo>
                <a:lnTo>
                  <a:pt x="3451" y="25120"/>
                </a:lnTo>
                <a:lnTo>
                  <a:pt x="3451" y="24256"/>
                </a:lnTo>
                <a:lnTo>
                  <a:pt x="1638" y="24256"/>
                </a:lnTo>
                <a:cubicBezTo>
                  <a:pt x="1444" y="23711"/>
                  <a:pt x="1322" y="16617"/>
                  <a:pt x="1322" y="10333"/>
                </a:cubicBezTo>
                <a:cubicBezTo>
                  <a:pt x="1322" y="6637"/>
                  <a:pt x="1357" y="3204"/>
                  <a:pt x="1444" y="1549"/>
                </a:cubicBezTo>
                <a:cubicBezTo>
                  <a:pt x="1462" y="1039"/>
                  <a:pt x="1498" y="704"/>
                  <a:pt x="1533" y="563"/>
                </a:cubicBezTo>
                <a:lnTo>
                  <a:pt x="3873" y="563"/>
                </a:lnTo>
                <a:cubicBezTo>
                  <a:pt x="3540" y="176"/>
                  <a:pt x="2871" y="0"/>
                  <a:pt x="22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"/>
          <p:cNvSpPr/>
          <p:nvPr/>
        </p:nvSpPr>
        <p:spPr>
          <a:xfrm>
            <a:off x="631987" y="4595851"/>
            <a:ext cx="84285" cy="51819"/>
          </a:xfrm>
          <a:custGeom>
            <a:avLst/>
            <a:gdLst/>
            <a:ahLst/>
            <a:cxnLst/>
            <a:rect l="l" t="t" r="r" b="b"/>
            <a:pathLst>
              <a:path w="2835" h="1743" extrusionOk="0">
                <a:moveTo>
                  <a:pt x="1936" y="1"/>
                </a:moveTo>
                <a:cubicBezTo>
                  <a:pt x="1849" y="1"/>
                  <a:pt x="1760" y="18"/>
                  <a:pt x="1690" y="18"/>
                </a:cubicBezTo>
                <a:cubicBezTo>
                  <a:pt x="1619" y="36"/>
                  <a:pt x="1532" y="53"/>
                  <a:pt x="1462" y="71"/>
                </a:cubicBezTo>
                <a:cubicBezTo>
                  <a:pt x="1408" y="88"/>
                  <a:pt x="1373" y="107"/>
                  <a:pt x="1321" y="123"/>
                </a:cubicBezTo>
                <a:cubicBezTo>
                  <a:pt x="951" y="264"/>
                  <a:pt x="582" y="476"/>
                  <a:pt x="0" y="740"/>
                </a:cubicBezTo>
                <a:cubicBezTo>
                  <a:pt x="441" y="1004"/>
                  <a:pt x="739" y="1198"/>
                  <a:pt x="1021" y="1356"/>
                </a:cubicBezTo>
                <a:cubicBezTo>
                  <a:pt x="1127" y="1426"/>
                  <a:pt x="1251" y="1496"/>
                  <a:pt x="1356" y="1550"/>
                </a:cubicBezTo>
                <a:cubicBezTo>
                  <a:pt x="1462" y="1602"/>
                  <a:pt x="1567" y="1656"/>
                  <a:pt x="1673" y="1691"/>
                </a:cubicBezTo>
                <a:cubicBezTo>
                  <a:pt x="1795" y="1726"/>
                  <a:pt x="1919" y="1743"/>
                  <a:pt x="2042" y="1743"/>
                </a:cubicBezTo>
                <a:cubicBezTo>
                  <a:pt x="2253" y="1743"/>
                  <a:pt x="2447" y="1673"/>
                  <a:pt x="2570" y="1496"/>
                </a:cubicBezTo>
                <a:lnTo>
                  <a:pt x="2676" y="1339"/>
                </a:lnTo>
                <a:cubicBezTo>
                  <a:pt x="2800" y="1057"/>
                  <a:pt x="2835" y="705"/>
                  <a:pt x="2729" y="440"/>
                </a:cubicBezTo>
                <a:cubicBezTo>
                  <a:pt x="2624" y="142"/>
                  <a:pt x="2288" y="1"/>
                  <a:pt x="19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6"/>
          <p:cNvSpPr/>
          <p:nvPr/>
        </p:nvSpPr>
        <p:spPr>
          <a:xfrm>
            <a:off x="8198183" y="456900"/>
            <a:ext cx="464739" cy="4271369"/>
          </a:xfrm>
          <a:custGeom>
            <a:avLst/>
            <a:gdLst/>
            <a:ahLst/>
            <a:cxnLst/>
            <a:rect l="l" t="t" r="r" b="b"/>
            <a:pathLst>
              <a:path w="15632" h="143672" extrusionOk="0">
                <a:moveTo>
                  <a:pt x="1" y="0"/>
                </a:moveTo>
                <a:cubicBezTo>
                  <a:pt x="829" y="300"/>
                  <a:pt x="1655" y="617"/>
                  <a:pt x="2465" y="951"/>
                </a:cubicBezTo>
                <a:cubicBezTo>
                  <a:pt x="3838" y="1497"/>
                  <a:pt x="5176" y="2042"/>
                  <a:pt x="6567" y="2589"/>
                </a:cubicBezTo>
                <a:cubicBezTo>
                  <a:pt x="7518" y="2941"/>
                  <a:pt x="8450" y="3204"/>
                  <a:pt x="9348" y="3469"/>
                </a:cubicBezTo>
                <a:cubicBezTo>
                  <a:pt x="9471" y="3222"/>
                  <a:pt x="9736" y="3011"/>
                  <a:pt x="10105" y="2870"/>
                </a:cubicBezTo>
                <a:cubicBezTo>
                  <a:pt x="10245" y="2835"/>
                  <a:pt x="10386" y="2800"/>
                  <a:pt x="10527" y="2800"/>
                </a:cubicBezTo>
                <a:cubicBezTo>
                  <a:pt x="11055" y="2800"/>
                  <a:pt x="11583" y="3152"/>
                  <a:pt x="12200" y="3873"/>
                </a:cubicBezTo>
                <a:cubicBezTo>
                  <a:pt x="12076" y="4084"/>
                  <a:pt x="11935" y="4260"/>
                  <a:pt x="11794" y="4419"/>
                </a:cubicBezTo>
                <a:cubicBezTo>
                  <a:pt x="12393" y="4718"/>
                  <a:pt x="12956" y="5088"/>
                  <a:pt x="13484" y="5598"/>
                </a:cubicBezTo>
                <a:cubicBezTo>
                  <a:pt x="13573" y="5668"/>
                  <a:pt x="13696" y="5739"/>
                  <a:pt x="13819" y="5774"/>
                </a:cubicBezTo>
                <a:cubicBezTo>
                  <a:pt x="13679" y="6602"/>
                  <a:pt x="13590" y="7447"/>
                  <a:pt x="13590" y="8327"/>
                </a:cubicBezTo>
                <a:cubicBezTo>
                  <a:pt x="13590" y="8890"/>
                  <a:pt x="13625" y="9454"/>
                  <a:pt x="13714" y="10034"/>
                </a:cubicBezTo>
                <a:cubicBezTo>
                  <a:pt x="13855" y="11179"/>
                  <a:pt x="13925" y="12305"/>
                  <a:pt x="13942" y="13432"/>
                </a:cubicBezTo>
                <a:lnTo>
                  <a:pt x="13942" y="13889"/>
                </a:lnTo>
                <a:cubicBezTo>
                  <a:pt x="13942" y="14347"/>
                  <a:pt x="13960" y="14786"/>
                  <a:pt x="13977" y="15244"/>
                </a:cubicBezTo>
                <a:cubicBezTo>
                  <a:pt x="13995" y="16706"/>
                  <a:pt x="14012" y="18149"/>
                  <a:pt x="14118" y="19610"/>
                </a:cubicBezTo>
                <a:cubicBezTo>
                  <a:pt x="13660" y="23165"/>
                  <a:pt x="13520" y="26774"/>
                  <a:pt x="13520" y="30382"/>
                </a:cubicBezTo>
                <a:cubicBezTo>
                  <a:pt x="13520" y="35822"/>
                  <a:pt x="13836" y="41296"/>
                  <a:pt x="13855" y="46630"/>
                </a:cubicBezTo>
                <a:cubicBezTo>
                  <a:pt x="13855" y="57332"/>
                  <a:pt x="13872" y="68052"/>
                  <a:pt x="13872" y="78772"/>
                </a:cubicBezTo>
                <a:cubicBezTo>
                  <a:pt x="13872" y="79441"/>
                  <a:pt x="13890" y="80110"/>
                  <a:pt x="13890" y="80779"/>
                </a:cubicBezTo>
                <a:cubicBezTo>
                  <a:pt x="13890" y="95142"/>
                  <a:pt x="13714" y="109488"/>
                  <a:pt x="13714" y="123851"/>
                </a:cubicBezTo>
                <a:cubicBezTo>
                  <a:pt x="13714" y="130259"/>
                  <a:pt x="13749" y="136666"/>
                  <a:pt x="13836" y="143073"/>
                </a:cubicBezTo>
                <a:cubicBezTo>
                  <a:pt x="13855" y="143355"/>
                  <a:pt x="14012" y="143549"/>
                  <a:pt x="14242" y="143672"/>
                </a:cubicBezTo>
                <a:lnTo>
                  <a:pt x="15404" y="143672"/>
                </a:lnTo>
                <a:cubicBezTo>
                  <a:pt x="15491" y="143620"/>
                  <a:pt x="15561" y="143566"/>
                  <a:pt x="15632" y="143514"/>
                </a:cubicBezTo>
                <a:lnTo>
                  <a:pt x="1563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6"/>
          <p:cNvSpPr/>
          <p:nvPr/>
        </p:nvSpPr>
        <p:spPr>
          <a:xfrm>
            <a:off x="8183526" y="437011"/>
            <a:ext cx="510791" cy="4294944"/>
          </a:xfrm>
          <a:custGeom>
            <a:avLst/>
            <a:gdLst/>
            <a:ahLst/>
            <a:cxnLst/>
            <a:rect l="l" t="t" r="r" b="b"/>
            <a:pathLst>
              <a:path w="17181" h="144465" extrusionOk="0">
                <a:moveTo>
                  <a:pt x="846" y="0"/>
                </a:moveTo>
                <a:cubicBezTo>
                  <a:pt x="775" y="0"/>
                  <a:pt x="705" y="0"/>
                  <a:pt x="653" y="19"/>
                </a:cubicBezTo>
                <a:cubicBezTo>
                  <a:pt x="247" y="19"/>
                  <a:pt x="1" y="493"/>
                  <a:pt x="423" y="634"/>
                </a:cubicBezTo>
                <a:cubicBezTo>
                  <a:pt x="442" y="652"/>
                  <a:pt x="477" y="652"/>
                  <a:pt x="494" y="669"/>
                </a:cubicBezTo>
                <a:lnTo>
                  <a:pt x="16125" y="669"/>
                </a:lnTo>
                <a:lnTo>
                  <a:pt x="16125" y="144183"/>
                </a:lnTo>
                <a:cubicBezTo>
                  <a:pt x="16230" y="144059"/>
                  <a:pt x="16301" y="143918"/>
                  <a:pt x="16301" y="143742"/>
                </a:cubicBezTo>
                <a:cubicBezTo>
                  <a:pt x="16618" y="122302"/>
                  <a:pt x="16249" y="100863"/>
                  <a:pt x="16266" y="79441"/>
                </a:cubicBezTo>
                <a:cubicBezTo>
                  <a:pt x="16284" y="69037"/>
                  <a:pt x="16301" y="58617"/>
                  <a:pt x="16301" y="48214"/>
                </a:cubicBezTo>
                <a:cubicBezTo>
                  <a:pt x="16319" y="40962"/>
                  <a:pt x="16899" y="33445"/>
                  <a:pt x="16547" y="26087"/>
                </a:cubicBezTo>
                <a:cubicBezTo>
                  <a:pt x="16618" y="26000"/>
                  <a:pt x="16653" y="25911"/>
                  <a:pt x="16671" y="25806"/>
                </a:cubicBezTo>
                <a:cubicBezTo>
                  <a:pt x="16935" y="24116"/>
                  <a:pt x="16847" y="22444"/>
                  <a:pt x="16653" y="20771"/>
                </a:cubicBezTo>
                <a:cubicBezTo>
                  <a:pt x="17164" y="18307"/>
                  <a:pt x="17075" y="15667"/>
                  <a:pt x="16829" y="13221"/>
                </a:cubicBezTo>
                <a:cubicBezTo>
                  <a:pt x="16706" y="12129"/>
                  <a:pt x="16460" y="11055"/>
                  <a:pt x="16230" y="9982"/>
                </a:cubicBezTo>
                <a:cubicBezTo>
                  <a:pt x="16477" y="7464"/>
                  <a:pt x="16688" y="4894"/>
                  <a:pt x="16249" y="2430"/>
                </a:cubicBezTo>
                <a:cubicBezTo>
                  <a:pt x="16460" y="2096"/>
                  <a:pt x="16688" y="1761"/>
                  <a:pt x="16864" y="1409"/>
                </a:cubicBezTo>
                <a:cubicBezTo>
                  <a:pt x="17181" y="845"/>
                  <a:pt x="16425" y="317"/>
                  <a:pt x="15756" y="282"/>
                </a:cubicBezTo>
                <a:cubicBezTo>
                  <a:pt x="11813" y="106"/>
                  <a:pt x="7870" y="230"/>
                  <a:pt x="3927" y="54"/>
                </a:cubicBezTo>
                <a:lnTo>
                  <a:pt x="3873" y="54"/>
                </a:lnTo>
                <a:cubicBezTo>
                  <a:pt x="3575" y="54"/>
                  <a:pt x="3310" y="177"/>
                  <a:pt x="3117" y="336"/>
                </a:cubicBezTo>
                <a:cubicBezTo>
                  <a:pt x="2378" y="141"/>
                  <a:pt x="1639" y="0"/>
                  <a:pt x="846" y="0"/>
                </a:cubicBezTo>
                <a:close/>
                <a:moveTo>
                  <a:pt x="14735" y="144341"/>
                </a:moveTo>
                <a:cubicBezTo>
                  <a:pt x="14911" y="144411"/>
                  <a:pt x="15122" y="144465"/>
                  <a:pt x="15315" y="144465"/>
                </a:cubicBezTo>
                <a:cubicBezTo>
                  <a:pt x="15474" y="144465"/>
                  <a:pt x="15632" y="144429"/>
                  <a:pt x="15773" y="144394"/>
                </a:cubicBezTo>
                <a:cubicBezTo>
                  <a:pt x="15826" y="144376"/>
                  <a:pt x="15861" y="144359"/>
                  <a:pt x="15897" y="1443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6"/>
          <p:cNvSpPr/>
          <p:nvPr/>
        </p:nvSpPr>
        <p:spPr>
          <a:xfrm>
            <a:off x="8476099" y="540114"/>
            <a:ext cx="84820" cy="48192"/>
          </a:xfrm>
          <a:custGeom>
            <a:avLst/>
            <a:gdLst/>
            <a:ahLst/>
            <a:cxnLst/>
            <a:rect l="l" t="t" r="r" b="b"/>
            <a:pathLst>
              <a:path w="2853" h="1621" extrusionOk="0">
                <a:moveTo>
                  <a:pt x="1179" y="1"/>
                </a:moveTo>
                <a:cubicBezTo>
                  <a:pt x="1038" y="1"/>
                  <a:pt x="897" y="36"/>
                  <a:pt x="757" y="71"/>
                </a:cubicBezTo>
                <a:cubicBezTo>
                  <a:pt x="388" y="212"/>
                  <a:pt x="123" y="423"/>
                  <a:pt x="0" y="670"/>
                </a:cubicBezTo>
                <a:cubicBezTo>
                  <a:pt x="862" y="933"/>
                  <a:pt x="1672" y="1215"/>
                  <a:pt x="2446" y="1620"/>
                </a:cubicBezTo>
                <a:cubicBezTo>
                  <a:pt x="2587" y="1461"/>
                  <a:pt x="2728" y="1285"/>
                  <a:pt x="2852" y="1074"/>
                </a:cubicBezTo>
                <a:cubicBezTo>
                  <a:pt x="2235" y="353"/>
                  <a:pt x="1707" y="1"/>
                  <a:pt x="11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"/>
          <p:cNvSpPr/>
          <p:nvPr/>
        </p:nvSpPr>
        <p:spPr>
          <a:xfrm>
            <a:off x="586470" y="1121514"/>
            <a:ext cx="4222" cy="384706"/>
          </a:xfrm>
          <a:custGeom>
            <a:avLst/>
            <a:gdLst/>
            <a:ahLst/>
            <a:cxnLst/>
            <a:rect l="l" t="t" r="r" b="b"/>
            <a:pathLst>
              <a:path w="142" h="12940" extrusionOk="0">
                <a:moveTo>
                  <a:pt x="0" y="1"/>
                </a:moveTo>
                <a:lnTo>
                  <a:pt x="0" y="12939"/>
                </a:lnTo>
                <a:cubicBezTo>
                  <a:pt x="36" y="9348"/>
                  <a:pt x="88" y="5774"/>
                  <a:pt x="123" y="2202"/>
                </a:cubicBezTo>
                <a:lnTo>
                  <a:pt x="123" y="1338"/>
                </a:lnTo>
                <a:cubicBezTo>
                  <a:pt x="141" y="881"/>
                  <a:pt x="141" y="441"/>
                  <a:pt x="141" y="1"/>
                </a:cubicBezTo>
                <a:close/>
              </a:path>
            </a:pathLst>
          </a:custGeom>
          <a:solidFill>
            <a:srgbClr val="DAE7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6"/>
          <p:cNvSpPr/>
          <p:nvPr/>
        </p:nvSpPr>
        <p:spPr>
          <a:xfrm>
            <a:off x="513186" y="131386"/>
            <a:ext cx="183196" cy="168034"/>
          </a:xfrm>
          <a:custGeom>
            <a:avLst/>
            <a:gdLst/>
            <a:ahLst/>
            <a:cxnLst/>
            <a:rect l="l" t="t" r="r" b="b"/>
            <a:pathLst>
              <a:path w="6162" h="5652" extrusionOk="0">
                <a:moveTo>
                  <a:pt x="4965" y="106"/>
                </a:moveTo>
                <a:cubicBezTo>
                  <a:pt x="4894" y="125"/>
                  <a:pt x="4841" y="195"/>
                  <a:pt x="4771" y="247"/>
                </a:cubicBezTo>
                <a:cubicBezTo>
                  <a:pt x="4824" y="301"/>
                  <a:pt x="4876" y="388"/>
                  <a:pt x="4947" y="406"/>
                </a:cubicBezTo>
                <a:cubicBezTo>
                  <a:pt x="4982" y="406"/>
                  <a:pt x="5052" y="336"/>
                  <a:pt x="5123" y="265"/>
                </a:cubicBezTo>
                <a:cubicBezTo>
                  <a:pt x="5052" y="195"/>
                  <a:pt x="5000" y="106"/>
                  <a:pt x="4965" y="106"/>
                </a:cubicBezTo>
                <a:close/>
                <a:moveTo>
                  <a:pt x="2341" y="1286"/>
                </a:moveTo>
                <a:cubicBezTo>
                  <a:pt x="2060" y="1286"/>
                  <a:pt x="1743" y="1303"/>
                  <a:pt x="1444" y="1322"/>
                </a:cubicBezTo>
                <a:cubicBezTo>
                  <a:pt x="1743" y="1303"/>
                  <a:pt x="2060" y="1286"/>
                  <a:pt x="2360" y="1286"/>
                </a:cubicBezTo>
                <a:close/>
                <a:moveTo>
                  <a:pt x="1320" y="1533"/>
                </a:moveTo>
                <a:lnTo>
                  <a:pt x="1320" y="1533"/>
                </a:lnTo>
                <a:cubicBezTo>
                  <a:pt x="2025" y="1550"/>
                  <a:pt x="2747" y="1550"/>
                  <a:pt x="3451" y="1550"/>
                </a:cubicBezTo>
                <a:lnTo>
                  <a:pt x="3557" y="1550"/>
                </a:lnTo>
                <a:cubicBezTo>
                  <a:pt x="3557" y="1550"/>
                  <a:pt x="3557" y="1550"/>
                  <a:pt x="3557" y="1550"/>
                </a:cubicBezTo>
                <a:lnTo>
                  <a:pt x="3560" y="1550"/>
                </a:lnTo>
                <a:cubicBezTo>
                  <a:pt x="2808" y="1550"/>
                  <a:pt x="2055" y="1550"/>
                  <a:pt x="1320" y="1533"/>
                </a:cubicBezTo>
                <a:close/>
                <a:moveTo>
                  <a:pt x="3768" y="1498"/>
                </a:moveTo>
                <a:lnTo>
                  <a:pt x="3768" y="1498"/>
                </a:lnTo>
                <a:cubicBezTo>
                  <a:pt x="3679" y="1514"/>
                  <a:pt x="3627" y="1550"/>
                  <a:pt x="3557" y="1550"/>
                </a:cubicBezTo>
                <a:lnTo>
                  <a:pt x="3560" y="1550"/>
                </a:lnTo>
                <a:cubicBezTo>
                  <a:pt x="3564" y="1550"/>
                  <a:pt x="3569" y="1550"/>
                  <a:pt x="3574" y="1550"/>
                </a:cubicBezTo>
                <a:cubicBezTo>
                  <a:pt x="3627" y="1550"/>
                  <a:pt x="3679" y="1533"/>
                  <a:pt x="3768" y="1498"/>
                </a:cubicBezTo>
                <a:close/>
                <a:moveTo>
                  <a:pt x="5510" y="1"/>
                </a:moveTo>
                <a:lnTo>
                  <a:pt x="5510" y="4331"/>
                </a:lnTo>
                <a:lnTo>
                  <a:pt x="5510" y="5211"/>
                </a:lnTo>
                <a:cubicBezTo>
                  <a:pt x="5423" y="5211"/>
                  <a:pt x="5352" y="5229"/>
                  <a:pt x="5282" y="5229"/>
                </a:cubicBezTo>
                <a:cubicBezTo>
                  <a:pt x="5228" y="5246"/>
                  <a:pt x="5193" y="5246"/>
                  <a:pt x="5158" y="5246"/>
                </a:cubicBezTo>
                <a:lnTo>
                  <a:pt x="1" y="5246"/>
                </a:lnTo>
                <a:cubicBezTo>
                  <a:pt x="18" y="5617"/>
                  <a:pt x="71" y="5652"/>
                  <a:pt x="459" y="5652"/>
                </a:cubicBezTo>
                <a:lnTo>
                  <a:pt x="5791" y="5652"/>
                </a:lnTo>
                <a:cubicBezTo>
                  <a:pt x="5845" y="5652"/>
                  <a:pt x="5880" y="5652"/>
                  <a:pt x="5915" y="5633"/>
                </a:cubicBezTo>
                <a:cubicBezTo>
                  <a:pt x="5986" y="5633"/>
                  <a:pt x="6073" y="5617"/>
                  <a:pt x="6162" y="5617"/>
                </a:cubicBezTo>
                <a:lnTo>
                  <a:pt x="6162" y="4736"/>
                </a:lnTo>
                <a:lnTo>
                  <a:pt x="616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6"/>
          <p:cNvSpPr/>
          <p:nvPr/>
        </p:nvSpPr>
        <p:spPr>
          <a:xfrm>
            <a:off x="502186" y="124846"/>
            <a:ext cx="168034" cy="154685"/>
          </a:xfrm>
          <a:custGeom>
            <a:avLst/>
            <a:gdLst/>
            <a:ahLst/>
            <a:cxnLst/>
            <a:rect l="l" t="t" r="r" b="b"/>
            <a:pathLst>
              <a:path w="5652" h="5203" extrusionOk="0">
                <a:moveTo>
                  <a:pt x="5343" y="324"/>
                </a:moveTo>
                <a:cubicBezTo>
                  <a:pt x="5378" y="324"/>
                  <a:pt x="5427" y="420"/>
                  <a:pt x="5493" y="485"/>
                </a:cubicBezTo>
                <a:cubicBezTo>
                  <a:pt x="5428" y="550"/>
                  <a:pt x="5350" y="628"/>
                  <a:pt x="5323" y="628"/>
                </a:cubicBezTo>
                <a:cubicBezTo>
                  <a:pt x="5320" y="628"/>
                  <a:pt x="5318" y="628"/>
                  <a:pt x="5317" y="626"/>
                </a:cubicBezTo>
                <a:cubicBezTo>
                  <a:pt x="5246" y="608"/>
                  <a:pt x="5194" y="521"/>
                  <a:pt x="5141" y="467"/>
                </a:cubicBezTo>
                <a:cubicBezTo>
                  <a:pt x="5211" y="415"/>
                  <a:pt x="5264" y="345"/>
                  <a:pt x="5335" y="326"/>
                </a:cubicBezTo>
                <a:cubicBezTo>
                  <a:pt x="5337" y="325"/>
                  <a:pt x="5340" y="324"/>
                  <a:pt x="5343" y="324"/>
                </a:cubicBezTo>
                <a:close/>
                <a:moveTo>
                  <a:pt x="493" y="345"/>
                </a:moveTo>
                <a:cubicBezTo>
                  <a:pt x="564" y="345"/>
                  <a:pt x="634" y="415"/>
                  <a:pt x="688" y="450"/>
                </a:cubicBezTo>
                <a:cubicBezTo>
                  <a:pt x="669" y="537"/>
                  <a:pt x="653" y="591"/>
                  <a:pt x="617" y="643"/>
                </a:cubicBezTo>
                <a:cubicBezTo>
                  <a:pt x="582" y="678"/>
                  <a:pt x="512" y="697"/>
                  <a:pt x="441" y="697"/>
                </a:cubicBezTo>
                <a:cubicBezTo>
                  <a:pt x="388" y="697"/>
                  <a:pt x="301" y="626"/>
                  <a:pt x="282" y="573"/>
                </a:cubicBezTo>
                <a:lnTo>
                  <a:pt x="282" y="485"/>
                </a:lnTo>
                <a:cubicBezTo>
                  <a:pt x="282" y="467"/>
                  <a:pt x="301" y="467"/>
                  <a:pt x="301" y="450"/>
                </a:cubicBezTo>
                <a:cubicBezTo>
                  <a:pt x="301" y="432"/>
                  <a:pt x="317" y="432"/>
                  <a:pt x="317" y="415"/>
                </a:cubicBezTo>
                <a:cubicBezTo>
                  <a:pt x="336" y="397"/>
                  <a:pt x="353" y="397"/>
                  <a:pt x="353" y="397"/>
                </a:cubicBezTo>
                <a:cubicBezTo>
                  <a:pt x="371" y="380"/>
                  <a:pt x="388" y="380"/>
                  <a:pt x="406" y="361"/>
                </a:cubicBezTo>
                <a:cubicBezTo>
                  <a:pt x="441" y="345"/>
                  <a:pt x="458" y="345"/>
                  <a:pt x="493" y="345"/>
                </a:cubicBezTo>
                <a:close/>
                <a:moveTo>
                  <a:pt x="2696" y="1511"/>
                </a:moveTo>
                <a:cubicBezTo>
                  <a:pt x="3388" y="1511"/>
                  <a:pt x="3996" y="1570"/>
                  <a:pt x="4208" y="1682"/>
                </a:cubicBezTo>
                <a:cubicBezTo>
                  <a:pt x="4084" y="1734"/>
                  <a:pt x="3997" y="1770"/>
                  <a:pt x="3944" y="1770"/>
                </a:cubicBezTo>
                <a:cubicBezTo>
                  <a:pt x="3187" y="1770"/>
                  <a:pt x="2430" y="1770"/>
                  <a:pt x="1690" y="1753"/>
                </a:cubicBezTo>
                <a:cubicBezTo>
                  <a:pt x="1655" y="1753"/>
                  <a:pt x="1638" y="1753"/>
                  <a:pt x="1620" y="1718"/>
                </a:cubicBezTo>
                <a:lnTo>
                  <a:pt x="1603" y="1718"/>
                </a:lnTo>
                <a:cubicBezTo>
                  <a:pt x="1568" y="1699"/>
                  <a:pt x="1533" y="1664"/>
                  <a:pt x="1479" y="1647"/>
                </a:cubicBezTo>
                <a:cubicBezTo>
                  <a:pt x="1498" y="1629"/>
                  <a:pt x="1514" y="1629"/>
                  <a:pt x="1514" y="1629"/>
                </a:cubicBezTo>
                <a:cubicBezTo>
                  <a:pt x="1655" y="1594"/>
                  <a:pt x="1744" y="1542"/>
                  <a:pt x="1814" y="1542"/>
                </a:cubicBezTo>
                <a:cubicBezTo>
                  <a:pt x="2108" y="1521"/>
                  <a:pt x="2409" y="1511"/>
                  <a:pt x="2696" y="1511"/>
                </a:cubicBezTo>
                <a:close/>
                <a:moveTo>
                  <a:pt x="5405" y="1506"/>
                </a:moveTo>
                <a:cubicBezTo>
                  <a:pt x="5387" y="1840"/>
                  <a:pt x="5246" y="2016"/>
                  <a:pt x="4965" y="2175"/>
                </a:cubicBezTo>
                <a:cubicBezTo>
                  <a:pt x="5000" y="1840"/>
                  <a:pt x="5159" y="1682"/>
                  <a:pt x="5405" y="1506"/>
                </a:cubicBezTo>
                <a:close/>
                <a:moveTo>
                  <a:pt x="1744" y="2351"/>
                </a:moveTo>
                <a:cubicBezTo>
                  <a:pt x="1937" y="2351"/>
                  <a:pt x="2113" y="2351"/>
                  <a:pt x="2307" y="2368"/>
                </a:cubicBezTo>
                <a:lnTo>
                  <a:pt x="3979" y="2368"/>
                </a:lnTo>
                <a:cubicBezTo>
                  <a:pt x="4032" y="2368"/>
                  <a:pt x="4067" y="2403"/>
                  <a:pt x="4120" y="2439"/>
                </a:cubicBezTo>
                <a:cubicBezTo>
                  <a:pt x="4062" y="2568"/>
                  <a:pt x="3971" y="2580"/>
                  <a:pt x="3882" y="2580"/>
                </a:cubicBezTo>
                <a:cubicBezTo>
                  <a:pt x="3861" y="2580"/>
                  <a:pt x="3841" y="2579"/>
                  <a:pt x="3821" y="2579"/>
                </a:cubicBezTo>
                <a:cubicBezTo>
                  <a:pt x="3732" y="2579"/>
                  <a:pt x="3645" y="2598"/>
                  <a:pt x="3575" y="2598"/>
                </a:cubicBezTo>
                <a:lnTo>
                  <a:pt x="3328" y="2598"/>
                </a:lnTo>
                <a:cubicBezTo>
                  <a:pt x="3258" y="2615"/>
                  <a:pt x="3187" y="2615"/>
                  <a:pt x="3117" y="2615"/>
                </a:cubicBezTo>
                <a:lnTo>
                  <a:pt x="2606" y="2615"/>
                </a:lnTo>
                <a:cubicBezTo>
                  <a:pt x="2342" y="2598"/>
                  <a:pt x="2113" y="2579"/>
                  <a:pt x="1920" y="2562"/>
                </a:cubicBezTo>
                <a:cubicBezTo>
                  <a:pt x="1885" y="2544"/>
                  <a:pt x="1831" y="2544"/>
                  <a:pt x="1796" y="2527"/>
                </a:cubicBezTo>
                <a:cubicBezTo>
                  <a:pt x="1726" y="2509"/>
                  <a:pt x="1674" y="2492"/>
                  <a:pt x="1638" y="2474"/>
                </a:cubicBezTo>
                <a:cubicBezTo>
                  <a:pt x="1620" y="2474"/>
                  <a:pt x="1603" y="2474"/>
                  <a:pt x="1585" y="2457"/>
                </a:cubicBezTo>
                <a:cubicBezTo>
                  <a:pt x="1655" y="2422"/>
                  <a:pt x="1690" y="2351"/>
                  <a:pt x="1744" y="2351"/>
                </a:cubicBezTo>
                <a:close/>
                <a:moveTo>
                  <a:pt x="5476" y="2087"/>
                </a:moveTo>
                <a:lnTo>
                  <a:pt x="5476" y="2087"/>
                </a:lnTo>
                <a:cubicBezTo>
                  <a:pt x="5457" y="2422"/>
                  <a:pt x="5300" y="2598"/>
                  <a:pt x="5035" y="2791"/>
                </a:cubicBezTo>
                <a:cubicBezTo>
                  <a:pt x="5035" y="2439"/>
                  <a:pt x="5211" y="2281"/>
                  <a:pt x="5476" y="2087"/>
                </a:cubicBezTo>
                <a:close/>
                <a:moveTo>
                  <a:pt x="5457" y="2861"/>
                </a:moveTo>
                <a:lnTo>
                  <a:pt x="5457" y="2861"/>
                </a:lnTo>
                <a:cubicBezTo>
                  <a:pt x="5493" y="3126"/>
                  <a:pt x="5335" y="3231"/>
                  <a:pt x="5159" y="3302"/>
                </a:cubicBezTo>
                <a:cubicBezTo>
                  <a:pt x="5159" y="3091"/>
                  <a:pt x="5229" y="2931"/>
                  <a:pt x="5457" y="2861"/>
                </a:cubicBezTo>
                <a:close/>
                <a:moveTo>
                  <a:pt x="3908" y="3248"/>
                </a:moveTo>
                <a:cubicBezTo>
                  <a:pt x="3979" y="3267"/>
                  <a:pt x="4049" y="3319"/>
                  <a:pt x="4155" y="3354"/>
                </a:cubicBezTo>
                <a:cubicBezTo>
                  <a:pt x="4103" y="3389"/>
                  <a:pt x="3962" y="3424"/>
                  <a:pt x="3803" y="3443"/>
                </a:cubicBezTo>
                <a:cubicBezTo>
                  <a:pt x="3645" y="3460"/>
                  <a:pt x="3451" y="3478"/>
                  <a:pt x="3258" y="3478"/>
                </a:cubicBezTo>
                <a:cubicBezTo>
                  <a:pt x="3204" y="3478"/>
                  <a:pt x="3134" y="3495"/>
                  <a:pt x="3063" y="3495"/>
                </a:cubicBezTo>
                <a:lnTo>
                  <a:pt x="3028" y="3495"/>
                </a:lnTo>
                <a:cubicBezTo>
                  <a:pt x="2694" y="3495"/>
                  <a:pt x="2359" y="3495"/>
                  <a:pt x="2096" y="3478"/>
                </a:cubicBezTo>
                <a:cubicBezTo>
                  <a:pt x="1902" y="3460"/>
                  <a:pt x="1744" y="3443"/>
                  <a:pt x="1638" y="3424"/>
                </a:cubicBezTo>
                <a:cubicBezTo>
                  <a:pt x="1620" y="3248"/>
                  <a:pt x="1761" y="3248"/>
                  <a:pt x="1866" y="3248"/>
                </a:cubicBezTo>
                <a:close/>
                <a:moveTo>
                  <a:pt x="406" y="4710"/>
                </a:moveTo>
                <a:cubicBezTo>
                  <a:pt x="458" y="4797"/>
                  <a:pt x="529" y="4868"/>
                  <a:pt x="512" y="4921"/>
                </a:cubicBezTo>
                <a:cubicBezTo>
                  <a:pt x="512" y="4973"/>
                  <a:pt x="423" y="5009"/>
                  <a:pt x="388" y="5062"/>
                </a:cubicBezTo>
                <a:cubicBezTo>
                  <a:pt x="336" y="5009"/>
                  <a:pt x="247" y="4956"/>
                  <a:pt x="230" y="4886"/>
                </a:cubicBezTo>
                <a:cubicBezTo>
                  <a:pt x="212" y="4851"/>
                  <a:pt x="317" y="4780"/>
                  <a:pt x="406" y="4710"/>
                </a:cubicBezTo>
                <a:close/>
                <a:moveTo>
                  <a:pt x="5310" y="4743"/>
                </a:moveTo>
                <a:cubicBezTo>
                  <a:pt x="5348" y="4743"/>
                  <a:pt x="5413" y="4823"/>
                  <a:pt x="5493" y="4903"/>
                </a:cubicBezTo>
                <a:cubicBezTo>
                  <a:pt x="5405" y="4973"/>
                  <a:pt x="5335" y="5062"/>
                  <a:pt x="5281" y="5062"/>
                </a:cubicBezTo>
                <a:cubicBezTo>
                  <a:pt x="5211" y="5044"/>
                  <a:pt x="5159" y="4956"/>
                  <a:pt x="5105" y="4886"/>
                </a:cubicBezTo>
                <a:cubicBezTo>
                  <a:pt x="5176" y="4832"/>
                  <a:pt x="5229" y="4762"/>
                  <a:pt x="5300" y="4745"/>
                </a:cubicBezTo>
                <a:cubicBezTo>
                  <a:pt x="5303" y="4744"/>
                  <a:pt x="5306" y="4743"/>
                  <a:pt x="5310" y="4743"/>
                </a:cubicBezTo>
                <a:close/>
                <a:moveTo>
                  <a:pt x="3511" y="0"/>
                </a:moveTo>
                <a:cubicBezTo>
                  <a:pt x="2200" y="0"/>
                  <a:pt x="693" y="23"/>
                  <a:pt x="177" y="63"/>
                </a:cubicBezTo>
                <a:cubicBezTo>
                  <a:pt x="71" y="63"/>
                  <a:pt x="19" y="80"/>
                  <a:pt x="1" y="80"/>
                </a:cubicBezTo>
                <a:lnTo>
                  <a:pt x="1" y="5203"/>
                </a:lnTo>
                <a:lnTo>
                  <a:pt x="5652" y="5203"/>
                </a:lnTo>
                <a:lnTo>
                  <a:pt x="5652" y="45"/>
                </a:lnTo>
                <a:cubicBezTo>
                  <a:pt x="5421" y="14"/>
                  <a:pt x="4525" y="0"/>
                  <a:pt x="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6"/>
          <p:cNvSpPr/>
          <p:nvPr/>
        </p:nvSpPr>
        <p:spPr>
          <a:xfrm>
            <a:off x="494367" y="119375"/>
            <a:ext cx="182631" cy="168004"/>
          </a:xfrm>
          <a:custGeom>
            <a:avLst/>
            <a:gdLst/>
            <a:ahLst/>
            <a:cxnLst/>
            <a:rect l="l" t="t" r="r" b="b"/>
            <a:pathLst>
              <a:path w="6143" h="5651" extrusionOk="0">
                <a:moveTo>
                  <a:pt x="3774" y="184"/>
                </a:moveTo>
                <a:cubicBezTo>
                  <a:pt x="4788" y="184"/>
                  <a:pt x="5684" y="198"/>
                  <a:pt x="5915" y="229"/>
                </a:cubicBezTo>
                <a:lnTo>
                  <a:pt x="5915" y="5387"/>
                </a:lnTo>
                <a:lnTo>
                  <a:pt x="264" y="5387"/>
                </a:lnTo>
                <a:lnTo>
                  <a:pt x="264" y="264"/>
                </a:lnTo>
                <a:cubicBezTo>
                  <a:pt x="282" y="264"/>
                  <a:pt x="334" y="247"/>
                  <a:pt x="440" y="247"/>
                </a:cubicBezTo>
                <a:cubicBezTo>
                  <a:pt x="956" y="207"/>
                  <a:pt x="2463" y="184"/>
                  <a:pt x="3774" y="184"/>
                </a:cubicBezTo>
                <a:close/>
                <a:moveTo>
                  <a:pt x="35" y="1"/>
                </a:moveTo>
                <a:cubicBezTo>
                  <a:pt x="35" y="106"/>
                  <a:pt x="0" y="247"/>
                  <a:pt x="0" y="369"/>
                </a:cubicBezTo>
                <a:lnTo>
                  <a:pt x="0" y="5193"/>
                </a:lnTo>
                <a:cubicBezTo>
                  <a:pt x="0" y="5615"/>
                  <a:pt x="35" y="5650"/>
                  <a:pt x="440" y="5650"/>
                </a:cubicBezTo>
                <a:lnTo>
                  <a:pt x="5791" y="5650"/>
                </a:lnTo>
                <a:cubicBezTo>
                  <a:pt x="5826" y="5650"/>
                  <a:pt x="5861" y="5650"/>
                  <a:pt x="5915" y="5633"/>
                </a:cubicBezTo>
                <a:cubicBezTo>
                  <a:pt x="5985" y="5633"/>
                  <a:pt x="6056" y="5615"/>
                  <a:pt x="6143" y="5615"/>
                </a:cubicBezTo>
                <a:lnTo>
                  <a:pt x="614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6"/>
          <p:cNvSpPr/>
          <p:nvPr/>
        </p:nvSpPr>
        <p:spPr>
          <a:xfrm>
            <a:off x="546156" y="169738"/>
            <a:ext cx="81163" cy="7730"/>
          </a:xfrm>
          <a:custGeom>
            <a:avLst/>
            <a:gdLst/>
            <a:ahLst/>
            <a:cxnLst/>
            <a:rect l="l" t="t" r="r" b="b"/>
            <a:pathLst>
              <a:path w="2730" h="260" extrusionOk="0">
                <a:moveTo>
                  <a:pt x="1217" y="1"/>
                </a:moveTo>
                <a:cubicBezTo>
                  <a:pt x="930" y="1"/>
                  <a:pt x="629" y="11"/>
                  <a:pt x="335" y="32"/>
                </a:cubicBezTo>
                <a:cubicBezTo>
                  <a:pt x="247" y="32"/>
                  <a:pt x="159" y="84"/>
                  <a:pt x="0" y="137"/>
                </a:cubicBezTo>
                <a:cubicBezTo>
                  <a:pt x="124" y="208"/>
                  <a:pt x="159" y="243"/>
                  <a:pt x="211" y="243"/>
                </a:cubicBezTo>
                <a:cubicBezTo>
                  <a:pt x="951" y="260"/>
                  <a:pt x="1708" y="260"/>
                  <a:pt x="2448" y="260"/>
                </a:cubicBezTo>
                <a:cubicBezTo>
                  <a:pt x="2535" y="260"/>
                  <a:pt x="2605" y="224"/>
                  <a:pt x="2729" y="172"/>
                </a:cubicBezTo>
                <a:cubicBezTo>
                  <a:pt x="2517" y="60"/>
                  <a:pt x="1909" y="1"/>
                  <a:pt x="12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6"/>
          <p:cNvSpPr/>
          <p:nvPr/>
        </p:nvSpPr>
        <p:spPr>
          <a:xfrm>
            <a:off x="549278" y="194741"/>
            <a:ext cx="75395" cy="7730"/>
          </a:xfrm>
          <a:custGeom>
            <a:avLst/>
            <a:gdLst/>
            <a:ahLst/>
            <a:cxnLst/>
            <a:rect l="l" t="t" r="r" b="b"/>
            <a:pathLst>
              <a:path w="2536" h="260" extrusionOk="0">
                <a:moveTo>
                  <a:pt x="160" y="0"/>
                </a:moveTo>
                <a:cubicBezTo>
                  <a:pt x="106" y="17"/>
                  <a:pt x="71" y="71"/>
                  <a:pt x="1" y="106"/>
                </a:cubicBezTo>
                <a:cubicBezTo>
                  <a:pt x="173" y="204"/>
                  <a:pt x="657" y="260"/>
                  <a:pt x="1312" y="260"/>
                </a:cubicBezTo>
                <a:cubicBezTo>
                  <a:pt x="1592" y="260"/>
                  <a:pt x="1904" y="249"/>
                  <a:pt x="2237" y="228"/>
                </a:cubicBezTo>
                <a:cubicBezTo>
                  <a:pt x="2257" y="228"/>
                  <a:pt x="2277" y="229"/>
                  <a:pt x="2298" y="229"/>
                </a:cubicBezTo>
                <a:cubicBezTo>
                  <a:pt x="2387" y="229"/>
                  <a:pt x="2478" y="217"/>
                  <a:pt x="2536" y="88"/>
                </a:cubicBezTo>
                <a:cubicBezTo>
                  <a:pt x="2483" y="52"/>
                  <a:pt x="2448" y="17"/>
                  <a:pt x="2395" y="17"/>
                </a:cubicBezTo>
                <a:cubicBezTo>
                  <a:pt x="1655" y="17"/>
                  <a:pt x="899" y="0"/>
                  <a:pt x="1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6"/>
          <p:cNvSpPr/>
          <p:nvPr/>
        </p:nvSpPr>
        <p:spPr>
          <a:xfrm>
            <a:off x="550348" y="221409"/>
            <a:ext cx="75366" cy="7254"/>
          </a:xfrm>
          <a:custGeom>
            <a:avLst/>
            <a:gdLst/>
            <a:ahLst/>
            <a:cxnLst/>
            <a:rect l="l" t="t" r="r" b="b"/>
            <a:pathLst>
              <a:path w="2535" h="244" extrusionOk="0">
                <a:moveTo>
                  <a:pt x="246" y="0"/>
                </a:moveTo>
                <a:cubicBezTo>
                  <a:pt x="141" y="0"/>
                  <a:pt x="0" y="0"/>
                  <a:pt x="18" y="176"/>
                </a:cubicBezTo>
                <a:cubicBezTo>
                  <a:pt x="202" y="220"/>
                  <a:pt x="621" y="243"/>
                  <a:pt x="1067" y="243"/>
                </a:cubicBezTo>
                <a:cubicBezTo>
                  <a:pt x="1692" y="243"/>
                  <a:pt x="2371" y="199"/>
                  <a:pt x="2535" y="106"/>
                </a:cubicBezTo>
                <a:cubicBezTo>
                  <a:pt x="2429" y="71"/>
                  <a:pt x="2359" y="19"/>
                  <a:pt x="228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6"/>
          <p:cNvSpPr/>
          <p:nvPr/>
        </p:nvSpPr>
        <p:spPr>
          <a:xfrm>
            <a:off x="651847" y="186862"/>
            <a:ext cx="13141" cy="20960"/>
          </a:xfrm>
          <a:custGeom>
            <a:avLst/>
            <a:gdLst/>
            <a:ahLst/>
            <a:cxnLst/>
            <a:rect l="l" t="t" r="r" b="b"/>
            <a:pathLst>
              <a:path w="442" h="705" extrusionOk="0">
                <a:moveTo>
                  <a:pt x="442" y="1"/>
                </a:moveTo>
                <a:lnTo>
                  <a:pt x="442" y="1"/>
                </a:lnTo>
                <a:cubicBezTo>
                  <a:pt x="177" y="195"/>
                  <a:pt x="1" y="353"/>
                  <a:pt x="1" y="705"/>
                </a:cubicBezTo>
                <a:cubicBezTo>
                  <a:pt x="266" y="512"/>
                  <a:pt x="423" y="336"/>
                  <a:pt x="44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6"/>
          <p:cNvSpPr/>
          <p:nvPr/>
        </p:nvSpPr>
        <p:spPr>
          <a:xfrm>
            <a:off x="649766" y="169619"/>
            <a:ext cx="13646" cy="19919"/>
          </a:xfrm>
          <a:custGeom>
            <a:avLst/>
            <a:gdLst/>
            <a:ahLst/>
            <a:cxnLst/>
            <a:rect l="l" t="t" r="r" b="b"/>
            <a:pathLst>
              <a:path w="459" h="670" extrusionOk="0">
                <a:moveTo>
                  <a:pt x="458" y="0"/>
                </a:moveTo>
                <a:lnTo>
                  <a:pt x="458" y="0"/>
                </a:lnTo>
                <a:cubicBezTo>
                  <a:pt x="195" y="176"/>
                  <a:pt x="36" y="334"/>
                  <a:pt x="1" y="669"/>
                </a:cubicBezTo>
                <a:cubicBezTo>
                  <a:pt x="282" y="510"/>
                  <a:pt x="423" y="334"/>
                  <a:pt x="4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6"/>
          <p:cNvSpPr/>
          <p:nvPr/>
        </p:nvSpPr>
        <p:spPr>
          <a:xfrm>
            <a:off x="510064" y="135073"/>
            <a:ext cx="12576" cy="10584"/>
          </a:xfrm>
          <a:custGeom>
            <a:avLst/>
            <a:gdLst/>
            <a:ahLst/>
            <a:cxnLst/>
            <a:rect l="l" t="t" r="r" b="b"/>
            <a:pathLst>
              <a:path w="423" h="356" extrusionOk="0">
                <a:moveTo>
                  <a:pt x="228" y="1"/>
                </a:moveTo>
                <a:cubicBezTo>
                  <a:pt x="106" y="1"/>
                  <a:pt x="0" y="71"/>
                  <a:pt x="17" y="229"/>
                </a:cubicBezTo>
                <a:cubicBezTo>
                  <a:pt x="36" y="282"/>
                  <a:pt x="123" y="353"/>
                  <a:pt x="176" y="353"/>
                </a:cubicBezTo>
                <a:cubicBezTo>
                  <a:pt x="190" y="354"/>
                  <a:pt x="203" y="355"/>
                  <a:pt x="215" y="355"/>
                </a:cubicBezTo>
                <a:cubicBezTo>
                  <a:pt x="333" y="355"/>
                  <a:pt x="406" y="281"/>
                  <a:pt x="423" y="106"/>
                </a:cubicBezTo>
                <a:cubicBezTo>
                  <a:pt x="369" y="71"/>
                  <a:pt x="299" y="1"/>
                  <a:pt x="22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6"/>
          <p:cNvSpPr/>
          <p:nvPr/>
        </p:nvSpPr>
        <p:spPr>
          <a:xfrm>
            <a:off x="655533" y="209903"/>
            <a:ext cx="9960" cy="13111"/>
          </a:xfrm>
          <a:custGeom>
            <a:avLst/>
            <a:gdLst/>
            <a:ahLst/>
            <a:cxnLst/>
            <a:rect l="l" t="t" r="r" b="b"/>
            <a:pathLst>
              <a:path w="335" h="441" extrusionOk="0">
                <a:moveTo>
                  <a:pt x="299" y="0"/>
                </a:moveTo>
                <a:cubicBezTo>
                  <a:pt x="71" y="70"/>
                  <a:pt x="1" y="230"/>
                  <a:pt x="1" y="441"/>
                </a:cubicBezTo>
                <a:cubicBezTo>
                  <a:pt x="177" y="370"/>
                  <a:pt x="335" y="265"/>
                  <a:pt x="2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6"/>
          <p:cNvSpPr/>
          <p:nvPr/>
        </p:nvSpPr>
        <p:spPr>
          <a:xfrm>
            <a:off x="654998" y="134478"/>
            <a:ext cx="10495" cy="9068"/>
          </a:xfrm>
          <a:custGeom>
            <a:avLst/>
            <a:gdLst/>
            <a:ahLst/>
            <a:cxnLst/>
            <a:rect l="l" t="t" r="r" b="b"/>
            <a:pathLst>
              <a:path w="353" h="305" extrusionOk="0">
                <a:moveTo>
                  <a:pt x="203" y="0"/>
                </a:moveTo>
                <a:cubicBezTo>
                  <a:pt x="200" y="0"/>
                  <a:pt x="197" y="1"/>
                  <a:pt x="195" y="2"/>
                </a:cubicBezTo>
                <a:cubicBezTo>
                  <a:pt x="124" y="21"/>
                  <a:pt x="54" y="91"/>
                  <a:pt x="1" y="143"/>
                </a:cubicBezTo>
                <a:cubicBezTo>
                  <a:pt x="54" y="197"/>
                  <a:pt x="106" y="284"/>
                  <a:pt x="177" y="302"/>
                </a:cubicBezTo>
                <a:cubicBezTo>
                  <a:pt x="178" y="304"/>
                  <a:pt x="180" y="304"/>
                  <a:pt x="183" y="304"/>
                </a:cubicBezTo>
                <a:cubicBezTo>
                  <a:pt x="210" y="304"/>
                  <a:pt x="288" y="226"/>
                  <a:pt x="353" y="161"/>
                </a:cubicBezTo>
                <a:cubicBezTo>
                  <a:pt x="287" y="96"/>
                  <a:pt x="238" y="0"/>
                  <a:pt x="2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6"/>
          <p:cNvSpPr/>
          <p:nvPr/>
        </p:nvSpPr>
        <p:spPr>
          <a:xfrm>
            <a:off x="653957" y="265825"/>
            <a:ext cx="11535" cy="9543"/>
          </a:xfrm>
          <a:custGeom>
            <a:avLst/>
            <a:gdLst/>
            <a:ahLst/>
            <a:cxnLst/>
            <a:rect l="l" t="t" r="r" b="b"/>
            <a:pathLst>
              <a:path w="388" h="321" extrusionOk="0">
                <a:moveTo>
                  <a:pt x="205" y="1"/>
                </a:moveTo>
                <a:cubicBezTo>
                  <a:pt x="201" y="1"/>
                  <a:pt x="198" y="2"/>
                  <a:pt x="195" y="3"/>
                </a:cubicBezTo>
                <a:cubicBezTo>
                  <a:pt x="124" y="20"/>
                  <a:pt x="71" y="90"/>
                  <a:pt x="0" y="144"/>
                </a:cubicBezTo>
                <a:cubicBezTo>
                  <a:pt x="54" y="214"/>
                  <a:pt x="106" y="302"/>
                  <a:pt x="176" y="320"/>
                </a:cubicBezTo>
                <a:cubicBezTo>
                  <a:pt x="230" y="320"/>
                  <a:pt x="300" y="231"/>
                  <a:pt x="388" y="161"/>
                </a:cubicBezTo>
                <a:cubicBezTo>
                  <a:pt x="308" y="81"/>
                  <a:pt x="243" y="1"/>
                  <a:pt x="20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6"/>
          <p:cNvSpPr/>
          <p:nvPr/>
        </p:nvSpPr>
        <p:spPr>
          <a:xfrm>
            <a:off x="509024" y="264844"/>
            <a:ext cx="8889" cy="10524"/>
          </a:xfrm>
          <a:custGeom>
            <a:avLst/>
            <a:gdLst/>
            <a:ahLst/>
            <a:cxnLst/>
            <a:rect l="l" t="t" r="r" b="b"/>
            <a:pathLst>
              <a:path w="299" h="354" extrusionOk="0">
                <a:moveTo>
                  <a:pt x="176" y="1"/>
                </a:moveTo>
                <a:cubicBezTo>
                  <a:pt x="87" y="71"/>
                  <a:pt x="0" y="142"/>
                  <a:pt x="0" y="177"/>
                </a:cubicBezTo>
                <a:cubicBezTo>
                  <a:pt x="17" y="247"/>
                  <a:pt x="87" y="300"/>
                  <a:pt x="158" y="353"/>
                </a:cubicBezTo>
                <a:cubicBezTo>
                  <a:pt x="193" y="300"/>
                  <a:pt x="282" y="264"/>
                  <a:pt x="282" y="212"/>
                </a:cubicBezTo>
                <a:cubicBezTo>
                  <a:pt x="299" y="159"/>
                  <a:pt x="228" y="88"/>
                  <a:pt x="17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6"/>
          <p:cNvSpPr/>
          <p:nvPr/>
        </p:nvSpPr>
        <p:spPr>
          <a:xfrm>
            <a:off x="509024" y="270106"/>
            <a:ext cx="4192" cy="5262"/>
          </a:xfrm>
          <a:custGeom>
            <a:avLst/>
            <a:gdLst/>
            <a:ahLst/>
            <a:cxnLst/>
            <a:rect l="l" t="t" r="r" b="b"/>
            <a:pathLst>
              <a:path w="141" h="177" extrusionOk="0">
                <a:moveTo>
                  <a:pt x="0" y="0"/>
                </a:moveTo>
                <a:cubicBezTo>
                  <a:pt x="17" y="70"/>
                  <a:pt x="87" y="106"/>
                  <a:pt x="141" y="176"/>
                </a:cubicBezTo>
                <a:cubicBezTo>
                  <a:pt x="87" y="106"/>
                  <a:pt x="17" y="52"/>
                  <a:pt x="0" y="0"/>
                </a:cubicBezTo>
                <a:close/>
              </a:path>
            </a:pathLst>
          </a:custGeom>
          <a:solidFill>
            <a:srgbClr val="E1C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6"/>
          <p:cNvSpPr/>
          <p:nvPr/>
        </p:nvSpPr>
        <p:spPr>
          <a:xfrm>
            <a:off x="549278" y="194741"/>
            <a:ext cx="65971" cy="34011"/>
          </a:xfrm>
          <a:custGeom>
            <a:avLst/>
            <a:gdLst/>
            <a:ahLst/>
            <a:cxnLst/>
            <a:rect l="l" t="t" r="r" b="b"/>
            <a:pathLst>
              <a:path w="2219" h="1144" extrusionOk="0">
                <a:moveTo>
                  <a:pt x="160" y="0"/>
                </a:moveTo>
                <a:cubicBezTo>
                  <a:pt x="142" y="0"/>
                  <a:pt x="125" y="17"/>
                  <a:pt x="106" y="35"/>
                </a:cubicBezTo>
                <a:cubicBezTo>
                  <a:pt x="125" y="17"/>
                  <a:pt x="142" y="17"/>
                  <a:pt x="160" y="0"/>
                </a:cubicBezTo>
                <a:close/>
                <a:moveTo>
                  <a:pt x="1" y="106"/>
                </a:moveTo>
                <a:cubicBezTo>
                  <a:pt x="19" y="123"/>
                  <a:pt x="19" y="123"/>
                  <a:pt x="36" y="123"/>
                </a:cubicBezTo>
                <a:cubicBezTo>
                  <a:pt x="36" y="123"/>
                  <a:pt x="19" y="106"/>
                  <a:pt x="1" y="106"/>
                </a:cubicBezTo>
                <a:close/>
                <a:moveTo>
                  <a:pt x="142" y="158"/>
                </a:moveTo>
                <a:cubicBezTo>
                  <a:pt x="160" y="176"/>
                  <a:pt x="195" y="176"/>
                  <a:pt x="212" y="176"/>
                </a:cubicBezTo>
                <a:cubicBezTo>
                  <a:pt x="247" y="193"/>
                  <a:pt x="301" y="193"/>
                  <a:pt x="336" y="211"/>
                </a:cubicBezTo>
                <a:cubicBezTo>
                  <a:pt x="406" y="218"/>
                  <a:pt x="481" y="224"/>
                  <a:pt x="560" y="230"/>
                </a:cubicBezTo>
                <a:lnTo>
                  <a:pt x="560" y="230"/>
                </a:lnTo>
                <a:cubicBezTo>
                  <a:pt x="390" y="212"/>
                  <a:pt x="250" y="188"/>
                  <a:pt x="142" y="158"/>
                </a:cubicBezTo>
                <a:close/>
                <a:moveTo>
                  <a:pt x="560" y="230"/>
                </a:moveTo>
                <a:cubicBezTo>
                  <a:pt x="696" y="245"/>
                  <a:pt x="850" y="256"/>
                  <a:pt x="1022" y="264"/>
                </a:cubicBezTo>
                <a:cubicBezTo>
                  <a:pt x="854" y="253"/>
                  <a:pt x="700" y="241"/>
                  <a:pt x="560" y="230"/>
                </a:cubicBezTo>
                <a:close/>
                <a:moveTo>
                  <a:pt x="2219" y="1092"/>
                </a:moveTo>
                <a:lnTo>
                  <a:pt x="2219" y="1092"/>
                </a:lnTo>
                <a:cubicBezTo>
                  <a:pt x="2155" y="1098"/>
                  <a:pt x="2084" y="1106"/>
                  <a:pt x="2011" y="1112"/>
                </a:cubicBezTo>
                <a:lnTo>
                  <a:pt x="2011" y="1112"/>
                </a:lnTo>
                <a:cubicBezTo>
                  <a:pt x="2085" y="1106"/>
                  <a:pt x="2155" y="1099"/>
                  <a:pt x="2219" y="1092"/>
                </a:cubicBezTo>
                <a:close/>
                <a:moveTo>
                  <a:pt x="2011" y="1112"/>
                </a:moveTo>
                <a:lnTo>
                  <a:pt x="2011" y="1112"/>
                </a:lnTo>
                <a:cubicBezTo>
                  <a:pt x="1972" y="1115"/>
                  <a:pt x="1932" y="1117"/>
                  <a:pt x="1891" y="1120"/>
                </a:cubicBezTo>
                <a:lnTo>
                  <a:pt x="1891" y="1120"/>
                </a:lnTo>
                <a:cubicBezTo>
                  <a:pt x="1932" y="1118"/>
                  <a:pt x="1972" y="1115"/>
                  <a:pt x="2011" y="1112"/>
                </a:cubicBezTo>
                <a:close/>
                <a:moveTo>
                  <a:pt x="1891" y="1120"/>
                </a:moveTo>
                <a:cubicBezTo>
                  <a:pt x="1820" y="1124"/>
                  <a:pt x="1747" y="1127"/>
                  <a:pt x="1674" y="1127"/>
                </a:cubicBezTo>
                <a:cubicBezTo>
                  <a:pt x="1648" y="1127"/>
                  <a:pt x="1618" y="1131"/>
                  <a:pt x="1586" y="1135"/>
                </a:cubicBezTo>
                <a:lnTo>
                  <a:pt x="1586" y="1135"/>
                </a:lnTo>
                <a:cubicBezTo>
                  <a:pt x="1692" y="1131"/>
                  <a:pt x="1794" y="1126"/>
                  <a:pt x="1891" y="1120"/>
                </a:cubicBezTo>
                <a:close/>
                <a:moveTo>
                  <a:pt x="529" y="1127"/>
                </a:moveTo>
                <a:cubicBezTo>
                  <a:pt x="705" y="1144"/>
                  <a:pt x="881" y="1144"/>
                  <a:pt x="1075" y="1144"/>
                </a:cubicBezTo>
                <a:cubicBezTo>
                  <a:pt x="1076" y="1144"/>
                  <a:pt x="1077" y="1144"/>
                  <a:pt x="1078" y="1144"/>
                </a:cubicBezTo>
                <a:lnTo>
                  <a:pt x="1078" y="1144"/>
                </a:lnTo>
                <a:cubicBezTo>
                  <a:pt x="890" y="1144"/>
                  <a:pt x="701" y="1143"/>
                  <a:pt x="529" y="1127"/>
                </a:cubicBezTo>
                <a:close/>
                <a:moveTo>
                  <a:pt x="1586" y="1135"/>
                </a:moveTo>
                <a:cubicBezTo>
                  <a:pt x="1419" y="1141"/>
                  <a:pt x="1245" y="1144"/>
                  <a:pt x="1078" y="1144"/>
                </a:cubicBezTo>
                <a:lnTo>
                  <a:pt x="1078" y="1144"/>
                </a:lnTo>
                <a:cubicBezTo>
                  <a:pt x="1083" y="1144"/>
                  <a:pt x="1087" y="1144"/>
                  <a:pt x="1092" y="1144"/>
                </a:cubicBezTo>
                <a:lnTo>
                  <a:pt x="1479" y="1144"/>
                </a:lnTo>
                <a:cubicBezTo>
                  <a:pt x="1516" y="1144"/>
                  <a:pt x="1552" y="1139"/>
                  <a:pt x="1586" y="1135"/>
                </a:cubicBezTo>
                <a:close/>
              </a:path>
            </a:pathLst>
          </a:custGeom>
          <a:solidFill>
            <a:srgbClr val="C79E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6"/>
          <p:cNvSpPr/>
          <p:nvPr/>
        </p:nvSpPr>
        <p:spPr>
          <a:xfrm>
            <a:off x="494367" y="119375"/>
            <a:ext cx="182631" cy="168004"/>
          </a:xfrm>
          <a:custGeom>
            <a:avLst/>
            <a:gdLst/>
            <a:ahLst/>
            <a:cxnLst/>
            <a:rect l="l" t="t" r="r" b="b"/>
            <a:pathLst>
              <a:path w="6143" h="5651" extrusionOk="0">
                <a:moveTo>
                  <a:pt x="35" y="1"/>
                </a:moveTo>
                <a:cubicBezTo>
                  <a:pt x="35" y="106"/>
                  <a:pt x="0" y="247"/>
                  <a:pt x="0" y="369"/>
                </a:cubicBezTo>
                <a:lnTo>
                  <a:pt x="0" y="5193"/>
                </a:lnTo>
                <a:cubicBezTo>
                  <a:pt x="0" y="5615"/>
                  <a:pt x="35" y="5650"/>
                  <a:pt x="440" y="5650"/>
                </a:cubicBezTo>
                <a:lnTo>
                  <a:pt x="3838" y="5650"/>
                </a:lnTo>
                <a:cubicBezTo>
                  <a:pt x="4523" y="5650"/>
                  <a:pt x="5211" y="5650"/>
                  <a:pt x="5915" y="5633"/>
                </a:cubicBezTo>
                <a:cubicBezTo>
                  <a:pt x="5985" y="5633"/>
                  <a:pt x="6056" y="5615"/>
                  <a:pt x="6143" y="5615"/>
                </a:cubicBezTo>
                <a:lnTo>
                  <a:pt x="6143" y="4735"/>
                </a:lnTo>
                <a:cubicBezTo>
                  <a:pt x="6072" y="4683"/>
                  <a:pt x="5985" y="4648"/>
                  <a:pt x="5915" y="4612"/>
                </a:cubicBezTo>
                <a:lnTo>
                  <a:pt x="5915" y="5387"/>
                </a:lnTo>
                <a:lnTo>
                  <a:pt x="264" y="5387"/>
                </a:lnTo>
                <a:lnTo>
                  <a:pt x="264" y="264"/>
                </a:lnTo>
                <a:cubicBezTo>
                  <a:pt x="282" y="264"/>
                  <a:pt x="334" y="247"/>
                  <a:pt x="440" y="247"/>
                </a:cubicBezTo>
                <a:cubicBezTo>
                  <a:pt x="369" y="158"/>
                  <a:pt x="317" y="88"/>
                  <a:pt x="2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6"/>
          <p:cNvSpPr/>
          <p:nvPr/>
        </p:nvSpPr>
        <p:spPr>
          <a:xfrm>
            <a:off x="546156" y="173246"/>
            <a:ext cx="4222" cy="3181"/>
          </a:xfrm>
          <a:custGeom>
            <a:avLst/>
            <a:gdLst/>
            <a:ahLst/>
            <a:cxnLst/>
            <a:rect l="l" t="t" r="r" b="b"/>
            <a:pathLst>
              <a:path w="142" h="107" extrusionOk="0">
                <a:moveTo>
                  <a:pt x="35" y="1"/>
                </a:moveTo>
                <a:cubicBezTo>
                  <a:pt x="35" y="1"/>
                  <a:pt x="19" y="1"/>
                  <a:pt x="0" y="19"/>
                </a:cubicBezTo>
                <a:cubicBezTo>
                  <a:pt x="71" y="54"/>
                  <a:pt x="106" y="71"/>
                  <a:pt x="141" y="106"/>
                </a:cubicBezTo>
                <a:lnTo>
                  <a:pt x="141" y="90"/>
                </a:lnTo>
                <a:lnTo>
                  <a:pt x="124" y="90"/>
                </a:lnTo>
                <a:lnTo>
                  <a:pt x="3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6"/>
          <p:cNvSpPr/>
          <p:nvPr/>
        </p:nvSpPr>
        <p:spPr>
          <a:xfrm>
            <a:off x="549278" y="194741"/>
            <a:ext cx="30384" cy="7849"/>
          </a:xfrm>
          <a:custGeom>
            <a:avLst/>
            <a:gdLst/>
            <a:ahLst/>
            <a:cxnLst/>
            <a:rect l="l" t="t" r="r" b="b"/>
            <a:pathLst>
              <a:path w="1022" h="264" extrusionOk="0">
                <a:moveTo>
                  <a:pt x="160" y="0"/>
                </a:moveTo>
                <a:cubicBezTo>
                  <a:pt x="142" y="17"/>
                  <a:pt x="125" y="17"/>
                  <a:pt x="106" y="35"/>
                </a:cubicBezTo>
                <a:cubicBezTo>
                  <a:pt x="71" y="52"/>
                  <a:pt x="54" y="71"/>
                  <a:pt x="36" y="88"/>
                </a:cubicBezTo>
                <a:cubicBezTo>
                  <a:pt x="36" y="88"/>
                  <a:pt x="19" y="106"/>
                  <a:pt x="1" y="106"/>
                </a:cubicBezTo>
                <a:cubicBezTo>
                  <a:pt x="19" y="106"/>
                  <a:pt x="36" y="123"/>
                  <a:pt x="36" y="123"/>
                </a:cubicBezTo>
                <a:cubicBezTo>
                  <a:pt x="71" y="141"/>
                  <a:pt x="106" y="158"/>
                  <a:pt x="142" y="158"/>
                </a:cubicBezTo>
                <a:cubicBezTo>
                  <a:pt x="336" y="211"/>
                  <a:pt x="635" y="247"/>
                  <a:pt x="1022" y="264"/>
                </a:cubicBezTo>
                <a:cubicBezTo>
                  <a:pt x="916" y="176"/>
                  <a:pt x="811" y="106"/>
                  <a:pt x="723" y="17"/>
                </a:cubicBezTo>
                <a:lnTo>
                  <a:pt x="7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6"/>
          <p:cNvSpPr/>
          <p:nvPr/>
        </p:nvSpPr>
        <p:spPr>
          <a:xfrm>
            <a:off x="550884" y="221409"/>
            <a:ext cx="64365" cy="7343"/>
          </a:xfrm>
          <a:custGeom>
            <a:avLst/>
            <a:gdLst/>
            <a:ahLst/>
            <a:cxnLst/>
            <a:rect l="l" t="t" r="r" b="b"/>
            <a:pathLst>
              <a:path w="2165" h="247" extrusionOk="0">
                <a:moveTo>
                  <a:pt x="141" y="0"/>
                </a:moveTo>
                <a:cubicBezTo>
                  <a:pt x="88" y="0"/>
                  <a:pt x="36" y="19"/>
                  <a:pt x="17" y="71"/>
                </a:cubicBezTo>
                <a:cubicBezTo>
                  <a:pt x="0" y="89"/>
                  <a:pt x="0" y="124"/>
                  <a:pt x="0" y="176"/>
                </a:cubicBezTo>
                <a:lnTo>
                  <a:pt x="17" y="176"/>
                </a:lnTo>
                <a:cubicBezTo>
                  <a:pt x="106" y="195"/>
                  <a:pt x="247" y="212"/>
                  <a:pt x="423" y="230"/>
                </a:cubicBezTo>
                <a:lnTo>
                  <a:pt x="475" y="230"/>
                </a:lnTo>
                <a:cubicBezTo>
                  <a:pt x="651" y="247"/>
                  <a:pt x="827" y="247"/>
                  <a:pt x="1021" y="247"/>
                </a:cubicBezTo>
                <a:cubicBezTo>
                  <a:pt x="1425" y="247"/>
                  <a:pt x="1866" y="230"/>
                  <a:pt x="2165" y="195"/>
                </a:cubicBezTo>
                <a:cubicBezTo>
                  <a:pt x="2042" y="124"/>
                  <a:pt x="1937" y="71"/>
                  <a:pt x="18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6"/>
          <p:cNvSpPr/>
          <p:nvPr/>
        </p:nvSpPr>
        <p:spPr>
          <a:xfrm>
            <a:off x="510570" y="135578"/>
            <a:ext cx="9989" cy="9989"/>
          </a:xfrm>
          <a:custGeom>
            <a:avLst/>
            <a:gdLst/>
            <a:ahLst/>
            <a:cxnLst/>
            <a:rect l="l" t="t" r="r" b="b"/>
            <a:pathLst>
              <a:path w="336" h="336" extrusionOk="0">
                <a:moveTo>
                  <a:pt x="124" y="0"/>
                </a:moveTo>
                <a:cubicBezTo>
                  <a:pt x="106" y="19"/>
                  <a:pt x="71" y="19"/>
                  <a:pt x="54" y="36"/>
                </a:cubicBezTo>
                <a:lnTo>
                  <a:pt x="54" y="54"/>
                </a:lnTo>
                <a:lnTo>
                  <a:pt x="35" y="54"/>
                </a:lnTo>
                <a:cubicBezTo>
                  <a:pt x="35" y="71"/>
                  <a:pt x="19" y="71"/>
                  <a:pt x="19" y="89"/>
                </a:cubicBezTo>
                <a:cubicBezTo>
                  <a:pt x="19" y="106"/>
                  <a:pt x="19" y="106"/>
                  <a:pt x="0" y="106"/>
                </a:cubicBezTo>
                <a:lnTo>
                  <a:pt x="0" y="141"/>
                </a:lnTo>
                <a:lnTo>
                  <a:pt x="0" y="212"/>
                </a:lnTo>
                <a:cubicBezTo>
                  <a:pt x="35" y="265"/>
                  <a:pt x="106" y="336"/>
                  <a:pt x="159" y="336"/>
                </a:cubicBezTo>
                <a:lnTo>
                  <a:pt x="195" y="336"/>
                </a:lnTo>
                <a:cubicBezTo>
                  <a:pt x="247" y="336"/>
                  <a:pt x="300" y="317"/>
                  <a:pt x="335" y="282"/>
                </a:cubicBezTo>
                <a:cubicBezTo>
                  <a:pt x="265" y="195"/>
                  <a:pt x="195" y="89"/>
                  <a:pt x="1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6"/>
          <p:cNvSpPr/>
          <p:nvPr/>
        </p:nvSpPr>
        <p:spPr>
          <a:xfrm>
            <a:off x="501557" y="265914"/>
            <a:ext cx="11535" cy="9454"/>
          </a:xfrm>
          <a:custGeom>
            <a:avLst/>
            <a:gdLst/>
            <a:ahLst/>
            <a:cxnLst/>
            <a:rect l="l" t="t" r="r" b="b"/>
            <a:pathLst>
              <a:path w="388" h="318" extrusionOk="0">
                <a:moveTo>
                  <a:pt x="195" y="0"/>
                </a:moveTo>
                <a:cubicBezTo>
                  <a:pt x="124" y="17"/>
                  <a:pt x="71" y="87"/>
                  <a:pt x="0" y="141"/>
                </a:cubicBezTo>
                <a:cubicBezTo>
                  <a:pt x="54" y="211"/>
                  <a:pt x="106" y="299"/>
                  <a:pt x="176" y="317"/>
                </a:cubicBezTo>
                <a:cubicBezTo>
                  <a:pt x="195" y="317"/>
                  <a:pt x="212" y="299"/>
                  <a:pt x="230" y="282"/>
                </a:cubicBezTo>
                <a:cubicBezTo>
                  <a:pt x="282" y="247"/>
                  <a:pt x="335" y="193"/>
                  <a:pt x="388" y="158"/>
                </a:cubicBezTo>
                <a:cubicBezTo>
                  <a:pt x="300" y="87"/>
                  <a:pt x="247" y="0"/>
                  <a:pt x="1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6"/>
          <p:cNvSpPr/>
          <p:nvPr/>
        </p:nvSpPr>
        <p:spPr>
          <a:xfrm>
            <a:off x="504857" y="264844"/>
            <a:ext cx="8889" cy="10524"/>
          </a:xfrm>
          <a:custGeom>
            <a:avLst/>
            <a:gdLst/>
            <a:ahLst/>
            <a:cxnLst/>
            <a:rect l="l" t="t" r="r" b="b"/>
            <a:pathLst>
              <a:path w="299" h="354" extrusionOk="0">
                <a:moveTo>
                  <a:pt x="176" y="1"/>
                </a:moveTo>
                <a:cubicBezTo>
                  <a:pt x="123" y="53"/>
                  <a:pt x="52" y="88"/>
                  <a:pt x="17" y="123"/>
                </a:cubicBezTo>
                <a:cubicBezTo>
                  <a:pt x="0" y="142"/>
                  <a:pt x="0" y="159"/>
                  <a:pt x="0" y="177"/>
                </a:cubicBezTo>
                <a:cubicBezTo>
                  <a:pt x="17" y="247"/>
                  <a:pt x="87" y="283"/>
                  <a:pt x="141" y="353"/>
                </a:cubicBezTo>
                <a:lnTo>
                  <a:pt x="158" y="353"/>
                </a:lnTo>
                <a:cubicBezTo>
                  <a:pt x="158" y="335"/>
                  <a:pt x="176" y="335"/>
                  <a:pt x="193" y="318"/>
                </a:cubicBezTo>
                <a:cubicBezTo>
                  <a:pt x="211" y="300"/>
                  <a:pt x="247" y="283"/>
                  <a:pt x="263" y="247"/>
                </a:cubicBezTo>
                <a:cubicBezTo>
                  <a:pt x="282" y="229"/>
                  <a:pt x="282" y="229"/>
                  <a:pt x="282" y="212"/>
                </a:cubicBezTo>
                <a:cubicBezTo>
                  <a:pt x="299" y="159"/>
                  <a:pt x="263" y="123"/>
                  <a:pt x="211" y="71"/>
                </a:cubicBezTo>
                <a:cubicBezTo>
                  <a:pt x="193" y="53"/>
                  <a:pt x="193" y="18"/>
                  <a:pt x="1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6"/>
          <p:cNvSpPr/>
          <p:nvPr/>
        </p:nvSpPr>
        <p:spPr>
          <a:xfrm>
            <a:off x="584360" y="140305"/>
            <a:ext cx="87406" cy="77476"/>
          </a:xfrm>
          <a:custGeom>
            <a:avLst/>
            <a:gdLst/>
            <a:ahLst/>
            <a:cxnLst/>
            <a:rect l="l" t="t" r="r" b="b"/>
            <a:pathLst>
              <a:path w="2940" h="2606" extrusionOk="0">
                <a:moveTo>
                  <a:pt x="2712" y="1567"/>
                </a:moveTo>
                <a:lnTo>
                  <a:pt x="2712" y="1567"/>
                </a:lnTo>
                <a:cubicBezTo>
                  <a:pt x="2693" y="1902"/>
                  <a:pt x="2536" y="2078"/>
                  <a:pt x="2271" y="2271"/>
                </a:cubicBezTo>
                <a:cubicBezTo>
                  <a:pt x="2271" y="1919"/>
                  <a:pt x="2447" y="1761"/>
                  <a:pt x="2712" y="1567"/>
                </a:cubicBezTo>
                <a:close/>
                <a:moveTo>
                  <a:pt x="581" y="1"/>
                </a:moveTo>
                <a:cubicBezTo>
                  <a:pt x="388" y="1"/>
                  <a:pt x="212" y="36"/>
                  <a:pt x="71" y="106"/>
                </a:cubicBezTo>
                <a:cubicBezTo>
                  <a:pt x="18" y="141"/>
                  <a:pt x="1" y="229"/>
                  <a:pt x="53" y="264"/>
                </a:cubicBezTo>
                <a:cubicBezTo>
                  <a:pt x="212" y="423"/>
                  <a:pt x="440" y="458"/>
                  <a:pt x="651" y="546"/>
                </a:cubicBezTo>
                <a:cubicBezTo>
                  <a:pt x="916" y="634"/>
                  <a:pt x="1198" y="757"/>
                  <a:pt x="1426" y="916"/>
                </a:cubicBezTo>
                <a:cubicBezTo>
                  <a:pt x="1972" y="1320"/>
                  <a:pt x="1832" y="1883"/>
                  <a:pt x="2008" y="2430"/>
                </a:cubicBezTo>
                <a:cubicBezTo>
                  <a:pt x="2043" y="2552"/>
                  <a:pt x="2130" y="2606"/>
                  <a:pt x="2236" y="2606"/>
                </a:cubicBezTo>
                <a:cubicBezTo>
                  <a:pt x="2271" y="2606"/>
                  <a:pt x="2324" y="2606"/>
                  <a:pt x="2360" y="2571"/>
                </a:cubicBezTo>
                <a:cubicBezTo>
                  <a:pt x="2395" y="2571"/>
                  <a:pt x="2412" y="2552"/>
                  <a:pt x="2447" y="2535"/>
                </a:cubicBezTo>
                <a:cubicBezTo>
                  <a:pt x="2465" y="2482"/>
                  <a:pt x="2500" y="2447"/>
                  <a:pt x="2536" y="2430"/>
                </a:cubicBezTo>
                <a:cubicBezTo>
                  <a:pt x="2571" y="2395"/>
                  <a:pt x="2606" y="2376"/>
                  <a:pt x="2641" y="2359"/>
                </a:cubicBezTo>
                <a:cubicBezTo>
                  <a:pt x="2940" y="2024"/>
                  <a:pt x="2869" y="1479"/>
                  <a:pt x="2641" y="1038"/>
                </a:cubicBezTo>
                <a:cubicBezTo>
                  <a:pt x="2623" y="1250"/>
                  <a:pt x="2536" y="1390"/>
                  <a:pt x="2412" y="1496"/>
                </a:cubicBezTo>
                <a:lnTo>
                  <a:pt x="2201" y="1655"/>
                </a:lnTo>
                <a:cubicBezTo>
                  <a:pt x="2236" y="1374"/>
                  <a:pt x="2341" y="1214"/>
                  <a:pt x="2517" y="1074"/>
                </a:cubicBezTo>
                <a:cubicBezTo>
                  <a:pt x="2553" y="1057"/>
                  <a:pt x="2588" y="1038"/>
                  <a:pt x="2623" y="1003"/>
                </a:cubicBezTo>
                <a:cubicBezTo>
                  <a:pt x="2517" y="792"/>
                  <a:pt x="2360" y="616"/>
                  <a:pt x="2201" y="493"/>
                </a:cubicBezTo>
                <a:cubicBezTo>
                  <a:pt x="1902" y="264"/>
                  <a:pt x="1532" y="123"/>
                  <a:pt x="1163" y="71"/>
                </a:cubicBezTo>
                <a:cubicBezTo>
                  <a:pt x="987" y="36"/>
                  <a:pt x="775" y="1"/>
                  <a:pt x="5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6"/>
          <p:cNvSpPr/>
          <p:nvPr/>
        </p:nvSpPr>
        <p:spPr>
          <a:xfrm>
            <a:off x="651847" y="186862"/>
            <a:ext cx="13141" cy="20960"/>
          </a:xfrm>
          <a:custGeom>
            <a:avLst/>
            <a:gdLst/>
            <a:ahLst/>
            <a:cxnLst/>
            <a:rect l="l" t="t" r="r" b="b"/>
            <a:pathLst>
              <a:path w="442" h="705" extrusionOk="0">
                <a:moveTo>
                  <a:pt x="442" y="1"/>
                </a:moveTo>
                <a:lnTo>
                  <a:pt x="442" y="1"/>
                </a:lnTo>
                <a:cubicBezTo>
                  <a:pt x="177" y="195"/>
                  <a:pt x="1" y="353"/>
                  <a:pt x="1" y="705"/>
                </a:cubicBezTo>
                <a:cubicBezTo>
                  <a:pt x="266" y="512"/>
                  <a:pt x="423" y="336"/>
                  <a:pt x="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6"/>
          <p:cNvSpPr/>
          <p:nvPr/>
        </p:nvSpPr>
        <p:spPr>
          <a:xfrm>
            <a:off x="649766" y="170124"/>
            <a:ext cx="13141" cy="19414"/>
          </a:xfrm>
          <a:custGeom>
            <a:avLst/>
            <a:gdLst/>
            <a:ahLst/>
            <a:cxnLst/>
            <a:rect l="l" t="t" r="r" b="b"/>
            <a:pathLst>
              <a:path w="442" h="653" extrusionOk="0">
                <a:moveTo>
                  <a:pt x="423" y="0"/>
                </a:moveTo>
                <a:cubicBezTo>
                  <a:pt x="388" y="35"/>
                  <a:pt x="353" y="54"/>
                  <a:pt x="317" y="71"/>
                </a:cubicBezTo>
                <a:cubicBezTo>
                  <a:pt x="141" y="211"/>
                  <a:pt x="36" y="371"/>
                  <a:pt x="1" y="652"/>
                </a:cubicBezTo>
                <a:lnTo>
                  <a:pt x="212" y="493"/>
                </a:lnTo>
                <a:cubicBezTo>
                  <a:pt x="336" y="387"/>
                  <a:pt x="423" y="247"/>
                  <a:pt x="441" y="35"/>
                </a:cubicBezTo>
                <a:cubicBezTo>
                  <a:pt x="441" y="35"/>
                  <a:pt x="441" y="19"/>
                  <a:pt x="4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6"/>
          <p:cNvSpPr/>
          <p:nvPr/>
        </p:nvSpPr>
        <p:spPr>
          <a:xfrm>
            <a:off x="504679" y="210438"/>
            <a:ext cx="5827" cy="5262"/>
          </a:xfrm>
          <a:custGeom>
            <a:avLst/>
            <a:gdLst/>
            <a:ahLst/>
            <a:cxnLst/>
            <a:rect l="l" t="t" r="r" b="b"/>
            <a:pathLst>
              <a:path w="196" h="177" extrusionOk="0">
                <a:moveTo>
                  <a:pt x="195" y="0"/>
                </a:moveTo>
                <a:lnTo>
                  <a:pt x="195" y="0"/>
                </a:lnTo>
                <a:cubicBezTo>
                  <a:pt x="160" y="17"/>
                  <a:pt x="125" y="36"/>
                  <a:pt x="90" y="71"/>
                </a:cubicBezTo>
                <a:cubicBezTo>
                  <a:pt x="54" y="88"/>
                  <a:pt x="19" y="123"/>
                  <a:pt x="1" y="176"/>
                </a:cubicBezTo>
                <a:cubicBezTo>
                  <a:pt x="90" y="123"/>
                  <a:pt x="142" y="71"/>
                  <a:pt x="1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6"/>
          <p:cNvSpPr/>
          <p:nvPr/>
        </p:nvSpPr>
        <p:spPr>
          <a:xfrm>
            <a:off x="8413309" y="4854889"/>
            <a:ext cx="324473" cy="231329"/>
          </a:xfrm>
          <a:custGeom>
            <a:avLst/>
            <a:gdLst/>
            <a:ahLst/>
            <a:cxnLst/>
            <a:rect l="l" t="t" r="r" b="b"/>
            <a:pathLst>
              <a:path w="10914" h="7781" extrusionOk="0">
                <a:moveTo>
                  <a:pt x="6055" y="0"/>
                </a:moveTo>
                <a:cubicBezTo>
                  <a:pt x="6037" y="705"/>
                  <a:pt x="6037" y="1321"/>
                  <a:pt x="6037" y="1937"/>
                </a:cubicBezTo>
                <a:cubicBezTo>
                  <a:pt x="6319" y="1937"/>
                  <a:pt x="6619" y="1920"/>
                  <a:pt x="6900" y="1920"/>
                </a:cubicBezTo>
                <a:cubicBezTo>
                  <a:pt x="6952" y="1462"/>
                  <a:pt x="6917" y="1021"/>
                  <a:pt x="6936" y="582"/>
                </a:cubicBezTo>
                <a:cubicBezTo>
                  <a:pt x="6776" y="476"/>
                  <a:pt x="6636" y="371"/>
                  <a:pt x="6478" y="265"/>
                </a:cubicBezTo>
                <a:cubicBezTo>
                  <a:pt x="6372" y="177"/>
                  <a:pt x="6248" y="124"/>
                  <a:pt x="6055" y="0"/>
                </a:cubicBezTo>
                <a:close/>
                <a:moveTo>
                  <a:pt x="423" y="2166"/>
                </a:moveTo>
                <a:cubicBezTo>
                  <a:pt x="17" y="2166"/>
                  <a:pt x="0" y="2202"/>
                  <a:pt x="0" y="2641"/>
                </a:cubicBezTo>
                <a:lnTo>
                  <a:pt x="0" y="4859"/>
                </a:lnTo>
                <a:cubicBezTo>
                  <a:pt x="0" y="5316"/>
                  <a:pt x="52" y="5370"/>
                  <a:pt x="528" y="5370"/>
                </a:cubicBezTo>
                <a:lnTo>
                  <a:pt x="5967" y="5370"/>
                </a:lnTo>
                <a:cubicBezTo>
                  <a:pt x="6002" y="6180"/>
                  <a:pt x="5950" y="6936"/>
                  <a:pt x="6002" y="7781"/>
                </a:cubicBezTo>
                <a:cubicBezTo>
                  <a:pt x="6196" y="7675"/>
                  <a:pt x="6319" y="7640"/>
                  <a:pt x="6424" y="7553"/>
                </a:cubicBezTo>
                <a:cubicBezTo>
                  <a:pt x="7128" y="6989"/>
                  <a:pt x="7833" y="6443"/>
                  <a:pt x="8520" y="5845"/>
                </a:cubicBezTo>
                <a:cubicBezTo>
                  <a:pt x="9294" y="5159"/>
                  <a:pt x="10050" y="4436"/>
                  <a:pt x="10808" y="3732"/>
                </a:cubicBezTo>
                <a:cubicBezTo>
                  <a:pt x="10843" y="3715"/>
                  <a:pt x="10860" y="3662"/>
                  <a:pt x="10914" y="3574"/>
                </a:cubicBezTo>
                <a:cubicBezTo>
                  <a:pt x="10895" y="3574"/>
                  <a:pt x="10895" y="3556"/>
                  <a:pt x="10878" y="3539"/>
                </a:cubicBezTo>
                <a:cubicBezTo>
                  <a:pt x="10086" y="4279"/>
                  <a:pt x="9311" y="5000"/>
                  <a:pt x="8520" y="5722"/>
                </a:cubicBezTo>
                <a:cubicBezTo>
                  <a:pt x="8097" y="6109"/>
                  <a:pt x="7621" y="6461"/>
                  <a:pt x="7164" y="6813"/>
                </a:cubicBezTo>
                <a:cubicBezTo>
                  <a:pt x="7093" y="6884"/>
                  <a:pt x="7006" y="6901"/>
                  <a:pt x="6882" y="6954"/>
                </a:cubicBezTo>
                <a:lnTo>
                  <a:pt x="6882" y="6337"/>
                </a:lnTo>
                <a:lnTo>
                  <a:pt x="6882" y="5757"/>
                </a:lnTo>
                <a:cubicBezTo>
                  <a:pt x="6882" y="5422"/>
                  <a:pt x="6865" y="5088"/>
                  <a:pt x="6830" y="4736"/>
                </a:cubicBezTo>
                <a:lnTo>
                  <a:pt x="986" y="4736"/>
                </a:lnTo>
                <a:lnTo>
                  <a:pt x="986" y="216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6"/>
          <p:cNvSpPr/>
          <p:nvPr/>
        </p:nvSpPr>
        <p:spPr>
          <a:xfrm>
            <a:off x="8442593" y="4853848"/>
            <a:ext cx="306160" cy="207813"/>
          </a:xfrm>
          <a:custGeom>
            <a:avLst/>
            <a:gdLst/>
            <a:ahLst/>
            <a:cxnLst/>
            <a:rect l="l" t="t" r="r" b="b"/>
            <a:pathLst>
              <a:path w="10298" h="6990" extrusionOk="0">
                <a:moveTo>
                  <a:pt x="5986" y="0"/>
                </a:moveTo>
                <a:cubicBezTo>
                  <a:pt x="5880" y="652"/>
                  <a:pt x="5986" y="1286"/>
                  <a:pt x="5915" y="1955"/>
                </a:cubicBezTo>
                <a:cubicBezTo>
                  <a:pt x="4876" y="1990"/>
                  <a:pt x="3855" y="1990"/>
                  <a:pt x="2817" y="1990"/>
                </a:cubicBezTo>
                <a:cubicBezTo>
                  <a:pt x="2341" y="1990"/>
                  <a:pt x="1866" y="1985"/>
                  <a:pt x="1388" y="1985"/>
                </a:cubicBezTo>
                <a:cubicBezTo>
                  <a:pt x="928" y="1985"/>
                  <a:pt x="467" y="1990"/>
                  <a:pt x="1" y="2007"/>
                </a:cubicBezTo>
                <a:lnTo>
                  <a:pt x="1" y="4771"/>
                </a:lnTo>
                <a:lnTo>
                  <a:pt x="5845" y="4771"/>
                </a:lnTo>
                <a:cubicBezTo>
                  <a:pt x="5932" y="5527"/>
                  <a:pt x="5862" y="6232"/>
                  <a:pt x="5897" y="6989"/>
                </a:cubicBezTo>
                <a:cubicBezTo>
                  <a:pt x="6021" y="6936"/>
                  <a:pt x="6108" y="6919"/>
                  <a:pt x="6179" y="6848"/>
                </a:cubicBezTo>
                <a:cubicBezTo>
                  <a:pt x="6636" y="6496"/>
                  <a:pt x="7112" y="6144"/>
                  <a:pt x="7535" y="5757"/>
                </a:cubicBezTo>
                <a:cubicBezTo>
                  <a:pt x="8450" y="4929"/>
                  <a:pt x="9347" y="4084"/>
                  <a:pt x="10298" y="3222"/>
                </a:cubicBezTo>
                <a:cubicBezTo>
                  <a:pt x="10227" y="3169"/>
                  <a:pt x="10192" y="3117"/>
                  <a:pt x="10140" y="3063"/>
                </a:cubicBezTo>
                <a:cubicBezTo>
                  <a:pt x="10051" y="2993"/>
                  <a:pt x="9981" y="2922"/>
                  <a:pt x="9893" y="2852"/>
                </a:cubicBezTo>
                <a:cubicBezTo>
                  <a:pt x="9577" y="2624"/>
                  <a:pt x="9241" y="2394"/>
                  <a:pt x="8925" y="2166"/>
                </a:cubicBezTo>
                <a:cubicBezTo>
                  <a:pt x="8063" y="1532"/>
                  <a:pt x="7200" y="880"/>
                  <a:pt x="6338" y="247"/>
                </a:cubicBezTo>
                <a:cubicBezTo>
                  <a:pt x="6232" y="176"/>
                  <a:pt x="6127" y="106"/>
                  <a:pt x="59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6"/>
          <p:cNvSpPr/>
          <p:nvPr/>
        </p:nvSpPr>
        <p:spPr>
          <a:xfrm>
            <a:off x="8442593" y="4944911"/>
            <a:ext cx="306160" cy="116750"/>
          </a:xfrm>
          <a:custGeom>
            <a:avLst/>
            <a:gdLst/>
            <a:ahLst/>
            <a:cxnLst/>
            <a:rect l="l" t="t" r="r" b="b"/>
            <a:pathLst>
              <a:path w="10298" h="3927" extrusionOk="0">
                <a:moveTo>
                  <a:pt x="10140" y="0"/>
                </a:moveTo>
                <a:cubicBezTo>
                  <a:pt x="8995" y="1180"/>
                  <a:pt x="7746" y="2236"/>
                  <a:pt x="6390" y="3152"/>
                </a:cubicBezTo>
                <a:cubicBezTo>
                  <a:pt x="6373" y="2659"/>
                  <a:pt x="6284" y="2148"/>
                  <a:pt x="6197" y="1638"/>
                </a:cubicBezTo>
                <a:cubicBezTo>
                  <a:pt x="6162" y="1444"/>
                  <a:pt x="5932" y="1267"/>
                  <a:pt x="5721" y="1267"/>
                </a:cubicBezTo>
                <a:lnTo>
                  <a:pt x="5704" y="1267"/>
                </a:lnTo>
                <a:cubicBezTo>
                  <a:pt x="4718" y="1338"/>
                  <a:pt x="3749" y="1373"/>
                  <a:pt x="2764" y="1373"/>
                </a:cubicBezTo>
                <a:cubicBezTo>
                  <a:pt x="1848" y="1373"/>
                  <a:pt x="916" y="1338"/>
                  <a:pt x="1" y="1267"/>
                </a:cubicBezTo>
                <a:lnTo>
                  <a:pt x="1" y="1708"/>
                </a:lnTo>
                <a:lnTo>
                  <a:pt x="5845" y="1708"/>
                </a:lnTo>
                <a:cubicBezTo>
                  <a:pt x="5880" y="2060"/>
                  <a:pt x="5897" y="2394"/>
                  <a:pt x="5897" y="2729"/>
                </a:cubicBezTo>
                <a:lnTo>
                  <a:pt x="5897" y="3309"/>
                </a:lnTo>
                <a:lnTo>
                  <a:pt x="5897" y="3926"/>
                </a:lnTo>
                <a:cubicBezTo>
                  <a:pt x="6021" y="3873"/>
                  <a:pt x="6108" y="3856"/>
                  <a:pt x="6179" y="3785"/>
                </a:cubicBezTo>
                <a:cubicBezTo>
                  <a:pt x="6636" y="3433"/>
                  <a:pt x="7112" y="3081"/>
                  <a:pt x="7535" y="2694"/>
                </a:cubicBezTo>
                <a:cubicBezTo>
                  <a:pt x="8450" y="1866"/>
                  <a:pt x="9347" y="1021"/>
                  <a:pt x="10298" y="159"/>
                </a:cubicBezTo>
                <a:cubicBezTo>
                  <a:pt x="10227" y="106"/>
                  <a:pt x="10192" y="54"/>
                  <a:pt x="101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6"/>
          <p:cNvSpPr/>
          <p:nvPr/>
        </p:nvSpPr>
        <p:spPr>
          <a:xfrm>
            <a:off x="8443099" y="4919789"/>
            <a:ext cx="187388" cy="32465"/>
          </a:xfrm>
          <a:custGeom>
            <a:avLst/>
            <a:gdLst/>
            <a:ahLst/>
            <a:cxnLst/>
            <a:rect l="l" t="t" r="r" b="b"/>
            <a:pathLst>
              <a:path w="6303" h="1092" extrusionOk="0">
                <a:moveTo>
                  <a:pt x="1920" y="0"/>
                </a:moveTo>
                <a:cubicBezTo>
                  <a:pt x="1322" y="0"/>
                  <a:pt x="758" y="71"/>
                  <a:pt x="265" y="247"/>
                </a:cubicBezTo>
                <a:cubicBezTo>
                  <a:pt x="1" y="352"/>
                  <a:pt x="19" y="669"/>
                  <a:pt x="265" y="775"/>
                </a:cubicBezTo>
                <a:cubicBezTo>
                  <a:pt x="846" y="1004"/>
                  <a:pt x="1498" y="1092"/>
                  <a:pt x="2202" y="1092"/>
                </a:cubicBezTo>
                <a:cubicBezTo>
                  <a:pt x="3504" y="1092"/>
                  <a:pt x="4929" y="793"/>
                  <a:pt x="6110" y="775"/>
                </a:cubicBezTo>
                <a:cubicBezTo>
                  <a:pt x="6302" y="758"/>
                  <a:pt x="6302" y="476"/>
                  <a:pt x="6110" y="458"/>
                </a:cubicBezTo>
                <a:cubicBezTo>
                  <a:pt x="4859" y="387"/>
                  <a:pt x="3310" y="0"/>
                  <a:pt x="19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6"/>
          <p:cNvSpPr/>
          <p:nvPr/>
        </p:nvSpPr>
        <p:spPr>
          <a:xfrm>
            <a:off x="8622279" y="4919670"/>
            <a:ext cx="17333" cy="7997"/>
          </a:xfrm>
          <a:custGeom>
            <a:avLst/>
            <a:gdLst/>
            <a:ahLst/>
            <a:cxnLst/>
            <a:rect l="l" t="t" r="r" b="b"/>
            <a:pathLst>
              <a:path w="583" h="269" extrusionOk="0">
                <a:moveTo>
                  <a:pt x="322" y="0"/>
                </a:moveTo>
                <a:cubicBezTo>
                  <a:pt x="242" y="0"/>
                  <a:pt x="158" y="53"/>
                  <a:pt x="1" y="163"/>
                </a:cubicBezTo>
                <a:cubicBezTo>
                  <a:pt x="1" y="199"/>
                  <a:pt x="1" y="234"/>
                  <a:pt x="19" y="269"/>
                </a:cubicBezTo>
                <a:cubicBezTo>
                  <a:pt x="195" y="215"/>
                  <a:pt x="371" y="180"/>
                  <a:pt x="582" y="128"/>
                </a:cubicBezTo>
                <a:cubicBezTo>
                  <a:pt x="465" y="44"/>
                  <a:pt x="395" y="0"/>
                  <a:pt x="32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6"/>
          <p:cNvSpPr/>
          <p:nvPr/>
        </p:nvSpPr>
        <p:spPr>
          <a:xfrm>
            <a:off x="8645649" y="4970033"/>
            <a:ext cx="9454" cy="7343"/>
          </a:xfrm>
          <a:custGeom>
            <a:avLst/>
            <a:gdLst/>
            <a:ahLst/>
            <a:cxnLst/>
            <a:rect l="l" t="t" r="r" b="b"/>
            <a:pathLst>
              <a:path w="318" h="247" extrusionOk="0">
                <a:moveTo>
                  <a:pt x="158" y="0"/>
                </a:moveTo>
                <a:cubicBezTo>
                  <a:pt x="106" y="0"/>
                  <a:pt x="71" y="70"/>
                  <a:pt x="1" y="141"/>
                </a:cubicBezTo>
                <a:cubicBezTo>
                  <a:pt x="88" y="194"/>
                  <a:pt x="141" y="246"/>
                  <a:pt x="194" y="246"/>
                </a:cubicBezTo>
                <a:cubicBezTo>
                  <a:pt x="247" y="230"/>
                  <a:pt x="264" y="141"/>
                  <a:pt x="317" y="106"/>
                </a:cubicBezTo>
                <a:cubicBezTo>
                  <a:pt x="264" y="70"/>
                  <a:pt x="212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6"/>
          <p:cNvSpPr/>
          <p:nvPr/>
        </p:nvSpPr>
        <p:spPr>
          <a:xfrm>
            <a:off x="8686974" y="4933346"/>
            <a:ext cx="13141" cy="5292"/>
          </a:xfrm>
          <a:custGeom>
            <a:avLst/>
            <a:gdLst/>
            <a:ahLst/>
            <a:cxnLst/>
            <a:rect l="l" t="t" r="r" b="b"/>
            <a:pathLst>
              <a:path w="442" h="178" extrusionOk="0">
                <a:moveTo>
                  <a:pt x="228" y="0"/>
                </a:moveTo>
                <a:cubicBezTo>
                  <a:pt x="147" y="0"/>
                  <a:pt x="83" y="66"/>
                  <a:pt x="1" y="178"/>
                </a:cubicBezTo>
                <a:cubicBezTo>
                  <a:pt x="177" y="143"/>
                  <a:pt x="265" y="143"/>
                  <a:pt x="441" y="107"/>
                </a:cubicBezTo>
                <a:cubicBezTo>
                  <a:pt x="353" y="34"/>
                  <a:pt x="286" y="0"/>
                  <a:pt x="22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6"/>
          <p:cNvSpPr/>
          <p:nvPr/>
        </p:nvSpPr>
        <p:spPr>
          <a:xfrm>
            <a:off x="8433674" y="4841837"/>
            <a:ext cx="325038" cy="231329"/>
          </a:xfrm>
          <a:custGeom>
            <a:avLst/>
            <a:gdLst/>
            <a:ahLst/>
            <a:cxnLst/>
            <a:rect l="l" t="t" r="r" b="b"/>
            <a:pathLst>
              <a:path w="10933" h="7781" extrusionOk="0">
                <a:moveTo>
                  <a:pt x="6286" y="404"/>
                </a:moveTo>
                <a:cubicBezTo>
                  <a:pt x="6427" y="510"/>
                  <a:pt x="6532" y="580"/>
                  <a:pt x="6638" y="651"/>
                </a:cubicBezTo>
                <a:cubicBezTo>
                  <a:pt x="7500" y="1284"/>
                  <a:pt x="8363" y="1936"/>
                  <a:pt x="9225" y="2570"/>
                </a:cubicBezTo>
                <a:cubicBezTo>
                  <a:pt x="9541" y="2798"/>
                  <a:pt x="9877" y="3028"/>
                  <a:pt x="10193" y="3256"/>
                </a:cubicBezTo>
                <a:cubicBezTo>
                  <a:pt x="10334" y="3362"/>
                  <a:pt x="10440" y="3485"/>
                  <a:pt x="10598" y="3626"/>
                </a:cubicBezTo>
                <a:cubicBezTo>
                  <a:pt x="9647" y="4488"/>
                  <a:pt x="8750" y="5333"/>
                  <a:pt x="7835" y="6143"/>
                </a:cubicBezTo>
                <a:cubicBezTo>
                  <a:pt x="7412" y="6548"/>
                  <a:pt x="6936" y="6900"/>
                  <a:pt x="6479" y="7252"/>
                </a:cubicBezTo>
                <a:cubicBezTo>
                  <a:pt x="6408" y="7304"/>
                  <a:pt x="6321" y="7340"/>
                  <a:pt x="6197" y="7393"/>
                </a:cubicBezTo>
                <a:cubicBezTo>
                  <a:pt x="6162" y="6636"/>
                  <a:pt x="6232" y="5931"/>
                  <a:pt x="6145" y="5175"/>
                </a:cubicBezTo>
                <a:lnTo>
                  <a:pt x="301" y="5175"/>
                </a:lnTo>
                <a:lnTo>
                  <a:pt x="301" y="2411"/>
                </a:lnTo>
                <a:cubicBezTo>
                  <a:pt x="955" y="2394"/>
                  <a:pt x="1605" y="2390"/>
                  <a:pt x="2254" y="2390"/>
                </a:cubicBezTo>
                <a:cubicBezTo>
                  <a:pt x="2791" y="2390"/>
                  <a:pt x="3328" y="2393"/>
                  <a:pt x="3864" y="2393"/>
                </a:cubicBezTo>
                <a:cubicBezTo>
                  <a:pt x="4647" y="2393"/>
                  <a:pt x="5430" y="2387"/>
                  <a:pt x="6215" y="2359"/>
                </a:cubicBezTo>
                <a:cubicBezTo>
                  <a:pt x="6286" y="1690"/>
                  <a:pt x="6197" y="1056"/>
                  <a:pt x="6286" y="404"/>
                </a:cubicBezTo>
                <a:close/>
                <a:moveTo>
                  <a:pt x="6056" y="0"/>
                </a:moveTo>
                <a:cubicBezTo>
                  <a:pt x="6056" y="792"/>
                  <a:pt x="6039" y="1496"/>
                  <a:pt x="6039" y="2183"/>
                </a:cubicBezTo>
                <a:lnTo>
                  <a:pt x="4965" y="2183"/>
                </a:lnTo>
                <a:cubicBezTo>
                  <a:pt x="3451" y="2183"/>
                  <a:pt x="1955" y="2183"/>
                  <a:pt x="459" y="2165"/>
                </a:cubicBezTo>
                <a:cubicBezTo>
                  <a:pt x="36" y="2165"/>
                  <a:pt x="19" y="2183"/>
                  <a:pt x="1" y="2641"/>
                </a:cubicBezTo>
                <a:lnTo>
                  <a:pt x="1" y="4858"/>
                </a:lnTo>
                <a:cubicBezTo>
                  <a:pt x="19" y="5316"/>
                  <a:pt x="71" y="5368"/>
                  <a:pt x="547" y="5368"/>
                </a:cubicBezTo>
                <a:lnTo>
                  <a:pt x="5969" y="5368"/>
                </a:lnTo>
                <a:cubicBezTo>
                  <a:pt x="6004" y="6178"/>
                  <a:pt x="5951" y="6936"/>
                  <a:pt x="6004" y="7780"/>
                </a:cubicBezTo>
                <a:cubicBezTo>
                  <a:pt x="6197" y="7675"/>
                  <a:pt x="6321" y="7640"/>
                  <a:pt x="6427" y="7551"/>
                </a:cubicBezTo>
                <a:cubicBezTo>
                  <a:pt x="7131" y="6988"/>
                  <a:pt x="7835" y="6443"/>
                  <a:pt x="8521" y="5844"/>
                </a:cubicBezTo>
                <a:cubicBezTo>
                  <a:pt x="9295" y="5157"/>
                  <a:pt x="10053" y="4436"/>
                  <a:pt x="10827" y="3732"/>
                </a:cubicBezTo>
                <a:cubicBezTo>
                  <a:pt x="10844" y="3714"/>
                  <a:pt x="10862" y="3661"/>
                  <a:pt x="10933" y="3573"/>
                </a:cubicBezTo>
                <a:cubicBezTo>
                  <a:pt x="10703" y="3397"/>
                  <a:pt x="10492" y="3185"/>
                  <a:pt x="10264" y="3009"/>
                </a:cubicBezTo>
                <a:cubicBezTo>
                  <a:pt x="9982" y="2798"/>
                  <a:pt x="9665" y="2605"/>
                  <a:pt x="9384" y="2394"/>
                </a:cubicBezTo>
                <a:cubicBezTo>
                  <a:pt x="8415" y="1690"/>
                  <a:pt x="7447" y="968"/>
                  <a:pt x="6479" y="263"/>
                </a:cubicBezTo>
                <a:cubicBezTo>
                  <a:pt x="6391" y="176"/>
                  <a:pt x="6267" y="123"/>
                  <a:pt x="60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6"/>
          <p:cNvSpPr/>
          <p:nvPr/>
        </p:nvSpPr>
        <p:spPr>
          <a:xfrm>
            <a:off x="8433674" y="4841272"/>
            <a:ext cx="325038" cy="232399"/>
          </a:xfrm>
          <a:custGeom>
            <a:avLst/>
            <a:gdLst/>
            <a:ahLst/>
            <a:cxnLst/>
            <a:rect l="l" t="t" r="r" b="b"/>
            <a:pathLst>
              <a:path w="10933" h="7817" extrusionOk="0">
                <a:moveTo>
                  <a:pt x="6299" y="450"/>
                </a:moveTo>
                <a:lnTo>
                  <a:pt x="6299" y="450"/>
                </a:lnTo>
                <a:cubicBezTo>
                  <a:pt x="6433" y="533"/>
                  <a:pt x="6535" y="602"/>
                  <a:pt x="6638" y="688"/>
                </a:cubicBezTo>
                <a:cubicBezTo>
                  <a:pt x="7483" y="1322"/>
                  <a:pt x="8345" y="1955"/>
                  <a:pt x="9208" y="2606"/>
                </a:cubicBezTo>
                <a:cubicBezTo>
                  <a:pt x="9525" y="2836"/>
                  <a:pt x="9858" y="3047"/>
                  <a:pt x="10193" y="3293"/>
                </a:cubicBezTo>
                <a:cubicBezTo>
                  <a:pt x="10313" y="3379"/>
                  <a:pt x="10434" y="3499"/>
                  <a:pt x="10571" y="3636"/>
                </a:cubicBezTo>
                <a:lnTo>
                  <a:pt x="10571" y="3636"/>
                </a:lnTo>
                <a:cubicBezTo>
                  <a:pt x="9624" y="4513"/>
                  <a:pt x="8747" y="5338"/>
                  <a:pt x="7835" y="6162"/>
                </a:cubicBezTo>
                <a:cubicBezTo>
                  <a:pt x="7394" y="6549"/>
                  <a:pt x="6919" y="6901"/>
                  <a:pt x="6462" y="7271"/>
                </a:cubicBezTo>
                <a:cubicBezTo>
                  <a:pt x="6411" y="7320"/>
                  <a:pt x="6315" y="7340"/>
                  <a:pt x="6215" y="7385"/>
                </a:cubicBezTo>
                <a:lnTo>
                  <a:pt x="6215" y="7385"/>
                </a:lnTo>
                <a:cubicBezTo>
                  <a:pt x="6214" y="7184"/>
                  <a:pt x="6197" y="6998"/>
                  <a:pt x="6197" y="6795"/>
                </a:cubicBezTo>
                <a:lnTo>
                  <a:pt x="6197" y="6215"/>
                </a:lnTo>
                <a:cubicBezTo>
                  <a:pt x="6197" y="5880"/>
                  <a:pt x="6197" y="5528"/>
                  <a:pt x="6162" y="5194"/>
                </a:cubicBezTo>
                <a:lnTo>
                  <a:pt x="6162" y="5176"/>
                </a:lnTo>
                <a:lnTo>
                  <a:pt x="318" y="5176"/>
                </a:lnTo>
                <a:lnTo>
                  <a:pt x="318" y="2448"/>
                </a:lnTo>
                <a:lnTo>
                  <a:pt x="318" y="2448"/>
                </a:lnTo>
                <a:cubicBezTo>
                  <a:pt x="998" y="2430"/>
                  <a:pt x="1679" y="2413"/>
                  <a:pt x="2360" y="2413"/>
                </a:cubicBezTo>
                <a:lnTo>
                  <a:pt x="3873" y="2413"/>
                </a:lnTo>
                <a:cubicBezTo>
                  <a:pt x="4648" y="2413"/>
                  <a:pt x="5441" y="2413"/>
                  <a:pt x="6215" y="2395"/>
                </a:cubicBezTo>
                <a:lnTo>
                  <a:pt x="6232" y="2395"/>
                </a:lnTo>
                <a:lnTo>
                  <a:pt x="6232" y="2378"/>
                </a:lnTo>
                <a:cubicBezTo>
                  <a:pt x="6251" y="2167"/>
                  <a:pt x="6251" y="1937"/>
                  <a:pt x="6251" y="1744"/>
                </a:cubicBezTo>
                <a:lnTo>
                  <a:pt x="6251" y="1146"/>
                </a:lnTo>
                <a:cubicBezTo>
                  <a:pt x="6251" y="924"/>
                  <a:pt x="6266" y="687"/>
                  <a:pt x="6299" y="450"/>
                </a:cubicBezTo>
                <a:close/>
                <a:moveTo>
                  <a:pt x="6267" y="406"/>
                </a:moveTo>
                <a:lnTo>
                  <a:pt x="6267" y="423"/>
                </a:lnTo>
                <a:cubicBezTo>
                  <a:pt x="6232" y="670"/>
                  <a:pt x="6232" y="916"/>
                  <a:pt x="6232" y="1146"/>
                </a:cubicBezTo>
                <a:lnTo>
                  <a:pt x="6232" y="1744"/>
                </a:lnTo>
                <a:cubicBezTo>
                  <a:pt x="6232" y="1932"/>
                  <a:pt x="6232" y="2138"/>
                  <a:pt x="6200" y="2360"/>
                </a:cubicBezTo>
                <a:lnTo>
                  <a:pt x="6200" y="2360"/>
                </a:lnTo>
                <a:cubicBezTo>
                  <a:pt x="5430" y="2395"/>
                  <a:pt x="4643" y="2395"/>
                  <a:pt x="3873" y="2395"/>
                </a:cubicBezTo>
                <a:lnTo>
                  <a:pt x="2360" y="2395"/>
                </a:lnTo>
                <a:cubicBezTo>
                  <a:pt x="1674" y="2395"/>
                  <a:pt x="987" y="2395"/>
                  <a:pt x="301" y="2413"/>
                </a:cubicBezTo>
                <a:lnTo>
                  <a:pt x="283" y="2413"/>
                </a:lnTo>
                <a:lnTo>
                  <a:pt x="283" y="2430"/>
                </a:lnTo>
                <a:lnTo>
                  <a:pt x="283" y="5194"/>
                </a:lnTo>
                <a:lnTo>
                  <a:pt x="6127" y="5194"/>
                </a:lnTo>
                <a:cubicBezTo>
                  <a:pt x="6180" y="5546"/>
                  <a:pt x="6180" y="5880"/>
                  <a:pt x="6180" y="6215"/>
                </a:cubicBezTo>
                <a:lnTo>
                  <a:pt x="6180" y="6795"/>
                </a:lnTo>
                <a:cubicBezTo>
                  <a:pt x="6180" y="7007"/>
                  <a:pt x="6180" y="7201"/>
                  <a:pt x="6197" y="7412"/>
                </a:cubicBezTo>
                <a:lnTo>
                  <a:pt x="6197" y="7429"/>
                </a:lnTo>
                <a:lnTo>
                  <a:pt x="6215" y="7412"/>
                </a:lnTo>
                <a:cubicBezTo>
                  <a:pt x="6321" y="7359"/>
                  <a:pt x="6408" y="7342"/>
                  <a:pt x="6479" y="7288"/>
                </a:cubicBezTo>
                <a:cubicBezTo>
                  <a:pt x="6936" y="6919"/>
                  <a:pt x="7412" y="6567"/>
                  <a:pt x="7852" y="6180"/>
                </a:cubicBezTo>
                <a:cubicBezTo>
                  <a:pt x="8767" y="5352"/>
                  <a:pt x="9647" y="4525"/>
                  <a:pt x="10598" y="3645"/>
                </a:cubicBezTo>
                <a:lnTo>
                  <a:pt x="10616" y="3645"/>
                </a:lnTo>
                <a:lnTo>
                  <a:pt x="10598" y="3627"/>
                </a:lnTo>
                <a:cubicBezTo>
                  <a:pt x="10457" y="3486"/>
                  <a:pt x="10334" y="3364"/>
                  <a:pt x="10210" y="3275"/>
                </a:cubicBezTo>
                <a:cubicBezTo>
                  <a:pt x="9877" y="3028"/>
                  <a:pt x="9541" y="2817"/>
                  <a:pt x="9225" y="2571"/>
                </a:cubicBezTo>
                <a:lnTo>
                  <a:pt x="6638" y="670"/>
                </a:lnTo>
                <a:cubicBezTo>
                  <a:pt x="6549" y="582"/>
                  <a:pt x="6443" y="512"/>
                  <a:pt x="6286" y="406"/>
                </a:cubicBezTo>
                <a:close/>
                <a:moveTo>
                  <a:pt x="6074" y="46"/>
                </a:moveTo>
                <a:cubicBezTo>
                  <a:pt x="6273" y="163"/>
                  <a:pt x="6376" y="214"/>
                  <a:pt x="6479" y="282"/>
                </a:cubicBezTo>
                <a:cubicBezTo>
                  <a:pt x="7447" y="1005"/>
                  <a:pt x="8415" y="1709"/>
                  <a:pt x="9384" y="2413"/>
                </a:cubicBezTo>
                <a:cubicBezTo>
                  <a:pt x="9665" y="2624"/>
                  <a:pt x="9964" y="2817"/>
                  <a:pt x="10246" y="3028"/>
                </a:cubicBezTo>
                <a:cubicBezTo>
                  <a:pt x="10488" y="3202"/>
                  <a:pt x="10697" y="3410"/>
                  <a:pt x="10905" y="3601"/>
                </a:cubicBezTo>
                <a:lnTo>
                  <a:pt x="10905" y="3601"/>
                </a:lnTo>
                <a:cubicBezTo>
                  <a:pt x="10876" y="3633"/>
                  <a:pt x="10861" y="3665"/>
                  <a:pt x="10844" y="3697"/>
                </a:cubicBezTo>
                <a:cubicBezTo>
                  <a:pt x="10844" y="3716"/>
                  <a:pt x="10827" y="3733"/>
                  <a:pt x="10809" y="3751"/>
                </a:cubicBezTo>
                <a:cubicBezTo>
                  <a:pt x="10053" y="4455"/>
                  <a:pt x="9295" y="5176"/>
                  <a:pt x="8504" y="5863"/>
                </a:cubicBezTo>
                <a:cubicBezTo>
                  <a:pt x="7835" y="6443"/>
                  <a:pt x="7131" y="7007"/>
                  <a:pt x="6427" y="7570"/>
                </a:cubicBezTo>
                <a:cubicBezTo>
                  <a:pt x="6324" y="7638"/>
                  <a:pt x="6204" y="7691"/>
                  <a:pt x="6021" y="7790"/>
                </a:cubicBezTo>
                <a:lnTo>
                  <a:pt x="6021" y="7790"/>
                </a:lnTo>
                <a:cubicBezTo>
                  <a:pt x="6004" y="7441"/>
                  <a:pt x="5986" y="7092"/>
                  <a:pt x="5986" y="6760"/>
                </a:cubicBezTo>
                <a:lnTo>
                  <a:pt x="5986" y="6250"/>
                </a:lnTo>
                <a:lnTo>
                  <a:pt x="5986" y="5387"/>
                </a:lnTo>
                <a:lnTo>
                  <a:pt x="5969" y="5370"/>
                </a:lnTo>
                <a:lnTo>
                  <a:pt x="5458" y="5370"/>
                </a:lnTo>
                <a:cubicBezTo>
                  <a:pt x="4420" y="5370"/>
                  <a:pt x="3381" y="5387"/>
                  <a:pt x="2343" y="5387"/>
                </a:cubicBezTo>
                <a:cubicBezTo>
                  <a:pt x="1744" y="5387"/>
                  <a:pt x="1146" y="5370"/>
                  <a:pt x="547" y="5370"/>
                </a:cubicBezTo>
                <a:lnTo>
                  <a:pt x="266" y="5370"/>
                </a:lnTo>
                <a:cubicBezTo>
                  <a:pt x="212" y="5352"/>
                  <a:pt x="160" y="5335"/>
                  <a:pt x="142" y="5317"/>
                </a:cubicBezTo>
                <a:cubicBezTo>
                  <a:pt x="90" y="5282"/>
                  <a:pt x="54" y="5246"/>
                  <a:pt x="36" y="5176"/>
                </a:cubicBezTo>
                <a:cubicBezTo>
                  <a:pt x="19" y="5106"/>
                  <a:pt x="19" y="5000"/>
                  <a:pt x="19" y="4877"/>
                </a:cubicBezTo>
                <a:lnTo>
                  <a:pt x="19" y="3733"/>
                </a:lnTo>
                <a:lnTo>
                  <a:pt x="19" y="2660"/>
                </a:lnTo>
                <a:cubicBezTo>
                  <a:pt x="19" y="2554"/>
                  <a:pt x="19" y="2465"/>
                  <a:pt x="36" y="2395"/>
                </a:cubicBezTo>
                <a:cubicBezTo>
                  <a:pt x="36" y="2360"/>
                  <a:pt x="54" y="2307"/>
                  <a:pt x="54" y="2289"/>
                </a:cubicBezTo>
                <a:lnTo>
                  <a:pt x="107" y="2237"/>
                </a:lnTo>
                <a:cubicBezTo>
                  <a:pt x="125" y="2219"/>
                  <a:pt x="177" y="2219"/>
                  <a:pt x="230" y="2202"/>
                </a:cubicBezTo>
                <a:lnTo>
                  <a:pt x="459" y="2202"/>
                </a:lnTo>
                <a:cubicBezTo>
                  <a:pt x="1955" y="2202"/>
                  <a:pt x="3451" y="2219"/>
                  <a:pt x="4965" y="2219"/>
                </a:cubicBezTo>
                <a:lnTo>
                  <a:pt x="6039" y="2219"/>
                </a:lnTo>
                <a:lnTo>
                  <a:pt x="6039" y="2202"/>
                </a:lnTo>
                <a:cubicBezTo>
                  <a:pt x="6056" y="1523"/>
                  <a:pt x="6056" y="827"/>
                  <a:pt x="6074" y="46"/>
                </a:cubicBezTo>
                <a:close/>
                <a:moveTo>
                  <a:pt x="6056" y="1"/>
                </a:moveTo>
                <a:lnTo>
                  <a:pt x="6056" y="19"/>
                </a:lnTo>
                <a:cubicBezTo>
                  <a:pt x="6039" y="811"/>
                  <a:pt x="6039" y="1515"/>
                  <a:pt x="6021" y="2202"/>
                </a:cubicBezTo>
                <a:lnTo>
                  <a:pt x="4965" y="2202"/>
                </a:lnTo>
                <a:cubicBezTo>
                  <a:pt x="3451" y="2184"/>
                  <a:pt x="1955" y="2184"/>
                  <a:pt x="459" y="2184"/>
                </a:cubicBezTo>
                <a:lnTo>
                  <a:pt x="195" y="2184"/>
                </a:lnTo>
                <a:cubicBezTo>
                  <a:pt x="142" y="2202"/>
                  <a:pt x="107" y="2202"/>
                  <a:pt x="90" y="2219"/>
                </a:cubicBezTo>
                <a:cubicBezTo>
                  <a:pt x="71" y="2237"/>
                  <a:pt x="54" y="2254"/>
                  <a:pt x="36" y="2289"/>
                </a:cubicBezTo>
                <a:cubicBezTo>
                  <a:pt x="1" y="2360"/>
                  <a:pt x="1" y="2465"/>
                  <a:pt x="1" y="2660"/>
                </a:cubicBezTo>
                <a:lnTo>
                  <a:pt x="1" y="3733"/>
                </a:lnTo>
                <a:lnTo>
                  <a:pt x="1" y="4877"/>
                </a:lnTo>
                <a:cubicBezTo>
                  <a:pt x="1" y="5000"/>
                  <a:pt x="1" y="5089"/>
                  <a:pt x="19" y="5159"/>
                </a:cubicBezTo>
                <a:cubicBezTo>
                  <a:pt x="19" y="5211"/>
                  <a:pt x="36" y="5246"/>
                  <a:pt x="71" y="5282"/>
                </a:cubicBezTo>
                <a:cubicBezTo>
                  <a:pt x="107" y="5335"/>
                  <a:pt x="160" y="5370"/>
                  <a:pt x="230" y="5387"/>
                </a:cubicBezTo>
                <a:cubicBezTo>
                  <a:pt x="301" y="5387"/>
                  <a:pt x="406" y="5405"/>
                  <a:pt x="547" y="5405"/>
                </a:cubicBezTo>
                <a:lnTo>
                  <a:pt x="5952" y="5405"/>
                </a:lnTo>
                <a:cubicBezTo>
                  <a:pt x="5969" y="5682"/>
                  <a:pt x="5969" y="5975"/>
                  <a:pt x="5969" y="6250"/>
                </a:cubicBezTo>
                <a:lnTo>
                  <a:pt x="5969" y="6760"/>
                </a:lnTo>
                <a:cubicBezTo>
                  <a:pt x="5969" y="7095"/>
                  <a:pt x="5969" y="7447"/>
                  <a:pt x="5986" y="7799"/>
                </a:cubicBezTo>
                <a:lnTo>
                  <a:pt x="5986" y="7816"/>
                </a:lnTo>
                <a:lnTo>
                  <a:pt x="6004" y="7816"/>
                </a:lnTo>
                <a:cubicBezTo>
                  <a:pt x="6197" y="7711"/>
                  <a:pt x="6338" y="7659"/>
                  <a:pt x="6443" y="7588"/>
                </a:cubicBezTo>
                <a:cubicBezTo>
                  <a:pt x="7131" y="7025"/>
                  <a:pt x="7852" y="6462"/>
                  <a:pt x="8521" y="5880"/>
                </a:cubicBezTo>
                <a:cubicBezTo>
                  <a:pt x="9313" y="5194"/>
                  <a:pt x="10070" y="4472"/>
                  <a:pt x="10827" y="3768"/>
                </a:cubicBezTo>
                <a:cubicBezTo>
                  <a:pt x="10844" y="3751"/>
                  <a:pt x="10862" y="3733"/>
                  <a:pt x="10879" y="3697"/>
                </a:cubicBezTo>
                <a:cubicBezTo>
                  <a:pt x="10879" y="3680"/>
                  <a:pt x="10898" y="3645"/>
                  <a:pt x="10933" y="3610"/>
                </a:cubicBezTo>
                <a:lnTo>
                  <a:pt x="10933" y="3592"/>
                </a:lnTo>
                <a:cubicBezTo>
                  <a:pt x="10722" y="3399"/>
                  <a:pt x="10492" y="3188"/>
                  <a:pt x="10264" y="3012"/>
                </a:cubicBezTo>
                <a:cubicBezTo>
                  <a:pt x="9982" y="2800"/>
                  <a:pt x="9682" y="2606"/>
                  <a:pt x="9384" y="2395"/>
                </a:cubicBezTo>
                <a:cubicBezTo>
                  <a:pt x="8415" y="1691"/>
                  <a:pt x="7464" y="970"/>
                  <a:pt x="6497" y="266"/>
                </a:cubicBezTo>
                <a:cubicBezTo>
                  <a:pt x="6391" y="195"/>
                  <a:pt x="6267" y="142"/>
                  <a:pt x="6074" y="19"/>
                </a:cubicBezTo>
                <a:lnTo>
                  <a:pt x="605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6"/>
          <p:cNvSpPr/>
          <p:nvPr/>
        </p:nvSpPr>
        <p:spPr>
          <a:xfrm>
            <a:off x="8514272" y="4918332"/>
            <a:ext cx="35617" cy="5768"/>
          </a:xfrm>
          <a:custGeom>
            <a:avLst/>
            <a:gdLst/>
            <a:ahLst/>
            <a:cxnLst/>
            <a:rect l="l" t="t" r="r" b="b"/>
            <a:pathLst>
              <a:path w="1198" h="194" extrusionOk="0">
                <a:moveTo>
                  <a:pt x="532" y="0"/>
                </a:moveTo>
                <a:cubicBezTo>
                  <a:pt x="353" y="0"/>
                  <a:pt x="175" y="18"/>
                  <a:pt x="1" y="49"/>
                </a:cubicBezTo>
                <a:cubicBezTo>
                  <a:pt x="134" y="144"/>
                  <a:pt x="318" y="193"/>
                  <a:pt x="543" y="193"/>
                </a:cubicBezTo>
                <a:cubicBezTo>
                  <a:pt x="734" y="193"/>
                  <a:pt x="955" y="158"/>
                  <a:pt x="1198" y="84"/>
                </a:cubicBezTo>
                <a:cubicBezTo>
                  <a:pt x="975" y="26"/>
                  <a:pt x="752" y="0"/>
                  <a:pt x="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6"/>
          <p:cNvSpPr/>
          <p:nvPr/>
        </p:nvSpPr>
        <p:spPr>
          <a:xfrm>
            <a:off x="8477645" y="4918154"/>
            <a:ext cx="24111" cy="4281"/>
          </a:xfrm>
          <a:custGeom>
            <a:avLst/>
            <a:gdLst/>
            <a:ahLst/>
            <a:cxnLst/>
            <a:rect l="l" t="t" r="r" b="b"/>
            <a:pathLst>
              <a:path w="811" h="144" extrusionOk="0">
                <a:moveTo>
                  <a:pt x="367" y="1"/>
                </a:moveTo>
                <a:cubicBezTo>
                  <a:pt x="243" y="1"/>
                  <a:pt x="129" y="30"/>
                  <a:pt x="19" y="55"/>
                </a:cubicBezTo>
                <a:cubicBezTo>
                  <a:pt x="19" y="90"/>
                  <a:pt x="19" y="126"/>
                  <a:pt x="1" y="144"/>
                </a:cubicBezTo>
                <a:lnTo>
                  <a:pt x="810" y="144"/>
                </a:lnTo>
                <a:cubicBezTo>
                  <a:pt x="646" y="35"/>
                  <a:pt x="501" y="1"/>
                  <a:pt x="3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6"/>
          <p:cNvSpPr/>
          <p:nvPr/>
        </p:nvSpPr>
        <p:spPr>
          <a:xfrm>
            <a:off x="8650552" y="4946398"/>
            <a:ext cx="9454" cy="6987"/>
          </a:xfrm>
          <a:custGeom>
            <a:avLst/>
            <a:gdLst/>
            <a:ahLst/>
            <a:cxnLst/>
            <a:rect l="l" t="t" r="r" b="b"/>
            <a:pathLst>
              <a:path w="318" h="235" extrusionOk="0">
                <a:moveTo>
                  <a:pt x="159" y="1"/>
                </a:moveTo>
                <a:cubicBezTo>
                  <a:pt x="112" y="1"/>
                  <a:pt x="63" y="62"/>
                  <a:pt x="0" y="109"/>
                </a:cubicBezTo>
                <a:cubicBezTo>
                  <a:pt x="63" y="172"/>
                  <a:pt x="112" y="235"/>
                  <a:pt x="159" y="235"/>
                </a:cubicBezTo>
                <a:cubicBezTo>
                  <a:pt x="165" y="235"/>
                  <a:pt x="171" y="234"/>
                  <a:pt x="176" y="232"/>
                </a:cubicBezTo>
                <a:cubicBezTo>
                  <a:pt x="230" y="215"/>
                  <a:pt x="265" y="144"/>
                  <a:pt x="317" y="91"/>
                </a:cubicBezTo>
                <a:cubicBezTo>
                  <a:pt x="265" y="56"/>
                  <a:pt x="230" y="4"/>
                  <a:pt x="176" y="4"/>
                </a:cubicBezTo>
                <a:cubicBezTo>
                  <a:pt x="171" y="2"/>
                  <a:pt x="165" y="1"/>
                  <a:pt x="15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6"/>
          <p:cNvSpPr/>
          <p:nvPr/>
        </p:nvSpPr>
        <p:spPr>
          <a:xfrm>
            <a:off x="8625225" y="4865889"/>
            <a:ext cx="7343" cy="8414"/>
          </a:xfrm>
          <a:custGeom>
            <a:avLst/>
            <a:gdLst/>
            <a:ahLst/>
            <a:cxnLst/>
            <a:rect l="l" t="t" r="r" b="b"/>
            <a:pathLst>
              <a:path w="247" h="283" extrusionOk="0">
                <a:moveTo>
                  <a:pt x="124" y="1"/>
                </a:moveTo>
                <a:cubicBezTo>
                  <a:pt x="71" y="88"/>
                  <a:pt x="0" y="142"/>
                  <a:pt x="0" y="177"/>
                </a:cubicBezTo>
                <a:cubicBezTo>
                  <a:pt x="19" y="229"/>
                  <a:pt x="89" y="264"/>
                  <a:pt x="160" y="282"/>
                </a:cubicBezTo>
                <a:cubicBezTo>
                  <a:pt x="176" y="282"/>
                  <a:pt x="247" y="212"/>
                  <a:pt x="247" y="177"/>
                </a:cubicBezTo>
                <a:cubicBezTo>
                  <a:pt x="230" y="123"/>
                  <a:pt x="176" y="71"/>
                  <a:pt x="1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6"/>
          <p:cNvSpPr/>
          <p:nvPr/>
        </p:nvSpPr>
        <p:spPr>
          <a:xfrm>
            <a:off x="8448331" y="4916638"/>
            <a:ext cx="6868" cy="7908"/>
          </a:xfrm>
          <a:custGeom>
            <a:avLst/>
            <a:gdLst/>
            <a:ahLst/>
            <a:cxnLst/>
            <a:rect l="l" t="t" r="r" b="b"/>
            <a:pathLst>
              <a:path w="231" h="266" extrusionOk="0">
                <a:moveTo>
                  <a:pt x="89" y="1"/>
                </a:moveTo>
                <a:cubicBezTo>
                  <a:pt x="54" y="71"/>
                  <a:pt x="1" y="125"/>
                  <a:pt x="19" y="160"/>
                </a:cubicBezTo>
                <a:cubicBezTo>
                  <a:pt x="19" y="195"/>
                  <a:pt x="89" y="230"/>
                  <a:pt x="125" y="265"/>
                </a:cubicBezTo>
                <a:cubicBezTo>
                  <a:pt x="160" y="212"/>
                  <a:pt x="195" y="160"/>
                  <a:pt x="212" y="106"/>
                </a:cubicBezTo>
                <a:cubicBezTo>
                  <a:pt x="230" y="89"/>
                  <a:pt x="142" y="54"/>
                  <a:pt x="8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6"/>
          <p:cNvSpPr/>
          <p:nvPr/>
        </p:nvSpPr>
        <p:spPr>
          <a:xfrm>
            <a:off x="8471372" y="4912446"/>
            <a:ext cx="7343" cy="6303"/>
          </a:xfrm>
          <a:custGeom>
            <a:avLst/>
            <a:gdLst/>
            <a:ahLst/>
            <a:cxnLst/>
            <a:rect l="l" t="t" r="r" b="b"/>
            <a:pathLst>
              <a:path w="247" h="212" extrusionOk="0">
                <a:moveTo>
                  <a:pt x="106" y="1"/>
                </a:moveTo>
                <a:cubicBezTo>
                  <a:pt x="54" y="1"/>
                  <a:pt x="0" y="71"/>
                  <a:pt x="0" y="106"/>
                </a:cubicBezTo>
                <a:cubicBezTo>
                  <a:pt x="0" y="142"/>
                  <a:pt x="54" y="195"/>
                  <a:pt x="106" y="212"/>
                </a:cubicBezTo>
                <a:cubicBezTo>
                  <a:pt x="141" y="212"/>
                  <a:pt x="176" y="160"/>
                  <a:pt x="247" y="106"/>
                </a:cubicBezTo>
                <a:cubicBezTo>
                  <a:pt x="176" y="54"/>
                  <a:pt x="141" y="1"/>
                  <a:pt x="10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6"/>
          <p:cNvSpPr/>
          <p:nvPr/>
        </p:nvSpPr>
        <p:spPr>
          <a:xfrm>
            <a:off x="4173841" y="4881051"/>
            <a:ext cx="181621" cy="177458"/>
          </a:xfrm>
          <a:custGeom>
            <a:avLst/>
            <a:gdLst/>
            <a:ahLst/>
            <a:cxnLst/>
            <a:rect l="l" t="t" r="r" b="b"/>
            <a:pathLst>
              <a:path w="6109" h="5969" extrusionOk="0">
                <a:moveTo>
                  <a:pt x="3345" y="1"/>
                </a:moveTo>
                <a:lnTo>
                  <a:pt x="3345" y="1"/>
                </a:lnTo>
                <a:cubicBezTo>
                  <a:pt x="3363" y="36"/>
                  <a:pt x="3380" y="71"/>
                  <a:pt x="3398" y="89"/>
                </a:cubicBezTo>
                <a:cubicBezTo>
                  <a:pt x="3485" y="336"/>
                  <a:pt x="3521" y="582"/>
                  <a:pt x="3556" y="829"/>
                </a:cubicBezTo>
                <a:cubicBezTo>
                  <a:pt x="3574" y="864"/>
                  <a:pt x="3574" y="881"/>
                  <a:pt x="3574" y="916"/>
                </a:cubicBezTo>
                <a:cubicBezTo>
                  <a:pt x="3609" y="1110"/>
                  <a:pt x="3626" y="1322"/>
                  <a:pt x="3661" y="1550"/>
                </a:cubicBezTo>
                <a:cubicBezTo>
                  <a:pt x="3802" y="1568"/>
                  <a:pt x="3943" y="1568"/>
                  <a:pt x="4084" y="1585"/>
                </a:cubicBezTo>
                <a:cubicBezTo>
                  <a:pt x="4067" y="1514"/>
                  <a:pt x="4067" y="1444"/>
                  <a:pt x="4049" y="1392"/>
                </a:cubicBezTo>
                <a:cubicBezTo>
                  <a:pt x="4049" y="1357"/>
                  <a:pt x="4032" y="1338"/>
                  <a:pt x="4032" y="1303"/>
                </a:cubicBezTo>
                <a:cubicBezTo>
                  <a:pt x="3997" y="1057"/>
                  <a:pt x="3961" y="793"/>
                  <a:pt x="3873" y="564"/>
                </a:cubicBezTo>
                <a:cubicBezTo>
                  <a:pt x="3715" y="212"/>
                  <a:pt x="3539" y="19"/>
                  <a:pt x="3345" y="1"/>
                </a:cubicBezTo>
                <a:close/>
                <a:moveTo>
                  <a:pt x="0" y="2782"/>
                </a:moveTo>
                <a:lnTo>
                  <a:pt x="0" y="2782"/>
                </a:lnTo>
                <a:cubicBezTo>
                  <a:pt x="35" y="2852"/>
                  <a:pt x="71" y="2906"/>
                  <a:pt x="124" y="2976"/>
                </a:cubicBezTo>
                <a:cubicBezTo>
                  <a:pt x="194" y="3063"/>
                  <a:pt x="300" y="3134"/>
                  <a:pt x="406" y="3204"/>
                </a:cubicBezTo>
                <a:cubicBezTo>
                  <a:pt x="423" y="3169"/>
                  <a:pt x="441" y="3134"/>
                  <a:pt x="458" y="3082"/>
                </a:cubicBezTo>
                <a:cubicBezTo>
                  <a:pt x="317" y="2993"/>
                  <a:pt x="194" y="2923"/>
                  <a:pt x="89" y="2835"/>
                </a:cubicBezTo>
                <a:cubicBezTo>
                  <a:pt x="54" y="2817"/>
                  <a:pt x="35" y="2800"/>
                  <a:pt x="0" y="2782"/>
                </a:cubicBezTo>
                <a:close/>
                <a:moveTo>
                  <a:pt x="564" y="2712"/>
                </a:moveTo>
                <a:lnTo>
                  <a:pt x="564" y="2712"/>
                </a:lnTo>
                <a:cubicBezTo>
                  <a:pt x="810" y="2836"/>
                  <a:pt x="863" y="3028"/>
                  <a:pt x="775" y="3275"/>
                </a:cubicBezTo>
                <a:cubicBezTo>
                  <a:pt x="880" y="3028"/>
                  <a:pt x="810" y="2836"/>
                  <a:pt x="564" y="2712"/>
                </a:cubicBezTo>
                <a:close/>
                <a:moveTo>
                  <a:pt x="1936" y="4596"/>
                </a:moveTo>
                <a:cubicBezTo>
                  <a:pt x="1690" y="4772"/>
                  <a:pt x="1479" y="4965"/>
                  <a:pt x="1251" y="5105"/>
                </a:cubicBezTo>
                <a:cubicBezTo>
                  <a:pt x="1091" y="5211"/>
                  <a:pt x="915" y="5281"/>
                  <a:pt x="739" y="5317"/>
                </a:cubicBezTo>
                <a:lnTo>
                  <a:pt x="723" y="5317"/>
                </a:lnTo>
                <a:lnTo>
                  <a:pt x="723" y="5335"/>
                </a:lnTo>
                <a:lnTo>
                  <a:pt x="528" y="5335"/>
                </a:lnTo>
                <a:cubicBezTo>
                  <a:pt x="546" y="5440"/>
                  <a:pt x="563" y="5528"/>
                  <a:pt x="617" y="5598"/>
                </a:cubicBezTo>
                <a:cubicBezTo>
                  <a:pt x="723" y="5739"/>
                  <a:pt x="863" y="5809"/>
                  <a:pt x="1056" y="5809"/>
                </a:cubicBezTo>
                <a:cubicBezTo>
                  <a:pt x="1110" y="5809"/>
                  <a:pt x="1162" y="5809"/>
                  <a:pt x="1215" y="5793"/>
                </a:cubicBezTo>
                <a:cubicBezTo>
                  <a:pt x="1391" y="5757"/>
                  <a:pt x="1567" y="5669"/>
                  <a:pt x="1708" y="5581"/>
                </a:cubicBezTo>
                <a:cubicBezTo>
                  <a:pt x="1919" y="5440"/>
                  <a:pt x="2131" y="5281"/>
                  <a:pt x="2324" y="5124"/>
                </a:cubicBezTo>
                <a:cubicBezTo>
                  <a:pt x="2183" y="4965"/>
                  <a:pt x="2060" y="4772"/>
                  <a:pt x="1936" y="4596"/>
                </a:cubicBezTo>
                <a:close/>
                <a:moveTo>
                  <a:pt x="5527" y="2378"/>
                </a:moveTo>
                <a:cubicBezTo>
                  <a:pt x="5546" y="2395"/>
                  <a:pt x="5546" y="2413"/>
                  <a:pt x="5546" y="2430"/>
                </a:cubicBezTo>
                <a:cubicBezTo>
                  <a:pt x="5546" y="2571"/>
                  <a:pt x="5475" y="2711"/>
                  <a:pt x="5334" y="2852"/>
                </a:cubicBezTo>
                <a:cubicBezTo>
                  <a:pt x="5088" y="3063"/>
                  <a:pt x="4788" y="3223"/>
                  <a:pt x="4489" y="3380"/>
                </a:cubicBezTo>
                <a:cubicBezTo>
                  <a:pt x="4313" y="3469"/>
                  <a:pt x="4102" y="3504"/>
                  <a:pt x="3891" y="3556"/>
                </a:cubicBezTo>
                <a:cubicBezTo>
                  <a:pt x="3891" y="3768"/>
                  <a:pt x="3908" y="3962"/>
                  <a:pt x="3908" y="4155"/>
                </a:cubicBezTo>
                <a:cubicBezTo>
                  <a:pt x="3908" y="4314"/>
                  <a:pt x="3891" y="4455"/>
                  <a:pt x="3891" y="4596"/>
                </a:cubicBezTo>
                <a:cubicBezTo>
                  <a:pt x="3873" y="4965"/>
                  <a:pt x="3821" y="5317"/>
                  <a:pt x="3398" y="5457"/>
                </a:cubicBezTo>
                <a:lnTo>
                  <a:pt x="3380" y="5457"/>
                </a:lnTo>
                <a:cubicBezTo>
                  <a:pt x="3292" y="5493"/>
                  <a:pt x="3204" y="5511"/>
                  <a:pt x="3116" y="5511"/>
                </a:cubicBezTo>
                <a:cubicBezTo>
                  <a:pt x="2922" y="5493"/>
                  <a:pt x="2746" y="5440"/>
                  <a:pt x="2588" y="5352"/>
                </a:cubicBezTo>
                <a:lnTo>
                  <a:pt x="2588" y="5352"/>
                </a:lnTo>
                <a:cubicBezTo>
                  <a:pt x="2676" y="5457"/>
                  <a:pt x="2746" y="5546"/>
                  <a:pt x="2852" y="5652"/>
                </a:cubicBezTo>
                <a:cubicBezTo>
                  <a:pt x="3063" y="5845"/>
                  <a:pt x="3309" y="5969"/>
                  <a:pt x="3574" y="5969"/>
                </a:cubicBezTo>
                <a:cubicBezTo>
                  <a:pt x="3680" y="5969"/>
                  <a:pt x="3767" y="5950"/>
                  <a:pt x="3873" y="5933"/>
                </a:cubicBezTo>
                <a:cubicBezTo>
                  <a:pt x="4295" y="5793"/>
                  <a:pt x="4349" y="5422"/>
                  <a:pt x="4366" y="5070"/>
                </a:cubicBezTo>
                <a:cubicBezTo>
                  <a:pt x="4384" y="4736"/>
                  <a:pt x="4366" y="4401"/>
                  <a:pt x="4366" y="4032"/>
                </a:cubicBezTo>
                <a:cubicBezTo>
                  <a:pt x="4577" y="3962"/>
                  <a:pt x="4788" y="3944"/>
                  <a:pt x="4947" y="3856"/>
                </a:cubicBezTo>
                <a:cubicBezTo>
                  <a:pt x="5246" y="3697"/>
                  <a:pt x="5563" y="3539"/>
                  <a:pt x="5792" y="3310"/>
                </a:cubicBezTo>
                <a:cubicBezTo>
                  <a:pt x="6109" y="3028"/>
                  <a:pt x="6074" y="2694"/>
                  <a:pt x="5722" y="2483"/>
                </a:cubicBezTo>
                <a:cubicBezTo>
                  <a:pt x="5651" y="2448"/>
                  <a:pt x="5598" y="2413"/>
                  <a:pt x="5527" y="23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6"/>
          <p:cNvSpPr/>
          <p:nvPr/>
        </p:nvSpPr>
        <p:spPr>
          <a:xfrm>
            <a:off x="4404100" y="4881051"/>
            <a:ext cx="178499" cy="177458"/>
          </a:xfrm>
          <a:custGeom>
            <a:avLst/>
            <a:gdLst/>
            <a:ahLst/>
            <a:cxnLst/>
            <a:rect l="l" t="t" r="r" b="b"/>
            <a:pathLst>
              <a:path w="6004" h="5969" extrusionOk="0">
                <a:moveTo>
                  <a:pt x="3345" y="1"/>
                </a:moveTo>
                <a:lnTo>
                  <a:pt x="3345" y="1"/>
                </a:lnTo>
                <a:cubicBezTo>
                  <a:pt x="3380" y="36"/>
                  <a:pt x="3398" y="89"/>
                  <a:pt x="3415" y="125"/>
                </a:cubicBezTo>
                <a:cubicBezTo>
                  <a:pt x="3521" y="371"/>
                  <a:pt x="3539" y="634"/>
                  <a:pt x="3591" y="899"/>
                </a:cubicBezTo>
                <a:cubicBezTo>
                  <a:pt x="3591" y="951"/>
                  <a:pt x="3609" y="1005"/>
                  <a:pt x="3609" y="1057"/>
                </a:cubicBezTo>
                <a:lnTo>
                  <a:pt x="3662" y="1533"/>
                </a:lnTo>
                <a:cubicBezTo>
                  <a:pt x="3802" y="1568"/>
                  <a:pt x="3943" y="1585"/>
                  <a:pt x="4084" y="1603"/>
                </a:cubicBezTo>
                <a:lnTo>
                  <a:pt x="4084" y="1533"/>
                </a:lnTo>
                <a:cubicBezTo>
                  <a:pt x="4067" y="1462"/>
                  <a:pt x="4067" y="1409"/>
                  <a:pt x="4049" y="1357"/>
                </a:cubicBezTo>
                <a:cubicBezTo>
                  <a:pt x="4014" y="1110"/>
                  <a:pt x="3978" y="829"/>
                  <a:pt x="3873" y="599"/>
                </a:cubicBezTo>
                <a:cubicBezTo>
                  <a:pt x="3715" y="230"/>
                  <a:pt x="3556" y="19"/>
                  <a:pt x="3345" y="1"/>
                </a:cubicBezTo>
                <a:close/>
                <a:moveTo>
                  <a:pt x="0" y="2800"/>
                </a:moveTo>
                <a:lnTo>
                  <a:pt x="0" y="2800"/>
                </a:lnTo>
                <a:cubicBezTo>
                  <a:pt x="89" y="2958"/>
                  <a:pt x="211" y="3099"/>
                  <a:pt x="387" y="3204"/>
                </a:cubicBezTo>
                <a:cubicBezTo>
                  <a:pt x="387" y="3223"/>
                  <a:pt x="406" y="3223"/>
                  <a:pt x="406" y="3223"/>
                </a:cubicBezTo>
                <a:cubicBezTo>
                  <a:pt x="423" y="3169"/>
                  <a:pt x="441" y="3117"/>
                  <a:pt x="476" y="3063"/>
                </a:cubicBezTo>
                <a:cubicBezTo>
                  <a:pt x="300" y="2976"/>
                  <a:pt x="141" y="2887"/>
                  <a:pt x="0" y="2800"/>
                </a:cubicBezTo>
                <a:close/>
                <a:moveTo>
                  <a:pt x="1937" y="4612"/>
                </a:moveTo>
                <a:cubicBezTo>
                  <a:pt x="1620" y="4824"/>
                  <a:pt x="1373" y="5053"/>
                  <a:pt x="1075" y="5211"/>
                </a:cubicBezTo>
                <a:lnTo>
                  <a:pt x="1056" y="5211"/>
                </a:lnTo>
                <a:cubicBezTo>
                  <a:pt x="899" y="5300"/>
                  <a:pt x="740" y="5352"/>
                  <a:pt x="599" y="5352"/>
                </a:cubicBezTo>
                <a:lnTo>
                  <a:pt x="547" y="5352"/>
                </a:lnTo>
                <a:cubicBezTo>
                  <a:pt x="564" y="5493"/>
                  <a:pt x="634" y="5598"/>
                  <a:pt x="704" y="5669"/>
                </a:cubicBezTo>
                <a:cubicBezTo>
                  <a:pt x="793" y="5774"/>
                  <a:pt x="916" y="5809"/>
                  <a:pt x="1056" y="5809"/>
                </a:cubicBezTo>
                <a:cubicBezTo>
                  <a:pt x="1197" y="5809"/>
                  <a:pt x="1373" y="5774"/>
                  <a:pt x="1549" y="5669"/>
                </a:cubicBezTo>
                <a:cubicBezTo>
                  <a:pt x="1814" y="5528"/>
                  <a:pt x="2060" y="5335"/>
                  <a:pt x="2342" y="5124"/>
                </a:cubicBezTo>
                <a:cubicBezTo>
                  <a:pt x="2201" y="4983"/>
                  <a:pt x="2077" y="4788"/>
                  <a:pt x="1937" y="4612"/>
                </a:cubicBezTo>
                <a:close/>
                <a:moveTo>
                  <a:pt x="5492" y="2307"/>
                </a:moveTo>
                <a:cubicBezTo>
                  <a:pt x="5511" y="2342"/>
                  <a:pt x="5511" y="2395"/>
                  <a:pt x="5511" y="2448"/>
                </a:cubicBezTo>
                <a:lnTo>
                  <a:pt x="5511" y="2483"/>
                </a:lnTo>
                <a:cubicBezTo>
                  <a:pt x="5511" y="2852"/>
                  <a:pt x="5175" y="3063"/>
                  <a:pt x="4877" y="3223"/>
                </a:cubicBezTo>
                <a:cubicBezTo>
                  <a:pt x="4577" y="3363"/>
                  <a:pt x="4243" y="3451"/>
                  <a:pt x="3891" y="3575"/>
                </a:cubicBezTo>
                <a:cubicBezTo>
                  <a:pt x="3891" y="3786"/>
                  <a:pt x="3908" y="3979"/>
                  <a:pt x="3908" y="4190"/>
                </a:cubicBezTo>
                <a:cubicBezTo>
                  <a:pt x="3908" y="4331"/>
                  <a:pt x="3891" y="4472"/>
                  <a:pt x="3891" y="4631"/>
                </a:cubicBezTo>
                <a:cubicBezTo>
                  <a:pt x="3891" y="4983"/>
                  <a:pt x="3802" y="5317"/>
                  <a:pt x="3433" y="5457"/>
                </a:cubicBezTo>
                <a:lnTo>
                  <a:pt x="3415" y="5457"/>
                </a:lnTo>
                <a:cubicBezTo>
                  <a:pt x="3310" y="5493"/>
                  <a:pt x="3222" y="5511"/>
                  <a:pt x="3117" y="5511"/>
                </a:cubicBezTo>
                <a:cubicBezTo>
                  <a:pt x="2941" y="5511"/>
                  <a:pt x="2765" y="5440"/>
                  <a:pt x="2605" y="5335"/>
                </a:cubicBezTo>
                <a:lnTo>
                  <a:pt x="2605" y="5335"/>
                </a:lnTo>
                <a:cubicBezTo>
                  <a:pt x="2694" y="5476"/>
                  <a:pt x="2800" y="5598"/>
                  <a:pt x="2905" y="5687"/>
                </a:cubicBezTo>
                <a:cubicBezTo>
                  <a:pt x="3117" y="5863"/>
                  <a:pt x="3345" y="5969"/>
                  <a:pt x="3591" y="5969"/>
                </a:cubicBezTo>
                <a:cubicBezTo>
                  <a:pt x="3697" y="5969"/>
                  <a:pt x="3785" y="5950"/>
                  <a:pt x="3891" y="5915"/>
                </a:cubicBezTo>
                <a:cubicBezTo>
                  <a:pt x="4278" y="5774"/>
                  <a:pt x="4349" y="5440"/>
                  <a:pt x="4366" y="5105"/>
                </a:cubicBezTo>
                <a:cubicBezTo>
                  <a:pt x="4384" y="4753"/>
                  <a:pt x="4366" y="4384"/>
                  <a:pt x="4366" y="4049"/>
                </a:cubicBezTo>
                <a:cubicBezTo>
                  <a:pt x="4718" y="3927"/>
                  <a:pt x="5053" y="3838"/>
                  <a:pt x="5335" y="3680"/>
                </a:cubicBezTo>
                <a:cubicBezTo>
                  <a:pt x="5668" y="3521"/>
                  <a:pt x="6003" y="3310"/>
                  <a:pt x="5985" y="2906"/>
                </a:cubicBezTo>
                <a:cubicBezTo>
                  <a:pt x="5968" y="2589"/>
                  <a:pt x="5757" y="2413"/>
                  <a:pt x="5492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6"/>
          <p:cNvSpPr/>
          <p:nvPr/>
        </p:nvSpPr>
        <p:spPr>
          <a:xfrm>
            <a:off x="4634894" y="4881051"/>
            <a:ext cx="178469" cy="177458"/>
          </a:xfrm>
          <a:custGeom>
            <a:avLst/>
            <a:gdLst/>
            <a:ahLst/>
            <a:cxnLst/>
            <a:rect l="l" t="t" r="r" b="b"/>
            <a:pathLst>
              <a:path w="6003" h="5969" extrusionOk="0">
                <a:moveTo>
                  <a:pt x="3169" y="442"/>
                </a:moveTo>
                <a:cubicBezTo>
                  <a:pt x="3256" y="759"/>
                  <a:pt x="3256" y="1111"/>
                  <a:pt x="3256" y="1444"/>
                </a:cubicBezTo>
                <a:cubicBezTo>
                  <a:pt x="3256" y="1092"/>
                  <a:pt x="3256" y="759"/>
                  <a:pt x="3169" y="442"/>
                </a:cubicBezTo>
                <a:close/>
                <a:moveTo>
                  <a:pt x="3345" y="1"/>
                </a:moveTo>
                <a:lnTo>
                  <a:pt x="3345" y="1"/>
                </a:lnTo>
                <a:cubicBezTo>
                  <a:pt x="3362" y="36"/>
                  <a:pt x="3380" y="71"/>
                  <a:pt x="3380" y="106"/>
                </a:cubicBezTo>
                <a:cubicBezTo>
                  <a:pt x="3503" y="353"/>
                  <a:pt x="3521" y="653"/>
                  <a:pt x="3573" y="916"/>
                </a:cubicBezTo>
                <a:cubicBezTo>
                  <a:pt x="3592" y="1057"/>
                  <a:pt x="3608" y="1181"/>
                  <a:pt x="3627" y="1303"/>
                </a:cubicBezTo>
                <a:cubicBezTo>
                  <a:pt x="3627" y="1392"/>
                  <a:pt x="3644" y="1462"/>
                  <a:pt x="3644" y="1533"/>
                </a:cubicBezTo>
                <a:cubicBezTo>
                  <a:pt x="3785" y="1568"/>
                  <a:pt x="3925" y="1585"/>
                  <a:pt x="4066" y="1603"/>
                </a:cubicBezTo>
                <a:cubicBezTo>
                  <a:pt x="4066" y="1533"/>
                  <a:pt x="4049" y="1462"/>
                  <a:pt x="4049" y="1392"/>
                </a:cubicBezTo>
                <a:cubicBezTo>
                  <a:pt x="3996" y="1110"/>
                  <a:pt x="3961" y="829"/>
                  <a:pt x="3855" y="582"/>
                </a:cubicBezTo>
                <a:cubicBezTo>
                  <a:pt x="3697" y="212"/>
                  <a:pt x="3538" y="19"/>
                  <a:pt x="3345" y="1"/>
                </a:cubicBezTo>
                <a:close/>
                <a:moveTo>
                  <a:pt x="1" y="2800"/>
                </a:moveTo>
                <a:lnTo>
                  <a:pt x="1" y="2800"/>
                </a:lnTo>
                <a:cubicBezTo>
                  <a:pt x="53" y="2958"/>
                  <a:pt x="194" y="3082"/>
                  <a:pt x="353" y="3187"/>
                </a:cubicBezTo>
                <a:cubicBezTo>
                  <a:pt x="370" y="3204"/>
                  <a:pt x="388" y="3204"/>
                  <a:pt x="405" y="3223"/>
                </a:cubicBezTo>
                <a:cubicBezTo>
                  <a:pt x="405" y="3169"/>
                  <a:pt x="423" y="3117"/>
                  <a:pt x="458" y="3063"/>
                </a:cubicBezTo>
                <a:cubicBezTo>
                  <a:pt x="282" y="2958"/>
                  <a:pt x="123" y="2887"/>
                  <a:pt x="1" y="2800"/>
                </a:cubicBezTo>
                <a:close/>
                <a:moveTo>
                  <a:pt x="1919" y="4596"/>
                </a:moveTo>
                <a:cubicBezTo>
                  <a:pt x="1672" y="4772"/>
                  <a:pt x="1461" y="4965"/>
                  <a:pt x="1233" y="5105"/>
                </a:cubicBezTo>
                <a:cubicBezTo>
                  <a:pt x="1233" y="5124"/>
                  <a:pt x="1215" y="5124"/>
                  <a:pt x="1215" y="5124"/>
                </a:cubicBezTo>
                <a:lnTo>
                  <a:pt x="1198" y="5124"/>
                </a:lnTo>
                <a:cubicBezTo>
                  <a:pt x="1022" y="5246"/>
                  <a:pt x="827" y="5352"/>
                  <a:pt x="634" y="5352"/>
                </a:cubicBezTo>
                <a:lnTo>
                  <a:pt x="616" y="5352"/>
                </a:lnTo>
                <a:cubicBezTo>
                  <a:pt x="581" y="5352"/>
                  <a:pt x="546" y="5335"/>
                  <a:pt x="494" y="5335"/>
                </a:cubicBezTo>
                <a:cubicBezTo>
                  <a:pt x="529" y="5476"/>
                  <a:pt x="599" y="5617"/>
                  <a:pt x="757" y="5722"/>
                </a:cubicBezTo>
                <a:cubicBezTo>
                  <a:pt x="775" y="5722"/>
                  <a:pt x="775" y="5739"/>
                  <a:pt x="792" y="5739"/>
                </a:cubicBezTo>
                <a:cubicBezTo>
                  <a:pt x="898" y="5793"/>
                  <a:pt x="1003" y="5809"/>
                  <a:pt x="1092" y="5809"/>
                </a:cubicBezTo>
                <a:cubicBezTo>
                  <a:pt x="1303" y="5809"/>
                  <a:pt x="1514" y="5704"/>
                  <a:pt x="1707" y="5581"/>
                </a:cubicBezTo>
                <a:cubicBezTo>
                  <a:pt x="1902" y="5440"/>
                  <a:pt x="2113" y="5281"/>
                  <a:pt x="2324" y="5124"/>
                </a:cubicBezTo>
                <a:cubicBezTo>
                  <a:pt x="2165" y="4965"/>
                  <a:pt x="2043" y="4772"/>
                  <a:pt x="1919" y="4596"/>
                </a:cubicBezTo>
                <a:close/>
                <a:moveTo>
                  <a:pt x="5474" y="2307"/>
                </a:moveTo>
                <a:lnTo>
                  <a:pt x="5474" y="2307"/>
                </a:lnTo>
                <a:cubicBezTo>
                  <a:pt x="5493" y="2342"/>
                  <a:pt x="5493" y="2378"/>
                  <a:pt x="5493" y="2413"/>
                </a:cubicBezTo>
                <a:lnTo>
                  <a:pt x="5493" y="2483"/>
                </a:lnTo>
                <a:cubicBezTo>
                  <a:pt x="5493" y="2887"/>
                  <a:pt x="5122" y="3099"/>
                  <a:pt x="4770" y="3258"/>
                </a:cubicBezTo>
                <a:cubicBezTo>
                  <a:pt x="4507" y="3380"/>
                  <a:pt x="4225" y="3451"/>
                  <a:pt x="3890" y="3575"/>
                </a:cubicBezTo>
                <a:lnTo>
                  <a:pt x="3890" y="4173"/>
                </a:lnTo>
                <a:cubicBezTo>
                  <a:pt x="3890" y="4314"/>
                  <a:pt x="3890" y="4455"/>
                  <a:pt x="3873" y="4612"/>
                </a:cubicBezTo>
                <a:cubicBezTo>
                  <a:pt x="3873" y="4948"/>
                  <a:pt x="3820" y="5300"/>
                  <a:pt x="3432" y="5440"/>
                </a:cubicBezTo>
                <a:cubicBezTo>
                  <a:pt x="3327" y="5493"/>
                  <a:pt x="3204" y="5511"/>
                  <a:pt x="3099" y="5511"/>
                </a:cubicBezTo>
                <a:cubicBezTo>
                  <a:pt x="2923" y="5511"/>
                  <a:pt x="2747" y="5440"/>
                  <a:pt x="2588" y="5352"/>
                </a:cubicBezTo>
                <a:lnTo>
                  <a:pt x="2588" y="5352"/>
                </a:lnTo>
                <a:cubicBezTo>
                  <a:pt x="2658" y="5440"/>
                  <a:pt x="2747" y="5546"/>
                  <a:pt x="2834" y="5633"/>
                </a:cubicBezTo>
                <a:cubicBezTo>
                  <a:pt x="3045" y="5845"/>
                  <a:pt x="3292" y="5969"/>
                  <a:pt x="3573" y="5969"/>
                </a:cubicBezTo>
                <a:cubicBezTo>
                  <a:pt x="3679" y="5969"/>
                  <a:pt x="3785" y="5950"/>
                  <a:pt x="3908" y="5915"/>
                </a:cubicBezTo>
                <a:cubicBezTo>
                  <a:pt x="4277" y="5757"/>
                  <a:pt x="4348" y="5422"/>
                  <a:pt x="4348" y="5070"/>
                </a:cubicBezTo>
                <a:cubicBezTo>
                  <a:pt x="4366" y="4718"/>
                  <a:pt x="4348" y="4384"/>
                  <a:pt x="4348" y="4032"/>
                </a:cubicBezTo>
                <a:cubicBezTo>
                  <a:pt x="4683" y="3927"/>
                  <a:pt x="4981" y="3856"/>
                  <a:pt x="5246" y="3732"/>
                </a:cubicBezTo>
                <a:cubicBezTo>
                  <a:pt x="5598" y="3556"/>
                  <a:pt x="6002" y="3345"/>
                  <a:pt x="5967" y="2887"/>
                </a:cubicBezTo>
                <a:cubicBezTo>
                  <a:pt x="5950" y="2571"/>
                  <a:pt x="5739" y="2413"/>
                  <a:pt x="5474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6"/>
          <p:cNvSpPr/>
          <p:nvPr/>
        </p:nvSpPr>
        <p:spPr>
          <a:xfrm>
            <a:off x="4865153" y="4881051"/>
            <a:ext cx="181621" cy="177458"/>
          </a:xfrm>
          <a:custGeom>
            <a:avLst/>
            <a:gdLst/>
            <a:ahLst/>
            <a:cxnLst/>
            <a:rect l="l" t="t" r="r" b="b"/>
            <a:pathLst>
              <a:path w="6109" h="5969" extrusionOk="0">
                <a:moveTo>
                  <a:pt x="3345" y="1"/>
                </a:moveTo>
                <a:cubicBezTo>
                  <a:pt x="3362" y="54"/>
                  <a:pt x="3397" y="89"/>
                  <a:pt x="3416" y="141"/>
                </a:cubicBezTo>
                <a:cubicBezTo>
                  <a:pt x="3503" y="388"/>
                  <a:pt x="3521" y="653"/>
                  <a:pt x="3573" y="916"/>
                </a:cubicBezTo>
                <a:cubicBezTo>
                  <a:pt x="3609" y="1110"/>
                  <a:pt x="3627" y="1322"/>
                  <a:pt x="3662" y="1550"/>
                </a:cubicBezTo>
                <a:lnTo>
                  <a:pt x="3679" y="1550"/>
                </a:lnTo>
                <a:cubicBezTo>
                  <a:pt x="3820" y="1568"/>
                  <a:pt x="3944" y="1568"/>
                  <a:pt x="4085" y="1585"/>
                </a:cubicBezTo>
                <a:cubicBezTo>
                  <a:pt x="4066" y="1514"/>
                  <a:pt x="4049" y="1444"/>
                  <a:pt x="4049" y="1374"/>
                </a:cubicBezTo>
                <a:cubicBezTo>
                  <a:pt x="3996" y="1127"/>
                  <a:pt x="3979" y="864"/>
                  <a:pt x="3873" y="617"/>
                </a:cubicBezTo>
                <a:cubicBezTo>
                  <a:pt x="3714" y="230"/>
                  <a:pt x="3557" y="19"/>
                  <a:pt x="3345" y="1"/>
                </a:cubicBezTo>
                <a:close/>
                <a:moveTo>
                  <a:pt x="1" y="2782"/>
                </a:moveTo>
                <a:cubicBezTo>
                  <a:pt x="36" y="2852"/>
                  <a:pt x="71" y="2906"/>
                  <a:pt x="123" y="2976"/>
                </a:cubicBezTo>
                <a:cubicBezTo>
                  <a:pt x="194" y="3063"/>
                  <a:pt x="299" y="3134"/>
                  <a:pt x="405" y="3204"/>
                </a:cubicBezTo>
                <a:cubicBezTo>
                  <a:pt x="423" y="3169"/>
                  <a:pt x="440" y="3134"/>
                  <a:pt x="458" y="3082"/>
                </a:cubicBezTo>
                <a:cubicBezTo>
                  <a:pt x="318" y="2993"/>
                  <a:pt x="194" y="2923"/>
                  <a:pt x="71" y="2835"/>
                </a:cubicBezTo>
                <a:cubicBezTo>
                  <a:pt x="53" y="2817"/>
                  <a:pt x="36" y="2800"/>
                  <a:pt x="1" y="2782"/>
                </a:cubicBezTo>
                <a:close/>
                <a:moveTo>
                  <a:pt x="968" y="4824"/>
                </a:moveTo>
                <a:cubicBezTo>
                  <a:pt x="961" y="4831"/>
                  <a:pt x="954" y="4838"/>
                  <a:pt x="947" y="4844"/>
                </a:cubicBezTo>
                <a:lnTo>
                  <a:pt x="947" y="4844"/>
                </a:lnTo>
                <a:cubicBezTo>
                  <a:pt x="960" y="4837"/>
                  <a:pt x="973" y="4831"/>
                  <a:pt x="987" y="4824"/>
                </a:cubicBezTo>
                <a:close/>
                <a:moveTo>
                  <a:pt x="947" y="4844"/>
                </a:moveTo>
                <a:lnTo>
                  <a:pt x="947" y="4844"/>
                </a:lnTo>
                <a:cubicBezTo>
                  <a:pt x="895" y="4873"/>
                  <a:pt x="849" y="4901"/>
                  <a:pt x="792" y="4929"/>
                </a:cubicBezTo>
                <a:cubicBezTo>
                  <a:pt x="853" y="4915"/>
                  <a:pt x="901" y="4886"/>
                  <a:pt x="947" y="4844"/>
                </a:cubicBezTo>
                <a:close/>
                <a:moveTo>
                  <a:pt x="1919" y="4596"/>
                </a:moveTo>
                <a:cubicBezTo>
                  <a:pt x="1691" y="4772"/>
                  <a:pt x="1479" y="4965"/>
                  <a:pt x="1250" y="5105"/>
                </a:cubicBezTo>
                <a:cubicBezTo>
                  <a:pt x="1092" y="5194"/>
                  <a:pt x="916" y="5281"/>
                  <a:pt x="740" y="5317"/>
                </a:cubicBezTo>
                <a:cubicBezTo>
                  <a:pt x="687" y="5335"/>
                  <a:pt x="634" y="5335"/>
                  <a:pt x="581" y="5335"/>
                </a:cubicBezTo>
                <a:lnTo>
                  <a:pt x="529" y="5335"/>
                </a:lnTo>
                <a:cubicBezTo>
                  <a:pt x="546" y="5581"/>
                  <a:pt x="687" y="5739"/>
                  <a:pt x="898" y="5793"/>
                </a:cubicBezTo>
                <a:cubicBezTo>
                  <a:pt x="951" y="5793"/>
                  <a:pt x="1003" y="5809"/>
                  <a:pt x="1057" y="5809"/>
                </a:cubicBezTo>
                <a:cubicBezTo>
                  <a:pt x="1109" y="5809"/>
                  <a:pt x="1144" y="5809"/>
                  <a:pt x="1198" y="5793"/>
                </a:cubicBezTo>
                <a:cubicBezTo>
                  <a:pt x="1374" y="5757"/>
                  <a:pt x="1567" y="5669"/>
                  <a:pt x="1708" y="5581"/>
                </a:cubicBezTo>
                <a:cubicBezTo>
                  <a:pt x="1919" y="5440"/>
                  <a:pt x="2113" y="5281"/>
                  <a:pt x="2324" y="5124"/>
                </a:cubicBezTo>
                <a:cubicBezTo>
                  <a:pt x="2165" y="4965"/>
                  <a:pt x="2060" y="4772"/>
                  <a:pt x="1919" y="4596"/>
                </a:cubicBezTo>
                <a:close/>
                <a:moveTo>
                  <a:pt x="5528" y="2378"/>
                </a:moveTo>
                <a:lnTo>
                  <a:pt x="5528" y="2430"/>
                </a:lnTo>
                <a:cubicBezTo>
                  <a:pt x="5528" y="2571"/>
                  <a:pt x="5458" y="2711"/>
                  <a:pt x="5317" y="2852"/>
                </a:cubicBezTo>
                <a:cubicBezTo>
                  <a:pt x="5087" y="3063"/>
                  <a:pt x="4770" y="3223"/>
                  <a:pt x="4472" y="3380"/>
                </a:cubicBezTo>
                <a:cubicBezTo>
                  <a:pt x="4313" y="3469"/>
                  <a:pt x="4101" y="3504"/>
                  <a:pt x="3890" y="3556"/>
                </a:cubicBezTo>
                <a:lnTo>
                  <a:pt x="3890" y="4173"/>
                </a:lnTo>
                <a:lnTo>
                  <a:pt x="3890" y="4596"/>
                </a:lnTo>
                <a:cubicBezTo>
                  <a:pt x="3873" y="4965"/>
                  <a:pt x="3820" y="5317"/>
                  <a:pt x="3397" y="5457"/>
                </a:cubicBezTo>
                <a:lnTo>
                  <a:pt x="3380" y="5457"/>
                </a:lnTo>
                <a:cubicBezTo>
                  <a:pt x="3292" y="5493"/>
                  <a:pt x="3186" y="5511"/>
                  <a:pt x="3099" y="5511"/>
                </a:cubicBezTo>
                <a:cubicBezTo>
                  <a:pt x="2923" y="5493"/>
                  <a:pt x="2747" y="5440"/>
                  <a:pt x="2588" y="5352"/>
                </a:cubicBezTo>
                <a:lnTo>
                  <a:pt x="2588" y="5352"/>
                </a:lnTo>
                <a:cubicBezTo>
                  <a:pt x="2676" y="5457"/>
                  <a:pt x="2747" y="5546"/>
                  <a:pt x="2834" y="5652"/>
                </a:cubicBezTo>
                <a:cubicBezTo>
                  <a:pt x="3045" y="5845"/>
                  <a:pt x="3292" y="5969"/>
                  <a:pt x="3573" y="5969"/>
                </a:cubicBezTo>
                <a:cubicBezTo>
                  <a:pt x="3662" y="5969"/>
                  <a:pt x="3768" y="5950"/>
                  <a:pt x="3873" y="5933"/>
                </a:cubicBezTo>
                <a:cubicBezTo>
                  <a:pt x="4278" y="5793"/>
                  <a:pt x="4348" y="5422"/>
                  <a:pt x="4348" y="5070"/>
                </a:cubicBezTo>
                <a:cubicBezTo>
                  <a:pt x="4366" y="4736"/>
                  <a:pt x="4366" y="4384"/>
                  <a:pt x="4366" y="4032"/>
                </a:cubicBezTo>
                <a:cubicBezTo>
                  <a:pt x="4559" y="3962"/>
                  <a:pt x="4770" y="3944"/>
                  <a:pt x="4946" y="3856"/>
                </a:cubicBezTo>
                <a:cubicBezTo>
                  <a:pt x="5246" y="3697"/>
                  <a:pt x="5545" y="3539"/>
                  <a:pt x="5791" y="3310"/>
                </a:cubicBezTo>
                <a:cubicBezTo>
                  <a:pt x="6108" y="3028"/>
                  <a:pt x="6073" y="2694"/>
                  <a:pt x="5704" y="2483"/>
                </a:cubicBezTo>
                <a:cubicBezTo>
                  <a:pt x="5651" y="2448"/>
                  <a:pt x="5598" y="2413"/>
                  <a:pt x="5528" y="23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6"/>
          <p:cNvSpPr/>
          <p:nvPr/>
        </p:nvSpPr>
        <p:spPr>
          <a:xfrm>
            <a:off x="5095411" y="4881051"/>
            <a:ext cx="178469" cy="177458"/>
          </a:xfrm>
          <a:custGeom>
            <a:avLst/>
            <a:gdLst/>
            <a:ahLst/>
            <a:cxnLst/>
            <a:rect l="l" t="t" r="r" b="b"/>
            <a:pathLst>
              <a:path w="6003" h="5969" extrusionOk="0">
                <a:moveTo>
                  <a:pt x="3345" y="1"/>
                </a:moveTo>
                <a:lnTo>
                  <a:pt x="3345" y="1"/>
                </a:lnTo>
                <a:cubicBezTo>
                  <a:pt x="3381" y="71"/>
                  <a:pt x="3416" y="141"/>
                  <a:pt x="3451" y="230"/>
                </a:cubicBezTo>
                <a:cubicBezTo>
                  <a:pt x="3521" y="458"/>
                  <a:pt x="3538" y="705"/>
                  <a:pt x="3574" y="951"/>
                </a:cubicBezTo>
                <a:cubicBezTo>
                  <a:pt x="3609" y="1145"/>
                  <a:pt x="3627" y="1338"/>
                  <a:pt x="3662" y="1533"/>
                </a:cubicBezTo>
                <a:cubicBezTo>
                  <a:pt x="3714" y="1550"/>
                  <a:pt x="3785" y="1550"/>
                  <a:pt x="3838" y="1568"/>
                </a:cubicBezTo>
                <a:cubicBezTo>
                  <a:pt x="3926" y="1585"/>
                  <a:pt x="3996" y="1585"/>
                  <a:pt x="4085" y="1603"/>
                </a:cubicBezTo>
                <a:cubicBezTo>
                  <a:pt x="4066" y="1533"/>
                  <a:pt x="4066" y="1479"/>
                  <a:pt x="4050" y="1409"/>
                </a:cubicBezTo>
                <a:cubicBezTo>
                  <a:pt x="4014" y="1181"/>
                  <a:pt x="3996" y="916"/>
                  <a:pt x="3909" y="705"/>
                </a:cubicBezTo>
                <a:cubicBezTo>
                  <a:pt x="3750" y="247"/>
                  <a:pt x="3574" y="19"/>
                  <a:pt x="3345" y="1"/>
                </a:cubicBezTo>
                <a:close/>
                <a:moveTo>
                  <a:pt x="4" y="2362"/>
                </a:moveTo>
                <a:lnTo>
                  <a:pt x="4" y="2362"/>
                </a:lnTo>
                <a:cubicBezTo>
                  <a:pt x="109" y="2449"/>
                  <a:pt x="230" y="2519"/>
                  <a:pt x="335" y="2589"/>
                </a:cubicBezTo>
                <a:cubicBezTo>
                  <a:pt x="635" y="2747"/>
                  <a:pt x="775" y="2835"/>
                  <a:pt x="811" y="2958"/>
                </a:cubicBezTo>
                <a:cubicBezTo>
                  <a:pt x="775" y="2835"/>
                  <a:pt x="635" y="2747"/>
                  <a:pt x="353" y="2589"/>
                </a:cubicBezTo>
                <a:cubicBezTo>
                  <a:pt x="230" y="2519"/>
                  <a:pt x="109" y="2449"/>
                  <a:pt x="4" y="2362"/>
                </a:cubicBezTo>
                <a:close/>
                <a:moveTo>
                  <a:pt x="1" y="2800"/>
                </a:moveTo>
                <a:lnTo>
                  <a:pt x="1" y="2800"/>
                </a:lnTo>
                <a:cubicBezTo>
                  <a:pt x="71" y="2958"/>
                  <a:pt x="212" y="3099"/>
                  <a:pt x="388" y="3204"/>
                </a:cubicBezTo>
                <a:cubicBezTo>
                  <a:pt x="388" y="3223"/>
                  <a:pt x="388" y="3223"/>
                  <a:pt x="405" y="3223"/>
                </a:cubicBezTo>
                <a:lnTo>
                  <a:pt x="459" y="3063"/>
                </a:lnTo>
                <a:cubicBezTo>
                  <a:pt x="299" y="2976"/>
                  <a:pt x="142" y="2887"/>
                  <a:pt x="1" y="2800"/>
                </a:cubicBezTo>
                <a:close/>
                <a:moveTo>
                  <a:pt x="1919" y="4596"/>
                </a:moveTo>
                <a:cubicBezTo>
                  <a:pt x="1761" y="4736"/>
                  <a:pt x="1585" y="4877"/>
                  <a:pt x="1409" y="5000"/>
                </a:cubicBezTo>
                <a:cubicBezTo>
                  <a:pt x="1215" y="5124"/>
                  <a:pt x="1022" y="5246"/>
                  <a:pt x="811" y="5317"/>
                </a:cubicBezTo>
                <a:cubicBezTo>
                  <a:pt x="740" y="5335"/>
                  <a:pt x="652" y="5335"/>
                  <a:pt x="581" y="5335"/>
                </a:cubicBezTo>
                <a:lnTo>
                  <a:pt x="529" y="5335"/>
                </a:lnTo>
                <a:cubicBezTo>
                  <a:pt x="581" y="5633"/>
                  <a:pt x="775" y="5809"/>
                  <a:pt x="1057" y="5809"/>
                </a:cubicBezTo>
                <a:cubicBezTo>
                  <a:pt x="1127" y="5809"/>
                  <a:pt x="1215" y="5809"/>
                  <a:pt x="1285" y="5774"/>
                </a:cubicBezTo>
                <a:cubicBezTo>
                  <a:pt x="1496" y="5722"/>
                  <a:pt x="1691" y="5581"/>
                  <a:pt x="1884" y="5476"/>
                </a:cubicBezTo>
                <a:cubicBezTo>
                  <a:pt x="2043" y="5370"/>
                  <a:pt x="2184" y="5229"/>
                  <a:pt x="2324" y="5124"/>
                </a:cubicBezTo>
                <a:cubicBezTo>
                  <a:pt x="2184" y="4965"/>
                  <a:pt x="2060" y="4788"/>
                  <a:pt x="1919" y="4596"/>
                </a:cubicBezTo>
                <a:close/>
                <a:moveTo>
                  <a:pt x="5493" y="2307"/>
                </a:moveTo>
                <a:cubicBezTo>
                  <a:pt x="5493" y="2342"/>
                  <a:pt x="5510" y="2395"/>
                  <a:pt x="5510" y="2430"/>
                </a:cubicBezTo>
                <a:lnTo>
                  <a:pt x="5510" y="2483"/>
                </a:lnTo>
                <a:cubicBezTo>
                  <a:pt x="5510" y="2852"/>
                  <a:pt x="5176" y="3063"/>
                  <a:pt x="4876" y="3204"/>
                </a:cubicBezTo>
                <a:cubicBezTo>
                  <a:pt x="4559" y="3363"/>
                  <a:pt x="4242" y="3451"/>
                  <a:pt x="3890" y="3575"/>
                </a:cubicBezTo>
                <a:lnTo>
                  <a:pt x="3890" y="4190"/>
                </a:lnTo>
                <a:lnTo>
                  <a:pt x="3890" y="4631"/>
                </a:lnTo>
                <a:cubicBezTo>
                  <a:pt x="3873" y="4983"/>
                  <a:pt x="3803" y="5300"/>
                  <a:pt x="3433" y="5440"/>
                </a:cubicBezTo>
                <a:lnTo>
                  <a:pt x="3416" y="5440"/>
                </a:lnTo>
                <a:lnTo>
                  <a:pt x="3416" y="5457"/>
                </a:lnTo>
                <a:cubicBezTo>
                  <a:pt x="3310" y="5493"/>
                  <a:pt x="3205" y="5511"/>
                  <a:pt x="3116" y="5511"/>
                </a:cubicBezTo>
                <a:lnTo>
                  <a:pt x="3099" y="5511"/>
                </a:lnTo>
                <a:cubicBezTo>
                  <a:pt x="2923" y="5511"/>
                  <a:pt x="2764" y="5440"/>
                  <a:pt x="2606" y="5352"/>
                </a:cubicBezTo>
                <a:lnTo>
                  <a:pt x="2606" y="5352"/>
                </a:lnTo>
                <a:cubicBezTo>
                  <a:pt x="2693" y="5476"/>
                  <a:pt x="2799" y="5598"/>
                  <a:pt x="2905" y="5687"/>
                </a:cubicBezTo>
                <a:cubicBezTo>
                  <a:pt x="3099" y="5863"/>
                  <a:pt x="3327" y="5969"/>
                  <a:pt x="3574" y="5969"/>
                </a:cubicBezTo>
                <a:cubicBezTo>
                  <a:pt x="3679" y="5969"/>
                  <a:pt x="3785" y="5950"/>
                  <a:pt x="3890" y="5915"/>
                </a:cubicBezTo>
                <a:cubicBezTo>
                  <a:pt x="4278" y="5774"/>
                  <a:pt x="4348" y="5440"/>
                  <a:pt x="4348" y="5088"/>
                </a:cubicBezTo>
                <a:cubicBezTo>
                  <a:pt x="4366" y="4753"/>
                  <a:pt x="4366" y="4420"/>
                  <a:pt x="4366" y="4049"/>
                </a:cubicBezTo>
                <a:cubicBezTo>
                  <a:pt x="4718" y="3927"/>
                  <a:pt x="5035" y="3838"/>
                  <a:pt x="5334" y="3680"/>
                </a:cubicBezTo>
                <a:cubicBezTo>
                  <a:pt x="5651" y="3521"/>
                  <a:pt x="6003" y="3310"/>
                  <a:pt x="5986" y="2906"/>
                </a:cubicBezTo>
                <a:cubicBezTo>
                  <a:pt x="5967" y="2589"/>
                  <a:pt x="5739" y="2413"/>
                  <a:pt x="5493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6"/>
          <p:cNvSpPr/>
          <p:nvPr/>
        </p:nvSpPr>
        <p:spPr>
          <a:xfrm>
            <a:off x="5078138" y="4867167"/>
            <a:ext cx="181650" cy="177429"/>
          </a:xfrm>
          <a:custGeom>
            <a:avLst/>
            <a:gdLst/>
            <a:ahLst/>
            <a:cxnLst/>
            <a:rect l="l" t="t" r="r" b="b"/>
            <a:pathLst>
              <a:path w="6110" h="5968" extrusionOk="0">
                <a:moveTo>
                  <a:pt x="3380" y="275"/>
                </a:moveTo>
                <a:cubicBezTo>
                  <a:pt x="3962" y="908"/>
                  <a:pt x="3802" y="1665"/>
                  <a:pt x="3873" y="2369"/>
                </a:cubicBezTo>
                <a:cubicBezTo>
                  <a:pt x="3997" y="2387"/>
                  <a:pt x="4138" y="2387"/>
                  <a:pt x="4278" y="2387"/>
                </a:cubicBezTo>
                <a:cubicBezTo>
                  <a:pt x="4471" y="2387"/>
                  <a:pt x="4666" y="2387"/>
                  <a:pt x="4859" y="2404"/>
                </a:cubicBezTo>
                <a:cubicBezTo>
                  <a:pt x="4929" y="2422"/>
                  <a:pt x="4983" y="2422"/>
                  <a:pt x="5053" y="2439"/>
                </a:cubicBezTo>
                <a:cubicBezTo>
                  <a:pt x="5088" y="2457"/>
                  <a:pt x="5123" y="2457"/>
                  <a:pt x="5159" y="2474"/>
                </a:cubicBezTo>
                <a:lnTo>
                  <a:pt x="5316" y="2528"/>
                </a:lnTo>
                <a:lnTo>
                  <a:pt x="5316" y="2545"/>
                </a:lnTo>
                <a:cubicBezTo>
                  <a:pt x="5370" y="2563"/>
                  <a:pt x="5405" y="2580"/>
                  <a:pt x="5457" y="2615"/>
                </a:cubicBezTo>
                <a:cubicBezTo>
                  <a:pt x="5511" y="2633"/>
                  <a:pt x="5563" y="2686"/>
                  <a:pt x="5616" y="2739"/>
                </a:cubicBezTo>
                <a:lnTo>
                  <a:pt x="5739" y="2862"/>
                </a:lnTo>
                <a:cubicBezTo>
                  <a:pt x="5651" y="3161"/>
                  <a:pt x="5422" y="3302"/>
                  <a:pt x="5194" y="3408"/>
                </a:cubicBezTo>
                <a:cubicBezTo>
                  <a:pt x="5018" y="3478"/>
                  <a:pt x="4823" y="3530"/>
                  <a:pt x="4647" y="3584"/>
                </a:cubicBezTo>
                <a:cubicBezTo>
                  <a:pt x="4067" y="3742"/>
                  <a:pt x="4084" y="3742"/>
                  <a:pt x="4102" y="4340"/>
                </a:cubicBezTo>
                <a:cubicBezTo>
                  <a:pt x="4138" y="4640"/>
                  <a:pt x="4138" y="4939"/>
                  <a:pt x="4084" y="5239"/>
                </a:cubicBezTo>
                <a:cubicBezTo>
                  <a:pt x="4057" y="5493"/>
                  <a:pt x="3939" y="5605"/>
                  <a:pt x="3737" y="5605"/>
                </a:cubicBezTo>
                <a:cubicBezTo>
                  <a:pt x="3673" y="5605"/>
                  <a:pt x="3601" y="5594"/>
                  <a:pt x="3521" y="5572"/>
                </a:cubicBezTo>
                <a:cubicBezTo>
                  <a:pt x="3239" y="5485"/>
                  <a:pt x="3063" y="5274"/>
                  <a:pt x="2922" y="5027"/>
                </a:cubicBezTo>
                <a:cubicBezTo>
                  <a:pt x="2835" y="4833"/>
                  <a:pt x="2765" y="4657"/>
                  <a:pt x="2641" y="4411"/>
                </a:cubicBezTo>
                <a:cubicBezTo>
                  <a:pt x="2483" y="4551"/>
                  <a:pt x="2394" y="4640"/>
                  <a:pt x="2289" y="4727"/>
                </a:cubicBezTo>
                <a:cubicBezTo>
                  <a:pt x="1990" y="4957"/>
                  <a:pt x="1725" y="5220"/>
                  <a:pt x="1392" y="5396"/>
                </a:cubicBezTo>
                <a:cubicBezTo>
                  <a:pt x="1318" y="5435"/>
                  <a:pt x="1252" y="5454"/>
                  <a:pt x="1194" y="5454"/>
                </a:cubicBezTo>
                <a:cubicBezTo>
                  <a:pt x="1045" y="5454"/>
                  <a:pt x="961" y="5327"/>
                  <a:pt x="986" y="5098"/>
                </a:cubicBezTo>
                <a:cubicBezTo>
                  <a:pt x="1040" y="4746"/>
                  <a:pt x="1127" y="4375"/>
                  <a:pt x="1251" y="4023"/>
                </a:cubicBezTo>
                <a:cubicBezTo>
                  <a:pt x="1479" y="3373"/>
                  <a:pt x="1479" y="3390"/>
                  <a:pt x="916" y="3056"/>
                </a:cubicBezTo>
                <a:cubicBezTo>
                  <a:pt x="669" y="2897"/>
                  <a:pt x="335" y="2756"/>
                  <a:pt x="441" y="2387"/>
                </a:cubicBezTo>
                <a:cubicBezTo>
                  <a:pt x="547" y="2070"/>
                  <a:pt x="880" y="2087"/>
                  <a:pt x="1162" y="2070"/>
                </a:cubicBezTo>
                <a:lnTo>
                  <a:pt x="1655" y="2070"/>
                </a:lnTo>
                <a:cubicBezTo>
                  <a:pt x="1831" y="2087"/>
                  <a:pt x="1990" y="2105"/>
                  <a:pt x="2183" y="2122"/>
                </a:cubicBezTo>
                <a:cubicBezTo>
                  <a:pt x="2359" y="1366"/>
                  <a:pt x="2765" y="768"/>
                  <a:pt x="3380" y="275"/>
                </a:cubicBezTo>
                <a:close/>
                <a:moveTo>
                  <a:pt x="3432" y="0"/>
                </a:moveTo>
                <a:cubicBezTo>
                  <a:pt x="3242" y="0"/>
                  <a:pt x="3024" y="151"/>
                  <a:pt x="2765" y="451"/>
                </a:cubicBezTo>
                <a:cubicBezTo>
                  <a:pt x="2429" y="855"/>
                  <a:pt x="2166" y="1313"/>
                  <a:pt x="1849" y="1770"/>
                </a:cubicBezTo>
                <a:cubicBezTo>
                  <a:pt x="1755" y="1770"/>
                  <a:pt x="1638" y="1763"/>
                  <a:pt x="1518" y="1763"/>
                </a:cubicBezTo>
                <a:cubicBezTo>
                  <a:pt x="1458" y="1763"/>
                  <a:pt x="1397" y="1765"/>
                  <a:pt x="1338" y="1770"/>
                </a:cubicBezTo>
                <a:cubicBezTo>
                  <a:pt x="1127" y="1789"/>
                  <a:pt x="916" y="1789"/>
                  <a:pt x="723" y="1841"/>
                </a:cubicBezTo>
                <a:cubicBezTo>
                  <a:pt x="423" y="1894"/>
                  <a:pt x="141" y="2017"/>
                  <a:pt x="71" y="2369"/>
                </a:cubicBezTo>
                <a:cubicBezTo>
                  <a:pt x="0" y="2739"/>
                  <a:pt x="195" y="3002"/>
                  <a:pt x="493" y="3214"/>
                </a:cubicBezTo>
                <a:cubicBezTo>
                  <a:pt x="652" y="3319"/>
                  <a:pt x="845" y="3425"/>
                  <a:pt x="1040" y="3530"/>
                </a:cubicBezTo>
                <a:cubicBezTo>
                  <a:pt x="951" y="3795"/>
                  <a:pt x="845" y="4042"/>
                  <a:pt x="775" y="4288"/>
                </a:cubicBezTo>
                <a:cubicBezTo>
                  <a:pt x="704" y="4605"/>
                  <a:pt x="634" y="4922"/>
                  <a:pt x="634" y="5220"/>
                </a:cubicBezTo>
                <a:cubicBezTo>
                  <a:pt x="634" y="5591"/>
                  <a:pt x="845" y="5802"/>
                  <a:pt x="1162" y="5802"/>
                </a:cubicBezTo>
                <a:cubicBezTo>
                  <a:pt x="1233" y="5802"/>
                  <a:pt x="1321" y="5802"/>
                  <a:pt x="1392" y="5784"/>
                </a:cubicBezTo>
                <a:cubicBezTo>
                  <a:pt x="1603" y="5713"/>
                  <a:pt x="1796" y="5591"/>
                  <a:pt x="1990" y="5467"/>
                </a:cubicBezTo>
                <a:cubicBezTo>
                  <a:pt x="2166" y="5344"/>
                  <a:pt x="2342" y="5203"/>
                  <a:pt x="2500" y="5063"/>
                </a:cubicBezTo>
                <a:cubicBezTo>
                  <a:pt x="2694" y="5291"/>
                  <a:pt x="2817" y="5520"/>
                  <a:pt x="3011" y="5696"/>
                </a:cubicBezTo>
                <a:cubicBezTo>
                  <a:pt x="3211" y="5858"/>
                  <a:pt x="3436" y="5967"/>
                  <a:pt x="3688" y="5967"/>
                </a:cubicBezTo>
                <a:cubicBezTo>
                  <a:pt x="3792" y="5967"/>
                  <a:pt x="3901" y="5949"/>
                  <a:pt x="4014" y="5907"/>
                </a:cubicBezTo>
                <a:cubicBezTo>
                  <a:pt x="4384" y="5767"/>
                  <a:pt x="4454" y="5450"/>
                  <a:pt x="4471" y="5098"/>
                </a:cubicBezTo>
                <a:cubicBezTo>
                  <a:pt x="4490" y="4763"/>
                  <a:pt x="4471" y="4429"/>
                  <a:pt x="4471" y="4042"/>
                </a:cubicBezTo>
                <a:cubicBezTo>
                  <a:pt x="4823" y="3918"/>
                  <a:pt x="5140" y="3830"/>
                  <a:pt x="5457" y="3671"/>
                </a:cubicBezTo>
                <a:cubicBezTo>
                  <a:pt x="5757" y="3514"/>
                  <a:pt x="6109" y="3302"/>
                  <a:pt x="6091" y="2897"/>
                </a:cubicBezTo>
                <a:cubicBezTo>
                  <a:pt x="6074" y="2474"/>
                  <a:pt x="5668" y="2298"/>
                  <a:pt x="5316" y="2193"/>
                </a:cubicBezTo>
                <a:cubicBezTo>
                  <a:pt x="5035" y="2122"/>
                  <a:pt x="4736" y="2087"/>
                  <a:pt x="4419" y="2035"/>
                </a:cubicBezTo>
                <a:cubicBezTo>
                  <a:pt x="4366" y="2017"/>
                  <a:pt x="4295" y="2017"/>
                  <a:pt x="4243" y="2000"/>
                </a:cubicBezTo>
                <a:cubicBezTo>
                  <a:pt x="4208" y="1805"/>
                  <a:pt x="4190" y="1612"/>
                  <a:pt x="4155" y="1418"/>
                </a:cubicBezTo>
                <a:cubicBezTo>
                  <a:pt x="4119" y="1172"/>
                  <a:pt x="4102" y="925"/>
                  <a:pt x="4032" y="697"/>
                </a:cubicBezTo>
                <a:cubicBezTo>
                  <a:pt x="3857" y="230"/>
                  <a:pt x="3666" y="0"/>
                  <a:pt x="34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6"/>
          <p:cNvSpPr/>
          <p:nvPr/>
        </p:nvSpPr>
        <p:spPr>
          <a:xfrm>
            <a:off x="5088098" y="4875313"/>
            <a:ext cx="160661" cy="158491"/>
          </a:xfrm>
          <a:custGeom>
            <a:avLst/>
            <a:gdLst/>
            <a:ahLst/>
            <a:cxnLst/>
            <a:rect l="l" t="t" r="r" b="b"/>
            <a:pathLst>
              <a:path w="5404" h="5331" extrusionOk="0">
                <a:moveTo>
                  <a:pt x="3045" y="1"/>
                </a:moveTo>
                <a:cubicBezTo>
                  <a:pt x="2430" y="494"/>
                  <a:pt x="2024" y="1092"/>
                  <a:pt x="1848" y="1848"/>
                </a:cubicBezTo>
                <a:cubicBezTo>
                  <a:pt x="1655" y="1831"/>
                  <a:pt x="1496" y="1813"/>
                  <a:pt x="1320" y="1796"/>
                </a:cubicBezTo>
                <a:cubicBezTo>
                  <a:pt x="1162" y="1796"/>
                  <a:pt x="986" y="1796"/>
                  <a:pt x="827" y="1813"/>
                </a:cubicBezTo>
                <a:cubicBezTo>
                  <a:pt x="545" y="1831"/>
                  <a:pt x="193" y="1796"/>
                  <a:pt x="106" y="2113"/>
                </a:cubicBezTo>
                <a:cubicBezTo>
                  <a:pt x="0" y="2482"/>
                  <a:pt x="334" y="2623"/>
                  <a:pt x="599" y="2782"/>
                </a:cubicBezTo>
                <a:cubicBezTo>
                  <a:pt x="1144" y="3116"/>
                  <a:pt x="1144" y="3099"/>
                  <a:pt x="916" y="3749"/>
                </a:cubicBezTo>
                <a:cubicBezTo>
                  <a:pt x="792" y="4101"/>
                  <a:pt x="686" y="4472"/>
                  <a:pt x="651" y="4824"/>
                </a:cubicBezTo>
                <a:cubicBezTo>
                  <a:pt x="626" y="5053"/>
                  <a:pt x="720" y="5180"/>
                  <a:pt x="867" y="5180"/>
                </a:cubicBezTo>
                <a:cubicBezTo>
                  <a:pt x="924" y="5180"/>
                  <a:pt x="988" y="5161"/>
                  <a:pt x="1057" y="5122"/>
                </a:cubicBezTo>
                <a:cubicBezTo>
                  <a:pt x="1390" y="4946"/>
                  <a:pt x="1655" y="4683"/>
                  <a:pt x="1954" y="4453"/>
                </a:cubicBezTo>
                <a:cubicBezTo>
                  <a:pt x="2059" y="4366"/>
                  <a:pt x="2148" y="4277"/>
                  <a:pt x="2306" y="4137"/>
                </a:cubicBezTo>
                <a:cubicBezTo>
                  <a:pt x="2430" y="4383"/>
                  <a:pt x="2500" y="4559"/>
                  <a:pt x="2587" y="4735"/>
                </a:cubicBezTo>
                <a:cubicBezTo>
                  <a:pt x="2728" y="5000"/>
                  <a:pt x="2887" y="5211"/>
                  <a:pt x="3186" y="5298"/>
                </a:cubicBezTo>
                <a:cubicBezTo>
                  <a:pt x="3266" y="5320"/>
                  <a:pt x="3338" y="5331"/>
                  <a:pt x="3402" y="5331"/>
                </a:cubicBezTo>
                <a:cubicBezTo>
                  <a:pt x="3605" y="5331"/>
                  <a:pt x="3727" y="5219"/>
                  <a:pt x="3767" y="4965"/>
                </a:cubicBezTo>
                <a:cubicBezTo>
                  <a:pt x="3803" y="4665"/>
                  <a:pt x="3803" y="4366"/>
                  <a:pt x="3784" y="4066"/>
                </a:cubicBezTo>
                <a:cubicBezTo>
                  <a:pt x="3749" y="3468"/>
                  <a:pt x="3732" y="3468"/>
                  <a:pt x="4312" y="3310"/>
                </a:cubicBezTo>
                <a:cubicBezTo>
                  <a:pt x="4488" y="3256"/>
                  <a:pt x="4683" y="3204"/>
                  <a:pt x="4859" y="3134"/>
                </a:cubicBezTo>
                <a:cubicBezTo>
                  <a:pt x="5087" y="3028"/>
                  <a:pt x="5316" y="2887"/>
                  <a:pt x="5404" y="2588"/>
                </a:cubicBezTo>
                <a:cubicBezTo>
                  <a:pt x="4894" y="1989"/>
                  <a:pt x="4190" y="2130"/>
                  <a:pt x="3538" y="2095"/>
                </a:cubicBezTo>
                <a:cubicBezTo>
                  <a:pt x="3467" y="1391"/>
                  <a:pt x="3627" y="634"/>
                  <a:pt x="30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6"/>
          <p:cNvSpPr/>
          <p:nvPr/>
        </p:nvSpPr>
        <p:spPr>
          <a:xfrm>
            <a:off x="4844728" y="4867018"/>
            <a:ext cx="187923" cy="177637"/>
          </a:xfrm>
          <a:custGeom>
            <a:avLst/>
            <a:gdLst/>
            <a:ahLst/>
            <a:cxnLst/>
            <a:rect l="l" t="t" r="r" b="b"/>
            <a:pathLst>
              <a:path w="6321" h="5975" extrusionOk="0">
                <a:moveTo>
                  <a:pt x="3486" y="297"/>
                </a:moveTo>
                <a:cubicBezTo>
                  <a:pt x="4103" y="895"/>
                  <a:pt x="3873" y="1670"/>
                  <a:pt x="3979" y="2392"/>
                </a:cubicBezTo>
                <a:lnTo>
                  <a:pt x="4225" y="2392"/>
                </a:lnTo>
                <a:cubicBezTo>
                  <a:pt x="4319" y="2392"/>
                  <a:pt x="4413" y="2384"/>
                  <a:pt x="4507" y="2384"/>
                </a:cubicBezTo>
                <a:cubicBezTo>
                  <a:pt x="4554" y="2384"/>
                  <a:pt x="4601" y="2386"/>
                  <a:pt x="4648" y="2392"/>
                </a:cubicBezTo>
                <a:cubicBezTo>
                  <a:pt x="4701" y="2392"/>
                  <a:pt x="4753" y="2392"/>
                  <a:pt x="4807" y="2409"/>
                </a:cubicBezTo>
                <a:lnTo>
                  <a:pt x="4894" y="2409"/>
                </a:lnTo>
                <a:cubicBezTo>
                  <a:pt x="4965" y="2409"/>
                  <a:pt x="5053" y="2427"/>
                  <a:pt x="5124" y="2444"/>
                </a:cubicBezTo>
                <a:cubicBezTo>
                  <a:pt x="5159" y="2462"/>
                  <a:pt x="5176" y="2462"/>
                  <a:pt x="5211" y="2479"/>
                </a:cubicBezTo>
                <a:cubicBezTo>
                  <a:pt x="5317" y="2498"/>
                  <a:pt x="5422" y="2550"/>
                  <a:pt x="5528" y="2603"/>
                </a:cubicBezTo>
                <a:cubicBezTo>
                  <a:pt x="5581" y="2620"/>
                  <a:pt x="5633" y="2674"/>
                  <a:pt x="5687" y="2709"/>
                </a:cubicBezTo>
                <a:cubicBezTo>
                  <a:pt x="5739" y="2744"/>
                  <a:pt x="5793" y="2796"/>
                  <a:pt x="5845" y="2850"/>
                </a:cubicBezTo>
                <a:cubicBezTo>
                  <a:pt x="5739" y="3183"/>
                  <a:pt x="5511" y="3307"/>
                  <a:pt x="5264" y="3430"/>
                </a:cubicBezTo>
                <a:cubicBezTo>
                  <a:pt x="5124" y="3500"/>
                  <a:pt x="4948" y="3535"/>
                  <a:pt x="4788" y="3571"/>
                </a:cubicBezTo>
                <a:cubicBezTo>
                  <a:pt x="4173" y="3747"/>
                  <a:pt x="4173" y="3747"/>
                  <a:pt x="4208" y="4363"/>
                </a:cubicBezTo>
                <a:cubicBezTo>
                  <a:pt x="4244" y="4662"/>
                  <a:pt x="4244" y="4962"/>
                  <a:pt x="4190" y="5260"/>
                </a:cubicBezTo>
                <a:cubicBezTo>
                  <a:pt x="4149" y="5510"/>
                  <a:pt x="4031" y="5618"/>
                  <a:pt x="3836" y="5618"/>
                </a:cubicBezTo>
                <a:cubicBezTo>
                  <a:pt x="3783" y="5618"/>
                  <a:pt x="3725" y="5611"/>
                  <a:pt x="3662" y="5596"/>
                </a:cubicBezTo>
                <a:cubicBezTo>
                  <a:pt x="3345" y="5507"/>
                  <a:pt x="3169" y="5279"/>
                  <a:pt x="3028" y="4997"/>
                </a:cubicBezTo>
                <a:cubicBezTo>
                  <a:pt x="2923" y="4821"/>
                  <a:pt x="2852" y="4645"/>
                  <a:pt x="2730" y="4399"/>
                </a:cubicBezTo>
                <a:cubicBezTo>
                  <a:pt x="2571" y="4556"/>
                  <a:pt x="2483" y="4662"/>
                  <a:pt x="2378" y="4751"/>
                </a:cubicBezTo>
                <a:cubicBezTo>
                  <a:pt x="2237" y="4856"/>
                  <a:pt x="2078" y="4979"/>
                  <a:pt x="1937" y="5103"/>
                </a:cubicBezTo>
                <a:cubicBezTo>
                  <a:pt x="1850" y="5173"/>
                  <a:pt x="1761" y="5244"/>
                  <a:pt x="1655" y="5296"/>
                </a:cubicBezTo>
                <a:cubicBezTo>
                  <a:pt x="1603" y="5349"/>
                  <a:pt x="1550" y="5384"/>
                  <a:pt x="1479" y="5401"/>
                </a:cubicBezTo>
                <a:cubicBezTo>
                  <a:pt x="1409" y="5442"/>
                  <a:pt x="1344" y="5460"/>
                  <a:pt x="1288" y="5460"/>
                </a:cubicBezTo>
                <a:cubicBezTo>
                  <a:pt x="1149" y="5460"/>
                  <a:pt x="1067" y="5344"/>
                  <a:pt x="1092" y="5155"/>
                </a:cubicBezTo>
                <a:cubicBezTo>
                  <a:pt x="1110" y="4838"/>
                  <a:pt x="1216" y="4521"/>
                  <a:pt x="1286" y="4223"/>
                </a:cubicBezTo>
                <a:cubicBezTo>
                  <a:pt x="1338" y="4064"/>
                  <a:pt x="1392" y="3906"/>
                  <a:pt x="1462" y="3747"/>
                </a:cubicBezTo>
                <a:cubicBezTo>
                  <a:pt x="1568" y="3500"/>
                  <a:pt x="1479" y="3307"/>
                  <a:pt x="1251" y="3183"/>
                </a:cubicBezTo>
                <a:cubicBezTo>
                  <a:pt x="1075" y="3078"/>
                  <a:pt x="881" y="2990"/>
                  <a:pt x="740" y="2850"/>
                </a:cubicBezTo>
                <a:cubicBezTo>
                  <a:pt x="617" y="2761"/>
                  <a:pt x="512" y="2550"/>
                  <a:pt x="547" y="2427"/>
                </a:cubicBezTo>
                <a:cubicBezTo>
                  <a:pt x="582" y="2322"/>
                  <a:pt x="758" y="2146"/>
                  <a:pt x="899" y="2146"/>
                </a:cubicBezTo>
                <a:cubicBezTo>
                  <a:pt x="1123" y="2128"/>
                  <a:pt x="1348" y="2123"/>
                  <a:pt x="1579" y="2123"/>
                </a:cubicBezTo>
                <a:cubicBezTo>
                  <a:pt x="1802" y="2123"/>
                  <a:pt x="2031" y="2127"/>
                  <a:pt x="2272" y="2127"/>
                </a:cubicBezTo>
                <a:cubicBezTo>
                  <a:pt x="2465" y="1406"/>
                  <a:pt x="2835" y="773"/>
                  <a:pt x="3486" y="297"/>
                </a:cubicBezTo>
                <a:close/>
                <a:moveTo>
                  <a:pt x="3524" y="1"/>
                </a:moveTo>
                <a:cubicBezTo>
                  <a:pt x="3348" y="1"/>
                  <a:pt x="3151" y="134"/>
                  <a:pt x="2923" y="402"/>
                </a:cubicBezTo>
                <a:cubicBezTo>
                  <a:pt x="2571" y="808"/>
                  <a:pt x="2307" y="1265"/>
                  <a:pt x="1955" y="1775"/>
                </a:cubicBezTo>
                <a:cubicBezTo>
                  <a:pt x="1849" y="1775"/>
                  <a:pt x="1712" y="1768"/>
                  <a:pt x="1570" y="1768"/>
                </a:cubicBezTo>
                <a:cubicBezTo>
                  <a:pt x="1499" y="1768"/>
                  <a:pt x="1427" y="1770"/>
                  <a:pt x="1357" y="1775"/>
                </a:cubicBezTo>
                <a:cubicBezTo>
                  <a:pt x="1110" y="1794"/>
                  <a:pt x="864" y="1810"/>
                  <a:pt x="634" y="1899"/>
                </a:cubicBezTo>
                <a:cubicBezTo>
                  <a:pt x="125" y="2075"/>
                  <a:pt x="1" y="2550"/>
                  <a:pt x="336" y="2972"/>
                </a:cubicBezTo>
                <a:cubicBezTo>
                  <a:pt x="441" y="3113"/>
                  <a:pt x="617" y="3202"/>
                  <a:pt x="758" y="3307"/>
                </a:cubicBezTo>
                <a:cubicBezTo>
                  <a:pt x="881" y="3395"/>
                  <a:pt x="1005" y="3465"/>
                  <a:pt x="1145" y="3554"/>
                </a:cubicBezTo>
                <a:cubicBezTo>
                  <a:pt x="1040" y="3817"/>
                  <a:pt x="951" y="4028"/>
                  <a:pt x="881" y="4275"/>
                </a:cubicBezTo>
                <a:cubicBezTo>
                  <a:pt x="810" y="4592"/>
                  <a:pt x="740" y="4927"/>
                  <a:pt x="740" y="5260"/>
                </a:cubicBezTo>
                <a:cubicBezTo>
                  <a:pt x="740" y="5542"/>
                  <a:pt x="881" y="5736"/>
                  <a:pt x="1127" y="5789"/>
                </a:cubicBezTo>
                <a:cubicBezTo>
                  <a:pt x="1172" y="5798"/>
                  <a:pt x="1216" y="5802"/>
                  <a:pt x="1264" y="5802"/>
                </a:cubicBezTo>
                <a:cubicBezTo>
                  <a:pt x="1312" y="5802"/>
                  <a:pt x="1365" y="5798"/>
                  <a:pt x="1427" y="5789"/>
                </a:cubicBezTo>
                <a:cubicBezTo>
                  <a:pt x="1603" y="5753"/>
                  <a:pt x="1779" y="5666"/>
                  <a:pt x="1937" y="5577"/>
                </a:cubicBezTo>
                <a:cubicBezTo>
                  <a:pt x="2166" y="5437"/>
                  <a:pt x="2378" y="5244"/>
                  <a:pt x="2606" y="5068"/>
                </a:cubicBezTo>
                <a:cubicBezTo>
                  <a:pt x="2765" y="5260"/>
                  <a:pt x="2887" y="5472"/>
                  <a:pt x="3063" y="5648"/>
                </a:cubicBezTo>
                <a:cubicBezTo>
                  <a:pt x="3274" y="5846"/>
                  <a:pt x="3515" y="5975"/>
                  <a:pt x="3793" y="5975"/>
                </a:cubicBezTo>
                <a:cubicBezTo>
                  <a:pt x="3886" y="5975"/>
                  <a:pt x="3983" y="5960"/>
                  <a:pt x="4084" y="5929"/>
                </a:cubicBezTo>
                <a:cubicBezTo>
                  <a:pt x="4507" y="5789"/>
                  <a:pt x="4560" y="5437"/>
                  <a:pt x="4577" y="5068"/>
                </a:cubicBezTo>
                <a:cubicBezTo>
                  <a:pt x="4596" y="4732"/>
                  <a:pt x="4577" y="4399"/>
                  <a:pt x="4577" y="4028"/>
                </a:cubicBezTo>
                <a:cubicBezTo>
                  <a:pt x="4788" y="3976"/>
                  <a:pt x="5000" y="3941"/>
                  <a:pt x="5159" y="3852"/>
                </a:cubicBezTo>
                <a:cubicBezTo>
                  <a:pt x="5457" y="3695"/>
                  <a:pt x="5774" y="3535"/>
                  <a:pt x="6004" y="3324"/>
                </a:cubicBezTo>
                <a:cubicBezTo>
                  <a:pt x="6321" y="3026"/>
                  <a:pt x="6285" y="2691"/>
                  <a:pt x="5933" y="2479"/>
                </a:cubicBezTo>
                <a:cubicBezTo>
                  <a:pt x="5617" y="2286"/>
                  <a:pt x="5246" y="2198"/>
                  <a:pt x="4894" y="2092"/>
                </a:cubicBezTo>
                <a:cubicBezTo>
                  <a:pt x="4718" y="2040"/>
                  <a:pt x="4542" y="2040"/>
                  <a:pt x="4366" y="2022"/>
                </a:cubicBezTo>
                <a:lnTo>
                  <a:pt x="4349" y="2022"/>
                </a:lnTo>
                <a:cubicBezTo>
                  <a:pt x="4314" y="1794"/>
                  <a:pt x="4296" y="1582"/>
                  <a:pt x="4260" y="1388"/>
                </a:cubicBezTo>
                <a:cubicBezTo>
                  <a:pt x="4208" y="1125"/>
                  <a:pt x="4190" y="860"/>
                  <a:pt x="4103" y="613"/>
                </a:cubicBezTo>
                <a:cubicBezTo>
                  <a:pt x="3928" y="205"/>
                  <a:pt x="3742" y="1"/>
                  <a:pt x="35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6"/>
          <p:cNvSpPr/>
          <p:nvPr/>
        </p:nvSpPr>
        <p:spPr>
          <a:xfrm>
            <a:off x="4859920" y="4875819"/>
            <a:ext cx="158580" cy="158193"/>
          </a:xfrm>
          <a:custGeom>
            <a:avLst/>
            <a:gdLst/>
            <a:ahLst/>
            <a:cxnLst/>
            <a:rect l="l" t="t" r="r" b="b"/>
            <a:pathLst>
              <a:path w="5334" h="5321" extrusionOk="0">
                <a:moveTo>
                  <a:pt x="2975" y="1"/>
                </a:moveTo>
                <a:cubicBezTo>
                  <a:pt x="2324" y="477"/>
                  <a:pt x="1954" y="1110"/>
                  <a:pt x="1761" y="1831"/>
                </a:cubicBezTo>
                <a:cubicBezTo>
                  <a:pt x="1520" y="1831"/>
                  <a:pt x="1291" y="1827"/>
                  <a:pt x="1068" y="1827"/>
                </a:cubicBezTo>
                <a:cubicBezTo>
                  <a:pt x="837" y="1827"/>
                  <a:pt x="612" y="1832"/>
                  <a:pt x="388" y="1850"/>
                </a:cubicBezTo>
                <a:cubicBezTo>
                  <a:pt x="247" y="1850"/>
                  <a:pt x="53" y="2007"/>
                  <a:pt x="36" y="2131"/>
                </a:cubicBezTo>
                <a:cubicBezTo>
                  <a:pt x="1" y="2254"/>
                  <a:pt x="106" y="2465"/>
                  <a:pt x="229" y="2554"/>
                </a:cubicBezTo>
                <a:cubicBezTo>
                  <a:pt x="370" y="2694"/>
                  <a:pt x="564" y="2782"/>
                  <a:pt x="740" y="2887"/>
                </a:cubicBezTo>
                <a:cubicBezTo>
                  <a:pt x="968" y="3011"/>
                  <a:pt x="1057" y="3204"/>
                  <a:pt x="951" y="3451"/>
                </a:cubicBezTo>
                <a:cubicBezTo>
                  <a:pt x="881" y="3610"/>
                  <a:pt x="810" y="3768"/>
                  <a:pt x="775" y="3927"/>
                </a:cubicBezTo>
                <a:cubicBezTo>
                  <a:pt x="705" y="4225"/>
                  <a:pt x="599" y="4542"/>
                  <a:pt x="581" y="4842"/>
                </a:cubicBezTo>
                <a:cubicBezTo>
                  <a:pt x="556" y="5044"/>
                  <a:pt x="639" y="5164"/>
                  <a:pt x="779" y="5164"/>
                </a:cubicBezTo>
                <a:cubicBezTo>
                  <a:pt x="834" y="5164"/>
                  <a:pt x="898" y="5145"/>
                  <a:pt x="968" y="5105"/>
                </a:cubicBezTo>
                <a:cubicBezTo>
                  <a:pt x="1285" y="4929"/>
                  <a:pt x="1567" y="4683"/>
                  <a:pt x="1867" y="4455"/>
                </a:cubicBezTo>
                <a:cubicBezTo>
                  <a:pt x="1972" y="4366"/>
                  <a:pt x="2060" y="4260"/>
                  <a:pt x="2219" y="4103"/>
                </a:cubicBezTo>
                <a:cubicBezTo>
                  <a:pt x="2341" y="4349"/>
                  <a:pt x="2412" y="4525"/>
                  <a:pt x="2517" y="4701"/>
                </a:cubicBezTo>
                <a:cubicBezTo>
                  <a:pt x="2658" y="4983"/>
                  <a:pt x="2834" y="5211"/>
                  <a:pt x="3151" y="5300"/>
                </a:cubicBezTo>
                <a:cubicBezTo>
                  <a:pt x="3210" y="5314"/>
                  <a:pt x="3265" y="5321"/>
                  <a:pt x="3316" y="5321"/>
                </a:cubicBezTo>
                <a:cubicBezTo>
                  <a:pt x="3521" y="5321"/>
                  <a:pt x="3651" y="5205"/>
                  <a:pt x="3679" y="4964"/>
                </a:cubicBezTo>
                <a:cubicBezTo>
                  <a:pt x="3714" y="4666"/>
                  <a:pt x="3714" y="4366"/>
                  <a:pt x="3697" y="4067"/>
                </a:cubicBezTo>
                <a:cubicBezTo>
                  <a:pt x="3662" y="3451"/>
                  <a:pt x="3662" y="3451"/>
                  <a:pt x="4277" y="3275"/>
                </a:cubicBezTo>
                <a:cubicBezTo>
                  <a:pt x="4437" y="3239"/>
                  <a:pt x="4613" y="3204"/>
                  <a:pt x="4753" y="3134"/>
                </a:cubicBezTo>
                <a:cubicBezTo>
                  <a:pt x="5000" y="3011"/>
                  <a:pt x="5228" y="2887"/>
                  <a:pt x="5334" y="2554"/>
                </a:cubicBezTo>
                <a:cubicBezTo>
                  <a:pt x="4935" y="2141"/>
                  <a:pt x="4456" y="2091"/>
                  <a:pt x="3958" y="2091"/>
                </a:cubicBezTo>
                <a:cubicBezTo>
                  <a:pt x="3796" y="2091"/>
                  <a:pt x="3632" y="2096"/>
                  <a:pt x="3468" y="2096"/>
                </a:cubicBezTo>
                <a:cubicBezTo>
                  <a:pt x="3362" y="1374"/>
                  <a:pt x="3592" y="599"/>
                  <a:pt x="29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6"/>
          <p:cNvSpPr/>
          <p:nvPr/>
        </p:nvSpPr>
        <p:spPr>
          <a:xfrm>
            <a:off x="4617621" y="4866929"/>
            <a:ext cx="181621" cy="177815"/>
          </a:xfrm>
          <a:custGeom>
            <a:avLst/>
            <a:gdLst/>
            <a:ahLst/>
            <a:cxnLst/>
            <a:rect l="l" t="t" r="r" b="b"/>
            <a:pathLst>
              <a:path w="6109" h="5981" extrusionOk="0">
                <a:moveTo>
                  <a:pt x="3380" y="300"/>
                </a:moveTo>
                <a:cubicBezTo>
                  <a:pt x="3978" y="898"/>
                  <a:pt x="3785" y="1673"/>
                  <a:pt x="3873" y="2395"/>
                </a:cubicBezTo>
                <a:cubicBezTo>
                  <a:pt x="4011" y="2391"/>
                  <a:pt x="4136" y="2388"/>
                  <a:pt x="4251" y="2388"/>
                </a:cubicBezTo>
                <a:cubicBezTo>
                  <a:pt x="4617" y="2388"/>
                  <a:pt x="4869" y="2412"/>
                  <a:pt x="5070" y="2465"/>
                </a:cubicBezTo>
                <a:cubicBezTo>
                  <a:pt x="5088" y="2465"/>
                  <a:pt x="5123" y="2482"/>
                  <a:pt x="5140" y="2482"/>
                </a:cubicBezTo>
                <a:cubicBezTo>
                  <a:pt x="5281" y="2536"/>
                  <a:pt x="5386" y="2588"/>
                  <a:pt x="5492" y="2677"/>
                </a:cubicBezTo>
                <a:cubicBezTo>
                  <a:pt x="5527" y="2694"/>
                  <a:pt x="5546" y="2712"/>
                  <a:pt x="5562" y="2729"/>
                </a:cubicBezTo>
                <a:cubicBezTo>
                  <a:pt x="5598" y="2747"/>
                  <a:pt x="5616" y="2764"/>
                  <a:pt x="5633" y="2782"/>
                </a:cubicBezTo>
                <a:cubicBezTo>
                  <a:pt x="5668" y="2799"/>
                  <a:pt x="5686" y="2834"/>
                  <a:pt x="5703" y="2853"/>
                </a:cubicBezTo>
                <a:cubicBezTo>
                  <a:pt x="5686" y="3151"/>
                  <a:pt x="5457" y="3292"/>
                  <a:pt x="5210" y="3398"/>
                </a:cubicBezTo>
                <a:cubicBezTo>
                  <a:pt x="4999" y="3503"/>
                  <a:pt x="4753" y="3538"/>
                  <a:pt x="4525" y="3609"/>
                </a:cubicBezTo>
                <a:cubicBezTo>
                  <a:pt x="4084" y="3750"/>
                  <a:pt x="4067" y="3785"/>
                  <a:pt x="4102" y="4243"/>
                </a:cubicBezTo>
                <a:cubicBezTo>
                  <a:pt x="4119" y="4559"/>
                  <a:pt x="4119" y="4895"/>
                  <a:pt x="4102" y="5193"/>
                </a:cubicBezTo>
                <a:cubicBezTo>
                  <a:pt x="4064" y="5468"/>
                  <a:pt x="3929" y="5628"/>
                  <a:pt x="3734" y="5628"/>
                </a:cubicBezTo>
                <a:cubicBezTo>
                  <a:pt x="3655" y="5628"/>
                  <a:pt x="3565" y="5601"/>
                  <a:pt x="3468" y="5545"/>
                </a:cubicBezTo>
                <a:cubicBezTo>
                  <a:pt x="3239" y="5423"/>
                  <a:pt x="3063" y="5176"/>
                  <a:pt x="2905" y="4965"/>
                </a:cubicBezTo>
                <a:cubicBezTo>
                  <a:pt x="2781" y="4824"/>
                  <a:pt x="2746" y="4648"/>
                  <a:pt x="2640" y="4419"/>
                </a:cubicBezTo>
                <a:cubicBezTo>
                  <a:pt x="2500" y="4542"/>
                  <a:pt x="2394" y="4630"/>
                  <a:pt x="2307" y="4700"/>
                </a:cubicBezTo>
                <a:cubicBezTo>
                  <a:pt x="2077" y="4895"/>
                  <a:pt x="1884" y="5123"/>
                  <a:pt x="1638" y="5282"/>
                </a:cubicBezTo>
                <a:lnTo>
                  <a:pt x="1532" y="5334"/>
                </a:lnTo>
                <a:lnTo>
                  <a:pt x="1479" y="5334"/>
                </a:lnTo>
                <a:cubicBezTo>
                  <a:pt x="1427" y="5352"/>
                  <a:pt x="1356" y="5369"/>
                  <a:pt x="1303" y="5369"/>
                </a:cubicBezTo>
                <a:cubicBezTo>
                  <a:pt x="1215" y="5387"/>
                  <a:pt x="1145" y="5387"/>
                  <a:pt x="1075" y="5404"/>
                </a:cubicBezTo>
                <a:cubicBezTo>
                  <a:pt x="1039" y="5211"/>
                  <a:pt x="969" y="5017"/>
                  <a:pt x="1004" y="4824"/>
                </a:cubicBezTo>
                <a:cubicBezTo>
                  <a:pt x="1056" y="4542"/>
                  <a:pt x="1162" y="4261"/>
                  <a:pt x="1267" y="3961"/>
                </a:cubicBezTo>
                <a:cubicBezTo>
                  <a:pt x="1462" y="3398"/>
                  <a:pt x="1462" y="3381"/>
                  <a:pt x="969" y="3081"/>
                </a:cubicBezTo>
                <a:cubicBezTo>
                  <a:pt x="704" y="2923"/>
                  <a:pt x="352" y="2817"/>
                  <a:pt x="423" y="2447"/>
                </a:cubicBezTo>
                <a:cubicBezTo>
                  <a:pt x="511" y="2060"/>
                  <a:pt x="915" y="2095"/>
                  <a:pt x="1215" y="2078"/>
                </a:cubicBezTo>
                <a:lnTo>
                  <a:pt x="2166" y="2078"/>
                </a:lnTo>
                <a:cubicBezTo>
                  <a:pt x="2359" y="1426"/>
                  <a:pt x="2711" y="776"/>
                  <a:pt x="3380" y="300"/>
                </a:cubicBezTo>
                <a:close/>
                <a:moveTo>
                  <a:pt x="3408" y="0"/>
                </a:moveTo>
                <a:cubicBezTo>
                  <a:pt x="3234" y="0"/>
                  <a:pt x="3040" y="134"/>
                  <a:pt x="2816" y="405"/>
                </a:cubicBezTo>
                <a:cubicBezTo>
                  <a:pt x="2464" y="811"/>
                  <a:pt x="2183" y="1268"/>
                  <a:pt x="1866" y="1743"/>
                </a:cubicBezTo>
                <a:cubicBezTo>
                  <a:pt x="1514" y="1778"/>
                  <a:pt x="1110" y="1797"/>
                  <a:pt x="704" y="1849"/>
                </a:cubicBezTo>
                <a:cubicBezTo>
                  <a:pt x="387" y="1884"/>
                  <a:pt x="106" y="2043"/>
                  <a:pt x="54" y="2395"/>
                </a:cubicBezTo>
                <a:cubicBezTo>
                  <a:pt x="0" y="2747"/>
                  <a:pt x="176" y="3010"/>
                  <a:pt x="458" y="3186"/>
                </a:cubicBezTo>
                <a:cubicBezTo>
                  <a:pt x="617" y="3310"/>
                  <a:pt x="810" y="3398"/>
                  <a:pt x="1039" y="3538"/>
                </a:cubicBezTo>
                <a:cubicBezTo>
                  <a:pt x="986" y="3662"/>
                  <a:pt x="969" y="3750"/>
                  <a:pt x="934" y="3838"/>
                </a:cubicBezTo>
                <a:cubicBezTo>
                  <a:pt x="828" y="4155"/>
                  <a:pt x="704" y="4472"/>
                  <a:pt x="634" y="4806"/>
                </a:cubicBezTo>
                <a:cubicBezTo>
                  <a:pt x="582" y="5123"/>
                  <a:pt x="511" y="5510"/>
                  <a:pt x="863" y="5721"/>
                </a:cubicBezTo>
                <a:cubicBezTo>
                  <a:pt x="880" y="5721"/>
                  <a:pt x="899" y="5739"/>
                  <a:pt x="899" y="5739"/>
                </a:cubicBezTo>
                <a:cubicBezTo>
                  <a:pt x="1000" y="5796"/>
                  <a:pt x="1102" y="5820"/>
                  <a:pt x="1202" y="5820"/>
                </a:cubicBezTo>
                <a:cubicBezTo>
                  <a:pt x="1415" y="5820"/>
                  <a:pt x="1622" y="5712"/>
                  <a:pt x="1814" y="5580"/>
                </a:cubicBezTo>
                <a:cubicBezTo>
                  <a:pt x="2042" y="5440"/>
                  <a:pt x="2253" y="5247"/>
                  <a:pt x="2500" y="5071"/>
                </a:cubicBezTo>
                <a:cubicBezTo>
                  <a:pt x="2640" y="5263"/>
                  <a:pt x="2764" y="5475"/>
                  <a:pt x="2940" y="5634"/>
                </a:cubicBezTo>
                <a:cubicBezTo>
                  <a:pt x="3154" y="5848"/>
                  <a:pt x="3405" y="5981"/>
                  <a:pt x="3679" y="5981"/>
                </a:cubicBezTo>
                <a:cubicBezTo>
                  <a:pt x="3787" y="5981"/>
                  <a:pt x="3899" y="5960"/>
                  <a:pt x="4013" y="5915"/>
                </a:cubicBezTo>
                <a:cubicBezTo>
                  <a:pt x="4401" y="5775"/>
                  <a:pt x="4454" y="5423"/>
                  <a:pt x="4454" y="5087"/>
                </a:cubicBezTo>
                <a:cubicBezTo>
                  <a:pt x="4471" y="4735"/>
                  <a:pt x="4471" y="4383"/>
                  <a:pt x="4471" y="4050"/>
                </a:cubicBezTo>
                <a:cubicBezTo>
                  <a:pt x="4806" y="3926"/>
                  <a:pt x="5088" y="3855"/>
                  <a:pt x="5351" y="3733"/>
                </a:cubicBezTo>
                <a:cubicBezTo>
                  <a:pt x="5703" y="3557"/>
                  <a:pt x="6109" y="3346"/>
                  <a:pt x="6074" y="2888"/>
                </a:cubicBezTo>
                <a:cubicBezTo>
                  <a:pt x="6038" y="2430"/>
                  <a:pt x="5616" y="2289"/>
                  <a:pt x="5229" y="2184"/>
                </a:cubicBezTo>
                <a:cubicBezTo>
                  <a:pt x="4912" y="2095"/>
                  <a:pt x="4577" y="2078"/>
                  <a:pt x="4225" y="2008"/>
                </a:cubicBezTo>
                <a:cubicBezTo>
                  <a:pt x="4225" y="1937"/>
                  <a:pt x="4208" y="1867"/>
                  <a:pt x="4208" y="1778"/>
                </a:cubicBezTo>
                <a:cubicBezTo>
                  <a:pt x="4189" y="1656"/>
                  <a:pt x="4173" y="1532"/>
                  <a:pt x="4154" y="1391"/>
                </a:cubicBezTo>
                <a:cubicBezTo>
                  <a:pt x="4102" y="1128"/>
                  <a:pt x="4084" y="828"/>
                  <a:pt x="3961" y="581"/>
                </a:cubicBezTo>
                <a:cubicBezTo>
                  <a:pt x="3797" y="196"/>
                  <a:pt x="3617" y="0"/>
                  <a:pt x="34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6"/>
          <p:cNvSpPr/>
          <p:nvPr/>
        </p:nvSpPr>
        <p:spPr>
          <a:xfrm>
            <a:off x="4628085" y="4875819"/>
            <a:ext cx="159115" cy="158461"/>
          </a:xfrm>
          <a:custGeom>
            <a:avLst/>
            <a:gdLst/>
            <a:ahLst/>
            <a:cxnLst/>
            <a:rect l="l" t="t" r="r" b="b"/>
            <a:pathLst>
              <a:path w="5352" h="5330" extrusionOk="0">
                <a:moveTo>
                  <a:pt x="3028" y="1"/>
                </a:moveTo>
                <a:cubicBezTo>
                  <a:pt x="2359" y="477"/>
                  <a:pt x="2007" y="1127"/>
                  <a:pt x="1814" y="1779"/>
                </a:cubicBezTo>
                <a:cubicBezTo>
                  <a:pt x="1462" y="1779"/>
                  <a:pt x="1162" y="1779"/>
                  <a:pt x="863" y="1796"/>
                </a:cubicBezTo>
                <a:cubicBezTo>
                  <a:pt x="815" y="1796"/>
                  <a:pt x="764" y="1795"/>
                  <a:pt x="713" y="1795"/>
                </a:cubicBezTo>
                <a:cubicBezTo>
                  <a:pt x="434" y="1795"/>
                  <a:pt x="146" y="1820"/>
                  <a:pt x="71" y="2148"/>
                </a:cubicBezTo>
                <a:cubicBezTo>
                  <a:pt x="0" y="2500"/>
                  <a:pt x="352" y="2624"/>
                  <a:pt x="599" y="2782"/>
                </a:cubicBezTo>
                <a:cubicBezTo>
                  <a:pt x="1110" y="3082"/>
                  <a:pt x="1110" y="3099"/>
                  <a:pt x="915" y="3680"/>
                </a:cubicBezTo>
                <a:cubicBezTo>
                  <a:pt x="810" y="3962"/>
                  <a:pt x="704" y="4243"/>
                  <a:pt x="652" y="4525"/>
                </a:cubicBezTo>
                <a:cubicBezTo>
                  <a:pt x="617" y="4718"/>
                  <a:pt x="687" y="4912"/>
                  <a:pt x="723" y="5105"/>
                </a:cubicBezTo>
                <a:cubicBezTo>
                  <a:pt x="899" y="5070"/>
                  <a:pt x="1127" y="5070"/>
                  <a:pt x="1286" y="4983"/>
                </a:cubicBezTo>
                <a:cubicBezTo>
                  <a:pt x="1532" y="4824"/>
                  <a:pt x="1725" y="4596"/>
                  <a:pt x="1955" y="4401"/>
                </a:cubicBezTo>
                <a:cubicBezTo>
                  <a:pt x="2042" y="4331"/>
                  <a:pt x="2148" y="4243"/>
                  <a:pt x="2288" y="4120"/>
                </a:cubicBezTo>
                <a:cubicBezTo>
                  <a:pt x="2394" y="4349"/>
                  <a:pt x="2429" y="4525"/>
                  <a:pt x="2553" y="4666"/>
                </a:cubicBezTo>
                <a:cubicBezTo>
                  <a:pt x="2711" y="4877"/>
                  <a:pt x="2887" y="5124"/>
                  <a:pt x="3116" y="5246"/>
                </a:cubicBezTo>
                <a:cubicBezTo>
                  <a:pt x="3213" y="5302"/>
                  <a:pt x="3303" y="5329"/>
                  <a:pt x="3382" y="5329"/>
                </a:cubicBezTo>
                <a:cubicBezTo>
                  <a:pt x="3577" y="5329"/>
                  <a:pt x="3712" y="5169"/>
                  <a:pt x="3750" y="4894"/>
                </a:cubicBezTo>
                <a:cubicBezTo>
                  <a:pt x="3785" y="4577"/>
                  <a:pt x="3767" y="4260"/>
                  <a:pt x="3750" y="3944"/>
                </a:cubicBezTo>
                <a:cubicBezTo>
                  <a:pt x="3715" y="3486"/>
                  <a:pt x="3732" y="3451"/>
                  <a:pt x="4173" y="3328"/>
                </a:cubicBezTo>
                <a:cubicBezTo>
                  <a:pt x="4401" y="3239"/>
                  <a:pt x="4647" y="3204"/>
                  <a:pt x="4858" y="3099"/>
                </a:cubicBezTo>
                <a:cubicBezTo>
                  <a:pt x="5088" y="2993"/>
                  <a:pt x="5334" y="2852"/>
                  <a:pt x="5351" y="2554"/>
                </a:cubicBezTo>
                <a:cubicBezTo>
                  <a:pt x="4959" y="2192"/>
                  <a:pt x="4735" y="2088"/>
                  <a:pt x="3959" y="2088"/>
                </a:cubicBezTo>
                <a:cubicBezTo>
                  <a:pt x="3829" y="2088"/>
                  <a:pt x="3684" y="2091"/>
                  <a:pt x="3521" y="2096"/>
                </a:cubicBezTo>
                <a:cubicBezTo>
                  <a:pt x="3433" y="1374"/>
                  <a:pt x="3626" y="599"/>
                  <a:pt x="30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6"/>
          <p:cNvSpPr/>
          <p:nvPr/>
        </p:nvSpPr>
        <p:spPr>
          <a:xfrm>
            <a:off x="4386856" y="4867078"/>
            <a:ext cx="182126" cy="177696"/>
          </a:xfrm>
          <a:custGeom>
            <a:avLst/>
            <a:gdLst/>
            <a:ahLst/>
            <a:cxnLst/>
            <a:rect l="l" t="t" r="r" b="b"/>
            <a:pathLst>
              <a:path w="6126" h="5977" extrusionOk="0">
                <a:moveTo>
                  <a:pt x="3380" y="278"/>
                </a:moveTo>
                <a:cubicBezTo>
                  <a:pt x="3608" y="524"/>
                  <a:pt x="3732" y="787"/>
                  <a:pt x="3784" y="1052"/>
                </a:cubicBezTo>
                <a:cubicBezTo>
                  <a:pt x="3784" y="1087"/>
                  <a:pt x="3802" y="1123"/>
                  <a:pt x="3802" y="1175"/>
                </a:cubicBezTo>
                <a:cubicBezTo>
                  <a:pt x="3819" y="1210"/>
                  <a:pt x="3819" y="1245"/>
                  <a:pt x="3819" y="1299"/>
                </a:cubicBezTo>
                <a:cubicBezTo>
                  <a:pt x="3837" y="1386"/>
                  <a:pt x="3837" y="1475"/>
                  <a:pt x="3837" y="1580"/>
                </a:cubicBezTo>
                <a:cubicBezTo>
                  <a:pt x="3854" y="1844"/>
                  <a:pt x="3854" y="2125"/>
                  <a:pt x="3890" y="2390"/>
                </a:cubicBezTo>
                <a:cubicBezTo>
                  <a:pt x="4048" y="2386"/>
                  <a:pt x="4206" y="2379"/>
                  <a:pt x="4362" y="2379"/>
                </a:cubicBezTo>
                <a:cubicBezTo>
                  <a:pt x="4867" y="2379"/>
                  <a:pt x="5352" y="2444"/>
                  <a:pt x="5755" y="2848"/>
                </a:cubicBezTo>
                <a:cubicBezTo>
                  <a:pt x="5598" y="3270"/>
                  <a:pt x="5246" y="3411"/>
                  <a:pt x="4894" y="3517"/>
                </a:cubicBezTo>
                <a:cubicBezTo>
                  <a:pt x="4101" y="3763"/>
                  <a:pt x="4119" y="3763"/>
                  <a:pt x="4136" y="4608"/>
                </a:cubicBezTo>
                <a:cubicBezTo>
                  <a:pt x="4136" y="4801"/>
                  <a:pt x="4136" y="5012"/>
                  <a:pt x="4101" y="5223"/>
                </a:cubicBezTo>
                <a:cubicBezTo>
                  <a:pt x="4061" y="5489"/>
                  <a:pt x="3931" y="5614"/>
                  <a:pt x="3726" y="5614"/>
                </a:cubicBezTo>
                <a:cubicBezTo>
                  <a:pt x="3659" y="5614"/>
                  <a:pt x="3584" y="5601"/>
                  <a:pt x="3502" y="5575"/>
                </a:cubicBezTo>
                <a:cubicBezTo>
                  <a:pt x="3185" y="5470"/>
                  <a:pt x="3028" y="5223"/>
                  <a:pt x="2887" y="4942"/>
                </a:cubicBezTo>
                <a:cubicBezTo>
                  <a:pt x="2816" y="4784"/>
                  <a:pt x="2746" y="4625"/>
                  <a:pt x="2622" y="4378"/>
                </a:cubicBezTo>
                <a:cubicBezTo>
                  <a:pt x="2464" y="4573"/>
                  <a:pt x="2359" y="4695"/>
                  <a:pt x="2235" y="4801"/>
                </a:cubicBezTo>
                <a:cubicBezTo>
                  <a:pt x="1988" y="4995"/>
                  <a:pt x="1760" y="5223"/>
                  <a:pt x="1479" y="5364"/>
                </a:cubicBezTo>
                <a:cubicBezTo>
                  <a:pt x="1375" y="5423"/>
                  <a:pt x="1285" y="5457"/>
                  <a:pt x="1207" y="5457"/>
                </a:cubicBezTo>
                <a:cubicBezTo>
                  <a:pt x="1191" y="5457"/>
                  <a:pt x="1176" y="5456"/>
                  <a:pt x="1162" y="5453"/>
                </a:cubicBezTo>
                <a:lnTo>
                  <a:pt x="1144" y="5453"/>
                </a:lnTo>
                <a:cubicBezTo>
                  <a:pt x="1127" y="5435"/>
                  <a:pt x="1108" y="5435"/>
                  <a:pt x="1091" y="5418"/>
                </a:cubicBezTo>
                <a:cubicBezTo>
                  <a:pt x="1056" y="5399"/>
                  <a:pt x="1038" y="5382"/>
                  <a:pt x="1021" y="5329"/>
                </a:cubicBezTo>
                <a:cubicBezTo>
                  <a:pt x="1003" y="5312"/>
                  <a:pt x="1003" y="5294"/>
                  <a:pt x="1003" y="5258"/>
                </a:cubicBezTo>
                <a:cubicBezTo>
                  <a:pt x="986" y="5206"/>
                  <a:pt x="967" y="5118"/>
                  <a:pt x="986" y="5030"/>
                </a:cubicBezTo>
                <a:cubicBezTo>
                  <a:pt x="1038" y="4695"/>
                  <a:pt x="1144" y="4361"/>
                  <a:pt x="1249" y="4045"/>
                </a:cubicBezTo>
                <a:cubicBezTo>
                  <a:pt x="1479" y="3376"/>
                  <a:pt x="1496" y="3376"/>
                  <a:pt x="897" y="3041"/>
                </a:cubicBezTo>
                <a:cubicBezTo>
                  <a:pt x="669" y="2900"/>
                  <a:pt x="352" y="2759"/>
                  <a:pt x="439" y="2425"/>
                </a:cubicBezTo>
                <a:cubicBezTo>
                  <a:pt x="528" y="2090"/>
                  <a:pt x="862" y="2090"/>
                  <a:pt x="1144" y="2090"/>
                </a:cubicBezTo>
                <a:cubicBezTo>
                  <a:pt x="1479" y="2073"/>
                  <a:pt x="1796" y="2073"/>
                  <a:pt x="2200" y="2073"/>
                </a:cubicBezTo>
                <a:cubicBezTo>
                  <a:pt x="2359" y="1351"/>
                  <a:pt x="2781" y="771"/>
                  <a:pt x="3380" y="278"/>
                </a:cubicBezTo>
                <a:close/>
                <a:moveTo>
                  <a:pt x="3425" y="0"/>
                </a:moveTo>
                <a:cubicBezTo>
                  <a:pt x="3247" y="0"/>
                  <a:pt x="3048" y="138"/>
                  <a:pt x="2816" y="419"/>
                </a:cubicBezTo>
                <a:cubicBezTo>
                  <a:pt x="2464" y="823"/>
                  <a:pt x="2183" y="1299"/>
                  <a:pt x="1866" y="1738"/>
                </a:cubicBezTo>
                <a:cubicBezTo>
                  <a:pt x="1514" y="1773"/>
                  <a:pt x="1127" y="1792"/>
                  <a:pt x="739" y="1844"/>
                </a:cubicBezTo>
                <a:cubicBezTo>
                  <a:pt x="423" y="1879"/>
                  <a:pt x="141" y="2020"/>
                  <a:pt x="70" y="2355"/>
                </a:cubicBezTo>
                <a:cubicBezTo>
                  <a:pt x="0" y="2742"/>
                  <a:pt x="193" y="3005"/>
                  <a:pt x="493" y="3200"/>
                </a:cubicBezTo>
                <a:cubicBezTo>
                  <a:pt x="669" y="3322"/>
                  <a:pt x="845" y="3428"/>
                  <a:pt x="1056" y="3533"/>
                </a:cubicBezTo>
                <a:cubicBezTo>
                  <a:pt x="967" y="3763"/>
                  <a:pt x="880" y="3974"/>
                  <a:pt x="827" y="4185"/>
                </a:cubicBezTo>
                <a:cubicBezTo>
                  <a:pt x="739" y="4449"/>
                  <a:pt x="651" y="4730"/>
                  <a:pt x="634" y="4995"/>
                </a:cubicBezTo>
                <a:cubicBezTo>
                  <a:pt x="615" y="5312"/>
                  <a:pt x="686" y="5540"/>
                  <a:pt x="810" y="5681"/>
                </a:cubicBezTo>
                <a:cubicBezTo>
                  <a:pt x="909" y="5771"/>
                  <a:pt x="1036" y="5820"/>
                  <a:pt x="1183" y="5820"/>
                </a:cubicBezTo>
                <a:cubicBezTo>
                  <a:pt x="1324" y="5820"/>
                  <a:pt x="1483" y="5776"/>
                  <a:pt x="1655" y="5681"/>
                </a:cubicBezTo>
                <a:cubicBezTo>
                  <a:pt x="1953" y="5523"/>
                  <a:pt x="2200" y="5294"/>
                  <a:pt x="2517" y="5082"/>
                </a:cubicBezTo>
                <a:cubicBezTo>
                  <a:pt x="2693" y="5294"/>
                  <a:pt x="2833" y="5523"/>
                  <a:pt x="3028" y="5681"/>
                </a:cubicBezTo>
                <a:cubicBezTo>
                  <a:pt x="3220" y="5861"/>
                  <a:pt x="3452" y="5976"/>
                  <a:pt x="3713" y="5976"/>
                </a:cubicBezTo>
                <a:cubicBezTo>
                  <a:pt x="3809" y="5976"/>
                  <a:pt x="3910" y="5961"/>
                  <a:pt x="4013" y="5927"/>
                </a:cubicBezTo>
                <a:cubicBezTo>
                  <a:pt x="4382" y="5787"/>
                  <a:pt x="4471" y="5453"/>
                  <a:pt x="4471" y="5101"/>
                </a:cubicBezTo>
                <a:cubicBezTo>
                  <a:pt x="4488" y="4749"/>
                  <a:pt x="4471" y="4397"/>
                  <a:pt x="4471" y="4045"/>
                </a:cubicBezTo>
                <a:cubicBezTo>
                  <a:pt x="4823" y="3921"/>
                  <a:pt x="5157" y="3833"/>
                  <a:pt x="5457" y="3693"/>
                </a:cubicBezTo>
                <a:cubicBezTo>
                  <a:pt x="5774" y="3533"/>
                  <a:pt x="6126" y="3305"/>
                  <a:pt x="6091" y="2918"/>
                </a:cubicBezTo>
                <a:cubicBezTo>
                  <a:pt x="6072" y="2477"/>
                  <a:pt x="5685" y="2320"/>
                  <a:pt x="5316" y="2196"/>
                </a:cubicBezTo>
                <a:cubicBezTo>
                  <a:pt x="4981" y="2108"/>
                  <a:pt x="4629" y="2073"/>
                  <a:pt x="4242" y="2003"/>
                </a:cubicBezTo>
                <a:lnTo>
                  <a:pt x="4189" y="1527"/>
                </a:lnTo>
                <a:cubicBezTo>
                  <a:pt x="4189" y="1475"/>
                  <a:pt x="4171" y="1421"/>
                  <a:pt x="4171" y="1369"/>
                </a:cubicBezTo>
                <a:cubicBezTo>
                  <a:pt x="4119" y="1104"/>
                  <a:pt x="4101" y="841"/>
                  <a:pt x="3995" y="595"/>
                </a:cubicBezTo>
                <a:cubicBezTo>
                  <a:pt x="3822" y="200"/>
                  <a:pt x="3639" y="0"/>
                  <a:pt x="34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6"/>
          <p:cNvSpPr/>
          <p:nvPr/>
        </p:nvSpPr>
        <p:spPr>
          <a:xfrm>
            <a:off x="4397321" y="4875313"/>
            <a:ext cx="160661" cy="158699"/>
          </a:xfrm>
          <a:custGeom>
            <a:avLst/>
            <a:gdLst/>
            <a:ahLst/>
            <a:cxnLst/>
            <a:rect l="l" t="t" r="r" b="b"/>
            <a:pathLst>
              <a:path w="5404" h="5338" extrusionOk="0">
                <a:moveTo>
                  <a:pt x="3028" y="1"/>
                </a:moveTo>
                <a:cubicBezTo>
                  <a:pt x="2429" y="510"/>
                  <a:pt x="2007" y="1074"/>
                  <a:pt x="1848" y="1796"/>
                </a:cubicBezTo>
                <a:cubicBezTo>
                  <a:pt x="1460" y="1796"/>
                  <a:pt x="1127" y="1796"/>
                  <a:pt x="792" y="1813"/>
                </a:cubicBezTo>
                <a:cubicBezTo>
                  <a:pt x="510" y="1813"/>
                  <a:pt x="176" y="1813"/>
                  <a:pt x="87" y="2148"/>
                </a:cubicBezTo>
                <a:cubicBezTo>
                  <a:pt x="0" y="2482"/>
                  <a:pt x="317" y="2623"/>
                  <a:pt x="545" y="2764"/>
                </a:cubicBezTo>
                <a:cubicBezTo>
                  <a:pt x="1144" y="3099"/>
                  <a:pt x="1127" y="3099"/>
                  <a:pt x="897" y="3768"/>
                </a:cubicBezTo>
                <a:cubicBezTo>
                  <a:pt x="792" y="4084"/>
                  <a:pt x="686" y="4418"/>
                  <a:pt x="634" y="4753"/>
                </a:cubicBezTo>
                <a:cubicBezTo>
                  <a:pt x="597" y="5032"/>
                  <a:pt x="678" y="5177"/>
                  <a:pt x="847" y="5177"/>
                </a:cubicBezTo>
                <a:cubicBezTo>
                  <a:pt x="923" y="5177"/>
                  <a:pt x="1017" y="5148"/>
                  <a:pt x="1127" y="5087"/>
                </a:cubicBezTo>
                <a:cubicBezTo>
                  <a:pt x="1408" y="4946"/>
                  <a:pt x="1636" y="4718"/>
                  <a:pt x="1883" y="4524"/>
                </a:cubicBezTo>
                <a:cubicBezTo>
                  <a:pt x="2007" y="4418"/>
                  <a:pt x="2094" y="4296"/>
                  <a:pt x="2270" y="4101"/>
                </a:cubicBezTo>
                <a:cubicBezTo>
                  <a:pt x="2394" y="4348"/>
                  <a:pt x="2464" y="4507"/>
                  <a:pt x="2535" y="4665"/>
                </a:cubicBezTo>
                <a:cubicBezTo>
                  <a:pt x="2676" y="4946"/>
                  <a:pt x="2833" y="5193"/>
                  <a:pt x="3150" y="5298"/>
                </a:cubicBezTo>
                <a:cubicBezTo>
                  <a:pt x="3232" y="5324"/>
                  <a:pt x="3307" y="5337"/>
                  <a:pt x="3374" y="5337"/>
                </a:cubicBezTo>
                <a:cubicBezTo>
                  <a:pt x="3579" y="5337"/>
                  <a:pt x="3709" y="5212"/>
                  <a:pt x="3749" y="4946"/>
                </a:cubicBezTo>
                <a:cubicBezTo>
                  <a:pt x="3784" y="4735"/>
                  <a:pt x="3784" y="4524"/>
                  <a:pt x="3784" y="4331"/>
                </a:cubicBezTo>
                <a:cubicBezTo>
                  <a:pt x="3767" y="3486"/>
                  <a:pt x="3749" y="3486"/>
                  <a:pt x="4542" y="3240"/>
                </a:cubicBezTo>
                <a:cubicBezTo>
                  <a:pt x="4911" y="3134"/>
                  <a:pt x="5246" y="2993"/>
                  <a:pt x="5403" y="2571"/>
                </a:cubicBezTo>
                <a:cubicBezTo>
                  <a:pt x="5000" y="2167"/>
                  <a:pt x="4515" y="2102"/>
                  <a:pt x="4002" y="2102"/>
                </a:cubicBezTo>
                <a:cubicBezTo>
                  <a:pt x="3844" y="2102"/>
                  <a:pt x="3683" y="2109"/>
                  <a:pt x="3521" y="2113"/>
                </a:cubicBezTo>
                <a:cubicBezTo>
                  <a:pt x="3432" y="1409"/>
                  <a:pt x="3626" y="634"/>
                  <a:pt x="30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6"/>
          <p:cNvSpPr/>
          <p:nvPr/>
        </p:nvSpPr>
        <p:spPr>
          <a:xfrm>
            <a:off x="4153446" y="4867108"/>
            <a:ext cx="187864" cy="177548"/>
          </a:xfrm>
          <a:custGeom>
            <a:avLst/>
            <a:gdLst/>
            <a:ahLst/>
            <a:cxnLst/>
            <a:rect l="l" t="t" r="r" b="b"/>
            <a:pathLst>
              <a:path w="6319" h="5972" extrusionOk="0">
                <a:moveTo>
                  <a:pt x="3503" y="294"/>
                </a:moveTo>
                <a:cubicBezTo>
                  <a:pt x="3538" y="329"/>
                  <a:pt x="3573" y="364"/>
                  <a:pt x="3591" y="399"/>
                </a:cubicBezTo>
                <a:cubicBezTo>
                  <a:pt x="3608" y="418"/>
                  <a:pt x="3626" y="453"/>
                  <a:pt x="3643" y="470"/>
                </a:cubicBezTo>
                <a:cubicBezTo>
                  <a:pt x="3662" y="505"/>
                  <a:pt x="3679" y="540"/>
                  <a:pt x="3697" y="558"/>
                </a:cubicBezTo>
                <a:cubicBezTo>
                  <a:pt x="4031" y="1139"/>
                  <a:pt x="3890" y="1791"/>
                  <a:pt x="3995" y="2389"/>
                </a:cubicBezTo>
                <a:cubicBezTo>
                  <a:pt x="4153" y="2385"/>
                  <a:pt x="4311" y="2378"/>
                  <a:pt x="4468" y="2378"/>
                </a:cubicBezTo>
                <a:cubicBezTo>
                  <a:pt x="4962" y="2378"/>
                  <a:pt x="5444" y="2441"/>
                  <a:pt x="5844" y="2828"/>
                </a:cubicBezTo>
                <a:cubicBezTo>
                  <a:pt x="5756" y="3180"/>
                  <a:pt x="5492" y="3321"/>
                  <a:pt x="5228" y="3445"/>
                </a:cubicBezTo>
                <a:cubicBezTo>
                  <a:pt x="4999" y="3532"/>
                  <a:pt x="4753" y="3586"/>
                  <a:pt x="4523" y="3656"/>
                </a:cubicBezTo>
                <a:cubicBezTo>
                  <a:pt x="4260" y="3727"/>
                  <a:pt x="4171" y="3868"/>
                  <a:pt x="4190" y="4149"/>
                </a:cubicBezTo>
                <a:cubicBezTo>
                  <a:pt x="4225" y="4466"/>
                  <a:pt x="4242" y="4783"/>
                  <a:pt x="4225" y="5100"/>
                </a:cubicBezTo>
                <a:cubicBezTo>
                  <a:pt x="4190" y="5436"/>
                  <a:pt x="4032" y="5627"/>
                  <a:pt x="3808" y="5627"/>
                </a:cubicBezTo>
                <a:cubicBezTo>
                  <a:pt x="3692" y="5627"/>
                  <a:pt x="3559" y="5576"/>
                  <a:pt x="3415" y="5469"/>
                </a:cubicBezTo>
                <a:cubicBezTo>
                  <a:pt x="3239" y="5328"/>
                  <a:pt x="3115" y="5100"/>
                  <a:pt x="2974" y="4905"/>
                </a:cubicBezTo>
                <a:cubicBezTo>
                  <a:pt x="2887" y="4765"/>
                  <a:pt x="2834" y="4607"/>
                  <a:pt x="2728" y="4413"/>
                </a:cubicBezTo>
                <a:cubicBezTo>
                  <a:pt x="2465" y="4677"/>
                  <a:pt x="2253" y="4905"/>
                  <a:pt x="2007" y="5100"/>
                </a:cubicBezTo>
                <a:cubicBezTo>
                  <a:pt x="1813" y="5262"/>
                  <a:pt x="1589" y="5438"/>
                  <a:pt x="1294" y="5438"/>
                </a:cubicBezTo>
                <a:cubicBezTo>
                  <a:pt x="1268" y="5438"/>
                  <a:pt x="1241" y="5436"/>
                  <a:pt x="1214" y="5434"/>
                </a:cubicBezTo>
                <a:cubicBezTo>
                  <a:pt x="1179" y="5417"/>
                  <a:pt x="1162" y="5381"/>
                  <a:pt x="1144" y="5363"/>
                </a:cubicBezTo>
                <a:cubicBezTo>
                  <a:pt x="1127" y="5328"/>
                  <a:pt x="1109" y="5293"/>
                  <a:pt x="1109" y="5257"/>
                </a:cubicBezTo>
                <a:cubicBezTo>
                  <a:pt x="1092" y="5241"/>
                  <a:pt x="1092" y="5222"/>
                  <a:pt x="1092" y="5205"/>
                </a:cubicBezTo>
                <a:cubicBezTo>
                  <a:pt x="1073" y="5187"/>
                  <a:pt x="1073" y="5152"/>
                  <a:pt x="1073" y="5135"/>
                </a:cubicBezTo>
                <a:cubicBezTo>
                  <a:pt x="1056" y="4994"/>
                  <a:pt x="1109" y="4835"/>
                  <a:pt x="1144" y="4694"/>
                </a:cubicBezTo>
                <a:cubicBezTo>
                  <a:pt x="1232" y="4377"/>
                  <a:pt x="1338" y="4061"/>
                  <a:pt x="1461" y="3744"/>
                </a:cubicBezTo>
                <a:cubicBezTo>
                  <a:pt x="1549" y="3497"/>
                  <a:pt x="1496" y="3304"/>
                  <a:pt x="1249" y="3180"/>
                </a:cubicBezTo>
                <a:cubicBezTo>
                  <a:pt x="1073" y="3075"/>
                  <a:pt x="880" y="2987"/>
                  <a:pt x="740" y="2847"/>
                </a:cubicBezTo>
                <a:cubicBezTo>
                  <a:pt x="634" y="2758"/>
                  <a:pt x="528" y="2547"/>
                  <a:pt x="545" y="2424"/>
                </a:cubicBezTo>
                <a:cubicBezTo>
                  <a:pt x="580" y="2319"/>
                  <a:pt x="775" y="2143"/>
                  <a:pt x="897" y="2143"/>
                </a:cubicBezTo>
                <a:cubicBezTo>
                  <a:pt x="1122" y="2125"/>
                  <a:pt x="1352" y="2120"/>
                  <a:pt x="1585" y="2120"/>
                </a:cubicBezTo>
                <a:cubicBezTo>
                  <a:pt x="1810" y="2120"/>
                  <a:pt x="2038" y="2124"/>
                  <a:pt x="2270" y="2124"/>
                </a:cubicBezTo>
                <a:cubicBezTo>
                  <a:pt x="2482" y="1403"/>
                  <a:pt x="2834" y="770"/>
                  <a:pt x="3503" y="294"/>
                </a:cubicBezTo>
                <a:close/>
                <a:moveTo>
                  <a:pt x="3528" y="0"/>
                </a:moveTo>
                <a:cubicBezTo>
                  <a:pt x="3353" y="0"/>
                  <a:pt x="3156" y="133"/>
                  <a:pt x="2922" y="399"/>
                </a:cubicBezTo>
                <a:cubicBezTo>
                  <a:pt x="2570" y="805"/>
                  <a:pt x="2306" y="1262"/>
                  <a:pt x="1953" y="1772"/>
                </a:cubicBezTo>
                <a:cubicBezTo>
                  <a:pt x="1848" y="1772"/>
                  <a:pt x="1719" y="1765"/>
                  <a:pt x="1577" y="1765"/>
                </a:cubicBezTo>
                <a:cubicBezTo>
                  <a:pt x="1506" y="1765"/>
                  <a:pt x="1432" y="1767"/>
                  <a:pt x="1355" y="1772"/>
                </a:cubicBezTo>
                <a:cubicBezTo>
                  <a:pt x="1109" y="1791"/>
                  <a:pt x="862" y="1807"/>
                  <a:pt x="634" y="1896"/>
                </a:cubicBezTo>
                <a:cubicBezTo>
                  <a:pt x="141" y="2072"/>
                  <a:pt x="0" y="2547"/>
                  <a:pt x="334" y="2969"/>
                </a:cubicBezTo>
                <a:cubicBezTo>
                  <a:pt x="440" y="3110"/>
                  <a:pt x="616" y="3199"/>
                  <a:pt x="775" y="3304"/>
                </a:cubicBezTo>
                <a:cubicBezTo>
                  <a:pt x="880" y="3392"/>
                  <a:pt x="1003" y="3462"/>
                  <a:pt x="1144" y="3551"/>
                </a:cubicBezTo>
                <a:cubicBezTo>
                  <a:pt x="1056" y="3814"/>
                  <a:pt x="951" y="4025"/>
                  <a:pt x="897" y="4272"/>
                </a:cubicBezTo>
                <a:cubicBezTo>
                  <a:pt x="827" y="4589"/>
                  <a:pt x="740" y="4924"/>
                  <a:pt x="740" y="5257"/>
                </a:cubicBezTo>
                <a:cubicBezTo>
                  <a:pt x="740" y="5398"/>
                  <a:pt x="775" y="5504"/>
                  <a:pt x="845" y="5593"/>
                </a:cubicBezTo>
                <a:cubicBezTo>
                  <a:pt x="928" y="5730"/>
                  <a:pt x="1074" y="5803"/>
                  <a:pt x="1260" y="5803"/>
                </a:cubicBezTo>
                <a:cubicBezTo>
                  <a:pt x="1312" y="5803"/>
                  <a:pt x="1368" y="5797"/>
                  <a:pt x="1425" y="5786"/>
                </a:cubicBezTo>
                <a:cubicBezTo>
                  <a:pt x="1601" y="5750"/>
                  <a:pt x="1777" y="5680"/>
                  <a:pt x="1937" y="5574"/>
                </a:cubicBezTo>
                <a:cubicBezTo>
                  <a:pt x="2165" y="5434"/>
                  <a:pt x="2376" y="5241"/>
                  <a:pt x="2622" y="5065"/>
                </a:cubicBezTo>
                <a:cubicBezTo>
                  <a:pt x="2763" y="5257"/>
                  <a:pt x="2887" y="5469"/>
                  <a:pt x="3063" y="5645"/>
                </a:cubicBezTo>
                <a:cubicBezTo>
                  <a:pt x="3274" y="5843"/>
                  <a:pt x="3525" y="5972"/>
                  <a:pt x="3800" y="5972"/>
                </a:cubicBezTo>
                <a:cubicBezTo>
                  <a:pt x="3892" y="5972"/>
                  <a:pt x="3987" y="5957"/>
                  <a:pt x="4084" y="5926"/>
                </a:cubicBezTo>
                <a:cubicBezTo>
                  <a:pt x="4507" y="5786"/>
                  <a:pt x="4559" y="5434"/>
                  <a:pt x="4577" y="5065"/>
                </a:cubicBezTo>
                <a:cubicBezTo>
                  <a:pt x="4594" y="4729"/>
                  <a:pt x="4577" y="4396"/>
                  <a:pt x="4577" y="4025"/>
                </a:cubicBezTo>
                <a:cubicBezTo>
                  <a:pt x="4788" y="3973"/>
                  <a:pt x="4999" y="3938"/>
                  <a:pt x="5175" y="3849"/>
                </a:cubicBezTo>
                <a:cubicBezTo>
                  <a:pt x="5474" y="3692"/>
                  <a:pt x="5774" y="3532"/>
                  <a:pt x="6020" y="3321"/>
                </a:cubicBezTo>
                <a:cubicBezTo>
                  <a:pt x="6319" y="3023"/>
                  <a:pt x="6302" y="2688"/>
                  <a:pt x="5932" y="2476"/>
                </a:cubicBezTo>
                <a:cubicBezTo>
                  <a:pt x="5615" y="2283"/>
                  <a:pt x="5246" y="2195"/>
                  <a:pt x="4894" y="2089"/>
                </a:cubicBezTo>
                <a:cubicBezTo>
                  <a:pt x="4718" y="2037"/>
                  <a:pt x="4542" y="2054"/>
                  <a:pt x="4347" y="2019"/>
                </a:cubicBezTo>
                <a:cubicBezTo>
                  <a:pt x="4312" y="1791"/>
                  <a:pt x="4295" y="1579"/>
                  <a:pt x="4260" y="1385"/>
                </a:cubicBezTo>
                <a:cubicBezTo>
                  <a:pt x="4260" y="1350"/>
                  <a:pt x="4260" y="1333"/>
                  <a:pt x="4242" y="1298"/>
                </a:cubicBezTo>
                <a:cubicBezTo>
                  <a:pt x="4207" y="1051"/>
                  <a:pt x="4171" y="805"/>
                  <a:pt x="4084" y="558"/>
                </a:cubicBezTo>
                <a:cubicBezTo>
                  <a:pt x="3912" y="186"/>
                  <a:pt x="3735" y="0"/>
                  <a:pt x="35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6"/>
          <p:cNvSpPr/>
          <p:nvPr/>
        </p:nvSpPr>
        <p:spPr>
          <a:xfrm>
            <a:off x="4169143" y="4875819"/>
            <a:ext cx="158074" cy="158610"/>
          </a:xfrm>
          <a:custGeom>
            <a:avLst/>
            <a:gdLst/>
            <a:ahLst/>
            <a:cxnLst/>
            <a:rect l="l" t="t" r="r" b="b"/>
            <a:pathLst>
              <a:path w="5317" h="5335" extrusionOk="0">
                <a:moveTo>
                  <a:pt x="2975" y="1"/>
                </a:moveTo>
                <a:cubicBezTo>
                  <a:pt x="2306" y="477"/>
                  <a:pt x="1954" y="1110"/>
                  <a:pt x="1742" y="1831"/>
                </a:cubicBezTo>
                <a:cubicBezTo>
                  <a:pt x="1510" y="1831"/>
                  <a:pt x="1282" y="1827"/>
                  <a:pt x="1057" y="1827"/>
                </a:cubicBezTo>
                <a:cubicBezTo>
                  <a:pt x="824" y="1827"/>
                  <a:pt x="594" y="1832"/>
                  <a:pt x="369" y="1850"/>
                </a:cubicBezTo>
                <a:cubicBezTo>
                  <a:pt x="247" y="1850"/>
                  <a:pt x="52" y="2007"/>
                  <a:pt x="17" y="2131"/>
                </a:cubicBezTo>
                <a:cubicBezTo>
                  <a:pt x="0" y="2254"/>
                  <a:pt x="106" y="2465"/>
                  <a:pt x="212" y="2554"/>
                </a:cubicBezTo>
                <a:cubicBezTo>
                  <a:pt x="352" y="2694"/>
                  <a:pt x="545" y="2782"/>
                  <a:pt x="721" y="2887"/>
                </a:cubicBezTo>
                <a:cubicBezTo>
                  <a:pt x="968" y="3011"/>
                  <a:pt x="1038" y="3204"/>
                  <a:pt x="933" y="3451"/>
                </a:cubicBezTo>
                <a:cubicBezTo>
                  <a:pt x="810" y="3768"/>
                  <a:pt x="704" y="4084"/>
                  <a:pt x="616" y="4401"/>
                </a:cubicBezTo>
                <a:cubicBezTo>
                  <a:pt x="545" y="4648"/>
                  <a:pt x="475" y="4912"/>
                  <a:pt x="686" y="5141"/>
                </a:cubicBezTo>
                <a:cubicBezTo>
                  <a:pt x="713" y="5143"/>
                  <a:pt x="740" y="5145"/>
                  <a:pt x="766" y="5145"/>
                </a:cubicBezTo>
                <a:cubicBezTo>
                  <a:pt x="1061" y="5145"/>
                  <a:pt x="1285" y="4969"/>
                  <a:pt x="1479" y="4807"/>
                </a:cubicBezTo>
                <a:cubicBezTo>
                  <a:pt x="1725" y="4612"/>
                  <a:pt x="1937" y="4384"/>
                  <a:pt x="2218" y="4120"/>
                </a:cubicBezTo>
                <a:cubicBezTo>
                  <a:pt x="2306" y="4314"/>
                  <a:pt x="2359" y="4472"/>
                  <a:pt x="2446" y="4612"/>
                </a:cubicBezTo>
                <a:cubicBezTo>
                  <a:pt x="2587" y="4807"/>
                  <a:pt x="2711" y="5035"/>
                  <a:pt x="2887" y="5176"/>
                </a:cubicBezTo>
                <a:cubicBezTo>
                  <a:pt x="3031" y="5283"/>
                  <a:pt x="3164" y="5334"/>
                  <a:pt x="3280" y="5334"/>
                </a:cubicBezTo>
                <a:cubicBezTo>
                  <a:pt x="3504" y="5334"/>
                  <a:pt x="3662" y="5143"/>
                  <a:pt x="3697" y="4807"/>
                </a:cubicBezTo>
                <a:cubicBezTo>
                  <a:pt x="3714" y="4490"/>
                  <a:pt x="3697" y="4155"/>
                  <a:pt x="3662" y="3856"/>
                </a:cubicBezTo>
                <a:cubicBezTo>
                  <a:pt x="3643" y="3575"/>
                  <a:pt x="3732" y="3434"/>
                  <a:pt x="3995" y="3363"/>
                </a:cubicBezTo>
                <a:cubicBezTo>
                  <a:pt x="4225" y="3293"/>
                  <a:pt x="4471" y="3239"/>
                  <a:pt x="4700" y="3152"/>
                </a:cubicBezTo>
                <a:cubicBezTo>
                  <a:pt x="4964" y="3028"/>
                  <a:pt x="5228" y="2906"/>
                  <a:pt x="5316" y="2535"/>
                </a:cubicBezTo>
                <a:cubicBezTo>
                  <a:pt x="4916" y="2148"/>
                  <a:pt x="4434" y="2085"/>
                  <a:pt x="3940" y="2085"/>
                </a:cubicBezTo>
                <a:cubicBezTo>
                  <a:pt x="3783" y="2085"/>
                  <a:pt x="3625" y="2092"/>
                  <a:pt x="3467" y="2096"/>
                </a:cubicBezTo>
                <a:cubicBezTo>
                  <a:pt x="3345" y="1392"/>
                  <a:pt x="3556" y="634"/>
                  <a:pt x="29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6"/>
          <p:cNvSpPr/>
          <p:nvPr/>
        </p:nvSpPr>
        <p:spPr>
          <a:xfrm>
            <a:off x="4296299" y="4938103"/>
            <a:ext cx="8949" cy="1605"/>
          </a:xfrm>
          <a:custGeom>
            <a:avLst/>
            <a:gdLst/>
            <a:ahLst/>
            <a:cxnLst/>
            <a:rect l="l" t="t" r="r" b="b"/>
            <a:pathLst>
              <a:path w="301" h="54" extrusionOk="0">
                <a:moveTo>
                  <a:pt x="0" y="1"/>
                </a:moveTo>
                <a:lnTo>
                  <a:pt x="0" y="1"/>
                </a:lnTo>
                <a:cubicBezTo>
                  <a:pt x="106" y="18"/>
                  <a:pt x="194" y="18"/>
                  <a:pt x="300" y="53"/>
                </a:cubicBezTo>
                <a:cubicBezTo>
                  <a:pt x="194" y="18"/>
                  <a:pt x="106" y="18"/>
                  <a:pt x="0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6"/>
          <p:cNvSpPr/>
          <p:nvPr/>
        </p:nvSpPr>
        <p:spPr>
          <a:xfrm>
            <a:off x="4272217" y="4938103"/>
            <a:ext cx="24111" cy="30"/>
          </a:xfrm>
          <a:custGeom>
            <a:avLst/>
            <a:gdLst/>
            <a:ahLst/>
            <a:cxnLst/>
            <a:rect l="l" t="t" r="r" b="b"/>
            <a:pathLst>
              <a:path w="811" h="1" extrusionOk="0">
                <a:moveTo>
                  <a:pt x="493" y="1"/>
                </a:moveTo>
                <a:lnTo>
                  <a:pt x="0" y="1"/>
                </a:lnTo>
                <a:lnTo>
                  <a:pt x="0" y="1"/>
                </a:lnTo>
                <a:lnTo>
                  <a:pt x="512" y="1"/>
                </a:lnTo>
                <a:lnTo>
                  <a:pt x="810" y="1"/>
                </a:lnTo>
                <a:lnTo>
                  <a:pt x="810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6"/>
          <p:cNvSpPr/>
          <p:nvPr/>
        </p:nvSpPr>
        <p:spPr>
          <a:xfrm>
            <a:off x="4313572" y="4942295"/>
            <a:ext cx="5768" cy="2646"/>
          </a:xfrm>
          <a:custGeom>
            <a:avLst/>
            <a:gdLst/>
            <a:ahLst/>
            <a:cxnLst/>
            <a:rect l="l" t="t" r="r" b="b"/>
            <a:pathLst>
              <a:path w="194" h="89" extrusionOk="0">
                <a:moveTo>
                  <a:pt x="1" y="1"/>
                </a:moveTo>
                <a:lnTo>
                  <a:pt x="1" y="1"/>
                </a:lnTo>
                <a:cubicBezTo>
                  <a:pt x="53" y="18"/>
                  <a:pt x="123" y="53"/>
                  <a:pt x="194" y="88"/>
                </a:cubicBezTo>
                <a:cubicBezTo>
                  <a:pt x="123" y="53"/>
                  <a:pt x="71" y="18"/>
                  <a:pt x="1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6"/>
          <p:cNvSpPr/>
          <p:nvPr/>
        </p:nvSpPr>
        <p:spPr>
          <a:xfrm>
            <a:off x="4193730" y="4975801"/>
            <a:ext cx="94214" cy="55506"/>
          </a:xfrm>
          <a:custGeom>
            <a:avLst/>
            <a:gdLst/>
            <a:ahLst/>
            <a:cxnLst/>
            <a:rect l="l" t="t" r="r" b="b"/>
            <a:pathLst>
              <a:path w="3169" h="1867" extrusionOk="0">
                <a:moveTo>
                  <a:pt x="3168" y="0"/>
                </a:moveTo>
                <a:cubicBezTo>
                  <a:pt x="2976" y="36"/>
                  <a:pt x="2870" y="141"/>
                  <a:pt x="2852" y="282"/>
                </a:cubicBezTo>
                <a:cubicBezTo>
                  <a:pt x="2870" y="141"/>
                  <a:pt x="2976" y="52"/>
                  <a:pt x="3168" y="0"/>
                </a:cubicBezTo>
                <a:close/>
                <a:moveTo>
                  <a:pt x="1373" y="757"/>
                </a:moveTo>
                <a:cubicBezTo>
                  <a:pt x="1479" y="951"/>
                  <a:pt x="1532" y="1109"/>
                  <a:pt x="1619" y="1249"/>
                </a:cubicBezTo>
                <a:cubicBezTo>
                  <a:pt x="1532" y="1109"/>
                  <a:pt x="1479" y="951"/>
                  <a:pt x="1391" y="757"/>
                </a:cubicBezTo>
                <a:close/>
                <a:moveTo>
                  <a:pt x="511" y="1550"/>
                </a:moveTo>
                <a:cubicBezTo>
                  <a:pt x="370" y="1672"/>
                  <a:pt x="194" y="1761"/>
                  <a:pt x="0" y="1778"/>
                </a:cubicBezTo>
                <a:cubicBezTo>
                  <a:pt x="194" y="1778"/>
                  <a:pt x="370" y="1672"/>
                  <a:pt x="511" y="1550"/>
                </a:cubicBezTo>
                <a:close/>
                <a:moveTo>
                  <a:pt x="2870" y="1444"/>
                </a:moveTo>
                <a:cubicBezTo>
                  <a:pt x="2852" y="1637"/>
                  <a:pt x="2781" y="1778"/>
                  <a:pt x="2694" y="1866"/>
                </a:cubicBezTo>
                <a:cubicBezTo>
                  <a:pt x="2799" y="1778"/>
                  <a:pt x="2852" y="1637"/>
                  <a:pt x="2870" y="1444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6"/>
          <p:cNvSpPr/>
          <p:nvPr/>
        </p:nvSpPr>
        <p:spPr>
          <a:xfrm>
            <a:off x="4178568" y="5033863"/>
            <a:ext cx="11000" cy="5797"/>
          </a:xfrm>
          <a:custGeom>
            <a:avLst/>
            <a:gdLst/>
            <a:ahLst/>
            <a:cxnLst/>
            <a:rect l="l" t="t" r="r" b="b"/>
            <a:pathLst>
              <a:path w="370" h="195" extrusionOk="0">
                <a:moveTo>
                  <a:pt x="0" y="1"/>
                </a:moveTo>
                <a:cubicBezTo>
                  <a:pt x="88" y="124"/>
                  <a:pt x="211" y="177"/>
                  <a:pt x="369" y="195"/>
                </a:cubicBezTo>
                <a:lnTo>
                  <a:pt x="369" y="195"/>
                </a:lnTo>
                <a:cubicBezTo>
                  <a:pt x="211" y="177"/>
                  <a:pt x="88" y="124"/>
                  <a:pt x="0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6"/>
          <p:cNvSpPr/>
          <p:nvPr/>
        </p:nvSpPr>
        <p:spPr>
          <a:xfrm>
            <a:off x="4189538" y="5039631"/>
            <a:ext cx="1605" cy="30"/>
          </a:xfrm>
          <a:custGeom>
            <a:avLst/>
            <a:gdLst/>
            <a:ahLst/>
            <a:cxnLst/>
            <a:rect l="l" t="t" r="r" b="b"/>
            <a:pathLst>
              <a:path w="54" h="1" extrusionOk="0">
                <a:moveTo>
                  <a:pt x="0" y="1"/>
                </a:moveTo>
                <a:lnTo>
                  <a:pt x="0" y="1"/>
                </a:lnTo>
                <a:lnTo>
                  <a:pt x="54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6"/>
          <p:cNvSpPr/>
          <p:nvPr/>
        </p:nvSpPr>
        <p:spPr>
          <a:xfrm>
            <a:off x="4244509" y="5034904"/>
            <a:ext cx="6303" cy="5262"/>
          </a:xfrm>
          <a:custGeom>
            <a:avLst/>
            <a:gdLst/>
            <a:ahLst/>
            <a:cxnLst/>
            <a:rect l="l" t="t" r="r" b="b"/>
            <a:pathLst>
              <a:path w="212" h="177" extrusionOk="0">
                <a:moveTo>
                  <a:pt x="17" y="19"/>
                </a:moveTo>
                <a:cubicBezTo>
                  <a:pt x="87" y="71"/>
                  <a:pt x="141" y="125"/>
                  <a:pt x="211" y="177"/>
                </a:cubicBezTo>
                <a:lnTo>
                  <a:pt x="211" y="177"/>
                </a:lnTo>
                <a:cubicBezTo>
                  <a:pt x="141" y="125"/>
                  <a:pt x="87" y="71"/>
                  <a:pt x="17" y="19"/>
                </a:cubicBezTo>
                <a:close/>
                <a:moveTo>
                  <a:pt x="0" y="1"/>
                </a:moveTo>
                <a:lnTo>
                  <a:pt x="17" y="1"/>
                </a:lnTo>
                <a:lnTo>
                  <a:pt x="0" y="1"/>
                </a:lnTo>
                <a:close/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6"/>
          <p:cNvSpPr/>
          <p:nvPr/>
        </p:nvSpPr>
        <p:spPr>
          <a:xfrm>
            <a:off x="4191114" y="5039096"/>
            <a:ext cx="83779" cy="5797"/>
          </a:xfrm>
          <a:custGeom>
            <a:avLst/>
            <a:gdLst/>
            <a:ahLst/>
            <a:cxnLst/>
            <a:rect l="l" t="t" r="r" b="b"/>
            <a:pathLst>
              <a:path w="2818" h="195" extrusionOk="0">
                <a:moveTo>
                  <a:pt x="2535" y="195"/>
                </a:moveTo>
                <a:lnTo>
                  <a:pt x="2535" y="195"/>
                </a:lnTo>
                <a:lnTo>
                  <a:pt x="2535" y="195"/>
                </a:lnTo>
                <a:lnTo>
                  <a:pt x="2535" y="195"/>
                </a:lnTo>
                <a:close/>
                <a:moveTo>
                  <a:pt x="2817" y="141"/>
                </a:moveTo>
                <a:lnTo>
                  <a:pt x="2799" y="141"/>
                </a:lnTo>
                <a:lnTo>
                  <a:pt x="2817" y="141"/>
                </a:lnTo>
                <a:close/>
                <a:moveTo>
                  <a:pt x="2007" y="36"/>
                </a:moveTo>
                <a:lnTo>
                  <a:pt x="2007" y="36"/>
                </a:lnTo>
                <a:cubicBezTo>
                  <a:pt x="2165" y="124"/>
                  <a:pt x="2341" y="177"/>
                  <a:pt x="2535" y="195"/>
                </a:cubicBezTo>
                <a:cubicBezTo>
                  <a:pt x="2341" y="177"/>
                  <a:pt x="2165" y="124"/>
                  <a:pt x="2007" y="36"/>
                </a:cubicBezTo>
                <a:close/>
                <a:moveTo>
                  <a:pt x="1" y="19"/>
                </a:moveTo>
                <a:lnTo>
                  <a:pt x="1" y="19"/>
                </a:lnTo>
                <a:lnTo>
                  <a:pt x="1" y="19"/>
                </a:lnTo>
                <a:lnTo>
                  <a:pt x="1" y="19"/>
                </a:lnTo>
                <a:close/>
                <a:moveTo>
                  <a:pt x="142" y="1"/>
                </a:moveTo>
                <a:lnTo>
                  <a:pt x="142" y="19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6"/>
          <p:cNvSpPr/>
          <p:nvPr/>
        </p:nvSpPr>
        <p:spPr>
          <a:xfrm>
            <a:off x="4178568" y="4905667"/>
            <a:ext cx="160156" cy="139226"/>
          </a:xfrm>
          <a:custGeom>
            <a:avLst/>
            <a:gdLst/>
            <a:ahLst/>
            <a:cxnLst/>
            <a:rect l="l" t="t" r="r" b="b"/>
            <a:pathLst>
              <a:path w="5387" h="4683" extrusionOk="0">
                <a:moveTo>
                  <a:pt x="3397" y="1"/>
                </a:moveTo>
                <a:cubicBezTo>
                  <a:pt x="3291" y="177"/>
                  <a:pt x="3204" y="370"/>
                  <a:pt x="3098" y="564"/>
                </a:cubicBezTo>
                <a:cubicBezTo>
                  <a:pt x="3115" y="740"/>
                  <a:pt x="3115" y="916"/>
                  <a:pt x="3150" y="1092"/>
                </a:cubicBezTo>
                <a:lnTo>
                  <a:pt x="3960" y="1092"/>
                </a:lnTo>
                <a:cubicBezTo>
                  <a:pt x="4066" y="1109"/>
                  <a:pt x="4154" y="1109"/>
                  <a:pt x="4260" y="1144"/>
                </a:cubicBezTo>
                <a:cubicBezTo>
                  <a:pt x="4347" y="1162"/>
                  <a:pt x="4436" y="1179"/>
                  <a:pt x="4542" y="1233"/>
                </a:cubicBezTo>
                <a:cubicBezTo>
                  <a:pt x="4612" y="1250"/>
                  <a:pt x="4664" y="1285"/>
                  <a:pt x="4735" y="1320"/>
                </a:cubicBezTo>
                <a:cubicBezTo>
                  <a:pt x="4823" y="1374"/>
                  <a:pt x="4911" y="1444"/>
                  <a:pt x="4999" y="1531"/>
                </a:cubicBezTo>
                <a:cubicBezTo>
                  <a:pt x="4981" y="1620"/>
                  <a:pt x="4946" y="1690"/>
                  <a:pt x="4911" y="1761"/>
                </a:cubicBezTo>
                <a:cubicBezTo>
                  <a:pt x="4788" y="1954"/>
                  <a:pt x="4577" y="2059"/>
                  <a:pt x="4383" y="2148"/>
                </a:cubicBezTo>
                <a:cubicBezTo>
                  <a:pt x="4154" y="2235"/>
                  <a:pt x="3925" y="2289"/>
                  <a:pt x="3697" y="2341"/>
                </a:cubicBezTo>
                <a:cubicBezTo>
                  <a:pt x="3697" y="2341"/>
                  <a:pt x="3678" y="2341"/>
                  <a:pt x="3678" y="2359"/>
                </a:cubicBezTo>
                <a:cubicBezTo>
                  <a:pt x="3486" y="2411"/>
                  <a:pt x="3380" y="2500"/>
                  <a:pt x="3362" y="2641"/>
                </a:cubicBezTo>
                <a:cubicBezTo>
                  <a:pt x="3345" y="2711"/>
                  <a:pt x="3345" y="2764"/>
                  <a:pt x="3345" y="2852"/>
                </a:cubicBezTo>
                <a:cubicBezTo>
                  <a:pt x="3380" y="3080"/>
                  <a:pt x="3397" y="3327"/>
                  <a:pt x="3380" y="3573"/>
                </a:cubicBezTo>
                <a:lnTo>
                  <a:pt x="3380" y="3803"/>
                </a:lnTo>
                <a:cubicBezTo>
                  <a:pt x="3362" y="3996"/>
                  <a:pt x="3310" y="4137"/>
                  <a:pt x="3204" y="4225"/>
                </a:cubicBezTo>
                <a:cubicBezTo>
                  <a:pt x="3150" y="4296"/>
                  <a:pt x="3063" y="4331"/>
                  <a:pt x="2957" y="4331"/>
                </a:cubicBezTo>
                <a:cubicBezTo>
                  <a:pt x="2852" y="4331"/>
                  <a:pt x="2711" y="4277"/>
                  <a:pt x="2570" y="4172"/>
                </a:cubicBezTo>
                <a:cubicBezTo>
                  <a:pt x="2500" y="4120"/>
                  <a:pt x="2446" y="4049"/>
                  <a:pt x="2376" y="3979"/>
                </a:cubicBezTo>
                <a:cubicBezTo>
                  <a:pt x="2289" y="3855"/>
                  <a:pt x="2218" y="3714"/>
                  <a:pt x="2129" y="3608"/>
                </a:cubicBezTo>
                <a:cubicBezTo>
                  <a:pt x="2042" y="3468"/>
                  <a:pt x="1989" y="3310"/>
                  <a:pt x="1883" y="3116"/>
                </a:cubicBezTo>
                <a:cubicBezTo>
                  <a:pt x="1777" y="3221"/>
                  <a:pt x="1690" y="3310"/>
                  <a:pt x="1584" y="3397"/>
                </a:cubicBezTo>
                <a:cubicBezTo>
                  <a:pt x="1531" y="3468"/>
                  <a:pt x="1479" y="3521"/>
                  <a:pt x="1425" y="3573"/>
                </a:cubicBezTo>
                <a:cubicBezTo>
                  <a:pt x="1338" y="3644"/>
                  <a:pt x="1249" y="3732"/>
                  <a:pt x="1162" y="3803"/>
                </a:cubicBezTo>
                <a:cubicBezTo>
                  <a:pt x="1127" y="3838"/>
                  <a:pt x="1073" y="3873"/>
                  <a:pt x="1021" y="3908"/>
                </a:cubicBezTo>
                <a:cubicBezTo>
                  <a:pt x="880" y="4031"/>
                  <a:pt x="704" y="4137"/>
                  <a:pt x="510" y="4137"/>
                </a:cubicBezTo>
                <a:cubicBezTo>
                  <a:pt x="475" y="4155"/>
                  <a:pt x="458" y="4155"/>
                  <a:pt x="440" y="4155"/>
                </a:cubicBezTo>
                <a:cubicBezTo>
                  <a:pt x="423" y="4155"/>
                  <a:pt x="387" y="4155"/>
                  <a:pt x="369" y="4137"/>
                </a:cubicBezTo>
                <a:cubicBezTo>
                  <a:pt x="334" y="4101"/>
                  <a:pt x="299" y="4066"/>
                  <a:pt x="282" y="4031"/>
                </a:cubicBezTo>
                <a:cubicBezTo>
                  <a:pt x="193" y="4120"/>
                  <a:pt x="88" y="4207"/>
                  <a:pt x="0" y="4296"/>
                </a:cubicBezTo>
                <a:lnTo>
                  <a:pt x="0" y="4313"/>
                </a:lnTo>
                <a:cubicBezTo>
                  <a:pt x="88" y="4436"/>
                  <a:pt x="211" y="4489"/>
                  <a:pt x="369" y="4507"/>
                </a:cubicBezTo>
                <a:lnTo>
                  <a:pt x="564" y="4507"/>
                </a:lnTo>
                <a:lnTo>
                  <a:pt x="564" y="4489"/>
                </a:lnTo>
                <a:lnTo>
                  <a:pt x="580" y="4489"/>
                </a:lnTo>
                <a:cubicBezTo>
                  <a:pt x="756" y="4453"/>
                  <a:pt x="932" y="4383"/>
                  <a:pt x="1092" y="4277"/>
                </a:cubicBezTo>
                <a:cubicBezTo>
                  <a:pt x="1320" y="4137"/>
                  <a:pt x="1531" y="3944"/>
                  <a:pt x="1777" y="3768"/>
                </a:cubicBezTo>
                <a:cubicBezTo>
                  <a:pt x="1918" y="3960"/>
                  <a:pt x="2042" y="4172"/>
                  <a:pt x="2218" y="4348"/>
                </a:cubicBezTo>
                <a:lnTo>
                  <a:pt x="2235" y="4348"/>
                </a:lnTo>
                <a:lnTo>
                  <a:pt x="2235" y="4366"/>
                </a:lnTo>
                <a:cubicBezTo>
                  <a:pt x="2305" y="4418"/>
                  <a:pt x="2359" y="4472"/>
                  <a:pt x="2429" y="4524"/>
                </a:cubicBezTo>
                <a:cubicBezTo>
                  <a:pt x="2587" y="4612"/>
                  <a:pt x="2763" y="4665"/>
                  <a:pt x="2957" y="4683"/>
                </a:cubicBezTo>
                <a:cubicBezTo>
                  <a:pt x="3045" y="4683"/>
                  <a:pt x="3133" y="4665"/>
                  <a:pt x="3221" y="4629"/>
                </a:cubicBezTo>
                <a:lnTo>
                  <a:pt x="3239" y="4629"/>
                </a:lnTo>
                <a:cubicBezTo>
                  <a:pt x="3662" y="4489"/>
                  <a:pt x="3714" y="4137"/>
                  <a:pt x="3732" y="3768"/>
                </a:cubicBezTo>
                <a:cubicBezTo>
                  <a:pt x="3732" y="3627"/>
                  <a:pt x="3749" y="3486"/>
                  <a:pt x="3749" y="3327"/>
                </a:cubicBezTo>
                <a:cubicBezTo>
                  <a:pt x="3749" y="3134"/>
                  <a:pt x="3732" y="2940"/>
                  <a:pt x="3732" y="2728"/>
                </a:cubicBezTo>
                <a:cubicBezTo>
                  <a:pt x="3943" y="2676"/>
                  <a:pt x="4154" y="2641"/>
                  <a:pt x="4330" y="2552"/>
                </a:cubicBezTo>
                <a:cubicBezTo>
                  <a:pt x="4629" y="2395"/>
                  <a:pt x="4929" y="2235"/>
                  <a:pt x="5175" y="2024"/>
                </a:cubicBezTo>
                <a:cubicBezTo>
                  <a:pt x="5316" y="1883"/>
                  <a:pt x="5387" y="1743"/>
                  <a:pt x="5387" y="1602"/>
                </a:cubicBezTo>
                <a:cubicBezTo>
                  <a:pt x="5387" y="1444"/>
                  <a:pt x="5281" y="1285"/>
                  <a:pt x="5087" y="1179"/>
                </a:cubicBezTo>
                <a:cubicBezTo>
                  <a:pt x="4770" y="986"/>
                  <a:pt x="4401" y="898"/>
                  <a:pt x="4049" y="792"/>
                </a:cubicBezTo>
                <a:cubicBezTo>
                  <a:pt x="3873" y="740"/>
                  <a:pt x="3697" y="757"/>
                  <a:pt x="3502" y="722"/>
                </a:cubicBezTo>
                <a:cubicBezTo>
                  <a:pt x="3467" y="494"/>
                  <a:pt x="3450" y="282"/>
                  <a:pt x="3415" y="88"/>
                </a:cubicBezTo>
                <a:cubicBezTo>
                  <a:pt x="3415" y="53"/>
                  <a:pt x="3415" y="36"/>
                  <a:pt x="33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6"/>
          <p:cNvSpPr/>
          <p:nvPr/>
        </p:nvSpPr>
        <p:spPr>
          <a:xfrm>
            <a:off x="4186922" y="4922405"/>
            <a:ext cx="140296" cy="112023"/>
          </a:xfrm>
          <a:custGeom>
            <a:avLst/>
            <a:gdLst/>
            <a:ahLst/>
            <a:cxnLst/>
            <a:rect l="l" t="t" r="r" b="b"/>
            <a:pathLst>
              <a:path w="4719" h="3768" extrusionOk="0">
                <a:moveTo>
                  <a:pt x="2817" y="1"/>
                </a:moveTo>
                <a:cubicBezTo>
                  <a:pt x="2536" y="616"/>
                  <a:pt x="2324" y="1268"/>
                  <a:pt x="1813" y="1796"/>
                </a:cubicBezTo>
                <a:cubicBezTo>
                  <a:pt x="1233" y="2377"/>
                  <a:pt x="616" y="2923"/>
                  <a:pt x="1" y="3468"/>
                </a:cubicBezTo>
                <a:cubicBezTo>
                  <a:pt x="18" y="3503"/>
                  <a:pt x="53" y="3538"/>
                  <a:pt x="88" y="3574"/>
                </a:cubicBezTo>
                <a:cubicBezTo>
                  <a:pt x="106" y="3592"/>
                  <a:pt x="142" y="3592"/>
                  <a:pt x="159" y="3592"/>
                </a:cubicBezTo>
                <a:cubicBezTo>
                  <a:pt x="177" y="3592"/>
                  <a:pt x="194" y="3592"/>
                  <a:pt x="229" y="3574"/>
                </a:cubicBezTo>
                <a:cubicBezTo>
                  <a:pt x="423" y="3557"/>
                  <a:pt x="599" y="3468"/>
                  <a:pt x="740" y="3345"/>
                </a:cubicBezTo>
                <a:cubicBezTo>
                  <a:pt x="792" y="3310"/>
                  <a:pt x="846" y="3275"/>
                  <a:pt x="881" y="3240"/>
                </a:cubicBezTo>
                <a:cubicBezTo>
                  <a:pt x="968" y="3169"/>
                  <a:pt x="1057" y="3081"/>
                  <a:pt x="1144" y="3010"/>
                </a:cubicBezTo>
                <a:cubicBezTo>
                  <a:pt x="1198" y="2958"/>
                  <a:pt x="1250" y="2905"/>
                  <a:pt x="1303" y="2834"/>
                </a:cubicBezTo>
                <a:cubicBezTo>
                  <a:pt x="1409" y="2747"/>
                  <a:pt x="1496" y="2658"/>
                  <a:pt x="1602" y="2553"/>
                </a:cubicBezTo>
                <a:lnTo>
                  <a:pt x="1620" y="2553"/>
                </a:lnTo>
                <a:cubicBezTo>
                  <a:pt x="1708" y="2747"/>
                  <a:pt x="1761" y="2905"/>
                  <a:pt x="1848" y="3045"/>
                </a:cubicBezTo>
                <a:cubicBezTo>
                  <a:pt x="1937" y="3151"/>
                  <a:pt x="2008" y="3292"/>
                  <a:pt x="2095" y="3416"/>
                </a:cubicBezTo>
                <a:cubicBezTo>
                  <a:pt x="2165" y="3486"/>
                  <a:pt x="2219" y="3557"/>
                  <a:pt x="2289" y="3609"/>
                </a:cubicBezTo>
                <a:cubicBezTo>
                  <a:pt x="2430" y="3714"/>
                  <a:pt x="2571" y="3768"/>
                  <a:pt x="2676" y="3768"/>
                </a:cubicBezTo>
                <a:cubicBezTo>
                  <a:pt x="2782" y="3768"/>
                  <a:pt x="2869" y="3733"/>
                  <a:pt x="2923" y="3662"/>
                </a:cubicBezTo>
                <a:cubicBezTo>
                  <a:pt x="3010" y="3574"/>
                  <a:pt x="3081" y="3433"/>
                  <a:pt x="3099" y="3240"/>
                </a:cubicBezTo>
                <a:lnTo>
                  <a:pt x="3099" y="3010"/>
                </a:lnTo>
                <a:cubicBezTo>
                  <a:pt x="3116" y="2764"/>
                  <a:pt x="3099" y="2517"/>
                  <a:pt x="3064" y="2289"/>
                </a:cubicBezTo>
                <a:cubicBezTo>
                  <a:pt x="3064" y="2201"/>
                  <a:pt x="3064" y="2148"/>
                  <a:pt x="3081" y="2078"/>
                </a:cubicBezTo>
                <a:cubicBezTo>
                  <a:pt x="3099" y="1937"/>
                  <a:pt x="3205" y="1832"/>
                  <a:pt x="3397" y="1796"/>
                </a:cubicBezTo>
                <a:cubicBezTo>
                  <a:pt x="3397" y="1778"/>
                  <a:pt x="3416" y="1778"/>
                  <a:pt x="3416" y="1778"/>
                </a:cubicBezTo>
                <a:cubicBezTo>
                  <a:pt x="3644" y="1726"/>
                  <a:pt x="3873" y="1672"/>
                  <a:pt x="4102" y="1585"/>
                </a:cubicBezTo>
                <a:cubicBezTo>
                  <a:pt x="4296" y="1496"/>
                  <a:pt x="4507" y="1391"/>
                  <a:pt x="4630" y="1198"/>
                </a:cubicBezTo>
                <a:cubicBezTo>
                  <a:pt x="4665" y="1127"/>
                  <a:pt x="4700" y="1057"/>
                  <a:pt x="4718" y="968"/>
                </a:cubicBezTo>
                <a:cubicBezTo>
                  <a:pt x="4630" y="881"/>
                  <a:pt x="4542" y="811"/>
                  <a:pt x="4454" y="757"/>
                </a:cubicBezTo>
                <a:cubicBezTo>
                  <a:pt x="4383" y="722"/>
                  <a:pt x="4313" y="687"/>
                  <a:pt x="4261" y="670"/>
                </a:cubicBezTo>
                <a:cubicBezTo>
                  <a:pt x="4155" y="616"/>
                  <a:pt x="4066" y="599"/>
                  <a:pt x="3979" y="581"/>
                </a:cubicBezTo>
                <a:cubicBezTo>
                  <a:pt x="3873" y="546"/>
                  <a:pt x="3785" y="546"/>
                  <a:pt x="3679" y="529"/>
                </a:cubicBezTo>
                <a:lnTo>
                  <a:pt x="2869" y="529"/>
                </a:lnTo>
                <a:cubicBezTo>
                  <a:pt x="2834" y="353"/>
                  <a:pt x="2834" y="177"/>
                  <a:pt x="28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6"/>
          <p:cNvSpPr/>
          <p:nvPr/>
        </p:nvSpPr>
        <p:spPr>
          <a:xfrm>
            <a:off x="4453273" y="4932395"/>
            <a:ext cx="104709" cy="77417"/>
          </a:xfrm>
          <a:custGeom>
            <a:avLst/>
            <a:gdLst/>
            <a:ahLst/>
            <a:cxnLst/>
            <a:rect l="l" t="t" r="r" b="b"/>
            <a:pathLst>
              <a:path w="3522" h="2604" extrusionOk="0">
                <a:moveTo>
                  <a:pt x="1621" y="1"/>
                </a:moveTo>
                <a:cubicBezTo>
                  <a:pt x="1639" y="70"/>
                  <a:pt x="1639" y="123"/>
                  <a:pt x="1639" y="193"/>
                </a:cubicBezTo>
                <a:lnTo>
                  <a:pt x="1656" y="193"/>
                </a:lnTo>
                <a:cubicBezTo>
                  <a:pt x="1639" y="123"/>
                  <a:pt x="1639" y="70"/>
                  <a:pt x="1621" y="1"/>
                </a:cubicBezTo>
                <a:close/>
                <a:moveTo>
                  <a:pt x="3521" y="651"/>
                </a:moveTo>
                <a:lnTo>
                  <a:pt x="3521" y="651"/>
                </a:lnTo>
                <a:cubicBezTo>
                  <a:pt x="3363" y="1073"/>
                  <a:pt x="3011" y="1214"/>
                  <a:pt x="2660" y="1320"/>
                </a:cubicBezTo>
                <a:cubicBezTo>
                  <a:pt x="3028" y="1214"/>
                  <a:pt x="3363" y="1073"/>
                  <a:pt x="3521" y="651"/>
                </a:cubicBezTo>
                <a:close/>
                <a:moveTo>
                  <a:pt x="388" y="2181"/>
                </a:moveTo>
                <a:cubicBezTo>
                  <a:pt x="212" y="2376"/>
                  <a:pt x="125" y="2498"/>
                  <a:pt x="1" y="2604"/>
                </a:cubicBezTo>
                <a:cubicBezTo>
                  <a:pt x="125" y="2498"/>
                  <a:pt x="230" y="2376"/>
                  <a:pt x="388" y="2181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6"/>
          <p:cNvSpPr/>
          <p:nvPr/>
        </p:nvSpPr>
        <p:spPr>
          <a:xfrm>
            <a:off x="4411413" y="5035944"/>
            <a:ext cx="8949" cy="4222"/>
          </a:xfrm>
          <a:custGeom>
            <a:avLst/>
            <a:gdLst/>
            <a:ahLst/>
            <a:cxnLst/>
            <a:rect l="l" t="t" r="r" b="b"/>
            <a:pathLst>
              <a:path w="301" h="142" extrusionOk="0">
                <a:moveTo>
                  <a:pt x="1" y="1"/>
                </a:moveTo>
                <a:cubicBezTo>
                  <a:pt x="71" y="71"/>
                  <a:pt x="177" y="125"/>
                  <a:pt x="301" y="142"/>
                </a:cubicBezTo>
                <a:lnTo>
                  <a:pt x="301" y="142"/>
                </a:lnTo>
                <a:cubicBezTo>
                  <a:pt x="177" y="125"/>
                  <a:pt x="71" y="71"/>
                  <a:pt x="1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6"/>
          <p:cNvSpPr/>
          <p:nvPr/>
        </p:nvSpPr>
        <p:spPr>
          <a:xfrm>
            <a:off x="4420332" y="5035944"/>
            <a:ext cx="15727" cy="4222"/>
          </a:xfrm>
          <a:custGeom>
            <a:avLst/>
            <a:gdLst/>
            <a:ahLst/>
            <a:cxnLst/>
            <a:rect l="l" t="t" r="r" b="b"/>
            <a:pathLst>
              <a:path w="529" h="142" extrusionOk="0">
                <a:moveTo>
                  <a:pt x="1" y="142"/>
                </a:moveTo>
                <a:lnTo>
                  <a:pt x="1" y="142"/>
                </a:lnTo>
                <a:lnTo>
                  <a:pt x="53" y="142"/>
                </a:lnTo>
                <a:lnTo>
                  <a:pt x="1" y="142"/>
                </a:lnTo>
                <a:close/>
                <a:moveTo>
                  <a:pt x="529" y="1"/>
                </a:moveTo>
                <a:lnTo>
                  <a:pt x="510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6"/>
          <p:cNvSpPr/>
          <p:nvPr/>
        </p:nvSpPr>
        <p:spPr>
          <a:xfrm>
            <a:off x="4477354" y="5036509"/>
            <a:ext cx="4222" cy="3151"/>
          </a:xfrm>
          <a:custGeom>
            <a:avLst/>
            <a:gdLst/>
            <a:ahLst/>
            <a:cxnLst/>
            <a:rect l="l" t="t" r="r" b="b"/>
            <a:pathLst>
              <a:path w="142" h="106" extrusionOk="0">
                <a:moveTo>
                  <a:pt x="1" y="0"/>
                </a:moveTo>
                <a:cubicBezTo>
                  <a:pt x="36" y="35"/>
                  <a:pt x="89" y="88"/>
                  <a:pt x="141" y="106"/>
                </a:cubicBezTo>
                <a:lnTo>
                  <a:pt x="141" y="106"/>
                </a:lnTo>
                <a:cubicBezTo>
                  <a:pt x="89" y="88"/>
                  <a:pt x="36" y="35"/>
                  <a:pt x="1" y="0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6"/>
          <p:cNvSpPr/>
          <p:nvPr/>
        </p:nvSpPr>
        <p:spPr>
          <a:xfrm>
            <a:off x="4421878" y="5039631"/>
            <a:ext cx="84314" cy="5262"/>
          </a:xfrm>
          <a:custGeom>
            <a:avLst/>
            <a:gdLst/>
            <a:ahLst/>
            <a:cxnLst/>
            <a:rect l="l" t="t" r="r" b="b"/>
            <a:pathLst>
              <a:path w="2836" h="177" extrusionOk="0">
                <a:moveTo>
                  <a:pt x="2519" y="177"/>
                </a:moveTo>
                <a:lnTo>
                  <a:pt x="2519" y="177"/>
                </a:lnTo>
                <a:lnTo>
                  <a:pt x="2519" y="177"/>
                </a:lnTo>
                <a:lnTo>
                  <a:pt x="2519" y="177"/>
                </a:lnTo>
                <a:close/>
                <a:moveTo>
                  <a:pt x="2835" y="123"/>
                </a:moveTo>
                <a:lnTo>
                  <a:pt x="2817" y="123"/>
                </a:lnTo>
                <a:lnTo>
                  <a:pt x="2835" y="123"/>
                </a:lnTo>
                <a:close/>
                <a:moveTo>
                  <a:pt x="1" y="18"/>
                </a:moveTo>
                <a:lnTo>
                  <a:pt x="1" y="18"/>
                </a:lnTo>
                <a:lnTo>
                  <a:pt x="1" y="18"/>
                </a:lnTo>
                <a:lnTo>
                  <a:pt x="1" y="18"/>
                </a:lnTo>
                <a:close/>
                <a:moveTo>
                  <a:pt x="2007" y="1"/>
                </a:moveTo>
                <a:lnTo>
                  <a:pt x="2007" y="1"/>
                </a:lnTo>
                <a:cubicBezTo>
                  <a:pt x="2167" y="106"/>
                  <a:pt x="2343" y="177"/>
                  <a:pt x="2519" y="177"/>
                </a:cubicBezTo>
                <a:cubicBezTo>
                  <a:pt x="2343" y="177"/>
                  <a:pt x="2167" y="106"/>
                  <a:pt x="2007" y="1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6"/>
          <p:cNvSpPr/>
          <p:nvPr/>
        </p:nvSpPr>
        <p:spPr>
          <a:xfrm>
            <a:off x="4410908" y="4912446"/>
            <a:ext cx="157034" cy="132447"/>
          </a:xfrm>
          <a:custGeom>
            <a:avLst/>
            <a:gdLst/>
            <a:ahLst/>
            <a:cxnLst/>
            <a:rect l="l" t="t" r="r" b="b"/>
            <a:pathLst>
              <a:path w="5282" h="4455" extrusionOk="0">
                <a:moveTo>
                  <a:pt x="3380" y="1"/>
                </a:moveTo>
                <a:cubicBezTo>
                  <a:pt x="3257" y="212"/>
                  <a:pt x="3151" y="442"/>
                  <a:pt x="3045" y="670"/>
                </a:cubicBezTo>
                <a:cubicBezTo>
                  <a:pt x="3064" y="740"/>
                  <a:pt x="3064" y="794"/>
                  <a:pt x="3081" y="864"/>
                </a:cubicBezTo>
                <a:lnTo>
                  <a:pt x="3803" y="864"/>
                </a:lnTo>
                <a:cubicBezTo>
                  <a:pt x="4225" y="881"/>
                  <a:pt x="4613" y="987"/>
                  <a:pt x="4946" y="1322"/>
                </a:cubicBezTo>
                <a:cubicBezTo>
                  <a:pt x="4789" y="1744"/>
                  <a:pt x="4437" y="1885"/>
                  <a:pt x="4085" y="1991"/>
                </a:cubicBezTo>
                <a:cubicBezTo>
                  <a:pt x="3749" y="2096"/>
                  <a:pt x="3556" y="2167"/>
                  <a:pt x="3433" y="2272"/>
                </a:cubicBezTo>
                <a:cubicBezTo>
                  <a:pt x="3310" y="2395"/>
                  <a:pt x="3310" y="2606"/>
                  <a:pt x="3327" y="3082"/>
                </a:cubicBezTo>
                <a:lnTo>
                  <a:pt x="3327" y="3275"/>
                </a:lnTo>
                <a:cubicBezTo>
                  <a:pt x="3327" y="3416"/>
                  <a:pt x="3327" y="3556"/>
                  <a:pt x="3292" y="3697"/>
                </a:cubicBezTo>
                <a:cubicBezTo>
                  <a:pt x="3257" y="3962"/>
                  <a:pt x="3134" y="4085"/>
                  <a:pt x="2923" y="4085"/>
                </a:cubicBezTo>
                <a:lnTo>
                  <a:pt x="2869" y="4085"/>
                </a:lnTo>
                <a:cubicBezTo>
                  <a:pt x="2817" y="4068"/>
                  <a:pt x="2747" y="4068"/>
                  <a:pt x="2693" y="4049"/>
                </a:cubicBezTo>
                <a:cubicBezTo>
                  <a:pt x="2376" y="3944"/>
                  <a:pt x="2219" y="3697"/>
                  <a:pt x="2078" y="3416"/>
                </a:cubicBezTo>
                <a:lnTo>
                  <a:pt x="2078" y="3399"/>
                </a:lnTo>
                <a:cubicBezTo>
                  <a:pt x="2007" y="3258"/>
                  <a:pt x="1937" y="3117"/>
                  <a:pt x="1848" y="2923"/>
                </a:cubicBezTo>
                <a:cubicBezTo>
                  <a:pt x="1848" y="2906"/>
                  <a:pt x="1831" y="2888"/>
                  <a:pt x="1813" y="2852"/>
                </a:cubicBezTo>
                <a:cubicBezTo>
                  <a:pt x="1655" y="3047"/>
                  <a:pt x="1550" y="3169"/>
                  <a:pt x="1426" y="3275"/>
                </a:cubicBezTo>
                <a:cubicBezTo>
                  <a:pt x="1179" y="3469"/>
                  <a:pt x="951" y="3680"/>
                  <a:pt x="687" y="3838"/>
                </a:cubicBezTo>
                <a:lnTo>
                  <a:pt x="670" y="3838"/>
                </a:lnTo>
                <a:cubicBezTo>
                  <a:pt x="651" y="3856"/>
                  <a:pt x="634" y="3856"/>
                  <a:pt x="616" y="3856"/>
                </a:cubicBezTo>
                <a:lnTo>
                  <a:pt x="616" y="3873"/>
                </a:lnTo>
                <a:lnTo>
                  <a:pt x="581" y="3873"/>
                </a:lnTo>
                <a:cubicBezTo>
                  <a:pt x="511" y="3909"/>
                  <a:pt x="440" y="3927"/>
                  <a:pt x="388" y="3927"/>
                </a:cubicBezTo>
                <a:cubicBezTo>
                  <a:pt x="353" y="3927"/>
                  <a:pt x="318" y="3927"/>
                  <a:pt x="282" y="3909"/>
                </a:cubicBezTo>
                <a:cubicBezTo>
                  <a:pt x="194" y="3979"/>
                  <a:pt x="88" y="4068"/>
                  <a:pt x="1" y="4155"/>
                </a:cubicBezTo>
                <a:lnTo>
                  <a:pt x="18" y="4155"/>
                </a:lnTo>
                <a:cubicBezTo>
                  <a:pt x="88" y="4225"/>
                  <a:pt x="194" y="4279"/>
                  <a:pt x="318" y="4296"/>
                </a:cubicBezTo>
                <a:lnTo>
                  <a:pt x="370" y="4296"/>
                </a:lnTo>
                <a:cubicBezTo>
                  <a:pt x="511" y="4296"/>
                  <a:pt x="670" y="4244"/>
                  <a:pt x="827" y="4155"/>
                </a:cubicBezTo>
                <a:lnTo>
                  <a:pt x="846" y="4155"/>
                </a:lnTo>
                <a:cubicBezTo>
                  <a:pt x="1144" y="3997"/>
                  <a:pt x="1391" y="3768"/>
                  <a:pt x="1708" y="3556"/>
                </a:cubicBezTo>
                <a:cubicBezTo>
                  <a:pt x="1884" y="3768"/>
                  <a:pt x="2024" y="3997"/>
                  <a:pt x="2219" y="4155"/>
                </a:cubicBezTo>
                <a:cubicBezTo>
                  <a:pt x="2219" y="4173"/>
                  <a:pt x="2219" y="4173"/>
                  <a:pt x="2236" y="4173"/>
                </a:cubicBezTo>
                <a:cubicBezTo>
                  <a:pt x="2271" y="4208"/>
                  <a:pt x="2324" y="4261"/>
                  <a:pt x="2376" y="4279"/>
                </a:cubicBezTo>
                <a:cubicBezTo>
                  <a:pt x="2536" y="4384"/>
                  <a:pt x="2712" y="4455"/>
                  <a:pt x="2888" y="4455"/>
                </a:cubicBezTo>
                <a:cubicBezTo>
                  <a:pt x="2993" y="4455"/>
                  <a:pt x="3081" y="4437"/>
                  <a:pt x="3186" y="4401"/>
                </a:cubicBezTo>
                <a:lnTo>
                  <a:pt x="3204" y="4401"/>
                </a:lnTo>
                <a:cubicBezTo>
                  <a:pt x="3573" y="4261"/>
                  <a:pt x="3662" y="3927"/>
                  <a:pt x="3662" y="3575"/>
                </a:cubicBezTo>
                <a:cubicBezTo>
                  <a:pt x="3662" y="3416"/>
                  <a:pt x="3679" y="3275"/>
                  <a:pt x="3679" y="3134"/>
                </a:cubicBezTo>
                <a:cubicBezTo>
                  <a:pt x="3679" y="2923"/>
                  <a:pt x="3662" y="2730"/>
                  <a:pt x="3662" y="2519"/>
                </a:cubicBezTo>
                <a:cubicBezTo>
                  <a:pt x="4014" y="2395"/>
                  <a:pt x="4348" y="2307"/>
                  <a:pt x="4648" y="2167"/>
                </a:cubicBezTo>
                <a:cubicBezTo>
                  <a:pt x="4946" y="2007"/>
                  <a:pt x="5282" y="1796"/>
                  <a:pt x="5282" y="1427"/>
                </a:cubicBezTo>
                <a:lnTo>
                  <a:pt x="5282" y="1392"/>
                </a:lnTo>
                <a:cubicBezTo>
                  <a:pt x="5263" y="951"/>
                  <a:pt x="4876" y="794"/>
                  <a:pt x="4507" y="670"/>
                </a:cubicBezTo>
                <a:cubicBezTo>
                  <a:pt x="4172" y="582"/>
                  <a:pt x="3820" y="547"/>
                  <a:pt x="3433" y="477"/>
                </a:cubicBezTo>
                <a:lnTo>
                  <a:pt x="33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6"/>
          <p:cNvSpPr/>
          <p:nvPr/>
        </p:nvSpPr>
        <p:spPr>
          <a:xfrm>
            <a:off x="4419292" y="4932335"/>
            <a:ext cx="138690" cy="101558"/>
          </a:xfrm>
          <a:custGeom>
            <a:avLst/>
            <a:gdLst/>
            <a:ahLst/>
            <a:cxnLst/>
            <a:rect l="l" t="t" r="r" b="b"/>
            <a:pathLst>
              <a:path w="4665" h="3416" extrusionOk="0">
                <a:moveTo>
                  <a:pt x="2763" y="1"/>
                </a:moveTo>
                <a:cubicBezTo>
                  <a:pt x="2552" y="512"/>
                  <a:pt x="2324" y="1022"/>
                  <a:pt x="1918" y="1462"/>
                </a:cubicBezTo>
                <a:cubicBezTo>
                  <a:pt x="1303" y="2078"/>
                  <a:pt x="634" y="2641"/>
                  <a:pt x="0" y="3240"/>
                </a:cubicBezTo>
                <a:cubicBezTo>
                  <a:pt x="36" y="3258"/>
                  <a:pt x="71" y="3258"/>
                  <a:pt x="106" y="3258"/>
                </a:cubicBezTo>
                <a:cubicBezTo>
                  <a:pt x="158" y="3258"/>
                  <a:pt x="229" y="3240"/>
                  <a:pt x="299" y="3204"/>
                </a:cubicBezTo>
                <a:lnTo>
                  <a:pt x="334" y="3204"/>
                </a:lnTo>
                <a:lnTo>
                  <a:pt x="334" y="3187"/>
                </a:lnTo>
                <a:cubicBezTo>
                  <a:pt x="352" y="3187"/>
                  <a:pt x="369" y="3187"/>
                  <a:pt x="388" y="3169"/>
                </a:cubicBezTo>
                <a:lnTo>
                  <a:pt x="405" y="3169"/>
                </a:lnTo>
                <a:cubicBezTo>
                  <a:pt x="669" y="3011"/>
                  <a:pt x="897" y="2800"/>
                  <a:pt x="1144" y="2606"/>
                </a:cubicBezTo>
                <a:cubicBezTo>
                  <a:pt x="1268" y="2500"/>
                  <a:pt x="1355" y="2378"/>
                  <a:pt x="1531" y="2183"/>
                </a:cubicBezTo>
                <a:cubicBezTo>
                  <a:pt x="1549" y="2219"/>
                  <a:pt x="1566" y="2237"/>
                  <a:pt x="1566" y="2254"/>
                </a:cubicBezTo>
                <a:cubicBezTo>
                  <a:pt x="1655" y="2448"/>
                  <a:pt x="1725" y="2589"/>
                  <a:pt x="1796" y="2730"/>
                </a:cubicBezTo>
                <a:lnTo>
                  <a:pt x="1796" y="2747"/>
                </a:lnTo>
                <a:cubicBezTo>
                  <a:pt x="1937" y="3028"/>
                  <a:pt x="2094" y="3275"/>
                  <a:pt x="2411" y="3380"/>
                </a:cubicBezTo>
                <a:cubicBezTo>
                  <a:pt x="2465" y="3399"/>
                  <a:pt x="2535" y="3399"/>
                  <a:pt x="2587" y="3416"/>
                </a:cubicBezTo>
                <a:lnTo>
                  <a:pt x="2641" y="3416"/>
                </a:lnTo>
                <a:cubicBezTo>
                  <a:pt x="2852" y="3416"/>
                  <a:pt x="2975" y="3293"/>
                  <a:pt x="3010" y="3028"/>
                </a:cubicBezTo>
                <a:cubicBezTo>
                  <a:pt x="3045" y="2887"/>
                  <a:pt x="3045" y="2747"/>
                  <a:pt x="3045" y="2606"/>
                </a:cubicBezTo>
                <a:lnTo>
                  <a:pt x="3045" y="2413"/>
                </a:lnTo>
                <a:cubicBezTo>
                  <a:pt x="3028" y="1937"/>
                  <a:pt x="3028" y="1726"/>
                  <a:pt x="3151" y="1603"/>
                </a:cubicBezTo>
                <a:cubicBezTo>
                  <a:pt x="3274" y="1498"/>
                  <a:pt x="3467" y="1427"/>
                  <a:pt x="3803" y="1322"/>
                </a:cubicBezTo>
                <a:cubicBezTo>
                  <a:pt x="4172" y="1216"/>
                  <a:pt x="4507" y="1075"/>
                  <a:pt x="4664" y="653"/>
                </a:cubicBezTo>
                <a:cubicBezTo>
                  <a:pt x="4331" y="318"/>
                  <a:pt x="3943" y="212"/>
                  <a:pt x="3521" y="195"/>
                </a:cubicBezTo>
                <a:lnTo>
                  <a:pt x="2782" y="195"/>
                </a:lnTo>
                <a:cubicBezTo>
                  <a:pt x="2782" y="125"/>
                  <a:pt x="2782" y="71"/>
                  <a:pt x="27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6"/>
          <p:cNvSpPr/>
          <p:nvPr/>
        </p:nvSpPr>
        <p:spPr>
          <a:xfrm>
            <a:off x="4768322" y="4940214"/>
            <a:ext cx="2141" cy="535"/>
          </a:xfrm>
          <a:custGeom>
            <a:avLst/>
            <a:gdLst/>
            <a:ahLst/>
            <a:cxnLst/>
            <a:rect l="l" t="t" r="r" b="b"/>
            <a:pathLst>
              <a:path w="72" h="18" extrusionOk="0">
                <a:moveTo>
                  <a:pt x="1" y="0"/>
                </a:moveTo>
                <a:cubicBezTo>
                  <a:pt x="36" y="0"/>
                  <a:pt x="54" y="17"/>
                  <a:pt x="71" y="17"/>
                </a:cubicBezTo>
                <a:cubicBezTo>
                  <a:pt x="54" y="0"/>
                  <a:pt x="19" y="0"/>
                  <a:pt x="1" y="0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6"/>
          <p:cNvSpPr/>
          <p:nvPr/>
        </p:nvSpPr>
        <p:spPr>
          <a:xfrm>
            <a:off x="4662602" y="4943841"/>
            <a:ext cx="124598" cy="81668"/>
          </a:xfrm>
          <a:custGeom>
            <a:avLst/>
            <a:gdLst/>
            <a:ahLst/>
            <a:cxnLst/>
            <a:rect l="l" t="t" r="r" b="b"/>
            <a:pathLst>
              <a:path w="4191" h="2747" extrusionOk="0">
                <a:moveTo>
                  <a:pt x="3857" y="1"/>
                </a:moveTo>
                <a:lnTo>
                  <a:pt x="3857" y="1"/>
                </a:lnTo>
                <a:cubicBezTo>
                  <a:pt x="3962" y="71"/>
                  <a:pt x="4068" y="160"/>
                  <a:pt x="4190" y="266"/>
                </a:cubicBezTo>
                <a:cubicBezTo>
                  <a:pt x="4173" y="247"/>
                  <a:pt x="4155" y="212"/>
                  <a:pt x="4120" y="195"/>
                </a:cubicBezTo>
                <a:cubicBezTo>
                  <a:pt x="4103" y="177"/>
                  <a:pt x="4085" y="160"/>
                  <a:pt x="4049" y="142"/>
                </a:cubicBezTo>
                <a:cubicBezTo>
                  <a:pt x="4033" y="125"/>
                  <a:pt x="4014" y="107"/>
                  <a:pt x="3979" y="90"/>
                </a:cubicBezTo>
                <a:cubicBezTo>
                  <a:pt x="3944" y="54"/>
                  <a:pt x="3892" y="19"/>
                  <a:pt x="3857" y="1"/>
                </a:cubicBezTo>
                <a:close/>
                <a:moveTo>
                  <a:pt x="2589" y="1656"/>
                </a:moveTo>
                <a:cubicBezTo>
                  <a:pt x="2606" y="1973"/>
                  <a:pt x="2606" y="2308"/>
                  <a:pt x="2589" y="2606"/>
                </a:cubicBezTo>
                <a:cubicBezTo>
                  <a:pt x="2624" y="2289"/>
                  <a:pt x="2606" y="1973"/>
                  <a:pt x="2589" y="1656"/>
                </a:cubicBezTo>
                <a:close/>
                <a:moveTo>
                  <a:pt x="318" y="2554"/>
                </a:moveTo>
                <a:lnTo>
                  <a:pt x="318" y="2554"/>
                </a:lnTo>
                <a:cubicBezTo>
                  <a:pt x="247" y="2606"/>
                  <a:pt x="177" y="2641"/>
                  <a:pt x="125" y="2695"/>
                </a:cubicBezTo>
                <a:cubicBezTo>
                  <a:pt x="177" y="2660"/>
                  <a:pt x="247" y="2606"/>
                  <a:pt x="318" y="2554"/>
                </a:cubicBezTo>
                <a:close/>
                <a:moveTo>
                  <a:pt x="125" y="2695"/>
                </a:moveTo>
                <a:lnTo>
                  <a:pt x="125" y="2695"/>
                </a:lnTo>
                <a:cubicBezTo>
                  <a:pt x="90" y="2712"/>
                  <a:pt x="36" y="2730"/>
                  <a:pt x="1" y="2747"/>
                </a:cubicBezTo>
                <a:lnTo>
                  <a:pt x="19" y="2747"/>
                </a:lnTo>
                <a:lnTo>
                  <a:pt x="125" y="2695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6"/>
          <p:cNvSpPr/>
          <p:nvPr/>
        </p:nvSpPr>
        <p:spPr>
          <a:xfrm>
            <a:off x="4644318" y="4919789"/>
            <a:ext cx="153882" cy="125104"/>
          </a:xfrm>
          <a:custGeom>
            <a:avLst/>
            <a:gdLst/>
            <a:ahLst/>
            <a:cxnLst/>
            <a:rect l="l" t="t" r="r" b="b"/>
            <a:pathLst>
              <a:path w="5176" h="4208" extrusionOk="0">
                <a:moveTo>
                  <a:pt x="3310" y="0"/>
                </a:moveTo>
                <a:cubicBezTo>
                  <a:pt x="3204" y="211"/>
                  <a:pt x="3115" y="406"/>
                  <a:pt x="3028" y="617"/>
                </a:cubicBezTo>
                <a:lnTo>
                  <a:pt x="3362" y="617"/>
                </a:lnTo>
                <a:cubicBezTo>
                  <a:pt x="3732" y="617"/>
                  <a:pt x="3979" y="634"/>
                  <a:pt x="4172" y="687"/>
                </a:cubicBezTo>
                <a:cubicBezTo>
                  <a:pt x="4190" y="687"/>
                  <a:pt x="4225" y="687"/>
                  <a:pt x="4242" y="704"/>
                </a:cubicBezTo>
                <a:cubicBezTo>
                  <a:pt x="4260" y="704"/>
                  <a:pt x="4260" y="704"/>
                  <a:pt x="4277" y="723"/>
                </a:cubicBezTo>
                <a:cubicBezTo>
                  <a:pt x="4348" y="740"/>
                  <a:pt x="4401" y="775"/>
                  <a:pt x="4472" y="810"/>
                </a:cubicBezTo>
                <a:cubicBezTo>
                  <a:pt x="4507" y="828"/>
                  <a:pt x="4559" y="863"/>
                  <a:pt x="4594" y="899"/>
                </a:cubicBezTo>
                <a:cubicBezTo>
                  <a:pt x="4629" y="916"/>
                  <a:pt x="4648" y="934"/>
                  <a:pt x="4664" y="951"/>
                </a:cubicBezTo>
                <a:cubicBezTo>
                  <a:pt x="4700" y="969"/>
                  <a:pt x="4718" y="986"/>
                  <a:pt x="4735" y="1004"/>
                </a:cubicBezTo>
                <a:cubicBezTo>
                  <a:pt x="4770" y="1021"/>
                  <a:pt x="4788" y="1056"/>
                  <a:pt x="4805" y="1075"/>
                </a:cubicBezTo>
                <a:cubicBezTo>
                  <a:pt x="4805" y="1215"/>
                  <a:pt x="4735" y="1338"/>
                  <a:pt x="4648" y="1408"/>
                </a:cubicBezTo>
                <a:cubicBezTo>
                  <a:pt x="4559" y="1497"/>
                  <a:pt x="4436" y="1568"/>
                  <a:pt x="4312" y="1620"/>
                </a:cubicBezTo>
                <a:cubicBezTo>
                  <a:pt x="4101" y="1725"/>
                  <a:pt x="3855" y="1760"/>
                  <a:pt x="3627" y="1849"/>
                </a:cubicBezTo>
                <a:cubicBezTo>
                  <a:pt x="3380" y="1920"/>
                  <a:pt x="3256" y="1955"/>
                  <a:pt x="3221" y="2077"/>
                </a:cubicBezTo>
                <a:cubicBezTo>
                  <a:pt x="3186" y="2148"/>
                  <a:pt x="3186" y="2272"/>
                  <a:pt x="3204" y="2465"/>
                </a:cubicBezTo>
                <a:cubicBezTo>
                  <a:pt x="3221" y="2781"/>
                  <a:pt x="3221" y="3117"/>
                  <a:pt x="3204" y="3415"/>
                </a:cubicBezTo>
                <a:cubicBezTo>
                  <a:pt x="3186" y="3504"/>
                  <a:pt x="3169" y="3574"/>
                  <a:pt x="3134" y="3626"/>
                </a:cubicBezTo>
                <a:cubicBezTo>
                  <a:pt x="3080" y="3767"/>
                  <a:pt x="2975" y="3856"/>
                  <a:pt x="2834" y="3856"/>
                </a:cubicBezTo>
                <a:cubicBezTo>
                  <a:pt x="2747" y="3856"/>
                  <a:pt x="2658" y="3821"/>
                  <a:pt x="2570" y="3767"/>
                </a:cubicBezTo>
                <a:lnTo>
                  <a:pt x="2552" y="3767"/>
                </a:lnTo>
                <a:cubicBezTo>
                  <a:pt x="2482" y="3732"/>
                  <a:pt x="2430" y="3680"/>
                  <a:pt x="2376" y="3626"/>
                </a:cubicBezTo>
                <a:cubicBezTo>
                  <a:pt x="2235" y="3504"/>
                  <a:pt x="2113" y="3328"/>
                  <a:pt x="2007" y="3187"/>
                </a:cubicBezTo>
                <a:cubicBezTo>
                  <a:pt x="1972" y="3152"/>
                  <a:pt x="1954" y="3117"/>
                  <a:pt x="1937" y="3098"/>
                </a:cubicBezTo>
                <a:cubicBezTo>
                  <a:pt x="1902" y="3028"/>
                  <a:pt x="1866" y="2957"/>
                  <a:pt x="1848" y="2870"/>
                </a:cubicBezTo>
                <a:cubicBezTo>
                  <a:pt x="1813" y="2800"/>
                  <a:pt x="1778" y="2729"/>
                  <a:pt x="1742" y="2641"/>
                </a:cubicBezTo>
                <a:cubicBezTo>
                  <a:pt x="1602" y="2764"/>
                  <a:pt x="1496" y="2852"/>
                  <a:pt x="1409" y="2922"/>
                </a:cubicBezTo>
                <a:cubicBezTo>
                  <a:pt x="1355" y="2976"/>
                  <a:pt x="1303" y="3011"/>
                  <a:pt x="1250" y="3063"/>
                </a:cubicBezTo>
                <a:cubicBezTo>
                  <a:pt x="1144" y="3169"/>
                  <a:pt x="1038" y="3274"/>
                  <a:pt x="933" y="3363"/>
                </a:cubicBezTo>
                <a:cubicBezTo>
                  <a:pt x="862" y="3415"/>
                  <a:pt x="792" y="3469"/>
                  <a:pt x="740" y="3504"/>
                </a:cubicBezTo>
                <a:lnTo>
                  <a:pt x="634" y="3556"/>
                </a:lnTo>
                <a:lnTo>
                  <a:pt x="616" y="3556"/>
                </a:lnTo>
                <a:cubicBezTo>
                  <a:pt x="545" y="3574"/>
                  <a:pt x="475" y="3591"/>
                  <a:pt x="405" y="3591"/>
                </a:cubicBezTo>
                <a:cubicBezTo>
                  <a:pt x="264" y="3715"/>
                  <a:pt x="141" y="3838"/>
                  <a:pt x="1" y="3961"/>
                </a:cubicBezTo>
                <a:lnTo>
                  <a:pt x="17" y="3961"/>
                </a:lnTo>
                <a:cubicBezTo>
                  <a:pt x="71" y="3997"/>
                  <a:pt x="123" y="4014"/>
                  <a:pt x="177" y="4032"/>
                </a:cubicBezTo>
                <a:cubicBezTo>
                  <a:pt x="229" y="4032"/>
                  <a:pt x="264" y="4049"/>
                  <a:pt x="299" y="4049"/>
                </a:cubicBezTo>
                <a:lnTo>
                  <a:pt x="317" y="4049"/>
                </a:lnTo>
                <a:cubicBezTo>
                  <a:pt x="510" y="4049"/>
                  <a:pt x="705" y="3943"/>
                  <a:pt x="881" y="3821"/>
                </a:cubicBezTo>
                <a:lnTo>
                  <a:pt x="898" y="3821"/>
                </a:lnTo>
                <a:cubicBezTo>
                  <a:pt x="898" y="3821"/>
                  <a:pt x="916" y="3821"/>
                  <a:pt x="916" y="3802"/>
                </a:cubicBezTo>
                <a:cubicBezTo>
                  <a:pt x="1144" y="3662"/>
                  <a:pt x="1355" y="3469"/>
                  <a:pt x="1602" y="3293"/>
                </a:cubicBezTo>
                <a:cubicBezTo>
                  <a:pt x="1742" y="3485"/>
                  <a:pt x="1866" y="3697"/>
                  <a:pt x="2042" y="3856"/>
                </a:cubicBezTo>
                <a:cubicBezTo>
                  <a:pt x="2042" y="3873"/>
                  <a:pt x="2042" y="3873"/>
                  <a:pt x="2059" y="3873"/>
                </a:cubicBezTo>
                <a:cubicBezTo>
                  <a:pt x="2130" y="3943"/>
                  <a:pt x="2200" y="3997"/>
                  <a:pt x="2271" y="4049"/>
                </a:cubicBezTo>
                <a:cubicBezTo>
                  <a:pt x="2430" y="4137"/>
                  <a:pt x="2606" y="4208"/>
                  <a:pt x="2782" y="4208"/>
                </a:cubicBezTo>
                <a:cubicBezTo>
                  <a:pt x="2887" y="4208"/>
                  <a:pt x="3010" y="4190"/>
                  <a:pt x="3115" y="4137"/>
                </a:cubicBezTo>
                <a:cubicBezTo>
                  <a:pt x="3503" y="3997"/>
                  <a:pt x="3556" y="3645"/>
                  <a:pt x="3556" y="3309"/>
                </a:cubicBezTo>
                <a:cubicBezTo>
                  <a:pt x="3573" y="3152"/>
                  <a:pt x="3573" y="3011"/>
                  <a:pt x="3573" y="2870"/>
                </a:cubicBezTo>
                <a:lnTo>
                  <a:pt x="3573" y="2272"/>
                </a:lnTo>
                <a:cubicBezTo>
                  <a:pt x="3908" y="2148"/>
                  <a:pt x="4190" y="2077"/>
                  <a:pt x="4453" y="1955"/>
                </a:cubicBezTo>
                <a:cubicBezTo>
                  <a:pt x="4805" y="1796"/>
                  <a:pt x="5176" y="1584"/>
                  <a:pt x="5176" y="1180"/>
                </a:cubicBezTo>
                <a:lnTo>
                  <a:pt x="5176" y="1110"/>
                </a:lnTo>
                <a:cubicBezTo>
                  <a:pt x="5140" y="652"/>
                  <a:pt x="4718" y="511"/>
                  <a:pt x="4331" y="406"/>
                </a:cubicBezTo>
                <a:cubicBezTo>
                  <a:pt x="4014" y="317"/>
                  <a:pt x="3679" y="300"/>
                  <a:pt x="3327" y="230"/>
                </a:cubicBezTo>
                <a:cubicBezTo>
                  <a:pt x="3327" y="159"/>
                  <a:pt x="3310" y="89"/>
                  <a:pt x="33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6"/>
          <p:cNvSpPr/>
          <p:nvPr/>
        </p:nvSpPr>
        <p:spPr>
          <a:xfrm>
            <a:off x="4656329" y="4938103"/>
            <a:ext cx="130871" cy="96325"/>
          </a:xfrm>
          <a:custGeom>
            <a:avLst/>
            <a:gdLst/>
            <a:ahLst/>
            <a:cxnLst/>
            <a:rect l="l" t="t" r="r" b="b"/>
            <a:pathLst>
              <a:path w="4402" h="3240" extrusionOk="0">
                <a:moveTo>
                  <a:pt x="2624" y="1"/>
                </a:moveTo>
                <a:cubicBezTo>
                  <a:pt x="2430" y="440"/>
                  <a:pt x="2219" y="898"/>
                  <a:pt x="1850" y="1268"/>
                </a:cubicBezTo>
                <a:cubicBezTo>
                  <a:pt x="1268" y="1867"/>
                  <a:pt x="634" y="2412"/>
                  <a:pt x="1" y="2975"/>
                </a:cubicBezTo>
                <a:cubicBezTo>
                  <a:pt x="71" y="2975"/>
                  <a:pt x="141" y="2958"/>
                  <a:pt x="212" y="2940"/>
                </a:cubicBezTo>
                <a:cubicBezTo>
                  <a:pt x="247" y="2923"/>
                  <a:pt x="301" y="2905"/>
                  <a:pt x="336" y="2888"/>
                </a:cubicBezTo>
                <a:cubicBezTo>
                  <a:pt x="388" y="2834"/>
                  <a:pt x="458" y="2799"/>
                  <a:pt x="529" y="2747"/>
                </a:cubicBezTo>
                <a:cubicBezTo>
                  <a:pt x="634" y="2658"/>
                  <a:pt x="740" y="2553"/>
                  <a:pt x="846" y="2447"/>
                </a:cubicBezTo>
                <a:cubicBezTo>
                  <a:pt x="899" y="2395"/>
                  <a:pt x="951" y="2360"/>
                  <a:pt x="1005" y="2306"/>
                </a:cubicBezTo>
                <a:cubicBezTo>
                  <a:pt x="1092" y="2236"/>
                  <a:pt x="1198" y="2148"/>
                  <a:pt x="1338" y="2025"/>
                </a:cubicBezTo>
                <a:cubicBezTo>
                  <a:pt x="1374" y="2113"/>
                  <a:pt x="1409" y="2184"/>
                  <a:pt x="1444" y="2254"/>
                </a:cubicBezTo>
                <a:cubicBezTo>
                  <a:pt x="1462" y="2341"/>
                  <a:pt x="1498" y="2412"/>
                  <a:pt x="1533" y="2482"/>
                </a:cubicBezTo>
                <a:cubicBezTo>
                  <a:pt x="1550" y="2501"/>
                  <a:pt x="1568" y="2536"/>
                  <a:pt x="1603" y="2571"/>
                </a:cubicBezTo>
                <a:cubicBezTo>
                  <a:pt x="1709" y="2712"/>
                  <a:pt x="1831" y="2888"/>
                  <a:pt x="1972" y="3010"/>
                </a:cubicBezTo>
                <a:cubicBezTo>
                  <a:pt x="2026" y="3064"/>
                  <a:pt x="2078" y="3116"/>
                  <a:pt x="2148" y="3151"/>
                </a:cubicBezTo>
                <a:lnTo>
                  <a:pt x="2166" y="3151"/>
                </a:lnTo>
                <a:cubicBezTo>
                  <a:pt x="2254" y="3205"/>
                  <a:pt x="2343" y="3240"/>
                  <a:pt x="2430" y="3240"/>
                </a:cubicBezTo>
                <a:cubicBezTo>
                  <a:pt x="2571" y="3240"/>
                  <a:pt x="2676" y="3151"/>
                  <a:pt x="2730" y="3010"/>
                </a:cubicBezTo>
                <a:cubicBezTo>
                  <a:pt x="2765" y="2958"/>
                  <a:pt x="2782" y="2888"/>
                  <a:pt x="2800" y="2799"/>
                </a:cubicBezTo>
                <a:cubicBezTo>
                  <a:pt x="2835" y="2482"/>
                  <a:pt x="2817" y="2165"/>
                  <a:pt x="2800" y="1849"/>
                </a:cubicBezTo>
                <a:cubicBezTo>
                  <a:pt x="2782" y="1656"/>
                  <a:pt x="2782" y="1532"/>
                  <a:pt x="2817" y="1461"/>
                </a:cubicBezTo>
                <a:cubicBezTo>
                  <a:pt x="2852" y="1339"/>
                  <a:pt x="2976" y="1304"/>
                  <a:pt x="3223" y="1233"/>
                </a:cubicBezTo>
                <a:cubicBezTo>
                  <a:pt x="3451" y="1144"/>
                  <a:pt x="3697" y="1109"/>
                  <a:pt x="3908" y="1004"/>
                </a:cubicBezTo>
                <a:cubicBezTo>
                  <a:pt x="4032" y="952"/>
                  <a:pt x="4155" y="881"/>
                  <a:pt x="4244" y="792"/>
                </a:cubicBezTo>
                <a:cubicBezTo>
                  <a:pt x="4331" y="722"/>
                  <a:pt x="4401" y="599"/>
                  <a:pt x="4401" y="459"/>
                </a:cubicBezTo>
                <a:cubicBezTo>
                  <a:pt x="4279" y="353"/>
                  <a:pt x="4173" y="264"/>
                  <a:pt x="4068" y="194"/>
                </a:cubicBezTo>
                <a:cubicBezTo>
                  <a:pt x="3997" y="159"/>
                  <a:pt x="3944" y="124"/>
                  <a:pt x="3873" y="107"/>
                </a:cubicBezTo>
                <a:cubicBezTo>
                  <a:pt x="3856" y="88"/>
                  <a:pt x="3856" y="88"/>
                  <a:pt x="3838" y="88"/>
                </a:cubicBezTo>
                <a:cubicBezTo>
                  <a:pt x="3821" y="88"/>
                  <a:pt x="3803" y="71"/>
                  <a:pt x="3768" y="71"/>
                </a:cubicBezTo>
                <a:cubicBezTo>
                  <a:pt x="3575" y="18"/>
                  <a:pt x="3328" y="1"/>
                  <a:pt x="29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6"/>
          <p:cNvSpPr/>
          <p:nvPr/>
        </p:nvSpPr>
        <p:spPr>
          <a:xfrm>
            <a:off x="4878234" y="5034904"/>
            <a:ext cx="63860" cy="5262"/>
          </a:xfrm>
          <a:custGeom>
            <a:avLst/>
            <a:gdLst/>
            <a:ahLst/>
            <a:cxnLst/>
            <a:rect l="l" t="t" r="r" b="b"/>
            <a:pathLst>
              <a:path w="2148" h="177" extrusionOk="0">
                <a:moveTo>
                  <a:pt x="0" y="142"/>
                </a:moveTo>
                <a:cubicBezTo>
                  <a:pt x="18" y="160"/>
                  <a:pt x="54" y="160"/>
                  <a:pt x="89" y="160"/>
                </a:cubicBezTo>
                <a:lnTo>
                  <a:pt x="89" y="160"/>
                </a:lnTo>
                <a:cubicBezTo>
                  <a:pt x="54" y="160"/>
                  <a:pt x="18" y="160"/>
                  <a:pt x="0" y="142"/>
                </a:cubicBezTo>
                <a:close/>
                <a:moveTo>
                  <a:pt x="1936" y="19"/>
                </a:moveTo>
                <a:lnTo>
                  <a:pt x="2148" y="177"/>
                </a:lnTo>
                <a:lnTo>
                  <a:pt x="2148" y="177"/>
                </a:lnTo>
                <a:lnTo>
                  <a:pt x="1936" y="19"/>
                </a:lnTo>
                <a:close/>
                <a:moveTo>
                  <a:pt x="1936" y="1"/>
                </a:moveTo>
                <a:lnTo>
                  <a:pt x="1936" y="1"/>
                </a:lnTo>
                <a:lnTo>
                  <a:pt x="1936" y="1"/>
                </a:lnTo>
                <a:close/>
                <a:moveTo>
                  <a:pt x="1936" y="1"/>
                </a:moveTo>
                <a:lnTo>
                  <a:pt x="1936" y="1"/>
                </a:ln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6"/>
          <p:cNvSpPr/>
          <p:nvPr/>
        </p:nvSpPr>
        <p:spPr>
          <a:xfrm>
            <a:off x="4938437" y="4996730"/>
            <a:ext cx="32465" cy="36657"/>
          </a:xfrm>
          <a:custGeom>
            <a:avLst/>
            <a:gdLst/>
            <a:ahLst/>
            <a:cxnLst/>
            <a:rect l="l" t="t" r="r" b="b"/>
            <a:pathLst>
              <a:path w="1092" h="1233" extrusionOk="0">
                <a:moveTo>
                  <a:pt x="1056" y="0"/>
                </a:moveTo>
                <a:lnTo>
                  <a:pt x="1056" y="0"/>
                </a:lnTo>
                <a:cubicBezTo>
                  <a:pt x="1073" y="299"/>
                  <a:pt x="1073" y="599"/>
                  <a:pt x="1038" y="897"/>
                </a:cubicBezTo>
                <a:cubicBezTo>
                  <a:pt x="1092" y="599"/>
                  <a:pt x="1092" y="299"/>
                  <a:pt x="1056" y="0"/>
                </a:cubicBezTo>
                <a:close/>
                <a:moveTo>
                  <a:pt x="0" y="863"/>
                </a:moveTo>
                <a:cubicBezTo>
                  <a:pt x="123" y="1038"/>
                  <a:pt x="282" y="1179"/>
                  <a:pt x="510" y="1233"/>
                </a:cubicBezTo>
                <a:cubicBezTo>
                  <a:pt x="282" y="1162"/>
                  <a:pt x="123" y="1038"/>
                  <a:pt x="0" y="863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6"/>
          <p:cNvSpPr/>
          <p:nvPr/>
        </p:nvSpPr>
        <p:spPr>
          <a:xfrm>
            <a:off x="4878234" y="4927103"/>
            <a:ext cx="151266" cy="117790"/>
          </a:xfrm>
          <a:custGeom>
            <a:avLst/>
            <a:gdLst/>
            <a:ahLst/>
            <a:cxnLst/>
            <a:rect l="l" t="t" r="r" b="b"/>
            <a:pathLst>
              <a:path w="5088" h="3962" extrusionOk="0">
                <a:moveTo>
                  <a:pt x="3239" y="1"/>
                </a:moveTo>
                <a:lnTo>
                  <a:pt x="3081" y="371"/>
                </a:lnTo>
                <a:lnTo>
                  <a:pt x="3450" y="371"/>
                </a:lnTo>
                <a:cubicBezTo>
                  <a:pt x="3821" y="371"/>
                  <a:pt x="4173" y="423"/>
                  <a:pt x="4471" y="634"/>
                </a:cubicBezTo>
                <a:lnTo>
                  <a:pt x="4490" y="634"/>
                </a:lnTo>
                <a:cubicBezTo>
                  <a:pt x="4577" y="688"/>
                  <a:pt x="4647" y="758"/>
                  <a:pt x="4718" y="829"/>
                </a:cubicBezTo>
                <a:cubicBezTo>
                  <a:pt x="4630" y="1092"/>
                  <a:pt x="4471" y="1216"/>
                  <a:pt x="4295" y="1322"/>
                </a:cubicBezTo>
                <a:cubicBezTo>
                  <a:pt x="4243" y="1357"/>
                  <a:pt x="4190" y="1374"/>
                  <a:pt x="4137" y="1409"/>
                </a:cubicBezTo>
                <a:cubicBezTo>
                  <a:pt x="4119" y="1409"/>
                  <a:pt x="4102" y="1427"/>
                  <a:pt x="4084" y="1427"/>
                </a:cubicBezTo>
                <a:cubicBezTo>
                  <a:pt x="3961" y="1479"/>
                  <a:pt x="3821" y="1514"/>
                  <a:pt x="3680" y="1550"/>
                </a:cubicBezTo>
                <a:lnTo>
                  <a:pt x="3661" y="1550"/>
                </a:lnTo>
                <a:cubicBezTo>
                  <a:pt x="3645" y="1550"/>
                  <a:pt x="3626" y="1568"/>
                  <a:pt x="3609" y="1568"/>
                </a:cubicBezTo>
                <a:cubicBezTo>
                  <a:pt x="3046" y="1726"/>
                  <a:pt x="3046" y="1744"/>
                  <a:pt x="3081" y="2342"/>
                </a:cubicBezTo>
                <a:cubicBezTo>
                  <a:pt x="3117" y="2641"/>
                  <a:pt x="3117" y="2941"/>
                  <a:pt x="3063" y="3239"/>
                </a:cubicBezTo>
                <a:cubicBezTo>
                  <a:pt x="3028" y="3486"/>
                  <a:pt x="2905" y="3592"/>
                  <a:pt x="2711" y="3592"/>
                </a:cubicBezTo>
                <a:cubicBezTo>
                  <a:pt x="2659" y="3592"/>
                  <a:pt x="2605" y="3575"/>
                  <a:pt x="2535" y="3575"/>
                </a:cubicBezTo>
                <a:cubicBezTo>
                  <a:pt x="2307" y="3521"/>
                  <a:pt x="2148" y="3380"/>
                  <a:pt x="2025" y="3204"/>
                </a:cubicBezTo>
                <a:cubicBezTo>
                  <a:pt x="1972" y="3134"/>
                  <a:pt x="1936" y="3063"/>
                  <a:pt x="1901" y="2976"/>
                </a:cubicBezTo>
                <a:cubicBezTo>
                  <a:pt x="1849" y="2906"/>
                  <a:pt x="1814" y="2835"/>
                  <a:pt x="1779" y="2765"/>
                </a:cubicBezTo>
                <a:cubicBezTo>
                  <a:pt x="1779" y="2747"/>
                  <a:pt x="1760" y="2730"/>
                  <a:pt x="1760" y="2711"/>
                </a:cubicBezTo>
                <a:cubicBezTo>
                  <a:pt x="1708" y="2606"/>
                  <a:pt x="1673" y="2500"/>
                  <a:pt x="1603" y="2378"/>
                </a:cubicBezTo>
                <a:cubicBezTo>
                  <a:pt x="1444" y="2535"/>
                  <a:pt x="1356" y="2641"/>
                  <a:pt x="1251" y="2730"/>
                </a:cubicBezTo>
                <a:cubicBezTo>
                  <a:pt x="1197" y="2765"/>
                  <a:pt x="1162" y="2800"/>
                  <a:pt x="1110" y="2835"/>
                </a:cubicBezTo>
                <a:cubicBezTo>
                  <a:pt x="986" y="2941"/>
                  <a:pt x="863" y="3028"/>
                  <a:pt x="739" y="3117"/>
                </a:cubicBezTo>
                <a:cubicBezTo>
                  <a:pt x="687" y="3169"/>
                  <a:pt x="617" y="3223"/>
                  <a:pt x="547" y="3275"/>
                </a:cubicBezTo>
                <a:cubicBezTo>
                  <a:pt x="352" y="3434"/>
                  <a:pt x="176" y="3610"/>
                  <a:pt x="0" y="3768"/>
                </a:cubicBezTo>
                <a:cubicBezTo>
                  <a:pt x="18" y="3786"/>
                  <a:pt x="54" y="3786"/>
                  <a:pt x="89" y="3786"/>
                </a:cubicBezTo>
                <a:lnTo>
                  <a:pt x="141" y="3786"/>
                </a:lnTo>
                <a:cubicBezTo>
                  <a:pt x="194" y="3786"/>
                  <a:pt x="247" y="3786"/>
                  <a:pt x="300" y="3768"/>
                </a:cubicBezTo>
                <a:cubicBezTo>
                  <a:pt x="476" y="3732"/>
                  <a:pt x="652" y="3645"/>
                  <a:pt x="810" y="3556"/>
                </a:cubicBezTo>
                <a:cubicBezTo>
                  <a:pt x="1039" y="3416"/>
                  <a:pt x="1251" y="3223"/>
                  <a:pt x="1479" y="3047"/>
                </a:cubicBezTo>
                <a:cubicBezTo>
                  <a:pt x="1638" y="3239"/>
                  <a:pt x="1760" y="3451"/>
                  <a:pt x="1936" y="3627"/>
                </a:cubicBezTo>
                <a:lnTo>
                  <a:pt x="1936" y="3645"/>
                </a:lnTo>
                <a:lnTo>
                  <a:pt x="2148" y="3803"/>
                </a:lnTo>
                <a:cubicBezTo>
                  <a:pt x="2307" y="3891"/>
                  <a:pt x="2483" y="3944"/>
                  <a:pt x="2659" y="3962"/>
                </a:cubicBezTo>
                <a:cubicBezTo>
                  <a:pt x="2746" y="3962"/>
                  <a:pt x="2852" y="3944"/>
                  <a:pt x="2940" y="3908"/>
                </a:cubicBezTo>
                <a:lnTo>
                  <a:pt x="2957" y="3908"/>
                </a:lnTo>
                <a:cubicBezTo>
                  <a:pt x="3380" y="3768"/>
                  <a:pt x="3433" y="3416"/>
                  <a:pt x="3450" y="3047"/>
                </a:cubicBezTo>
                <a:lnTo>
                  <a:pt x="3450" y="2624"/>
                </a:lnTo>
                <a:lnTo>
                  <a:pt x="3450" y="2007"/>
                </a:lnTo>
                <a:cubicBezTo>
                  <a:pt x="3661" y="1955"/>
                  <a:pt x="3873" y="1920"/>
                  <a:pt x="4032" y="1831"/>
                </a:cubicBezTo>
                <a:cubicBezTo>
                  <a:pt x="4330" y="1674"/>
                  <a:pt x="4647" y="1514"/>
                  <a:pt x="4877" y="1303"/>
                </a:cubicBezTo>
                <a:cubicBezTo>
                  <a:pt x="5018" y="1162"/>
                  <a:pt x="5088" y="1022"/>
                  <a:pt x="5088" y="881"/>
                </a:cubicBezTo>
                <a:cubicBezTo>
                  <a:pt x="5088" y="723"/>
                  <a:pt x="4999" y="564"/>
                  <a:pt x="4806" y="458"/>
                </a:cubicBezTo>
                <a:cubicBezTo>
                  <a:pt x="4490" y="265"/>
                  <a:pt x="4119" y="177"/>
                  <a:pt x="3767" y="71"/>
                </a:cubicBezTo>
                <a:cubicBezTo>
                  <a:pt x="3591" y="19"/>
                  <a:pt x="3415" y="19"/>
                  <a:pt x="32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6"/>
          <p:cNvSpPr/>
          <p:nvPr/>
        </p:nvSpPr>
        <p:spPr>
          <a:xfrm>
            <a:off x="4894466" y="4938103"/>
            <a:ext cx="124034" cy="95790"/>
          </a:xfrm>
          <a:custGeom>
            <a:avLst/>
            <a:gdLst/>
            <a:ahLst/>
            <a:cxnLst/>
            <a:rect l="l" t="t" r="r" b="b"/>
            <a:pathLst>
              <a:path w="4172" h="3222" extrusionOk="0">
                <a:moveTo>
                  <a:pt x="2535" y="1"/>
                </a:moveTo>
                <a:cubicBezTo>
                  <a:pt x="2341" y="440"/>
                  <a:pt x="2130" y="898"/>
                  <a:pt x="1761" y="1268"/>
                </a:cubicBezTo>
                <a:cubicBezTo>
                  <a:pt x="1198" y="1832"/>
                  <a:pt x="599" y="2360"/>
                  <a:pt x="17" y="2888"/>
                </a:cubicBezTo>
                <a:cubicBezTo>
                  <a:pt x="1" y="2888"/>
                  <a:pt x="1" y="2905"/>
                  <a:pt x="1" y="2905"/>
                </a:cubicBezTo>
                <a:cubicBezTo>
                  <a:pt x="71" y="2853"/>
                  <a:pt x="141" y="2799"/>
                  <a:pt x="193" y="2747"/>
                </a:cubicBezTo>
                <a:cubicBezTo>
                  <a:pt x="317" y="2658"/>
                  <a:pt x="440" y="2571"/>
                  <a:pt x="564" y="2465"/>
                </a:cubicBezTo>
                <a:cubicBezTo>
                  <a:pt x="616" y="2430"/>
                  <a:pt x="651" y="2395"/>
                  <a:pt x="705" y="2360"/>
                </a:cubicBezTo>
                <a:cubicBezTo>
                  <a:pt x="810" y="2271"/>
                  <a:pt x="898" y="2165"/>
                  <a:pt x="1057" y="2008"/>
                </a:cubicBezTo>
                <a:cubicBezTo>
                  <a:pt x="1127" y="2130"/>
                  <a:pt x="1162" y="2236"/>
                  <a:pt x="1214" y="2341"/>
                </a:cubicBezTo>
                <a:cubicBezTo>
                  <a:pt x="1214" y="2360"/>
                  <a:pt x="1233" y="2377"/>
                  <a:pt x="1233" y="2395"/>
                </a:cubicBezTo>
                <a:cubicBezTo>
                  <a:pt x="1268" y="2465"/>
                  <a:pt x="1303" y="2536"/>
                  <a:pt x="1355" y="2606"/>
                </a:cubicBezTo>
                <a:cubicBezTo>
                  <a:pt x="1390" y="2693"/>
                  <a:pt x="1426" y="2764"/>
                  <a:pt x="1479" y="2834"/>
                </a:cubicBezTo>
                <a:cubicBezTo>
                  <a:pt x="1602" y="3010"/>
                  <a:pt x="1761" y="3134"/>
                  <a:pt x="1989" y="3205"/>
                </a:cubicBezTo>
                <a:cubicBezTo>
                  <a:pt x="2059" y="3205"/>
                  <a:pt x="2113" y="3222"/>
                  <a:pt x="2165" y="3222"/>
                </a:cubicBezTo>
                <a:cubicBezTo>
                  <a:pt x="2359" y="3222"/>
                  <a:pt x="2482" y="3116"/>
                  <a:pt x="2517" y="2869"/>
                </a:cubicBezTo>
                <a:cubicBezTo>
                  <a:pt x="2552" y="2571"/>
                  <a:pt x="2552" y="2271"/>
                  <a:pt x="2535" y="1972"/>
                </a:cubicBezTo>
                <a:cubicBezTo>
                  <a:pt x="2500" y="1374"/>
                  <a:pt x="2500" y="1356"/>
                  <a:pt x="3063" y="1198"/>
                </a:cubicBezTo>
                <a:cubicBezTo>
                  <a:pt x="3080" y="1198"/>
                  <a:pt x="3099" y="1180"/>
                  <a:pt x="3115" y="1180"/>
                </a:cubicBezTo>
                <a:lnTo>
                  <a:pt x="3134" y="1180"/>
                </a:lnTo>
                <a:cubicBezTo>
                  <a:pt x="3275" y="1144"/>
                  <a:pt x="3415" y="1109"/>
                  <a:pt x="3538" y="1057"/>
                </a:cubicBezTo>
                <a:cubicBezTo>
                  <a:pt x="3556" y="1057"/>
                  <a:pt x="3573" y="1039"/>
                  <a:pt x="3591" y="1039"/>
                </a:cubicBezTo>
                <a:cubicBezTo>
                  <a:pt x="3644" y="1004"/>
                  <a:pt x="3697" y="987"/>
                  <a:pt x="3749" y="952"/>
                </a:cubicBezTo>
                <a:cubicBezTo>
                  <a:pt x="3925" y="846"/>
                  <a:pt x="4084" y="722"/>
                  <a:pt x="4172" y="459"/>
                </a:cubicBezTo>
                <a:cubicBezTo>
                  <a:pt x="4101" y="388"/>
                  <a:pt x="4031" y="318"/>
                  <a:pt x="3944" y="264"/>
                </a:cubicBezTo>
                <a:lnTo>
                  <a:pt x="3925" y="264"/>
                </a:lnTo>
                <a:cubicBezTo>
                  <a:pt x="3627" y="53"/>
                  <a:pt x="3275" y="1"/>
                  <a:pt x="29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6"/>
          <p:cNvSpPr/>
          <p:nvPr/>
        </p:nvSpPr>
        <p:spPr>
          <a:xfrm>
            <a:off x="5217869" y="4938103"/>
            <a:ext cx="7373" cy="1100"/>
          </a:xfrm>
          <a:custGeom>
            <a:avLst/>
            <a:gdLst/>
            <a:ahLst/>
            <a:cxnLst/>
            <a:rect l="l" t="t" r="r" b="b"/>
            <a:pathLst>
              <a:path w="248" h="37" extrusionOk="0">
                <a:moveTo>
                  <a:pt x="1" y="1"/>
                </a:moveTo>
                <a:cubicBezTo>
                  <a:pt x="75" y="15"/>
                  <a:pt x="138" y="18"/>
                  <a:pt x="209" y="29"/>
                </a:cubicBezTo>
                <a:lnTo>
                  <a:pt x="209" y="29"/>
                </a:lnTo>
                <a:cubicBezTo>
                  <a:pt x="194" y="24"/>
                  <a:pt x="179" y="18"/>
                  <a:pt x="159" y="18"/>
                </a:cubicBezTo>
                <a:cubicBezTo>
                  <a:pt x="107" y="18"/>
                  <a:pt x="53" y="1"/>
                  <a:pt x="1" y="1"/>
                </a:cubicBezTo>
                <a:close/>
                <a:moveTo>
                  <a:pt x="209" y="29"/>
                </a:moveTo>
                <a:cubicBezTo>
                  <a:pt x="221" y="33"/>
                  <a:pt x="233" y="36"/>
                  <a:pt x="247" y="36"/>
                </a:cubicBezTo>
                <a:cubicBezTo>
                  <a:pt x="234" y="34"/>
                  <a:pt x="222" y="31"/>
                  <a:pt x="209" y="29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6"/>
          <p:cNvSpPr/>
          <p:nvPr/>
        </p:nvSpPr>
        <p:spPr>
          <a:xfrm>
            <a:off x="5157309" y="4999585"/>
            <a:ext cx="10376" cy="21257"/>
          </a:xfrm>
          <a:custGeom>
            <a:avLst/>
            <a:gdLst/>
            <a:ahLst/>
            <a:cxnLst/>
            <a:rect l="l" t="t" r="r" b="b"/>
            <a:pathLst>
              <a:path w="349" h="715" extrusionOk="0">
                <a:moveTo>
                  <a:pt x="0" y="0"/>
                </a:moveTo>
                <a:cubicBezTo>
                  <a:pt x="103" y="226"/>
                  <a:pt x="173" y="400"/>
                  <a:pt x="259" y="573"/>
                </a:cubicBezTo>
                <a:cubicBezTo>
                  <a:pt x="295" y="625"/>
                  <a:pt x="330" y="679"/>
                  <a:pt x="348" y="714"/>
                </a:cubicBezTo>
                <a:cubicBezTo>
                  <a:pt x="330" y="661"/>
                  <a:pt x="295" y="625"/>
                  <a:pt x="259" y="555"/>
                </a:cubicBezTo>
                <a:cubicBezTo>
                  <a:pt x="173" y="399"/>
                  <a:pt x="103" y="226"/>
                  <a:pt x="0" y="0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6"/>
          <p:cNvSpPr/>
          <p:nvPr/>
        </p:nvSpPr>
        <p:spPr>
          <a:xfrm>
            <a:off x="5112684" y="4927638"/>
            <a:ext cx="146539" cy="117255"/>
          </a:xfrm>
          <a:custGeom>
            <a:avLst/>
            <a:gdLst/>
            <a:ahLst/>
            <a:cxnLst/>
            <a:rect l="l" t="t" r="r" b="b"/>
            <a:pathLst>
              <a:path w="4929" h="3944" extrusionOk="0">
                <a:moveTo>
                  <a:pt x="3257" y="1"/>
                </a:moveTo>
                <a:cubicBezTo>
                  <a:pt x="3204" y="107"/>
                  <a:pt x="3169" y="229"/>
                  <a:pt x="3116" y="353"/>
                </a:cubicBezTo>
                <a:lnTo>
                  <a:pt x="3539" y="353"/>
                </a:lnTo>
                <a:cubicBezTo>
                  <a:pt x="3591" y="353"/>
                  <a:pt x="3645" y="370"/>
                  <a:pt x="3697" y="370"/>
                </a:cubicBezTo>
                <a:cubicBezTo>
                  <a:pt x="3732" y="370"/>
                  <a:pt x="3750" y="388"/>
                  <a:pt x="3785" y="388"/>
                </a:cubicBezTo>
                <a:cubicBezTo>
                  <a:pt x="3908" y="405"/>
                  <a:pt x="4032" y="440"/>
                  <a:pt x="4154" y="494"/>
                </a:cubicBezTo>
                <a:lnTo>
                  <a:pt x="4154" y="511"/>
                </a:lnTo>
                <a:lnTo>
                  <a:pt x="4173" y="511"/>
                </a:lnTo>
                <a:cubicBezTo>
                  <a:pt x="4190" y="511"/>
                  <a:pt x="4225" y="529"/>
                  <a:pt x="4260" y="546"/>
                </a:cubicBezTo>
                <a:cubicBezTo>
                  <a:pt x="4260" y="564"/>
                  <a:pt x="4278" y="564"/>
                  <a:pt x="4278" y="564"/>
                </a:cubicBezTo>
                <a:lnTo>
                  <a:pt x="4295" y="581"/>
                </a:lnTo>
                <a:cubicBezTo>
                  <a:pt x="4330" y="599"/>
                  <a:pt x="4384" y="635"/>
                  <a:pt x="4436" y="687"/>
                </a:cubicBezTo>
                <a:lnTo>
                  <a:pt x="4454" y="705"/>
                </a:lnTo>
                <a:lnTo>
                  <a:pt x="4560" y="811"/>
                </a:lnTo>
                <a:lnTo>
                  <a:pt x="4577" y="828"/>
                </a:lnTo>
                <a:cubicBezTo>
                  <a:pt x="4489" y="1109"/>
                  <a:pt x="4295" y="1233"/>
                  <a:pt x="4084" y="1339"/>
                </a:cubicBezTo>
                <a:cubicBezTo>
                  <a:pt x="4067" y="1356"/>
                  <a:pt x="4049" y="1356"/>
                  <a:pt x="4032" y="1374"/>
                </a:cubicBezTo>
                <a:cubicBezTo>
                  <a:pt x="4013" y="1374"/>
                  <a:pt x="4013" y="1374"/>
                  <a:pt x="3997" y="1391"/>
                </a:cubicBezTo>
                <a:cubicBezTo>
                  <a:pt x="3856" y="1444"/>
                  <a:pt x="3697" y="1480"/>
                  <a:pt x="3539" y="1532"/>
                </a:cubicBezTo>
                <a:cubicBezTo>
                  <a:pt x="3521" y="1532"/>
                  <a:pt x="3504" y="1532"/>
                  <a:pt x="3485" y="1550"/>
                </a:cubicBezTo>
                <a:cubicBezTo>
                  <a:pt x="3469" y="1550"/>
                  <a:pt x="3433" y="1550"/>
                  <a:pt x="3398" y="1567"/>
                </a:cubicBezTo>
                <a:cubicBezTo>
                  <a:pt x="2905" y="1708"/>
                  <a:pt x="2922" y="1743"/>
                  <a:pt x="2957" y="2306"/>
                </a:cubicBezTo>
                <a:cubicBezTo>
                  <a:pt x="2976" y="2606"/>
                  <a:pt x="2976" y="2905"/>
                  <a:pt x="2940" y="3205"/>
                </a:cubicBezTo>
                <a:cubicBezTo>
                  <a:pt x="2905" y="3451"/>
                  <a:pt x="2781" y="3574"/>
                  <a:pt x="2570" y="3574"/>
                </a:cubicBezTo>
                <a:lnTo>
                  <a:pt x="2518" y="3574"/>
                </a:lnTo>
                <a:cubicBezTo>
                  <a:pt x="2464" y="3557"/>
                  <a:pt x="2412" y="3557"/>
                  <a:pt x="2359" y="3538"/>
                </a:cubicBezTo>
                <a:cubicBezTo>
                  <a:pt x="2324" y="3521"/>
                  <a:pt x="2288" y="3521"/>
                  <a:pt x="2253" y="3503"/>
                </a:cubicBezTo>
                <a:cubicBezTo>
                  <a:pt x="2077" y="3416"/>
                  <a:pt x="1955" y="3292"/>
                  <a:pt x="1849" y="3134"/>
                </a:cubicBezTo>
                <a:cubicBezTo>
                  <a:pt x="1831" y="3099"/>
                  <a:pt x="1796" y="3045"/>
                  <a:pt x="1760" y="2993"/>
                </a:cubicBezTo>
                <a:cubicBezTo>
                  <a:pt x="1673" y="2817"/>
                  <a:pt x="1603" y="2641"/>
                  <a:pt x="1497" y="2412"/>
                </a:cubicBezTo>
                <a:cubicBezTo>
                  <a:pt x="1004" y="2869"/>
                  <a:pt x="493" y="3310"/>
                  <a:pt x="0" y="3768"/>
                </a:cubicBezTo>
                <a:cubicBezTo>
                  <a:pt x="71" y="3768"/>
                  <a:pt x="159" y="3768"/>
                  <a:pt x="230" y="3750"/>
                </a:cubicBezTo>
                <a:cubicBezTo>
                  <a:pt x="441" y="3679"/>
                  <a:pt x="634" y="3557"/>
                  <a:pt x="828" y="3433"/>
                </a:cubicBezTo>
                <a:cubicBezTo>
                  <a:pt x="1004" y="3310"/>
                  <a:pt x="1180" y="3169"/>
                  <a:pt x="1338" y="3029"/>
                </a:cubicBezTo>
                <a:cubicBezTo>
                  <a:pt x="1532" y="3257"/>
                  <a:pt x="1655" y="3486"/>
                  <a:pt x="1849" y="3662"/>
                </a:cubicBezTo>
                <a:lnTo>
                  <a:pt x="1866" y="3662"/>
                </a:lnTo>
                <a:lnTo>
                  <a:pt x="1866" y="3679"/>
                </a:lnTo>
                <a:lnTo>
                  <a:pt x="1884" y="3679"/>
                </a:lnTo>
                <a:cubicBezTo>
                  <a:pt x="1936" y="3714"/>
                  <a:pt x="1972" y="3750"/>
                  <a:pt x="2025" y="3785"/>
                </a:cubicBezTo>
                <a:cubicBezTo>
                  <a:pt x="2183" y="3873"/>
                  <a:pt x="2342" y="3944"/>
                  <a:pt x="2518" y="3944"/>
                </a:cubicBezTo>
                <a:lnTo>
                  <a:pt x="2535" y="3944"/>
                </a:lnTo>
                <a:cubicBezTo>
                  <a:pt x="2624" y="3944"/>
                  <a:pt x="2729" y="3926"/>
                  <a:pt x="2835" y="3890"/>
                </a:cubicBezTo>
                <a:lnTo>
                  <a:pt x="2835" y="3873"/>
                </a:lnTo>
                <a:lnTo>
                  <a:pt x="2852" y="3873"/>
                </a:lnTo>
                <a:cubicBezTo>
                  <a:pt x="3222" y="3733"/>
                  <a:pt x="3292" y="3416"/>
                  <a:pt x="3309" y="3064"/>
                </a:cubicBezTo>
                <a:lnTo>
                  <a:pt x="3309" y="2623"/>
                </a:lnTo>
                <a:lnTo>
                  <a:pt x="3309" y="2008"/>
                </a:lnTo>
                <a:cubicBezTo>
                  <a:pt x="3661" y="1884"/>
                  <a:pt x="3978" y="1796"/>
                  <a:pt x="4295" y="1637"/>
                </a:cubicBezTo>
                <a:cubicBezTo>
                  <a:pt x="4595" y="1496"/>
                  <a:pt x="4929" y="1285"/>
                  <a:pt x="4929" y="916"/>
                </a:cubicBezTo>
                <a:lnTo>
                  <a:pt x="4929" y="863"/>
                </a:lnTo>
                <a:cubicBezTo>
                  <a:pt x="4912" y="440"/>
                  <a:pt x="4506" y="264"/>
                  <a:pt x="4154" y="159"/>
                </a:cubicBezTo>
                <a:cubicBezTo>
                  <a:pt x="3873" y="88"/>
                  <a:pt x="3574" y="53"/>
                  <a:pt x="32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6"/>
          <p:cNvSpPr/>
          <p:nvPr/>
        </p:nvSpPr>
        <p:spPr>
          <a:xfrm>
            <a:off x="5157190" y="4938103"/>
            <a:ext cx="91568" cy="95790"/>
          </a:xfrm>
          <a:custGeom>
            <a:avLst/>
            <a:gdLst/>
            <a:ahLst/>
            <a:cxnLst/>
            <a:rect l="l" t="t" r="r" b="b"/>
            <a:pathLst>
              <a:path w="3080" h="3222" extrusionOk="0">
                <a:moveTo>
                  <a:pt x="1619" y="1"/>
                </a:moveTo>
                <a:cubicBezTo>
                  <a:pt x="1408" y="440"/>
                  <a:pt x="1197" y="898"/>
                  <a:pt x="845" y="1268"/>
                </a:cubicBezTo>
                <a:lnTo>
                  <a:pt x="0" y="2060"/>
                </a:lnTo>
                <a:cubicBezTo>
                  <a:pt x="106" y="2289"/>
                  <a:pt x="176" y="2465"/>
                  <a:pt x="263" y="2623"/>
                </a:cubicBezTo>
                <a:cubicBezTo>
                  <a:pt x="299" y="2693"/>
                  <a:pt x="334" y="2729"/>
                  <a:pt x="352" y="2782"/>
                </a:cubicBezTo>
                <a:cubicBezTo>
                  <a:pt x="458" y="2940"/>
                  <a:pt x="580" y="3064"/>
                  <a:pt x="756" y="3151"/>
                </a:cubicBezTo>
                <a:cubicBezTo>
                  <a:pt x="791" y="3169"/>
                  <a:pt x="827" y="3169"/>
                  <a:pt x="862" y="3186"/>
                </a:cubicBezTo>
                <a:cubicBezTo>
                  <a:pt x="915" y="3205"/>
                  <a:pt x="967" y="3205"/>
                  <a:pt x="1021" y="3222"/>
                </a:cubicBezTo>
                <a:lnTo>
                  <a:pt x="1073" y="3222"/>
                </a:lnTo>
                <a:cubicBezTo>
                  <a:pt x="1284" y="3222"/>
                  <a:pt x="1408" y="3099"/>
                  <a:pt x="1443" y="2853"/>
                </a:cubicBezTo>
                <a:cubicBezTo>
                  <a:pt x="1479" y="2553"/>
                  <a:pt x="1479" y="2254"/>
                  <a:pt x="1460" y="1954"/>
                </a:cubicBezTo>
                <a:cubicBezTo>
                  <a:pt x="1425" y="1391"/>
                  <a:pt x="1408" y="1356"/>
                  <a:pt x="1901" y="1215"/>
                </a:cubicBezTo>
                <a:cubicBezTo>
                  <a:pt x="1936" y="1198"/>
                  <a:pt x="1972" y="1198"/>
                  <a:pt x="1988" y="1198"/>
                </a:cubicBezTo>
                <a:cubicBezTo>
                  <a:pt x="2007" y="1180"/>
                  <a:pt x="2024" y="1180"/>
                  <a:pt x="2042" y="1180"/>
                </a:cubicBezTo>
                <a:cubicBezTo>
                  <a:pt x="2200" y="1128"/>
                  <a:pt x="2359" y="1092"/>
                  <a:pt x="2500" y="1039"/>
                </a:cubicBezTo>
                <a:cubicBezTo>
                  <a:pt x="2516" y="1022"/>
                  <a:pt x="2516" y="1022"/>
                  <a:pt x="2535" y="1022"/>
                </a:cubicBezTo>
                <a:cubicBezTo>
                  <a:pt x="2552" y="1004"/>
                  <a:pt x="2570" y="1004"/>
                  <a:pt x="2587" y="987"/>
                </a:cubicBezTo>
                <a:cubicBezTo>
                  <a:pt x="2798" y="881"/>
                  <a:pt x="2992" y="757"/>
                  <a:pt x="3080" y="476"/>
                </a:cubicBezTo>
                <a:lnTo>
                  <a:pt x="3063" y="459"/>
                </a:lnTo>
                <a:lnTo>
                  <a:pt x="2957" y="353"/>
                </a:lnTo>
                <a:lnTo>
                  <a:pt x="2939" y="335"/>
                </a:lnTo>
                <a:cubicBezTo>
                  <a:pt x="2887" y="283"/>
                  <a:pt x="2833" y="247"/>
                  <a:pt x="2798" y="229"/>
                </a:cubicBezTo>
                <a:lnTo>
                  <a:pt x="2781" y="212"/>
                </a:lnTo>
                <a:cubicBezTo>
                  <a:pt x="2781" y="212"/>
                  <a:pt x="2763" y="212"/>
                  <a:pt x="2763" y="194"/>
                </a:cubicBezTo>
                <a:cubicBezTo>
                  <a:pt x="2728" y="177"/>
                  <a:pt x="2693" y="159"/>
                  <a:pt x="2676" y="159"/>
                </a:cubicBezTo>
                <a:lnTo>
                  <a:pt x="2657" y="159"/>
                </a:lnTo>
                <a:lnTo>
                  <a:pt x="2657" y="142"/>
                </a:lnTo>
                <a:cubicBezTo>
                  <a:pt x="2535" y="88"/>
                  <a:pt x="2411" y="53"/>
                  <a:pt x="2288" y="36"/>
                </a:cubicBezTo>
                <a:cubicBezTo>
                  <a:pt x="2200" y="18"/>
                  <a:pt x="2129" y="18"/>
                  <a:pt x="20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6"/>
          <p:cNvSpPr/>
          <p:nvPr/>
        </p:nvSpPr>
        <p:spPr>
          <a:xfrm>
            <a:off x="4193730" y="4905132"/>
            <a:ext cx="70698" cy="48163"/>
          </a:xfrm>
          <a:custGeom>
            <a:avLst/>
            <a:gdLst/>
            <a:ahLst/>
            <a:cxnLst/>
            <a:rect l="l" t="t" r="r" b="b"/>
            <a:pathLst>
              <a:path w="2378" h="1620" extrusionOk="0">
                <a:moveTo>
                  <a:pt x="2025" y="0"/>
                </a:moveTo>
                <a:cubicBezTo>
                  <a:pt x="1901" y="0"/>
                  <a:pt x="1779" y="36"/>
                  <a:pt x="1673" y="106"/>
                </a:cubicBezTo>
                <a:cubicBezTo>
                  <a:pt x="1427" y="300"/>
                  <a:pt x="1479" y="652"/>
                  <a:pt x="1321" y="899"/>
                </a:cubicBezTo>
                <a:cubicBezTo>
                  <a:pt x="1021" y="1392"/>
                  <a:pt x="265" y="899"/>
                  <a:pt x="35" y="1514"/>
                </a:cubicBezTo>
                <a:cubicBezTo>
                  <a:pt x="0" y="1585"/>
                  <a:pt x="54" y="1620"/>
                  <a:pt x="106" y="1620"/>
                </a:cubicBezTo>
                <a:cubicBezTo>
                  <a:pt x="124" y="1620"/>
                  <a:pt x="159" y="1603"/>
                  <a:pt x="176" y="1585"/>
                </a:cubicBezTo>
                <a:cubicBezTo>
                  <a:pt x="246" y="1479"/>
                  <a:pt x="335" y="1444"/>
                  <a:pt x="441" y="1444"/>
                </a:cubicBezTo>
                <a:cubicBezTo>
                  <a:pt x="634" y="1444"/>
                  <a:pt x="863" y="1549"/>
                  <a:pt x="1021" y="1568"/>
                </a:cubicBezTo>
                <a:lnTo>
                  <a:pt x="1110" y="1568"/>
                </a:lnTo>
                <a:cubicBezTo>
                  <a:pt x="1286" y="1568"/>
                  <a:pt x="1443" y="1514"/>
                  <a:pt x="1584" y="1392"/>
                </a:cubicBezTo>
                <a:cubicBezTo>
                  <a:pt x="1919" y="1110"/>
                  <a:pt x="1884" y="371"/>
                  <a:pt x="2271" y="212"/>
                </a:cubicBezTo>
                <a:cubicBezTo>
                  <a:pt x="2359" y="176"/>
                  <a:pt x="2377" y="54"/>
                  <a:pt x="2271" y="36"/>
                </a:cubicBezTo>
                <a:cubicBezTo>
                  <a:pt x="2201" y="19"/>
                  <a:pt x="2112" y="0"/>
                  <a:pt x="20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6"/>
          <p:cNvSpPr/>
          <p:nvPr/>
        </p:nvSpPr>
        <p:spPr>
          <a:xfrm>
            <a:off x="4425565" y="4922405"/>
            <a:ext cx="46587" cy="31454"/>
          </a:xfrm>
          <a:custGeom>
            <a:avLst/>
            <a:gdLst/>
            <a:ahLst/>
            <a:cxnLst/>
            <a:rect l="l" t="t" r="r" b="b"/>
            <a:pathLst>
              <a:path w="1567" h="1058" extrusionOk="0">
                <a:moveTo>
                  <a:pt x="1355" y="1"/>
                </a:moveTo>
                <a:cubicBezTo>
                  <a:pt x="1338" y="1"/>
                  <a:pt x="1320" y="1"/>
                  <a:pt x="1303" y="18"/>
                </a:cubicBezTo>
                <a:cubicBezTo>
                  <a:pt x="1198" y="123"/>
                  <a:pt x="1179" y="264"/>
                  <a:pt x="1109" y="388"/>
                </a:cubicBezTo>
                <a:cubicBezTo>
                  <a:pt x="1074" y="494"/>
                  <a:pt x="1003" y="599"/>
                  <a:pt x="898" y="652"/>
                </a:cubicBezTo>
                <a:cubicBezTo>
                  <a:pt x="862" y="652"/>
                  <a:pt x="846" y="670"/>
                  <a:pt x="810" y="670"/>
                </a:cubicBezTo>
                <a:cubicBezTo>
                  <a:pt x="740" y="670"/>
                  <a:pt x="670" y="635"/>
                  <a:pt x="599" y="616"/>
                </a:cubicBezTo>
                <a:cubicBezTo>
                  <a:pt x="564" y="599"/>
                  <a:pt x="529" y="599"/>
                  <a:pt x="494" y="599"/>
                </a:cubicBezTo>
                <a:cubicBezTo>
                  <a:pt x="282" y="599"/>
                  <a:pt x="141" y="757"/>
                  <a:pt x="36" y="933"/>
                </a:cubicBezTo>
                <a:cubicBezTo>
                  <a:pt x="1" y="987"/>
                  <a:pt x="53" y="1057"/>
                  <a:pt x="106" y="1057"/>
                </a:cubicBezTo>
                <a:cubicBezTo>
                  <a:pt x="123" y="1057"/>
                  <a:pt x="141" y="1039"/>
                  <a:pt x="158" y="1022"/>
                </a:cubicBezTo>
                <a:cubicBezTo>
                  <a:pt x="247" y="916"/>
                  <a:pt x="317" y="828"/>
                  <a:pt x="440" y="828"/>
                </a:cubicBezTo>
                <a:cubicBezTo>
                  <a:pt x="475" y="828"/>
                  <a:pt x="529" y="846"/>
                  <a:pt x="581" y="863"/>
                </a:cubicBezTo>
                <a:cubicBezTo>
                  <a:pt x="651" y="881"/>
                  <a:pt x="705" y="916"/>
                  <a:pt x="775" y="933"/>
                </a:cubicBezTo>
                <a:lnTo>
                  <a:pt x="846" y="933"/>
                </a:lnTo>
                <a:cubicBezTo>
                  <a:pt x="951" y="933"/>
                  <a:pt x="1074" y="898"/>
                  <a:pt x="1162" y="828"/>
                </a:cubicBezTo>
                <a:cubicBezTo>
                  <a:pt x="1391" y="670"/>
                  <a:pt x="1567" y="299"/>
                  <a:pt x="1426" y="36"/>
                </a:cubicBezTo>
                <a:cubicBezTo>
                  <a:pt x="1426" y="1"/>
                  <a:pt x="1391" y="1"/>
                  <a:pt x="13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6"/>
          <p:cNvSpPr/>
          <p:nvPr/>
        </p:nvSpPr>
        <p:spPr>
          <a:xfrm>
            <a:off x="4679905" y="4893627"/>
            <a:ext cx="40314" cy="46082"/>
          </a:xfrm>
          <a:custGeom>
            <a:avLst/>
            <a:gdLst/>
            <a:ahLst/>
            <a:cxnLst/>
            <a:rect l="l" t="t" r="r" b="b"/>
            <a:pathLst>
              <a:path w="1356" h="1550" extrusionOk="0">
                <a:moveTo>
                  <a:pt x="1233" y="0"/>
                </a:moveTo>
                <a:cubicBezTo>
                  <a:pt x="1233" y="0"/>
                  <a:pt x="1214" y="0"/>
                  <a:pt x="1197" y="18"/>
                </a:cubicBezTo>
                <a:cubicBezTo>
                  <a:pt x="740" y="265"/>
                  <a:pt x="0" y="828"/>
                  <a:pt x="229" y="1462"/>
                </a:cubicBezTo>
                <a:cubicBezTo>
                  <a:pt x="264" y="1514"/>
                  <a:pt x="317" y="1549"/>
                  <a:pt x="369" y="1549"/>
                </a:cubicBezTo>
                <a:cubicBezTo>
                  <a:pt x="388" y="1549"/>
                  <a:pt x="423" y="1532"/>
                  <a:pt x="440" y="1514"/>
                </a:cubicBezTo>
                <a:cubicBezTo>
                  <a:pt x="616" y="1321"/>
                  <a:pt x="669" y="1056"/>
                  <a:pt x="792" y="828"/>
                </a:cubicBezTo>
                <a:cubicBezTo>
                  <a:pt x="916" y="582"/>
                  <a:pt x="1074" y="317"/>
                  <a:pt x="1303" y="141"/>
                </a:cubicBezTo>
                <a:cubicBezTo>
                  <a:pt x="1355" y="89"/>
                  <a:pt x="1303" y="0"/>
                  <a:pt x="1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6"/>
          <p:cNvSpPr/>
          <p:nvPr/>
        </p:nvSpPr>
        <p:spPr>
          <a:xfrm>
            <a:off x="4912750" y="4895708"/>
            <a:ext cx="30949" cy="45576"/>
          </a:xfrm>
          <a:custGeom>
            <a:avLst/>
            <a:gdLst/>
            <a:ahLst/>
            <a:cxnLst/>
            <a:rect l="l" t="t" r="r" b="b"/>
            <a:pathLst>
              <a:path w="1041" h="1533" extrusionOk="0">
                <a:moveTo>
                  <a:pt x="935" y="0"/>
                </a:moveTo>
                <a:cubicBezTo>
                  <a:pt x="916" y="0"/>
                  <a:pt x="899" y="0"/>
                  <a:pt x="881" y="19"/>
                </a:cubicBezTo>
                <a:cubicBezTo>
                  <a:pt x="583" y="160"/>
                  <a:pt x="353" y="371"/>
                  <a:pt x="195" y="688"/>
                </a:cubicBezTo>
                <a:cubicBezTo>
                  <a:pt x="90" y="934"/>
                  <a:pt x="1" y="1286"/>
                  <a:pt x="177" y="1514"/>
                </a:cubicBezTo>
                <a:cubicBezTo>
                  <a:pt x="195" y="1533"/>
                  <a:pt x="230" y="1533"/>
                  <a:pt x="247" y="1533"/>
                </a:cubicBezTo>
                <a:cubicBezTo>
                  <a:pt x="283" y="1533"/>
                  <a:pt x="318" y="1533"/>
                  <a:pt x="336" y="1514"/>
                </a:cubicBezTo>
                <a:cubicBezTo>
                  <a:pt x="477" y="1357"/>
                  <a:pt x="512" y="1092"/>
                  <a:pt x="583" y="881"/>
                </a:cubicBezTo>
                <a:cubicBezTo>
                  <a:pt x="653" y="634"/>
                  <a:pt x="811" y="353"/>
                  <a:pt x="987" y="141"/>
                </a:cubicBezTo>
                <a:cubicBezTo>
                  <a:pt x="1040" y="89"/>
                  <a:pt x="987" y="0"/>
                  <a:pt x="9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6"/>
          <p:cNvSpPr/>
          <p:nvPr/>
        </p:nvSpPr>
        <p:spPr>
          <a:xfrm>
            <a:off x="5129958" y="4895708"/>
            <a:ext cx="46587" cy="49768"/>
          </a:xfrm>
          <a:custGeom>
            <a:avLst/>
            <a:gdLst/>
            <a:ahLst/>
            <a:cxnLst/>
            <a:rect l="l" t="t" r="r" b="b"/>
            <a:pathLst>
              <a:path w="1567" h="1674" extrusionOk="0">
                <a:moveTo>
                  <a:pt x="1374" y="0"/>
                </a:moveTo>
                <a:cubicBezTo>
                  <a:pt x="951" y="247"/>
                  <a:pt x="1" y="1233"/>
                  <a:pt x="722" y="1638"/>
                </a:cubicBezTo>
                <a:cubicBezTo>
                  <a:pt x="740" y="1655"/>
                  <a:pt x="792" y="1673"/>
                  <a:pt x="827" y="1673"/>
                </a:cubicBezTo>
                <a:cubicBezTo>
                  <a:pt x="863" y="1673"/>
                  <a:pt x="898" y="1655"/>
                  <a:pt x="916" y="1638"/>
                </a:cubicBezTo>
                <a:cubicBezTo>
                  <a:pt x="986" y="1603"/>
                  <a:pt x="1003" y="1568"/>
                  <a:pt x="1022" y="1479"/>
                </a:cubicBezTo>
                <a:cubicBezTo>
                  <a:pt x="1022" y="1338"/>
                  <a:pt x="968" y="1233"/>
                  <a:pt x="1022" y="1075"/>
                </a:cubicBezTo>
                <a:cubicBezTo>
                  <a:pt x="1127" y="723"/>
                  <a:pt x="1320" y="441"/>
                  <a:pt x="1515" y="160"/>
                </a:cubicBezTo>
                <a:cubicBezTo>
                  <a:pt x="1567" y="71"/>
                  <a:pt x="1496" y="0"/>
                  <a:pt x="14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6"/>
          <p:cNvSpPr/>
          <p:nvPr/>
        </p:nvSpPr>
        <p:spPr>
          <a:xfrm>
            <a:off x="502255" y="125764"/>
            <a:ext cx="168034" cy="152842"/>
          </a:xfrm>
          <a:custGeom>
            <a:avLst/>
            <a:gdLst/>
            <a:ahLst/>
            <a:cxnLst/>
            <a:rect l="l" t="t" r="r" b="b"/>
            <a:pathLst>
              <a:path w="5652" h="5141" extrusionOk="0">
                <a:moveTo>
                  <a:pt x="406" y="4648"/>
                </a:moveTo>
                <a:cubicBezTo>
                  <a:pt x="423" y="4665"/>
                  <a:pt x="423" y="4700"/>
                  <a:pt x="441" y="4718"/>
                </a:cubicBezTo>
                <a:cubicBezTo>
                  <a:pt x="493" y="4770"/>
                  <a:pt x="529" y="4806"/>
                  <a:pt x="512" y="4859"/>
                </a:cubicBezTo>
                <a:cubicBezTo>
                  <a:pt x="512" y="4876"/>
                  <a:pt x="512" y="4876"/>
                  <a:pt x="493" y="4894"/>
                </a:cubicBezTo>
                <a:cubicBezTo>
                  <a:pt x="477" y="4930"/>
                  <a:pt x="441" y="4947"/>
                  <a:pt x="423" y="4965"/>
                </a:cubicBezTo>
                <a:cubicBezTo>
                  <a:pt x="406" y="4982"/>
                  <a:pt x="388" y="4982"/>
                  <a:pt x="388" y="5000"/>
                </a:cubicBezTo>
                <a:lnTo>
                  <a:pt x="371" y="5000"/>
                </a:lnTo>
                <a:cubicBezTo>
                  <a:pt x="317" y="4930"/>
                  <a:pt x="247" y="4876"/>
                  <a:pt x="230" y="4824"/>
                </a:cubicBezTo>
                <a:cubicBezTo>
                  <a:pt x="230" y="4806"/>
                  <a:pt x="230" y="4789"/>
                  <a:pt x="247" y="4770"/>
                </a:cubicBezTo>
                <a:cubicBezTo>
                  <a:pt x="282" y="4735"/>
                  <a:pt x="353" y="4700"/>
                  <a:pt x="406" y="4648"/>
                </a:cubicBezTo>
                <a:close/>
                <a:moveTo>
                  <a:pt x="5300" y="4683"/>
                </a:moveTo>
                <a:cubicBezTo>
                  <a:pt x="5352" y="4683"/>
                  <a:pt x="5405" y="4770"/>
                  <a:pt x="5493" y="4841"/>
                </a:cubicBezTo>
                <a:cubicBezTo>
                  <a:pt x="5440" y="4876"/>
                  <a:pt x="5387" y="4930"/>
                  <a:pt x="5335" y="4965"/>
                </a:cubicBezTo>
                <a:cubicBezTo>
                  <a:pt x="5317" y="4982"/>
                  <a:pt x="5300" y="5000"/>
                  <a:pt x="5281" y="5000"/>
                </a:cubicBezTo>
                <a:cubicBezTo>
                  <a:pt x="5211" y="4982"/>
                  <a:pt x="5159" y="4894"/>
                  <a:pt x="5105" y="4824"/>
                </a:cubicBezTo>
                <a:cubicBezTo>
                  <a:pt x="5176" y="4770"/>
                  <a:pt x="5229" y="4700"/>
                  <a:pt x="5300" y="4683"/>
                </a:cubicBezTo>
                <a:close/>
                <a:moveTo>
                  <a:pt x="177" y="1"/>
                </a:moveTo>
                <a:cubicBezTo>
                  <a:pt x="71" y="1"/>
                  <a:pt x="19" y="18"/>
                  <a:pt x="1" y="18"/>
                </a:cubicBezTo>
                <a:lnTo>
                  <a:pt x="1" y="5141"/>
                </a:lnTo>
                <a:lnTo>
                  <a:pt x="5652" y="5141"/>
                </a:lnTo>
                <a:lnTo>
                  <a:pt x="5652" y="4366"/>
                </a:lnTo>
                <a:cubicBezTo>
                  <a:pt x="5035" y="4031"/>
                  <a:pt x="4401" y="3733"/>
                  <a:pt x="3803" y="3381"/>
                </a:cubicBezTo>
                <a:cubicBezTo>
                  <a:pt x="3645" y="3398"/>
                  <a:pt x="3451" y="3416"/>
                  <a:pt x="3258" y="3416"/>
                </a:cubicBezTo>
                <a:cubicBezTo>
                  <a:pt x="3204" y="3416"/>
                  <a:pt x="3134" y="3433"/>
                  <a:pt x="3063" y="3433"/>
                </a:cubicBezTo>
                <a:lnTo>
                  <a:pt x="2676" y="3433"/>
                </a:lnTo>
                <a:cubicBezTo>
                  <a:pt x="2483" y="3433"/>
                  <a:pt x="2289" y="3433"/>
                  <a:pt x="2113" y="3416"/>
                </a:cubicBezTo>
                <a:lnTo>
                  <a:pt x="2061" y="3416"/>
                </a:lnTo>
                <a:cubicBezTo>
                  <a:pt x="1885" y="3398"/>
                  <a:pt x="1744" y="3381"/>
                  <a:pt x="1655" y="3362"/>
                </a:cubicBezTo>
                <a:lnTo>
                  <a:pt x="1638" y="3362"/>
                </a:lnTo>
                <a:cubicBezTo>
                  <a:pt x="1638" y="3310"/>
                  <a:pt x="1638" y="3275"/>
                  <a:pt x="1655" y="3257"/>
                </a:cubicBezTo>
                <a:cubicBezTo>
                  <a:pt x="1674" y="3205"/>
                  <a:pt x="1726" y="3186"/>
                  <a:pt x="1779" y="3186"/>
                </a:cubicBezTo>
                <a:lnTo>
                  <a:pt x="3469" y="3186"/>
                </a:lnTo>
                <a:cubicBezTo>
                  <a:pt x="3258" y="3045"/>
                  <a:pt x="3047" y="2905"/>
                  <a:pt x="2835" y="2747"/>
                </a:cubicBezTo>
                <a:cubicBezTo>
                  <a:pt x="2765" y="2677"/>
                  <a:pt x="2676" y="2606"/>
                  <a:pt x="2606" y="2553"/>
                </a:cubicBezTo>
                <a:cubicBezTo>
                  <a:pt x="2342" y="2536"/>
                  <a:pt x="2113" y="2517"/>
                  <a:pt x="1920" y="2500"/>
                </a:cubicBezTo>
                <a:cubicBezTo>
                  <a:pt x="1885" y="2482"/>
                  <a:pt x="1831" y="2482"/>
                  <a:pt x="1796" y="2465"/>
                </a:cubicBezTo>
                <a:cubicBezTo>
                  <a:pt x="1779" y="2465"/>
                  <a:pt x="1744" y="2465"/>
                  <a:pt x="1726" y="2447"/>
                </a:cubicBezTo>
                <a:cubicBezTo>
                  <a:pt x="1690" y="2447"/>
                  <a:pt x="1655" y="2430"/>
                  <a:pt x="1620" y="2412"/>
                </a:cubicBezTo>
                <a:cubicBezTo>
                  <a:pt x="1603" y="2412"/>
                  <a:pt x="1603" y="2412"/>
                  <a:pt x="1585" y="2395"/>
                </a:cubicBezTo>
                <a:cubicBezTo>
                  <a:pt x="1603" y="2395"/>
                  <a:pt x="1620" y="2377"/>
                  <a:pt x="1620" y="2377"/>
                </a:cubicBezTo>
                <a:cubicBezTo>
                  <a:pt x="1638" y="2360"/>
                  <a:pt x="1655" y="2341"/>
                  <a:pt x="1690" y="2324"/>
                </a:cubicBezTo>
                <a:cubicBezTo>
                  <a:pt x="1709" y="2306"/>
                  <a:pt x="1726" y="2289"/>
                  <a:pt x="1744" y="2289"/>
                </a:cubicBezTo>
                <a:lnTo>
                  <a:pt x="2307" y="2289"/>
                </a:lnTo>
                <a:cubicBezTo>
                  <a:pt x="2061" y="2095"/>
                  <a:pt x="1831" y="1884"/>
                  <a:pt x="1620" y="1672"/>
                </a:cubicBezTo>
                <a:cubicBezTo>
                  <a:pt x="1585" y="1637"/>
                  <a:pt x="1550" y="1620"/>
                  <a:pt x="1479" y="1585"/>
                </a:cubicBezTo>
                <a:cubicBezTo>
                  <a:pt x="1498" y="1567"/>
                  <a:pt x="1514" y="1567"/>
                  <a:pt x="1514" y="1567"/>
                </a:cubicBezTo>
                <a:cubicBezTo>
                  <a:pt x="1198" y="1250"/>
                  <a:pt x="899" y="916"/>
                  <a:pt x="617" y="581"/>
                </a:cubicBezTo>
                <a:cubicBezTo>
                  <a:pt x="582" y="616"/>
                  <a:pt x="529" y="635"/>
                  <a:pt x="477" y="635"/>
                </a:cubicBezTo>
                <a:lnTo>
                  <a:pt x="441" y="635"/>
                </a:lnTo>
                <a:cubicBezTo>
                  <a:pt x="388" y="635"/>
                  <a:pt x="317" y="564"/>
                  <a:pt x="282" y="511"/>
                </a:cubicBezTo>
                <a:lnTo>
                  <a:pt x="282" y="440"/>
                </a:lnTo>
                <a:lnTo>
                  <a:pt x="282" y="405"/>
                </a:lnTo>
                <a:cubicBezTo>
                  <a:pt x="301" y="405"/>
                  <a:pt x="301" y="405"/>
                  <a:pt x="301" y="388"/>
                </a:cubicBezTo>
                <a:cubicBezTo>
                  <a:pt x="301" y="370"/>
                  <a:pt x="317" y="370"/>
                  <a:pt x="317" y="353"/>
                </a:cubicBezTo>
                <a:lnTo>
                  <a:pt x="336" y="353"/>
                </a:lnTo>
                <a:lnTo>
                  <a:pt x="336" y="335"/>
                </a:lnTo>
                <a:cubicBezTo>
                  <a:pt x="353" y="318"/>
                  <a:pt x="388" y="318"/>
                  <a:pt x="406" y="299"/>
                </a:cubicBezTo>
                <a:cubicBezTo>
                  <a:pt x="317" y="212"/>
                  <a:pt x="247" y="107"/>
                  <a:pt x="17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31" name="Google Shape;931;p6"/>
          <p:cNvGrpSpPr/>
          <p:nvPr/>
        </p:nvGrpSpPr>
        <p:grpSpPr>
          <a:xfrm>
            <a:off x="391798" y="4841837"/>
            <a:ext cx="345403" cy="244381"/>
            <a:chOff x="391798" y="4841837"/>
            <a:chExt cx="345403" cy="244381"/>
          </a:xfrm>
        </p:grpSpPr>
        <p:sp>
          <p:nvSpPr>
            <p:cNvPr id="932" name="Google Shape;932;p6"/>
            <p:cNvSpPr/>
            <p:nvPr/>
          </p:nvSpPr>
          <p:spPr>
            <a:xfrm>
              <a:off x="412163" y="4854889"/>
              <a:ext cx="325038" cy="231329"/>
            </a:xfrm>
            <a:custGeom>
              <a:avLst/>
              <a:gdLst/>
              <a:ahLst/>
              <a:cxnLst/>
              <a:rect l="l" t="t" r="r" b="b"/>
              <a:pathLst>
                <a:path w="10933" h="7781" extrusionOk="0">
                  <a:moveTo>
                    <a:pt x="4878" y="0"/>
                  </a:moveTo>
                  <a:cubicBezTo>
                    <a:pt x="4666" y="124"/>
                    <a:pt x="4542" y="177"/>
                    <a:pt x="4437" y="265"/>
                  </a:cubicBezTo>
                  <a:cubicBezTo>
                    <a:pt x="4296" y="371"/>
                    <a:pt x="4155" y="476"/>
                    <a:pt x="3997" y="582"/>
                  </a:cubicBezTo>
                  <a:cubicBezTo>
                    <a:pt x="3997" y="1021"/>
                    <a:pt x="3979" y="1462"/>
                    <a:pt x="4033" y="1920"/>
                  </a:cubicBezTo>
                  <a:cubicBezTo>
                    <a:pt x="4314" y="1920"/>
                    <a:pt x="4613" y="1937"/>
                    <a:pt x="4894" y="1937"/>
                  </a:cubicBezTo>
                  <a:cubicBezTo>
                    <a:pt x="4894" y="1321"/>
                    <a:pt x="4878" y="705"/>
                    <a:pt x="4878" y="0"/>
                  </a:cubicBezTo>
                  <a:close/>
                  <a:moveTo>
                    <a:pt x="9947" y="2166"/>
                  </a:moveTo>
                  <a:lnTo>
                    <a:pt x="9947" y="4295"/>
                  </a:lnTo>
                  <a:lnTo>
                    <a:pt x="9947" y="4736"/>
                  </a:lnTo>
                  <a:lnTo>
                    <a:pt x="4103" y="4736"/>
                  </a:lnTo>
                  <a:cubicBezTo>
                    <a:pt x="4050" y="5070"/>
                    <a:pt x="4050" y="5405"/>
                    <a:pt x="4050" y="5739"/>
                  </a:cubicBezTo>
                  <a:lnTo>
                    <a:pt x="4050" y="6337"/>
                  </a:lnTo>
                  <a:cubicBezTo>
                    <a:pt x="4050" y="6532"/>
                    <a:pt x="4050" y="6743"/>
                    <a:pt x="4033" y="6954"/>
                  </a:cubicBezTo>
                  <a:cubicBezTo>
                    <a:pt x="3927" y="6901"/>
                    <a:pt x="3838" y="6884"/>
                    <a:pt x="3768" y="6813"/>
                  </a:cubicBezTo>
                  <a:cubicBezTo>
                    <a:pt x="3310" y="6461"/>
                    <a:pt x="2836" y="6109"/>
                    <a:pt x="2395" y="5722"/>
                  </a:cubicBezTo>
                  <a:cubicBezTo>
                    <a:pt x="1620" y="5000"/>
                    <a:pt x="846" y="4279"/>
                    <a:pt x="54" y="3539"/>
                  </a:cubicBezTo>
                  <a:cubicBezTo>
                    <a:pt x="36" y="3556"/>
                    <a:pt x="19" y="3574"/>
                    <a:pt x="1" y="3574"/>
                  </a:cubicBezTo>
                  <a:cubicBezTo>
                    <a:pt x="71" y="3662"/>
                    <a:pt x="90" y="3715"/>
                    <a:pt x="107" y="3732"/>
                  </a:cubicBezTo>
                  <a:cubicBezTo>
                    <a:pt x="881" y="4436"/>
                    <a:pt x="1639" y="5159"/>
                    <a:pt x="2413" y="5845"/>
                  </a:cubicBezTo>
                  <a:cubicBezTo>
                    <a:pt x="3099" y="6443"/>
                    <a:pt x="3803" y="6989"/>
                    <a:pt x="4507" y="7553"/>
                  </a:cubicBezTo>
                  <a:cubicBezTo>
                    <a:pt x="4613" y="7640"/>
                    <a:pt x="4737" y="7675"/>
                    <a:pt x="4930" y="7781"/>
                  </a:cubicBezTo>
                  <a:cubicBezTo>
                    <a:pt x="4983" y="6936"/>
                    <a:pt x="4930" y="6180"/>
                    <a:pt x="4965" y="5370"/>
                  </a:cubicBezTo>
                  <a:lnTo>
                    <a:pt x="10386" y="5370"/>
                  </a:lnTo>
                  <a:cubicBezTo>
                    <a:pt x="10862" y="5370"/>
                    <a:pt x="10915" y="5316"/>
                    <a:pt x="10915" y="4859"/>
                  </a:cubicBezTo>
                  <a:cubicBezTo>
                    <a:pt x="10933" y="4119"/>
                    <a:pt x="10933" y="3380"/>
                    <a:pt x="10915" y="2641"/>
                  </a:cubicBezTo>
                  <a:cubicBezTo>
                    <a:pt x="10915" y="2202"/>
                    <a:pt x="10915" y="2166"/>
                    <a:pt x="10510" y="21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401698" y="4853848"/>
              <a:ext cx="306219" cy="207813"/>
            </a:xfrm>
            <a:custGeom>
              <a:avLst/>
              <a:gdLst/>
              <a:ahLst/>
              <a:cxnLst/>
              <a:rect l="l" t="t" r="r" b="b"/>
              <a:pathLst>
                <a:path w="10300" h="6990" extrusionOk="0">
                  <a:moveTo>
                    <a:pt x="4314" y="0"/>
                  </a:moveTo>
                  <a:cubicBezTo>
                    <a:pt x="4155" y="106"/>
                    <a:pt x="4049" y="176"/>
                    <a:pt x="3962" y="247"/>
                  </a:cubicBezTo>
                  <a:cubicBezTo>
                    <a:pt x="3099" y="880"/>
                    <a:pt x="2237" y="1532"/>
                    <a:pt x="1374" y="2166"/>
                  </a:cubicBezTo>
                  <a:cubicBezTo>
                    <a:pt x="1057" y="2394"/>
                    <a:pt x="723" y="2624"/>
                    <a:pt x="388" y="2852"/>
                  </a:cubicBezTo>
                  <a:cubicBezTo>
                    <a:pt x="318" y="2922"/>
                    <a:pt x="230" y="2993"/>
                    <a:pt x="160" y="3063"/>
                  </a:cubicBezTo>
                  <a:lnTo>
                    <a:pt x="1" y="3222"/>
                  </a:lnTo>
                  <a:cubicBezTo>
                    <a:pt x="951" y="4084"/>
                    <a:pt x="1832" y="4929"/>
                    <a:pt x="2747" y="5757"/>
                  </a:cubicBezTo>
                  <a:cubicBezTo>
                    <a:pt x="3188" y="6144"/>
                    <a:pt x="3662" y="6496"/>
                    <a:pt x="4120" y="6848"/>
                  </a:cubicBezTo>
                  <a:cubicBezTo>
                    <a:pt x="4190" y="6919"/>
                    <a:pt x="4279" y="6936"/>
                    <a:pt x="4385" y="6989"/>
                  </a:cubicBezTo>
                  <a:cubicBezTo>
                    <a:pt x="4437" y="6232"/>
                    <a:pt x="4349" y="5527"/>
                    <a:pt x="4455" y="4771"/>
                  </a:cubicBezTo>
                  <a:lnTo>
                    <a:pt x="10299" y="4771"/>
                  </a:lnTo>
                  <a:lnTo>
                    <a:pt x="10299" y="2007"/>
                  </a:lnTo>
                  <a:cubicBezTo>
                    <a:pt x="9833" y="1990"/>
                    <a:pt x="9371" y="1985"/>
                    <a:pt x="8912" y="1985"/>
                  </a:cubicBezTo>
                  <a:cubicBezTo>
                    <a:pt x="8434" y="1985"/>
                    <a:pt x="7958" y="1990"/>
                    <a:pt x="7483" y="1990"/>
                  </a:cubicBezTo>
                  <a:cubicBezTo>
                    <a:pt x="6443" y="1990"/>
                    <a:pt x="5406" y="1990"/>
                    <a:pt x="4385" y="1955"/>
                  </a:cubicBezTo>
                  <a:cubicBezTo>
                    <a:pt x="4296" y="1286"/>
                    <a:pt x="4402" y="652"/>
                    <a:pt x="4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401698" y="4944911"/>
              <a:ext cx="306219" cy="116750"/>
            </a:xfrm>
            <a:custGeom>
              <a:avLst/>
              <a:gdLst/>
              <a:ahLst/>
              <a:cxnLst/>
              <a:rect l="l" t="t" r="r" b="b"/>
              <a:pathLst>
                <a:path w="10300" h="3927" extrusionOk="0">
                  <a:moveTo>
                    <a:pt x="160" y="0"/>
                  </a:moveTo>
                  <a:lnTo>
                    <a:pt x="1" y="159"/>
                  </a:lnTo>
                  <a:cubicBezTo>
                    <a:pt x="951" y="1021"/>
                    <a:pt x="1832" y="1866"/>
                    <a:pt x="2747" y="2694"/>
                  </a:cubicBezTo>
                  <a:cubicBezTo>
                    <a:pt x="3188" y="3081"/>
                    <a:pt x="3662" y="3433"/>
                    <a:pt x="4120" y="3785"/>
                  </a:cubicBezTo>
                  <a:cubicBezTo>
                    <a:pt x="4190" y="3856"/>
                    <a:pt x="4279" y="3873"/>
                    <a:pt x="4385" y="3926"/>
                  </a:cubicBezTo>
                  <a:cubicBezTo>
                    <a:pt x="4402" y="3715"/>
                    <a:pt x="4402" y="3504"/>
                    <a:pt x="4402" y="3309"/>
                  </a:cubicBezTo>
                  <a:lnTo>
                    <a:pt x="4402" y="2711"/>
                  </a:lnTo>
                  <a:cubicBezTo>
                    <a:pt x="4402" y="2377"/>
                    <a:pt x="4402" y="2042"/>
                    <a:pt x="4455" y="1708"/>
                  </a:cubicBezTo>
                  <a:lnTo>
                    <a:pt x="10299" y="1708"/>
                  </a:lnTo>
                  <a:lnTo>
                    <a:pt x="10299" y="1267"/>
                  </a:lnTo>
                  <a:cubicBezTo>
                    <a:pt x="9365" y="1338"/>
                    <a:pt x="8450" y="1373"/>
                    <a:pt x="7535" y="1373"/>
                  </a:cubicBezTo>
                  <a:cubicBezTo>
                    <a:pt x="6549" y="1373"/>
                    <a:pt x="5563" y="1338"/>
                    <a:pt x="4578" y="1267"/>
                  </a:cubicBezTo>
                  <a:lnTo>
                    <a:pt x="4561" y="1267"/>
                  </a:lnTo>
                  <a:cubicBezTo>
                    <a:pt x="4366" y="1267"/>
                    <a:pt x="4138" y="1444"/>
                    <a:pt x="4103" y="1638"/>
                  </a:cubicBezTo>
                  <a:cubicBezTo>
                    <a:pt x="3997" y="2148"/>
                    <a:pt x="3927" y="2659"/>
                    <a:pt x="3892" y="3152"/>
                  </a:cubicBezTo>
                  <a:cubicBezTo>
                    <a:pt x="2536" y="2236"/>
                    <a:pt x="1287" y="1180"/>
                    <a:pt x="1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519994" y="4919789"/>
              <a:ext cx="187358" cy="32465"/>
            </a:xfrm>
            <a:custGeom>
              <a:avLst/>
              <a:gdLst/>
              <a:ahLst/>
              <a:cxnLst/>
              <a:rect l="l" t="t" r="r" b="b"/>
              <a:pathLst>
                <a:path w="6302" h="1092" extrusionOk="0">
                  <a:moveTo>
                    <a:pt x="4384" y="0"/>
                  </a:moveTo>
                  <a:cubicBezTo>
                    <a:pt x="2976" y="0"/>
                    <a:pt x="1443" y="387"/>
                    <a:pt x="194" y="458"/>
                  </a:cubicBezTo>
                  <a:cubicBezTo>
                    <a:pt x="0" y="476"/>
                    <a:pt x="0" y="758"/>
                    <a:pt x="194" y="775"/>
                  </a:cubicBezTo>
                  <a:cubicBezTo>
                    <a:pt x="1356" y="793"/>
                    <a:pt x="2781" y="1092"/>
                    <a:pt x="4102" y="1092"/>
                  </a:cubicBezTo>
                  <a:cubicBezTo>
                    <a:pt x="4788" y="1092"/>
                    <a:pt x="5457" y="1004"/>
                    <a:pt x="6038" y="775"/>
                  </a:cubicBezTo>
                  <a:cubicBezTo>
                    <a:pt x="6285" y="669"/>
                    <a:pt x="6302" y="352"/>
                    <a:pt x="6038" y="247"/>
                  </a:cubicBezTo>
                  <a:cubicBezTo>
                    <a:pt x="5527" y="71"/>
                    <a:pt x="4964" y="0"/>
                    <a:pt x="43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434164" y="4919670"/>
              <a:ext cx="17808" cy="7997"/>
            </a:xfrm>
            <a:custGeom>
              <a:avLst/>
              <a:gdLst/>
              <a:ahLst/>
              <a:cxnLst/>
              <a:rect l="l" t="t" r="r" b="b"/>
              <a:pathLst>
                <a:path w="599" h="269" extrusionOk="0">
                  <a:moveTo>
                    <a:pt x="276" y="0"/>
                  </a:moveTo>
                  <a:cubicBezTo>
                    <a:pt x="201" y="0"/>
                    <a:pt x="127" y="44"/>
                    <a:pt x="0" y="128"/>
                  </a:cubicBezTo>
                  <a:cubicBezTo>
                    <a:pt x="230" y="180"/>
                    <a:pt x="406" y="215"/>
                    <a:pt x="582" y="269"/>
                  </a:cubicBezTo>
                  <a:cubicBezTo>
                    <a:pt x="582" y="234"/>
                    <a:pt x="599" y="199"/>
                    <a:pt x="599" y="163"/>
                  </a:cubicBezTo>
                  <a:cubicBezTo>
                    <a:pt x="443" y="53"/>
                    <a:pt x="359" y="0"/>
                    <a:pt x="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495407" y="4970033"/>
              <a:ext cx="9454" cy="7343"/>
            </a:xfrm>
            <a:custGeom>
              <a:avLst/>
              <a:gdLst/>
              <a:ahLst/>
              <a:cxnLst/>
              <a:rect l="l" t="t" r="r" b="b"/>
              <a:pathLst>
                <a:path w="318" h="247" extrusionOk="0">
                  <a:moveTo>
                    <a:pt x="158" y="0"/>
                  </a:moveTo>
                  <a:cubicBezTo>
                    <a:pt x="106" y="0"/>
                    <a:pt x="53" y="70"/>
                    <a:pt x="0" y="106"/>
                  </a:cubicBezTo>
                  <a:cubicBezTo>
                    <a:pt x="36" y="141"/>
                    <a:pt x="71" y="230"/>
                    <a:pt x="123" y="246"/>
                  </a:cubicBezTo>
                  <a:cubicBezTo>
                    <a:pt x="158" y="246"/>
                    <a:pt x="229" y="194"/>
                    <a:pt x="317" y="141"/>
                  </a:cubicBezTo>
                  <a:cubicBezTo>
                    <a:pt x="247" y="70"/>
                    <a:pt x="193" y="0"/>
                    <a:pt x="1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449861" y="4933346"/>
              <a:ext cx="13616" cy="5292"/>
            </a:xfrm>
            <a:custGeom>
              <a:avLst/>
              <a:gdLst/>
              <a:ahLst/>
              <a:cxnLst/>
              <a:rect l="l" t="t" r="r" b="b"/>
              <a:pathLst>
                <a:path w="458" h="178" extrusionOk="0">
                  <a:moveTo>
                    <a:pt x="223" y="0"/>
                  </a:moveTo>
                  <a:cubicBezTo>
                    <a:pt x="164" y="0"/>
                    <a:pt x="96" y="34"/>
                    <a:pt x="0" y="107"/>
                  </a:cubicBezTo>
                  <a:cubicBezTo>
                    <a:pt x="176" y="143"/>
                    <a:pt x="282" y="143"/>
                    <a:pt x="458" y="178"/>
                  </a:cubicBezTo>
                  <a:cubicBezTo>
                    <a:pt x="366" y="66"/>
                    <a:pt x="304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391798" y="4841837"/>
              <a:ext cx="324473" cy="231329"/>
            </a:xfrm>
            <a:custGeom>
              <a:avLst/>
              <a:gdLst/>
              <a:ahLst/>
              <a:cxnLst/>
              <a:rect l="l" t="t" r="r" b="b"/>
              <a:pathLst>
                <a:path w="10914" h="7781" extrusionOk="0">
                  <a:moveTo>
                    <a:pt x="4647" y="404"/>
                  </a:moveTo>
                  <a:lnTo>
                    <a:pt x="4647" y="404"/>
                  </a:lnTo>
                  <a:cubicBezTo>
                    <a:pt x="4735" y="1056"/>
                    <a:pt x="4629" y="1690"/>
                    <a:pt x="4718" y="2359"/>
                  </a:cubicBezTo>
                  <a:cubicBezTo>
                    <a:pt x="5496" y="2387"/>
                    <a:pt x="6277" y="2393"/>
                    <a:pt x="7061" y="2393"/>
                  </a:cubicBezTo>
                  <a:cubicBezTo>
                    <a:pt x="7597" y="2393"/>
                    <a:pt x="8135" y="2390"/>
                    <a:pt x="8675" y="2390"/>
                  </a:cubicBezTo>
                  <a:cubicBezTo>
                    <a:pt x="9325" y="2390"/>
                    <a:pt x="9978" y="2394"/>
                    <a:pt x="10632" y="2411"/>
                  </a:cubicBezTo>
                  <a:lnTo>
                    <a:pt x="10632" y="5175"/>
                  </a:lnTo>
                  <a:lnTo>
                    <a:pt x="4788" y="5175"/>
                  </a:lnTo>
                  <a:cubicBezTo>
                    <a:pt x="4682" y="5931"/>
                    <a:pt x="4753" y="6636"/>
                    <a:pt x="4718" y="7393"/>
                  </a:cubicBezTo>
                  <a:cubicBezTo>
                    <a:pt x="4612" y="7340"/>
                    <a:pt x="4523" y="7304"/>
                    <a:pt x="4453" y="7252"/>
                  </a:cubicBezTo>
                  <a:cubicBezTo>
                    <a:pt x="3995" y="6900"/>
                    <a:pt x="3521" y="6548"/>
                    <a:pt x="3080" y="6143"/>
                  </a:cubicBezTo>
                  <a:cubicBezTo>
                    <a:pt x="2165" y="5333"/>
                    <a:pt x="1284" y="4488"/>
                    <a:pt x="334" y="3626"/>
                  </a:cubicBezTo>
                  <a:cubicBezTo>
                    <a:pt x="493" y="3485"/>
                    <a:pt x="599" y="3362"/>
                    <a:pt x="739" y="3256"/>
                  </a:cubicBezTo>
                  <a:cubicBezTo>
                    <a:pt x="1056" y="3028"/>
                    <a:pt x="1390" y="2798"/>
                    <a:pt x="1707" y="2570"/>
                  </a:cubicBezTo>
                  <a:cubicBezTo>
                    <a:pt x="2570" y="1936"/>
                    <a:pt x="3432" y="1284"/>
                    <a:pt x="4295" y="651"/>
                  </a:cubicBezTo>
                  <a:cubicBezTo>
                    <a:pt x="4382" y="580"/>
                    <a:pt x="4488" y="510"/>
                    <a:pt x="4647" y="404"/>
                  </a:cubicBezTo>
                  <a:close/>
                  <a:moveTo>
                    <a:pt x="4858" y="0"/>
                  </a:moveTo>
                  <a:cubicBezTo>
                    <a:pt x="4664" y="123"/>
                    <a:pt x="4542" y="176"/>
                    <a:pt x="4436" y="263"/>
                  </a:cubicBezTo>
                  <a:cubicBezTo>
                    <a:pt x="3467" y="968"/>
                    <a:pt x="2517" y="1690"/>
                    <a:pt x="1549" y="2394"/>
                  </a:cubicBezTo>
                  <a:cubicBezTo>
                    <a:pt x="1249" y="2605"/>
                    <a:pt x="951" y="2798"/>
                    <a:pt x="669" y="3009"/>
                  </a:cubicBezTo>
                  <a:cubicBezTo>
                    <a:pt x="440" y="3185"/>
                    <a:pt x="228" y="3397"/>
                    <a:pt x="0" y="3573"/>
                  </a:cubicBezTo>
                  <a:cubicBezTo>
                    <a:pt x="52" y="3661"/>
                    <a:pt x="71" y="3714"/>
                    <a:pt x="106" y="3732"/>
                  </a:cubicBezTo>
                  <a:cubicBezTo>
                    <a:pt x="862" y="4436"/>
                    <a:pt x="1620" y="5157"/>
                    <a:pt x="2411" y="5844"/>
                  </a:cubicBezTo>
                  <a:cubicBezTo>
                    <a:pt x="3080" y="6443"/>
                    <a:pt x="3802" y="6988"/>
                    <a:pt x="4488" y="7551"/>
                  </a:cubicBezTo>
                  <a:cubicBezTo>
                    <a:pt x="4594" y="7640"/>
                    <a:pt x="4735" y="7675"/>
                    <a:pt x="4929" y="7780"/>
                  </a:cubicBezTo>
                  <a:cubicBezTo>
                    <a:pt x="4964" y="6936"/>
                    <a:pt x="4929" y="6178"/>
                    <a:pt x="4964" y="5368"/>
                  </a:cubicBezTo>
                  <a:lnTo>
                    <a:pt x="10386" y="5368"/>
                  </a:lnTo>
                  <a:cubicBezTo>
                    <a:pt x="10860" y="5368"/>
                    <a:pt x="10914" y="5316"/>
                    <a:pt x="10914" y="4858"/>
                  </a:cubicBezTo>
                  <a:lnTo>
                    <a:pt x="10914" y="2641"/>
                  </a:lnTo>
                  <a:cubicBezTo>
                    <a:pt x="10914" y="2183"/>
                    <a:pt x="10895" y="2165"/>
                    <a:pt x="10473" y="2165"/>
                  </a:cubicBezTo>
                  <a:cubicBezTo>
                    <a:pt x="8959" y="2183"/>
                    <a:pt x="7464" y="2183"/>
                    <a:pt x="5967" y="2183"/>
                  </a:cubicBezTo>
                  <a:lnTo>
                    <a:pt x="4894" y="2183"/>
                  </a:lnTo>
                  <a:cubicBezTo>
                    <a:pt x="4875" y="1496"/>
                    <a:pt x="4875" y="792"/>
                    <a:pt x="4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600562" y="4918332"/>
              <a:ext cx="35617" cy="5768"/>
            </a:xfrm>
            <a:custGeom>
              <a:avLst/>
              <a:gdLst/>
              <a:ahLst/>
              <a:cxnLst/>
              <a:rect l="l" t="t" r="r" b="b"/>
              <a:pathLst>
                <a:path w="1198" h="194" extrusionOk="0">
                  <a:moveTo>
                    <a:pt x="660" y="0"/>
                  </a:moveTo>
                  <a:cubicBezTo>
                    <a:pt x="442" y="0"/>
                    <a:pt x="224" y="26"/>
                    <a:pt x="1" y="84"/>
                  </a:cubicBezTo>
                  <a:cubicBezTo>
                    <a:pt x="244" y="158"/>
                    <a:pt x="461" y="193"/>
                    <a:pt x="650" y="193"/>
                  </a:cubicBezTo>
                  <a:cubicBezTo>
                    <a:pt x="872" y="193"/>
                    <a:pt x="1056" y="144"/>
                    <a:pt x="1198" y="49"/>
                  </a:cubicBezTo>
                  <a:cubicBezTo>
                    <a:pt x="1016" y="18"/>
                    <a:pt x="838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648725" y="4918154"/>
              <a:ext cx="23606" cy="4281"/>
            </a:xfrm>
            <a:custGeom>
              <a:avLst/>
              <a:gdLst/>
              <a:ahLst/>
              <a:cxnLst/>
              <a:rect l="l" t="t" r="r" b="b"/>
              <a:pathLst>
                <a:path w="794" h="144" extrusionOk="0">
                  <a:moveTo>
                    <a:pt x="437" y="1"/>
                  </a:moveTo>
                  <a:cubicBezTo>
                    <a:pt x="305" y="1"/>
                    <a:pt x="164" y="35"/>
                    <a:pt x="0" y="144"/>
                  </a:cubicBezTo>
                  <a:lnTo>
                    <a:pt x="793" y="144"/>
                  </a:lnTo>
                  <a:lnTo>
                    <a:pt x="793" y="55"/>
                  </a:lnTo>
                  <a:cubicBezTo>
                    <a:pt x="674" y="30"/>
                    <a:pt x="559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413769" y="4946398"/>
              <a:ext cx="9960" cy="6987"/>
            </a:xfrm>
            <a:custGeom>
              <a:avLst/>
              <a:gdLst/>
              <a:ahLst/>
              <a:cxnLst/>
              <a:rect l="l" t="t" r="r" b="b"/>
              <a:pathLst>
                <a:path w="335" h="235" extrusionOk="0">
                  <a:moveTo>
                    <a:pt x="176" y="1"/>
                  </a:moveTo>
                  <a:cubicBezTo>
                    <a:pt x="170" y="1"/>
                    <a:pt x="164" y="2"/>
                    <a:pt x="158" y="4"/>
                  </a:cubicBezTo>
                  <a:cubicBezTo>
                    <a:pt x="106" y="4"/>
                    <a:pt x="53" y="56"/>
                    <a:pt x="0" y="91"/>
                  </a:cubicBezTo>
                  <a:cubicBezTo>
                    <a:pt x="53" y="144"/>
                    <a:pt x="106" y="215"/>
                    <a:pt x="158" y="232"/>
                  </a:cubicBezTo>
                  <a:cubicBezTo>
                    <a:pt x="162" y="234"/>
                    <a:pt x="166" y="235"/>
                    <a:pt x="171" y="235"/>
                  </a:cubicBezTo>
                  <a:cubicBezTo>
                    <a:pt x="209" y="235"/>
                    <a:pt x="271" y="172"/>
                    <a:pt x="334" y="109"/>
                  </a:cubicBezTo>
                  <a:cubicBezTo>
                    <a:pt x="272" y="62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517378" y="4865889"/>
              <a:ext cx="7878" cy="8414"/>
            </a:xfrm>
            <a:custGeom>
              <a:avLst/>
              <a:gdLst/>
              <a:ahLst/>
              <a:cxnLst/>
              <a:rect l="l" t="t" r="r" b="b"/>
              <a:pathLst>
                <a:path w="265" h="283" extrusionOk="0">
                  <a:moveTo>
                    <a:pt x="142" y="1"/>
                  </a:moveTo>
                  <a:cubicBezTo>
                    <a:pt x="71" y="71"/>
                    <a:pt x="18" y="123"/>
                    <a:pt x="18" y="177"/>
                  </a:cubicBezTo>
                  <a:cubicBezTo>
                    <a:pt x="1" y="212"/>
                    <a:pt x="88" y="282"/>
                    <a:pt x="106" y="282"/>
                  </a:cubicBezTo>
                  <a:cubicBezTo>
                    <a:pt x="158" y="264"/>
                    <a:pt x="247" y="229"/>
                    <a:pt x="247" y="177"/>
                  </a:cubicBezTo>
                  <a:cubicBezTo>
                    <a:pt x="264" y="142"/>
                    <a:pt x="194" y="88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695312" y="4916638"/>
              <a:ext cx="6303" cy="7908"/>
            </a:xfrm>
            <a:custGeom>
              <a:avLst/>
              <a:gdLst/>
              <a:ahLst/>
              <a:cxnLst/>
              <a:rect l="l" t="t" r="r" b="b"/>
              <a:pathLst>
                <a:path w="212" h="266" extrusionOk="0">
                  <a:moveTo>
                    <a:pt x="141" y="1"/>
                  </a:moveTo>
                  <a:cubicBezTo>
                    <a:pt x="71" y="54"/>
                    <a:pt x="1" y="89"/>
                    <a:pt x="1" y="106"/>
                  </a:cubicBezTo>
                  <a:cubicBezTo>
                    <a:pt x="18" y="160"/>
                    <a:pt x="71" y="212"/>
                    <a:pt x="106" y="265"/>
                  </a:cubicBezTo>
                  <a:cubicBezTo>
                    <a:pt x="141" y="230"/>
                    <a:pt x="194" y="195"/>
                    <a:pt x="212" y="160"/>
                  </a:cubicBezTo>
                  <a:cubicBezTo>
                    <a:pt x="212" y="125"/>
                    <a:pt x="177" y="71"/>
                    <a:pt x="1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71736" y="4912446"/>
              <a:ext cx="7373" cy="6303"/>
            </a:xfrm>
            <a:custGeom>
              <a:avLst/>
              <a:gdLst/>
              <a:ahLst/>
              <a:cxnLst/>
              <a:rect l="l" t="t" r="r" b="b"/>
              <a:pathLst>
                <a:path w="248" h="212" extrusionOk="0">
                  <a:moveTo>
                    <a:pt x="142" y="1"/>
                  </a:moveTo>
                  <a:cubicBezTo>
                    <a:pt x="106" y="1"/>
                    <a:pt x="71" y="54"/>
                    <a:pt x="1" y="106"/>
                  </a:cubicBezTo>
                  <a:cubicBezTo>
                    <a:pt x="54" y="160"/>
                    <a:pt x="106" y="212"/>
                    <a:pt x="142" y="212"/>
                  </a:cubicBezTo>
                  <a:cubicBezTo>
                    <a:pt x="177" y="195"/>
                    <a:pt x="247" y="142"/>
                    <a:pt x="247" y="106"/>
                  </a:cubicBezTo>
                  <a:cubicBezTo>
                    <a:pt x="247" y="71"/>
                    <a:pt x="177" y="1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6"/>
          <p:cNvGrpSpPr/>
          <p:nvPr/>
        </p:nvGrpSpPr>
        <p:grpSpPr>
          <a:xfrm>
            <a:off x="4166205" y="129325"/>
            <a:ext cx="4498118" cy="207675"/>
            <a:chOff x="4146625" y="129325"/>
            <a:chExt cx="4498118" cy="207675"/>
          </a:xfrm>
        </p:grpSpPr>
        <p:sp>
          <p:nvSpPr>
            <p:cNvPr id="947" name="Google Shape;947;p6"/>
            <p:cNvSpPr/>
            <p:nvPr/>
          </p:nvSpPr>
          <p:spPr>
            <a:xfrm>
              <a:off x="4171804" y="143578"/>
              <a:ext cx="4472940" cy="166582"/>
            </a:xfrm>
            <a:custGeom>
              <a:avLst/>
              <a:gdLst/>
              <a:ahLst/>
              <a:cxnLst/>
              <a:rect l="l" t="t" r="r" b="b"/>
              <a:pathLst>
                <a:path w="142473" h="5306" extrusionOk="0">
                  <a:moveTo>
                    <a:pt x="59319" y="1"/>
                  </a:moveTo>
                  <a:cubicBezTo>
                    <a:pt x="59360" y="1"/>
                    <a:pt x="59399" y="15"/>
                    <a:pt x="59440" y="27"/>
                  </a:cubicBezTo>
                  <a:cubicBezTo>
                    <a:pt x="59600" y="95"/>
                    <a:pt x="59773" y="134"/>
                    <a:pt x="59960" y="175"/>
                  </a:cubicBezTo>
                  <a:lnTo>
                    <a:pt x="59960" y="1"/>
                  </a:lnTo>
                  <a:close/>
                  <a:moveTo>
                    <a:pt x="30181" y="268"/>
                  </a:moveTo>
                  <a:cubicBezTo>
                    <a:pt x="30903" y="268"/>
                    <a:pt x="31624" y="282"/>
                    <a:pt x="32346" y="295"/>
                  </a:cubicBezTo>
                  <a:cubicBezTo>
                    <a:pt x="32385" y="295"/>
                    <a:pt x="32439" y="348"/>
                    <a:pt x="32492" y="375"/>
                  </a:cubicBezTo>
                  <a:cubicBezTo>
                    <a:pt x="32358" y="455"/>
                    <a:pt x="31891" y="482"/>
                    <a:pt x="31370" y="482"/>
                  </a:cubicBezTo>
                  <a:cubicBezTo>
                    <a:pt x="30849" y="482"/>
                    <a:pt x="30274" y="455"/>
                    <a:pt x="29954" y="375"/>
                  </a:cubicBezTo>
                  <a:cubicBezTo>
                    <a:pt x="30087" y="308"/>
                    <a:pt x="30128" y="268"/>
                    <a:pt x="30181" y="268"/>
                  </a:cubicBezTo>
                  <a:close/>
                  <a:moveTo>
                    <a:pt x="28965" y="255"/>
                  </a:moveTo>
                  <a:cubicBezTo>
                    <a:pt x="29099" y="255"/>
                    <a:pt x="29232" y="321"/>
                    <a:pt x="29380" y="455"/>
                  </a:cubicBezTo>
                  <a:cubicBezTo>
                    <a:pt x="29339" y="469"/>
                    <a:pt x="29312" y="482"/>
                    <a:pt x="29273" y="482"/>
                  </a:cubicBezTo>
                  <a:cubicBezTo>
                    <a:pt x="31423" y="496"/>
                    <a:pt x="33548" y="576"/>
                    <a:pt x="35645" y="829"/>
                  </a:cubicBezTo>
                  <a:cubicBezTo>
                    <a:pt x="35846" y="843"/>
                    <a:pt x="35953" y="989"/>
                    <a:pt x="35953" y="1137"/>
                  </a:cubicBezTo>
                  <a:cubicBezTo>
                    <a:pt x="35953" y="1270"/>
                    <a:pt x="35846" y="1417"/>
                    <a:pt x="35645" y="1444"/>
                  </a:cubicBezTo>
                  <a:cubicBezTo>
                    <a:pt x="33468" y="1698"/>
                    <a:pt x="31236" y="1778"/>
                    <a:pt x="28992" y="1778"/>
                  </a:cubicBezTo>
                  <a:cubicBezTo>
                    <a:pt x="27269" y="1778"/>
                    <a:pt x="25559" y="1737"/>
                    <a:pt x="23849" y="1684"/>
                  </a:cubicBezTo>
                  <a:cubicBezTo>
                    <a:pt x="22700" y="1657"/>
                    <a:pt x="21564" y="1631"/>
                    <a:pt x="20428" y="1631"/>
                  </a:cubicBezTo>
                  <a:lnTo>
                    <a:pt x="20161" y="1631"/>
                  </a:lnTo>
                  <a:cubicBezTo>
                    <a:pt x="17516" y="1618"/>
                    <a:pt x="14884" y="1591"/>
                    <a:pt x="12238" y="1538"/>
                  </a:cubicBezTo>
                  <a:cubicBezTo>
                    <a:pt x="9954" y="1484"/>
                    <a:pt x="7603" y="1577"/>
                    <a:pt x="5332" y="1230"/>
                  </a:cubicBezTo>
                  <a:cubicBezTo>
                    <a:pt x="5278" y="1230"/>
                    <a:pt x="5251" y="1176"/>
                    <a:pt x="5251" y="1137"/>
                  </a:cubicBezTo>
                  <a:cubicBezTo>
                    <a:pt x="5251" y="1083"/>
                    <a:pt x="5278" y="1030"/>
                    <a:pt x="5332" y="1030"/>
                  </a:cubicBezTo>
                  <a:cubicBezTo>
                    <a:pt x="5919" y="936"/>
                    <a:pt x="6507" y="882"/>
                    <a:pt x="7108" y="843"/>
                  </a:cubicBezTo>
                  <a:cubicBezTo>
                    <a:pt x="6908" y="709"/>
                    <a:pt x="6761" y="522"/>
                    <a:pt x="6614" y="321"/>
                  </a:cubicBezTo>
                  <a:cubicBezTo>
                    <a:pt x="6641" y="308"/>
                    <a:pt x="6680" y="308"/>
                    <a:pt x="6721" y="308"/>
                  </a:cubicBezTo>
                  <a:cubicBezTo>
                    <a:pt x="6962" y="308"/>
                    <a:pt x="7175" y="482"/>
                    <a:pt x="7282" y="829"/>
                  </a:cubicBezTo>
                  <a:cubicBezTo>
                    <a:pt x="7549" y="816"/>
                    <a:pt x="7829" y="802"/>
                    <a:pt x="8097" y="789"/>
                  </a:cubicBezTo>
                  <a:cubicBezTo>
                    <a:pt x="7923" y="615"/>
                    <a:pt x="7790" y="469"/>
                    <a:pt x="7642" y="335"/>
                  </a:cubicBezTo>
                  <a:cubicBezTo>
                    <a:pt x="7669" y="308"/>
                    <a:pt x="7696" y="295"/>
                    <a:pt x="7723" y="268"/>
                  </a:cubicBezTo>
                  <a:cubicBezTo>
                    <a:pt x="8057" y="348"/>
                    <a:pt x="8137" y="442"/>
                    <a:pt x="8150" y="789"/>
                  </a:cubicBezTo>
                  <a:cubicBezTo>
                    <a:pt x="8391" y="776"/>
                    <a:pt x="8645" y="763"/>
                    <a:pt x="8885" y="763"/>
                  </a:cubicBezTo>
                  <a:cubicBezTo>
                    <a:pt x="8791" y="642"/>
                    <a:pt x="8698" y="482"/>
                    <a:pt x="8631" y="295"/>
                  </a:cubicBezTo>
                  <a:lnTo>
                    <a:pt x="8631" y="295"/>
                  </a:lnTo>
                  <a:cubicBezTo>
                    <a:pt x="8912" y="389"/>
                    <a:pt x="9085" y="576"/>
                    <a:pt x="9272" y="763"/>
                  </a:cubicBezTo>
                  <a:cubicBezTo>
                    <a:pt x="10382" y="736"/>
                    <a:pt x="11490" y="749"/>
                    <a:pt x="12586" y="722"/>
                  </a:cubicBezTo>
                  <a:cubicBezTo>
                    <a:pt x="15111" y="669"/>
                    <a:pt x="17636" y="656"/>
                    <a:pt x="20161" y="642"/>
                  </a:cubicBezTo>
                  <a:cubicBezTo>
                    <a:pt x="22994" y="615"/>
                    <a:pt x="25892" y="496"/>
                    <a:pt x="28792" y="482"/>
                  </a:cubicBezTo>
                  <a:cubicBezTo>
                    <a:pt x="28725" y="469"/>
                    <a:pt x="28658" y="442"/>
                    <a:pt x="28605" y="389"/>
                  </a:cubicBezTo>
                  <a:cubicBezTo>
                    <a:pt x="28738" y="308"/>
                    <a:pt x="28858" y="255"/>
                    <a:pt x="28965" y="255"/>
                  </a:cubicBezTo>
                  <a:close/>
                  <a:moveTo>
                    <a:pt x="133829" y="3381"/>
                  </a:moveTo>
                  <a:lnTo>
                    <a:pt x="133829" y="3381"/>
                  </a:lnTo>
                  <a:cubicBezTo>
                    <a:pt x="133414" y="3421"/>
                    <a:pt x="133214" y="3622"/>
                    <a:pt x="133067" y="3916"/>
                  </a:cubicBezTo>
                  <a:cubicBezTo>
                    <a:pt x="133401" y="3902"/>
                    <a:pt x="133601" y="3702"/>
                    <a:pt x="133829" y="3381"/>
                  </a:cubicBezTo>
                  <a:close/>
                  <a:moveTo>
                    <a:pt x="132706" y="3408"/>
                  </a:moveTo>
                  <a:cubicBezTo>
                    <a:pt x="132505" y="3595"/>
                    <a:pt x="132345" y="3729"/>
                    <a:pt x="132185" y="3875"/>
                  </a:cubicBezTo>
                  <a:lnTo>
                    <a:pt x="132225" y="3955"/>
                  </a:lnTo>
                  <a:lnTo>
                    <a:pt x="132252" y="3955"/>
                  </a:lnTo>
                  <a:cubicBezTo>
                    <a:pt x="132546" y="3955"/>
                    <a:pt x="132706" y="3795"/>
                    <a:pt x="132706" y="3408"/>
                  </a:cubicBezTo>
                  <a:close/>
                  <a:moveTo>
                    <a:pt x="135485" y="3421"/>
                  </a:moveTo>
                  <a:lnTo>
                    <a:pt x="135485" y="3421"/>
                  </a:lnTo>
                  <a:cubicBezTo>
                    <a:pt x="135151" y="3501"/>
                    <a:pt x="134910" y="3675"/>
                    <a:pt x="134777" y="3982"/>
                  </a:cubicBezTo>
                  <a:cubicBezTo>
                    <a:pt x="135138" y="3955"/>
                    <a:pt x="135338" y="3729"/>
                    <a:pt x="135485" y="3421"/>
                  </a:cubicBezTo>
                  <a:close/>
                  <a:moveTo>
                    <a:pt x="134604" y="3394"/>
                  </a:moveTo>
                  <a:lnTo>
                    <a:pt x="134604" y="3394"/>
                  </a:lnTo>
                  <a:cubicBezTo>
                    <a:pt x="134203" y="3488"/>
                    <a:pt x="133962" y="3715"/>
                    <a:pt x="133841" y="4062"/>
                  </a:cubicBezTo>
                  <a:cubicBezTo>
                    <a:pt x="134216" y="3902"/>
                    <a:pt x="134443" y="3688"/>
                    <a:pt x="134604" y="3394"/>
                  </a:cubicBezTo>
                  <a:close/>
                  <a:moveTo>
                    <a:pt x="76874" y="3875"/>
                  </a:moveTo>
                  <a:cubicBezTo>
                    <a:pt x="76434" y="3875"/>
                    <a:pt x="75992" y="3889"/>
                    <a:pt x="75552" y="3889"/>
                  </a:cubicBezTo>
                  <a:cubicBezTo>
                    <a:pt x="75511" y="3889"/>
                    <a:pt x="75472" y="3942"/>
                    <a:pt x="75418" y="3982"/>
                  </a:cubicBezTo>
                  <a:cubicBezTo>
                    <a:pt x="75579" y="4062"/>
                    <a:pt x="76019" y="4103"/>
                    <a:pt x="76447" y="4103"/>
                  </a:cubicBezTo>
                  <a:cubicBezTo>
                    <a:pt x="76928" y="4103"/>
                    <a:pt x="77422" y="4049"/>
                    <a:pt x="77583" y="3955"/>
                  </a:cubicBezTo>
                  <a:cubicBezTo>
                    <a:pt x="77489" y="3929"/>
                    <a:pt x="77409" y="3875"/>
                    <a:pt x="77328" y="3875"/>
                  </a:cubicBezTo>
                  <a:close/>
                  <a:moveTo>
                    <a:pt x="79386" y="3916"/>
                  </a:moveTo>
                  <a:cubicBezTo>
                    <a:pt x="79065" y="3916"/>
                    <a:pt x="78745" y="3955"/>
                    <a:pt x="78611" y="4035"/>
                  </a:cubicBezTo>
                  <a:cubicBezTo>
                    <a:pt x="78745" y="4116"/>
                    <a:pt x="79079" y="4169"/>
                    <a:pt x="79439" y="4169"/>
                  </a:cubicBezTo>
                  <a:cubicBezTo>
                    <a:pt x="79733" y="4169"/>
                    <a:pt x="80041" y="4129"/>
                    <a:pt x="80255" y="4062"/>
                  </a:cubicBezTo>
                  <a:cubicBezTo>
                    <a:pt x="80094" y="3955"/>
                    <a:pt x="79733" y="3916"/>
                    <a:pt x="79386" y="3916"/>
                  </a:cubicBezTo>
                  <a:close/>
                  <a:moveTo>
                    <a:pt x="3969" y="1"/>
                  </a:moveTo>
                  <a:lnTo>
                    <a:pt x="3969" y="4504"/>
                  </a:lnTo>
                  <a:cubicBezTo>
                    <a:pt x="3969" y="4504"/>
                    <a:pt x="3996" y="4516"/>
                    <a:pt x="4035" y="4516"/>
                  </a:cubicBezTo>
                  <a:lnTo>
                    <a:pt x="4156" y="4516"/>
                  </a:lnTo>
                  <a:cubicBezTo>
                    <a:pt x="4209" y="4516"/>
                    <a:pt x="4276" y="4516"/>
                    <a:pt x="4356" y="4530"/>
                  </a:cubicBezTo>
                  <a:lnTo>
                    <a:pt x="5104" y="4530"/>
                  </a:lnTo>
                  <a:cubicBezTo>
                    <a:pt x="5318" y="4543"/>
                    <a:pt x="5545" y="4543"/>
                    <a:pt x="5799" y="4543"/>
                  </a:cubicBezTo>
                  <a:lnTo>
                    <a:pt x="6294" y="4543"/>
                  </a:lnTo>
                  <a:cubicBezTo>
                    <a:pt x="6507" y="4543"/>
                    <a:pt x="6748" y="4557"/>
                    <a:pt x="6988" y="4557"/>
                  </a:cubicBezTo>
                  <a:lnTo>
                    <a:pt x="8818" y="4557"/>
                  </a:lnTo>
                  <a:cubicBezTo>
                    <a:pt x="8966" y="4570"/>
                    <a:pt x="9112" y="4570"/>
                    <a:pt x="9259" y="4570"/>
                  </a:cubicBezTo>
                  <a:lnTo>
                    <a:pt x="12252" y="4570"/>
                  </a:lnTo>
                  <a:cubicBezTo>
                    <a:pt x="12867" y="4570"/>
                    <a:pt x="13494" y="4570"/>
                    <a:pt x="14149" y="4584"/>
                  </a:cubicBezTo>
                  <a:lnTo>
                    <a:pt x="29166" y="4584"/>
                  </a:lnTo>
                  <a:cubicBezTo>
                    <a:pt x="29406" y="4570"/>
                    <a:pt x="29647" y="4570"/>
                    <a:pt x="29887" y="4570"/>
                  </a:cubicBezTo>
                  <a:lnTo>
                    <a:pt x="33320" y="4570"/>
                  </a:lnTo>
                  <a:cubicBezTo>
                    <a:pt x="33468" y="4570"/>
                    <a:pt x="33601" y="4570"/>
                    <a:pt x="33748" y="4557"/>
                  </a:cubicBezTo>
                  <a:lnTo>
                    <a:pt x="35579" y="4557"/>
                  </a:lnTo>
                  <a:cubicBezTo>
                    <a:pt x="35698" y="4557"/>
                    <a:pt x="35832" y="4557"/>
                    <a:pt x="35953" y="4543"/>
                  </a:cubicBezTo>
                  <a:lnTo>
                    <a:pt x="37168" y="4543"/>
                  </a:lnTo>
                  <a:cubicBezTo>
                    <a:pt x="37222" y="4543"/>
                    <a:pt x="37275" y="4530"/>
                    <a:pt x="37328" y="4530"/>
                  </a:cubicBezTo>
                  <a:lnTo>
                    <a:pt x="38023" y="4530"/>
                  </a:lnTo>
                  <a:cubicBezTo>
                    <a:pt x="38077" y="4530"/>
                    <a:pt x="38117" y="4516"/>
                    <a:pt x="38144" y="4516"/>
                  </a:cubicBezTo>
                  <a:lnTo>
                    <a:pt x="38251" y="4516"/>
                  </a:lnTo>
                  <a:lnTo>
                    <a:pt x="38251" y="4584"/>
                  </a:lnTo>
                  <a:lnTo>
                    <a:pt x="38678" y="4584"/>
                  </a:lnTo>
                  <a:lnTo>
                    <a:pt x="38678" y="4557"/>
                  </a:lnTo>
                  <a:cubicBezTo>
                    <a:pt x="38678" y="4543"/>
                    <a:pt x="38691" y="4516"/>
                    <a:pt x="38705" y="4504"/>
                  </a:cubicBezTo>
                  <a:cubicBezTo>
                    <a:pt x="38705" y="4504"/>
                    <a:pt x="38691" y="4490"/>
                    <a:pt x="38691" y="4477"/>
                  </a:cubicBezTo>
                  <a:cubicBezTo>
                    <a:pt x="38691" y="4477"/>
                    <a:pt x="38691" y="4463"/>
                    <a:pt x="38705" y="4463"/>
                  </a:cubicBezTo>
                  <a:cubicBezTo>
                    <a:pt x="38718" y="4450"/>
                    <a:pt x="38732" y="4450"/>
                    <a:pt x="38732" y="4436"/>
                  </a:cubicBezTo>
                  <a:lnTo>
                    <a:pt x="38705" y="4436"/>
                  </a:lnTo>
                  <a:cubicBezTo>
                    <a:pt x="38652" y="4436"/>
                    <a:pt x="38625" y="4409"/>
                    <a:pt x="38625" y="4370"/>
                  </a:cubicBezTo>
                  <a:cubicBezTo>
                    <a:pt x="38625" y="4329"/>
                    <a:pt x="38652" y="4290"/>
                    <a:pt x="38705" y="4276"/>
                  </a:cubicBezTo>
                  <a:lnTo>
                    <a:pt x="38771" y="4276"/>
                  </a:lnTo>
                  <a:lnTo>
                    <a:pt x="38771" y="4543"/>
                  </a:lnTo>
                  <a:lnTo>
                    <a:pt x="58090" y="4543"/>
                  </a:lnTo>
                  <a:lnTo>
                    <a:pt x="58090" y="4463"/>
                  </a:lnTo>
                  <a:cubicBezTo>
                    <a:pt x="58090" y="4463"/>
                    <a:pt x="58090" y="4450"/>
                    <a:pt x="58077" y="4436"/>
                  </a:cubicBezTo>
                  <a:cubicBezTo>
                    <a:pt x="58090" y="4436"/>
                    <a:pt x="58090" y="4423"/>
                    <a:pt x="58090" y="4409"/>
                  </a:cubicBezTo>
                  <a:lnTo>
                    <a:pt x="58090" y="4463"/>
                  </a:lnTo>
                  <a:cubicBezTo>
                    <a:pt x="58117" y="4490"/>
                    <a:pt x="58131" y="4530"/>
                    <a:pt x="58131" y="4557"/>
                  </a:cubicBezTo>
                  <a:lnTo>
                    <a:pt x="58131" y="4584"/>
                  </a:lnTo>
                  <a:lnTo>
                    <a:pt x="59960" y="4584"/>
                  </a:lnTo>
                  <a:lnTo>
                    <a:pt x="59960" y="4530"/>
                  </a:lnTo>
                  <a:lnTo>
                    <a:pt x="59960" y="870"/>
                  </a:lnTo>
                  <a:cubicBezTo>
                    <a:pt x="59773" y="909"/>
                    <a:pt x="59600" y="963"/>
                    <a:pt x="59440" y="1016"/>
                  </a:cubicBezTo>
                  <a:lnTo>
                    <a:pt x="59440" y="1030"/>
                  </a:lnTo>
                  <a:cubicBezTo>
                    <a:pt x="59360" y="1043"/>
                    <a:pt x="59292" y="1057"/>
                    <a:pt x="59239" y="1057"/>
                  </a:cubicBezTo>
                  <a:cubicBezTo>
                    <a:pt x="58959" y="1057"/>
                    <a:pt x="58825" y="789"/>
                    <a:pt x="58825" y="535"/>
                  </a:cubicBezTo>
                  <a:lnTo>
                    <a:pt x="58825" y="522"/>
                  </a:lnTo>
                  <a:cubicBezTo>
                    <a:pt x="58825" y="282"/>
                    <a:pt x="58945" y="41"/>
                    <a:pt x="59173" y="1"/>
                  </a:cubicBezTo>
                  <a:close/>
                  <a:moveTo>
                    <a:pt x="141670" y="15"/>
                  </a:moveTo>
                  <a:cubicBezTo>
                    <a:pt x="141738" y="1190"/>
                    <a:pt x="141751" y="4329"/>
                    <a:pt x="141670" y="4864"/>
                  </a:cubicBezTo>
                  <a:lnTo>
                    <a:pt x="0" y="4864"/>
                  </a:lnTo>
                  <a:lnTo>
                    <a:pt x="0" y="5305"/>
                  </a:lnTo>
                  <a:lnTo>
                    <a:pt x="142365" y="5305"/>
                  </a:lnTo>
                  <a:cubicBezTo>
                    <a:pt x="142472" y="4677"/>
                    <a:pt x="142433" y="375"/>
                    <a:pt x="142326" y="27"/>
                  </a:cubicBezTo>
                  <a:cubicBezTo>
                    <a:pt x="142232" y="15"/>
                    <a:pt x="142125" y="15"/>
                    <a:pt x="142032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8083049" y="326043"/>
              <a:ext cx="557041" cy="9670"/>
            </a:xfrm>
            <a:custGeom>
              <a:avLst/>
              <a:gdLst/>
              <a:ahLst/>
              <a:cxnLst/>
              <a:rect l="l" t="t" r="r" b="b"/>
              <a:pathLst>
                <a:path w="17743" h="308" extrusionOk="0">
                  <a:moveTo>
                    <a:pt x="17369" y="1"/>
                  </a:moveTo>
                  <a:cubicBezTo>
                    <a:pt x="17288" y="1"/>
                    <a:pt x="17208" y="14"/>
                    <a:pt x="17141" y="14"/>
                  </a:cubicBezTo>
                  <a:lnTo>
                    <a:pt x="882" y="14"/>
                  </a:lnTo>
                  <a:cubicBezTo>
                    <a:pt x="695" y="14"/>
                    <a:pt x="508" y="28"/>
                    <a:pt x="321" y="40"/>
                  </a:cubicBezTo>
                  <a:cubicBezTo>
                    <a:pt x="227" y="54"/>
                    <a:pt x="147" y="108"/>
                    <a:pt x="0" y="147"/>
                  </a:cubicBezTo>
                  <a:cubicBezTo>
                    <a:pt x="214" y="281"/>
                    <a:pt x="428" y="308"/>
                    <a:pt x="615" y="308"/>
                  </a:cubicBezTo>
                  <a:lnTo>
                    <a:pt x="17342" y="308"/>
                  </a:lnTo>
                  <a:cubicBezTo>
                    <a:pt x="17408" y="308"/>
                    <a:pt x="17475" y="308"/>
                    <a:pt x="17542" y="295"/>
                  </a:cubicBezTo>
                  <a:cubicBezTo>
                    <a:pt x="17609" y="281"/>
                    <a:pt x="17662" y="201"/>
                    <a:pt x="17743" y="147"/>
                  </a:cubicBezTo>
                  <a:cubicBezTo>
                    <a:pt x="17622" y="28"/>
                    <a:pt x="17488" y="1"/>
                    <a:pt x="17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4256977" y="327299"/>
              <a:ext cx="326728" cy="8414"/>
            </a:xfrm>
            <a:custGeom>
              <a:avLst/>
              <a:gdLst/>
              <a:ahLst/>
              <a:cxnLst/>
              <a:rect l="l" t="t" r="r" b="b"/>
              <a:pathLst>
                <a:path w="10407" h="268" extrusionOk="0">
                  <a:moveTo>
                    <a:pt x="227" y="0"/>
                  </a:moveTo>
                  <a:cubicBezTo>
                    <a:pt x="160" y="0"/>
                    <a:pt x="107" y="41"/>
                    <a:pt x="0" y="81"/>
                  </a:cubicBezTo>
                  <a:cubicBezTo>
                    <a:pt x="107" y="241"/>
                    <a:pt x="214" y="268"/>
                    <a:pt x="334" y="268"/>
                  </a:cubicBezTo>
                  <a:lnTo>
                    <a:pt x="428" y="268"/>
                  </a:lnTo>
                  <a:cubicBezTo>
                    <a:pt x="454" y="268"/>
                    <a:pt x="481" y="255"/>
                    <a:pt x="521" y="255"/>
                  </a:cubicBezTo>
                  <a:cubicBezTo>
                    <a:pt x="2150" y="268"/>
                    <a:pt x="3794" y="268"/>
                    <a:pt x="5424" y="268"/>
                  </a:cubicBezTo>
                  <a:lnTo>
                    <a:pt x="8684" y="268"/>
                  </a:lnTo>
                  <a:cubicBezTo>
                    <a:pt x="9071" y="268"/>
                    <a:pt x="9459" y="268"/>
                    <a:pt x="9846" y="255"/>
                  </a:cubicBezTo>
                  <a:cubicBezTo>
                    <a:pt x="10006" y="255"/>
                    <a:pt x="10167" y="214"/>
                    <a:pt x="10407" y="175"/>
                  </a:cubicBezTo>
                  <a:cubicBezTo>
                    <a:pt x="10287" y="81"/>
                    <a:pt x="10247" y="14"/>
                    <a:pt x="10193" y="14"/>
                  </a:cubicBezTo>
                  <a:cubicBezTo>
                    <a:pt x="6880" y="0"/>
                    <a:pt x="3554" y="0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7902686" y="328555"/>
              <a:ext cx="116193" cy="8445"/>
            </a:xfrm>
            <a:custGeom>
              <a:avLst/>
              <a:gdLst/>
              <a:ahLst/>
              <a:cxnLst/>
              <a:rect l="l" t="t" r="r" b="b"/>
              <a:pathLst>
                <a:path w="3701" h="269" extrusionOk="0">
                  <a:moveTo>
                    <a:pt x="295" y="1"/>
                  </a:moveTo>
                  <a:cubicBezTo>
                    <a:pt x="174" y="1"/>
                    <a:pt x="67" y="14"/>
                    <a:pt x="1" y="147"/>
                  </a:cubicBezTo>
                  <a:cubicBezTo>
                    <a:pt x="214" y="228"/>
                    <a:pt x="1243" y="268"/>
                    <a:pt x="2205" y="268"/>
                  </a:cubicBezTo>
                  <a:cubicBezTo>
                    <a:pt x="2659" y="268"/>
                    <a:pt x="3100" y="268"/>
                    <a:pt x="3448" y="241"/>
                  </a:cubicBezTo>
                  <a:cubicBezTo>
                    <a:pt x="3528" y="228"/>
                    <a:pt x="3621" y="188"/>
                    <a:pt x="3701" y="174"/>
                  </a:cubicBezTo>
                  <a:lnTo>
                    <a:pt x="3701" y="41"/>
                  </a:lnTo>
                  <a:cubicBezTo>
                    <a:pt x="3554" y="28"/>
                    <a:pt x="3421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4168884" y="325227"/>
              <a:ext cx="56637" cy="10486"/>
            </a:xfrm>
            <a:custGeom>
              <a:avLst/>
              <a:gdLst/>
              <a:ahLst/>
              <a:cxnLst/>
              <a:rect l="l" t="t" r="r" b="b"/>
              <a:pathLst>
                <a:path w="1804" h="334" extrusionOk="0">
                  <a:moveTo>
                    <a:pt x="348" y="0"/>
                  </a:moveTo>
                  <a:cubicBezTo>
                    <a:pt x="227" y="0"/>
                    <a:pt x="107" y="40"/>
                    <a:pt x="0" y="173"/>
                  </a:cubicBezTo>
                  <a:cubicBezTo>
                    <a:pt x="187" y="280"/>
                    <a:pt x="562" y="334"/>
                    <a:pt x="989" y="334"/>
                  </a:cubicBezTo>
                  <a:cubicBezTo>
                    <a:pt x="1176" y="334"/>
                    <a:pt x="1363" y="321"/>
                    <a:pt x="1563" y="294"/>
                  </a:cubicBezTo>
                  <a:cubicBezTo>
                    <a:pt x="1643" y="294"/>
                    <a:pt x="1723" y="227"/>
                    <a:pt x="1804" y="200"/>
                  </a:cubicBezTo>
                  <a:cubicBezTo>
                    <a:pt x="1804" y="160"/>
                    <a:pt x="1791" y="134"/>
                    <a:pt x="1791" y="93"/>
                  </a:cubicBezTo>
                  <a:cubicBezTo>
                    <a:pt x="1604" y="27"/>
                    <a:pt x="1417" y="0"/>
                    <a:pt x="1216" y="0"/>
                  </a:cubicBezTo>
                  <a:cubicBezTo>
                    <a:pt x="1123" y="0"/>
                    <a:pt x="1029" y="13"/>
                    <a:pt x="936" y="13"/>
                  </a:cubicBezTo>
                  <a:cubicBezTo>
                    <a:pt x="842" y="13"/>
                    <a:pt x="749" y="27"/>
                    <a:pt x="655" y="27"/>
                  </a:cubicBezTo>
                  <a:cubicBezTo>
                    <a:pt x="615" y="27"/>
                    <a:pt x="574" y="13"/>
                    <a:pt x="548" y="13"/>
                  </a:cubicBezTo>
                  <a:cubicBezTo>
                    <a:pt x="481" y="13"/>
                    <a:pt x="414" y="0"/>
                    <a:pt x="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6018220" y="139811"/>
              <a:ext cx="2440271" cy="146018"/>
            </a:xfrm>
            <a:custGeom>
              <a:avLst/>
              <a:gdLst/>
              <a:ahLst/>
              <a:cxnLst/>
              <a:rect l="l" t="t" r="r" b="b"/>
              <a:pathLst>
                <a:path w="77728" h="4651" extrusionOk="0">
                  <a:moveTo>
                    <a:pt x="75016" y="3501"/>
                  </a:moveTo>
                  <a:lnTo>
                    <a:pt x="75016" y="3501"/>
                  </a:lnTo>
                  <a:cubicBezTo>
                    <a:pt x="74788" y="3822"/>
                    <a:pt x="74588" y="4022"/>
                    <a:pt x="74254" y="4036"/>
                  </a:cubicBezTo>
                  <a:cubicBezTo>
                    <a:pt x="74401" y="3742"/>
                    <a:pt x="74601" y="3541"/>
                    <a:pt x="75016" y="3501"/>
                  </a:cubicBezTo>
                  <a:close/>
                  <a:moveTo>
                    <a:pt x="73893" y="3528"/>
                  </a:moveTo>
                  <a:cubicBezTo>
                    <a:pt x="73893" y="3913"/>
                    <a:pt x="73733" y="4076"/>
                    <a:pt x="73448" y="4076"/>
                  </a:cubicBezTo>
                  <a:cubicBezTo>
                    <a:pt x="73437" y="4076"/>
                    <a:pt x="73425" y="4076"/>
                    <a:pt x="73412" y="4075"/>
                  </a:cubicBezTo>
                  <a:lnTo>
                    <a:pt x="73372" y="3995"/>
                  </a:lnTo>
                  <a:cubicBezTo>
                    <a:pt x="73532" y="3849"/>
                    <a:pt x="73692" y="3715"/>
                    <a:pt x="73893" y="3528"/>
                  </a:cubicBezTo>
                  <a:close/>
                  <a:moveTo>
                    <a:pt x="76672" y="3541"/>
                  </a:moveTo>
                  <a:lnTo>
                    <a:pt x="76672" y="3541"/>
                  </a:lnTo>
                  <a:cubicBezTo>
                    <a:pt x="76525" y="3849"/>
                    <a:pt x="76325" y="4075"/>
                    <a:pt x="75964" y="4102"/>
                  </a:cubicBezTo>
                  <a:cubicBezTo>
                    <a:pt x="76097" y="3795"/>
                    <a:pt x="76338" y="3621"/>
                    <a:pt x="76672" y="3541"/>
                  </a:cubicBezTo>
                  <a:close/>
                  <a:moveTo>
                    <a:pt x="75791" y="3514"/>
                  </a:moveTo>
                  <a:cubicBezTo>
                    <a:pt x="75630" y="3808"/>
                    <a:pt x="75403" y="4022"/>
                    <a:pt x="75028" y="4182"/>
                  </a:cubicBezTo>
                  <a:cubicBezTo>
                    <a:pt x="75149" y="3835"/>
                    <a:pt x="75390" y="3608"/>
                    <a:pt x="75791" y="3514"/>
                  </a:cubicBezTo>
                  <a:close/>
                  <a:moveTo>
                    <a:pt x="18515" y="3995"/>
                  </a:moveTo>
                  <a:cubicBezTo>
                    <a:pt x="18596" y="3995"/>
                    <a:pt x="18676" y="4049"/>
                    <a:pt x="18770" y="4075"/>
                  </a:cubicBezTo>
                  <a:cubicBezTo>
                    <a:pt x="18600" y="4174"/>
                    <a:pt x="18103" y="4224"/>
                    <a:pt x="17621" y="4224"/>
                  </a:cubicBezTo>
                  <a:cubicBezTo>
                    <a:pt x="17189" y="4224"/>
                    <a:pt x="16769" y="4184"/>
                    <a:pt x="16605" y="4102"/>
                  </a:cubicBezTo>
                  <a:cubicBezTo>
                    <a:pt x="16659" y="4062"/>
                    <a:pt x="16698" y="4009"/>
                    <a:pt x="16739" y="4009"/>
                  </a:cubicBezTo>
                  <a:cubicBezTo>
                    <a:pt x="17340" y="3995"/>
                    <a:pt x="17928" y="3995"/>
                    <a:pt x="18515" y="3995"/>
                  </a:cubicBezTo>
                  <a:close/>
                  <a:moveTo>
                    <a:pt x="20559" y="4033"/>
                  </a:moveTo>
                  <a:cubicBezTo>
                    <a:pt x="20916" y="4033"/>
                    <a:pt x="21287" y="4083"/>
                    <a:pt x="21442" y="4182"/>
                  </a:cubicBezTo>
                  <a:cubicBezTo>
                    <a:pt x="21233" y="4256"/>
                    <a:pt x="20921" y="4290"/>
                    <a:pt x="20621" y="4290"/>
                  </a:cubicBezTo>
                  <a:cubicBezTo>
                    <a:pt x="20266" y="4290"/>
                    <a:pt x="19928" y="4242"/>
                    <a:pt x="19798" y="4155"/>
                  </a:cubicBezTo>
                  <a:cubicBezTo>
                    <a:pt x="19931" y="4074"/>
                    <a:pt x="20240" y="4033"/>
                    <a:pt x="20559" y="4033"/>
                  </a:cubicBezTo>
                  <a:close/>
                  <a:moveTo>
                    <a:pt x="1147" y="1"/>
                  </a:moveTo>
                  <a:lnTo>
                    <a:pt x="1147" y="295"/>
                  </a:lnTo>
                  <a:cubicBezTo>
                    <a:pt x="960" y="254"/>
                    <a:pt x="787" y="215"/>
                    <a:pt x="627" y="147"/>
                  </a:cubicBezTo>
                  <a:cubicBezTo>
                    <a:pt x="556" y="122"/>
                    <a:pt x="491" y="111"/>
                    <a:pt x="432" y="111"/>
                  </a:cubicBezTo>
                  <a:cubicBezTo>
                    <a:pt x="149" y="111"/>
                    <a:pt x="12" y="377"/>
                    <a:pt x="12" y="642"/>
                  </a:cubicBezTo>
                  <a:cubicBezTo>
                    <a:pt x="1" y="915"/>
                    <a:pt x="142" y="1179"/>
                    <a:pt x="420" y="1179"/>
                  </a:cubicBezTo>
                  <a:cubicBezTo>
                    <a:pt x="482" y="1179"/>
                    <a:pt x="551" y="1165"/>
                    <a:pt x="627" y="1136"/>
                  </a:cubicBezTo>
                  <a:cubicBezTo>
                    <a:pt x="787" y="1083"/>
                    <a:pt x="960" y="1029"/>
                    <a:pt x="1147" y="990"/>
                  </a:cubicBezTo>
                  <a:lnTo>
                    <a:pt x="1147" y="4650"/>
                  </a:lnTo>
                  <a:lnTo>
                    <a:pt x="77727" y="4650"/>
                  </a:lnTo>
                  <a:lnTo>
                    <a:pt x="77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4335809" y="158679"/>
              <a:ext cx="967657" cy="40751"/>
            </a:xfrm>
            <a:custGeom>
              <a:avLst/>
              <a:gdLst/>
              <a:ahLst/>
              <a:cxnLst/>
              <a:rect l="l" t="t" r="r" b="b"/>
              <a:pathLst>
                <a:path w="30822" h="1298" extrusionOk="0">
                  <a:moveTo>
                    <a:pt x="23568" y="1"/>
                  </a:moveTo>
                  <a:cubicBezTo>
                    <a:pt x="20668" y="15"/>
                    <a:pt x="17770" y="134"/>
                    <a:pt x="14937" y="161"/>
                  </a:cubicBezTo>
                  <a:cubicBezTo>
                    <a:pt x="12412" y="175"/>
                    <a:pt x="9887" y="188"/>
                    <a:pt x="7362" y="241"/>
                  </a:cubicBezTo>
                  <a:cubicBezTo>
                    <a:pt x="6266" y="268"/>
                    <a:pt x="5158" y="255"/>
                    <a:pt x="4048" y="282"/>
                  </a:cubicBezTo>
                  <a:cubicBezTo>
                    <a:pt x="4142" y="375"/>
                    <a:pt x="4249" y="469"/>
                    <a:pt x="4369" y="549"/>
                  </a:cubicBezTo>
                  <a:cubicBezTo>
                    <a:pt x="4313" y="563"/>
                    <a:pt x="4258" y="570"/>
                    <a:pt x="4205" y="570"/>
                  </a:cubicBezTo>
                  <a:cubicBezTo>
                    <a:pt x="4003" y="570"/>
                    <a:pt x="3819" y="472"/>
                    <a:pt x="3661" y="282"/>
                  </a:cubicBezTo>
                  <a:cubicBezTo>
                    <a:pt x="3421" y="282"/>
                    <a:pt x="3167" y="295"/>
                    <a:pt x="2926" y="308"/>
                  </a:cubicBezTo>
                  <a:lnTo>
                    <a:pt x="2926" y="348"/>
                  </a:lnTo>
                  <a:cubicBezTo>
                    <a:pt x="2913" y="335"/>
                    <a:pt x="2899" y="321"/>
                    <a:pt x="2873" y="308"/>
                  </a:cubicBezTo>
                  <a:cubicBezTo>
                    <a:pt x="2605" y="321"/>
                    <a:pt x="2325" y="335"/>
                    <a:pt x="2058" y="348"/>
                  </a:cubicBezTo>
                  <a:cubicBezTo>
                    <a:pt x="2071" y="375"/>
                    <a:pt x="2071" y="415"/>
                    <a:pt x="2085" y="442"/>
                  </a:cubicBezTo>
                  <a:cubicBezTo>
                    <a:pt x="2005" y="428"/>
                    <a:pt x="1937" y="401"/>
                    <a:pt x="1884" y="362"/>
                  </a:cubicBezTo>
                  <a:cubicBezTo>
                    <a:pt x="1283" y="401"/>
                    <a:pt x="695" y="455"/>
                    <a:pt x="108" y="549"/>
                  </a:cubicBezTo>
                  <a:cubicBezTo>
                    <a:pt x="1" y="562"/>
                    <a:pt x="1" y="736"/>
                    <a:pt x="108" y="749"/>
                  </a:cubicBezTo>
                  <a:cubicBezTo>
                    <a:pt x="2379" y="1096"/>
                    <a:pt x="4730" y="1003"/>
                    <a:pt x="7014" y="1057"/>
                  </a:cubicBezTo>
                  <a:cubicBezTo>
                    <a:pt x="9660" y="1110"/>
                    <a:pt x="12292" y="1137"/>
                    <a:pt x="14937" y="1150"/>
                  </a:cubicBezTo>
                  <a:cubicBezTo>
                    <a:pt x="17844" y="1165"/>
                    <a:pt x="20820" y="1297"/>
                    <a:pt x="23779" y="1297"/>
                  </a:cubicBezTo>
                  <a:cubicBezTo>
                    <a:pt x="26015" y="1297"/>
                    <a:pt x="28242" y="1222"/>
                    <a:pt x="30421" y="963"/>
                  </a:cubicBezTo>
                  <a:cubicBezTo>
                    <a:pt x="30822" y="909"/>
                    <a:pt x="30822" y="389"/>
                    <a:pt x="30421" y="348"/>
                  </a:cubicBezTo>
                  <a:cubicBezTo>
                    <a:pt x="28324" y="95"/>
                    <a:pt x="26199" y="15"/>
                    <a:pt x="24049" y="1"/>
                  </a:cubicBezTo>
                  <a:cubicBezTo>
                    <a:pt x="23962" y="27"/>
                    <a:pt x="23878" y="41"/>
                    <a:pt x="23798" y="41"/>
                  </a:cubicBezTo>
                  <a:cubicBezTo>
                    <a:pt x="23718" y="41"/>
                    <a:pt x="23641" y="27"/>
                    <a:pt x="23568" y="1"/>
                  </a:cubicBez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5582367" y="139183"/>
              <a:ext cx="413158" cy="144511"/>
            </a:xfrm>
            <a:custGeom>
              <a:avLst/>
              <a:gdLst/>
              <a:ahLst/>
              <a:cxnLst/>
              <a:rect l="l" t="t" r="r" b="b"/>
              <a:pathLst>
                <a:path w="13160" h="4603" extrusionOk="0">
                  <a:moveTo>
                    <a:pt x="5560" y="1"/>
                  </a:moveTo>
                  <a:cubicBezTo>
                    <a:pt x="3718" y="1"/>
                    <a:pt x="1771" y="8"/>
                    <a:pt x="1" y="21"/>
                  </a:cubicBezTo>
                  <a:lnTo>
                    <a:pt x="10488" y="21"/>
                  </a:lnTo>
                  <a:cubicBezTo>
                    <a:pt x="9139" y="8"/>
                    <a:pt x="7402" y="1"/>
                    <a:pt x="5560" y="1"/>
                  </a:cubicBezTo>
                  <a:close/>
                  <a:moveTo>
                    <a:pt x="13160" y="4549"/>
                  </a:moveTo>
                  <a:cubicBezTo>
                    <a:pt x="13160" y="4563"/>
                    <a:pt x="13160" y="4576"/>
                    <a:pt x="13147" y="4576"/>
                  </a:cubicBezTo>
                  <a:cubicBezTo>
                    <a:pt x="13160" y="4590"/>
                    <a:pt x="13160" y="4603"/>
                    <a:pt x="13160" y="4603"/>
                  </a:cubicBezTo>
                  <a:lnTo>
                    <a:pt x="13160" y="4549"/>
                  </a:lnTo>
                  <a:close/>
                </a:path>
              </a:pathLst>
            </a:custGeom>
            <a:solidFill>
              <a:srgbClr val="54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8469329" y="138241"/>
              <a:ext cx="140964" cy="148561"/>
            </a:xfrm>
            <a:custGeom>
              <a:avLst/>
              <a:gdLst/>
              <a:ahLst/>
              <a:cxnLst/>
              <a:rect l="l" t="t" r="r" b="b"/>
              <a:pathLst>
                <a:path w="4490" h="4732" extrusionOk="0">
                  <a:moveTo>
                    <a:pt x="2085" y="1106"/>
                  </a:moveTo>
                  <a:cubicBezTo>
                    <a:pt x="2152" y="1186"/>
                    <a:pt x="2218" y="1227"/>
                    <a:pt x="2259" y="1307"/>
                  </a:cubicBezTo>
                  <a:cubicBezTo>
                    <a:pt x="2459" y="1614"/>
                    <a:pt x="2633" y="1921"/>
                    <a:pt x="2833" y="2228"/>
                  </a:cubicBezTo>
                  <a:cubicBezTo>
                    <a:pt x="2966" y="2442"/>
                    <a:pt x="3020" y="2670"/>
                    <a:pt x="2886" y="2883"/>
                  </a:cubicBezTo>
                  <a:cubicBezTo>
                    <a:pt x="2646" y="3270"/>
                    <a:pt x="2393" y="3631"/>
                    <a:pt x="2125" y="3992"/>
                  </a:cubicBezTo>
                  <a:cubicBezTo>
                    <a:pt x="2085" y="4045"/>
                    <a:pt x="1965" y="4045"/>
                    <a:pt x="1871" y="4059"/>
                  </a:cubicBezTo>
                  <a:cubicBezTo>
                    <a:pt x="1885" y="3965"/>
                    <a:pt x="1858" y="3858"/>
                    <a:pt x="1898" y="3792"/>
                  </a:cubicBezTo>
                  <a:cubicBezTo>
                    <a:pt x="2058" y="3537"/>
                    <a:pt x="2218" y="3311"/>
                    <a:pt x="2405" y="3070"/>
                  </a:cubicBezTo>
                  <a:cubicBezTo>
                    <a:pt x="2633" y="2776"/>
                    <a:pt x="2673" y="2495"/>
                    <a:pt x="2419" y="2175"/>
                  </a:cubicBezTo>
                  <a:cubicBezTo>
                    <a:pt x="2259" y="1988"/>
                    <a:pt x="2152" y="1761"/>
                    <a:pt x="2031" y="1533"/>
                  </a:cubicBezTo>
                  <a:cubicBezTo>
                    <a:pt x="1965" y="1414"/>
                    <a:pt x="1898" y="1280"/>
                    <a:pt x="2085" y="1106"/>
                  </a:cubicBezTo>
                  <a:close/>
                  <a:moveTo>
                    <a:pt x="2372" y="0"/>
                  </a:moveTo>
                  <a:cubicBezTo>
                    <a:pt x="1281" y="0"/>
                    <a:pt x="158" y="27"/>
                    <a:pt x="1" y="78"/>
                  </a:cubicBezTo>
                  <a:lnTo>
                    <a:pt x="1" y="4674"/>
                  </a:lnTo>
                  <a:cubicBezTo>
                    <a:pt x="225" y="4713"/>
                    <a:pt x="1025" y="4731"/>
                    <a:pt x="1891" y="4731"/>
                  </a:cubicBezTo>
                  <a:cubicBezTo>
                    <a:pt x="3042" y="4731"/>
                    <a:pt x="4307" y="4700"/>
                    <a:pt x="4490" y="4647"/>
                  </a:cubicBezTo>
                  <a:lnTo>
                    <a:pt x="4490" y="64"/>
                  </a:lnTo>
                  <a:cubicBezTo>
                    <a:pt x="4241" y="21"/>
                    <a:pt x="3319" y="0"/>
                    <a:pt x="2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4159214" y="138398"/>
              <a:ext cx="125863" cy="148906"/>
            </a:xfrm>
            <a:custGeom>
              <a:avLst/>
              <a:gdLst/>
              <a:ahLst/>
              <a:cxnLst/>
              <a:rect l="l" t="t" r="r" b="b"/>
              <a:pathLst>
                <a:path w="4009" h="4743" extrusionOk="0">
                  <a:moveTo>
                    <a:pt x="2446" y="1047"/>
                  </a:moveTo>
                  <a:lnTo>
                    <a:pt x="2446" y="1047"/>
                  </a:lnTo>
                  <a:cubicBezTo>
                    <a:pt x="2393" y="1234"/>
                    <a:pt x="2379" y="1341"/>
                    <a:pt x="2325" y="1422"/>
                  </a:cubicBezTo>
                  <a:cubicBezTo>
                    <a:pt x="2192" y="1635"/>
                    <a:pt x="2045" y="1836"/>
                    <a:pt x="1885" y="2023"/>
                  </a:cubicBezTo>
                  <a:cubicBezTo>
                    <a:pt x="1684" y="2290"/>
                    <a:pt x="1671" y="2558"/>
                    <a:pt x="1831" y="2838"/>
                  </a:cubicBezTo>
                  <a:cubicBezTo>
                    <a:pt x="1924" y="3012"/>
                    <a:pt x="2045" y="3185"/>
                    <a:pt x="2138" y="3359"/>
                  </a:cubicBezTo>
                  <a:cubicBezTo>
                    <a:pt x="2206" y="3479"/>
                    <a:pt x="2299" y="3586"/>
                    <a:pt x="2072" y="3773"/>
                  </a:cubicBezTo>
                  <a:cubicBezTo>
                    <a:pt x="1698" y="3372"/>
                    <a:pt x="1431" y="2945"/>
                    <a:pt x="1390" y="2397"/>
                  </a:cubicBezTo>
                  <a:cubicBezTo>
                    <a:pt x="1377" y="2303"/>
                    <a:pt x="1431" y="2170"/>
                    <a:pt x="1497" y="2077"/>
                  </a:cubicBezTo>
                  <a:cubicBezTo>
                    <a:pt x="1698" y="1783"/>
                    <a:pt x="1912" y="1489"/>
                    <a:pt x="2138" y="1208"/>
                  </a:cubicBezTo>
                  <a:cubicBezTo>
                    <a:pt x="2179" y="1141"/>
                    <a:pt x="2272" y="1128"/>
                    <a:pt x="2446" y="1047"/>
                  </a:cubicBezTo>
                  <a:close/>
                  <a:moveTo>
                    <a:pt x="647" y="0"/>
                  </a:moveTo>
                  <a:cubicBezTo>
                    <a:pt x="433" y="0"/>
                    <a:pt x="218" y="2"/>
                    <a:pt x="1" y="5"/>
                  </a:cubicBezTo>
                  <a:lnTo>
                    <a:pt x="1" y="4695"/>
                  </a:lnTo>
                  <a:cubicBezTo>
                    <a:pt x="239" y="4728"/>
                    <a:pt x="890" y="4743"/>
                    <a:pt x="1601" y="4743"/>
                  </a:cubicBezTo>
                  <a:cubicBezTo>
                    <a:pt x="2645" y="4743"/>
                    <a:pt x="3818" y="4711"/>
                    <a:pt x="4009" y="4655"/>
                  </a:cubicBezTo>
                  <a:lnTo>
                    <a:pt x="4009" y="32"/>
                  </a:lnTo>
                  <a:cubicBezTo>
                    <a:pt x="3408" y="32"/>
                    <a:pt x="2806" y="19"/>
                    <a:pt x="2206" y="19"/>
                  </a:cubicBezTo>
                  <a:cubicBezTo>
                    <a:pt x="1684" y="9"/>
                    <a:pt x="1169" y="0"/>
                    <a:pt x="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4149984" y="129325"/>
              <a:ext cx="4472532" cy="166959"/>
            </a:xfrm>
            <a:custGeom>
              <a:avLst/>
              <a:gdLst/>
              <a:ahLst/>
              <a:cxnLst/>
              <a:rect l="l" t="t" r="r" b="b"/>
              <a:pathLst>
                <a:path w="142460" h="5318" extrusionOk="0">
                  <a:moveTo>
                    <a:pt x="140161" y="290"/>
                  </a:moveTo>
                  <a:cubicBezTo>
                    <a:pt x="141034" y="290"/>
                    <a:pt x="141846" y="307"/>
                    <a:pt x="142072" y="348"/>
                  </a:cubicBezTo>
                  <a:lnTo>
                    <a:pt x="142072" y="4931"/>
                  </a:lnTo>
                  <a:cubicBezTo>
                    <a:pt x="142018" y="4944"/>
                    <a:pt x="141845" y="4958"/>
                    <a:pt x="141604" y="4970"/>
                  </a:cubicBezTo>
                  <a:cubicBezTo>
                    <a:pt x="141564" y="4970"/>
                    <a:pt x="141524" y="4984"/>
                    <a:pt x="141471" y="4984"/>
                  </a:cubicBezTo>
                  <a:lnTo>
                    <a:pt x="141204" y="4984"/>
                  </a:lnTo>
                  <a:cubicBezTo>
                    <a:pt x="141163" y="4997"/>
                    <a:pt x="141124" y="4997"/>
                    <a:pt x="141083" y="4997"/>
                  </a:cubicBezTo>
                  <a:lnTo>
                    <a:pt x="140830" y="4997"/>
                  </a:lnTo>
                  <a:cubicBezTo>
                    <a:pt x="140736" y="4997"/>
                    <a:pt x="140643" y="5011"/>
                    <a:pt x="140536" y="5011"/>
                  </a:cubicBezTo>
                  <a:lnTo>
                    <a:pt x="138491" y="5011"/>
                  </a:lnTo>
                  <a:cubicBezTo>
                    <a:pt x="138371" y="4997"/>
                    <a:pt x="138264" y="4997"/>
                    <a:pt x="138158" y="4997"/>
                  </a:cubicBezTo>
                  <a:lnTo>
                    <a:pt x="138064" y="4997"/>
                  </a:lnTo>
                  <a:cubicBezTo>
                    <a:pt x="138010" y="4997"/>
                    <a:pt x="137957" y="4984"/>
                    <a:pt x="137903" y="4984"/>
                  </a:cubicBezTo>
                  <a:lnTo>
                    <a:pt x="137823" y="4984"/>
                  </a:lnTo>
                  <a:cubicBezTo>
                    <a:pt x="137783" y="4984"/>
                    <a:pt x="137730" y="4984"/>
                    <a:pt x="137689" y="4970"/>
                  </a:cubicBezTo>
                  <a:cubicBezTo>
                    <a:pt x="137650" y="4970"/>
                    <a:pt x="137609" y="4970"/>
                    <a:pt x="137583" y="4958"/>
                  </a:cubicBezTo>
                  <a:lnTo>
                    <a:pt x="137583" y="362"/>
                  </a:lnTo>
                  <a:lnTo>
                    <a:pt x="137609" y="362"/>
                  </a:lnTo>
                  <a:cubicBezTo>
                    <a:pt x="137623" y="362"/>
                    <a:pt x="137650" y="348"/>
                    <a:pt x="137677" y="348"/>
                  </a:cubicBezTo>
                  <a:lnTo>
                    <a:pt x="137730" y="348"/>
                  </a:lnTo>
                  <a:cubicBezTo>
                    <a:pt x="137770" y="335"/>
                    <a:pt x="137837" y="335"/>
                    <a:pt x="137903" y="335"/>
                  </a:cubicBezTo>
                  <a:cubicBezTo>
                    <a:pt x="137971" y="321"/>
                    <a:pt x="138037" y="321"/>
                    <a:pt x="138117" y="321"/>
                  </a:cubicBezTo>
                  <a:cubicBezTo>
                    <a:pt x="138170" y="321"/>
                    <a:pt x="138211" y="308"/>
                    <a:pt x="138264" y="308"/>
                  </a:cubicBezTo>
                  <a:lnTo>
                    <a:pt x="138558" y="308"/>
                  </a:lnTo>
                  <a:cubicBezTo>
                    <a:pt x="138625" y="294"/>
                    <a:pt x="138705" y="294"/>
                    <a:pt x="138772" y="294"/>
                  </a:cubicBezTo>
                  <a:lnTo>
                    <a:pt x="139360" y="294"/>
                  </a:lnTo>
                  <a:cubicBezTo>
                    <a:pt x="139623" y="291"/>
                    <a:pt x="139895" y="290"/>
                    <a:pt x="140161" y="290"/>
                  </a:cubicBezTo>
                  <a:close/>
                  <a:moveTo>
                    <a:pt x="843" y="289"/>
                  </a:moveTo>
                  <a:cubicBezTo>
                    <a:pt x="1190" y="289"/>
                    <a:pt x="1537" y="294"/>
                    <a:pt x="1885" y="294"/>
                  </a:cubicBezTo>
                  <a:cubicBezTo>
                    <a:pt x="2085" y="294"/>
                    <a:pt x="2299" y="294"/>
                    <a:pt x="2512" y="308"/>
                  </a:cubicBezTo>
                  <a:lnTo>
                    <a:pt x="3274" y="308"/>
                  </a:lnTo>
                  <a:cubicBezTo>
                    <a:pt x="3608" y="321"/>
                    <a:pt x="3955" y="321"/>
                    <a:pt x="4303" y="321"/>
                  </a:cubicBezTo>
                  <a:lnTo>
                    <a:pt x="4303" y="4944"/>
                  </a:lnTo>
                  <a:cubicBezTo>
                    <a:pt x="4112" y="5000"/>
                    <a:pt x="2939" y="5032"/>
                    <a:pt x="1898" y="5032"/>
                  </a:cubicBezTo>
                  <a:cubicBezTo>
                    <a:pt x="1189" y="5032"/>
                    <a:pt x="541" y="5017"/>
                    <a:pt x="309" y="4984"/>
                  </a:cubicBezTo>
                  <a:lnTo>
                    <a:pt x="309" y="294"/>
                  </a:lnTo>
                  <a:lnTo>
                    <a:pt x="321" y="294"/>
                  </a:lnTo>
                  <a:cubicBezTo>
                    <a:pt x="495" y="290"/>
                    <a:pt x="669" y="289"/>
                    <a:pt x="843" y="289"/>
                  </a:cubicBezTo>
                  <a:close/>
                  <a:moveTo>
                    <a:pt x="51185" y="315"/>
                  </a:moveTo>
                  <a:cubicBezTo>
                    <a:pt x="53027" y="315"/>
                    <a:pt x="54764" y="322"/>
                    <a:pt x="56113" y="335"/>
                  </a:cubicBezTo>
                  <a:cubicBezTo>
                    <a:pt x="57249" y="335"/>
                    <a:pt x="58104" y="348"/>
                    <a:pt x="58518" y="362"/>
                  </a:cubicBezTo>
                  <a:lnTo>
                    <a:pt x="58532" y="362"/>
                  </a:lnTo>
                  <a:cubicBezTo>
                    <a:pt x="58532" y="348"/>
                    <a:pt x="58532" y="335"/>
                    <a:pt x="58544" y="335"/>
                  </a:cubicBezTo>
                  <a:lnTo>
                    <a:pt x="137235" y="335"/>
                  </a:lnTo>
                  <a:lnTo>
                    <a:pt x="137235" y="4984"/>
                  </a:lnTo>
                  <a:lnTo>
                    <a:pt x="60655" y="4984"/>
                  </a:lnTo>
                  <a:lnTo>
                    <a:pt x="60655" y="5038"/>
                  </a:lnTo>
                  <a:lnTo>
                    <a:pt x="58826" y="5038"/>
                  </a:lnTo>
                  <a:cubicBezTo>
                    <a:pt x="58826" y="4997"/>
                    <a:pt x="58812" y="4958"/>
                    <a:pt x="58785" y="4917"/>
                  </a:cubicBezTo>
                  <a:lnTo>
                    <a:pt x="58785" y="4997"/>
                  </a:lnTo>
                  <a:lnTo>
                    <a:pt x="39466" y="4997"/>
                  </a:lnTo>
                  <a:lnTo>
                    <a:pt x="39466" y="4730"/>
                  </a:lnTo>
                  <a:lnTo>
                    <a:pt x="39400" y="4730"/>
                  </a:lnTo>
                  <a:cubicBezTo>
                    <a:pt x="39293" y="4744"/>
                    <a:pt x="39293" y="4890"/>
                    <a:pt x="39400" y="4890"/>
                  </a:cubicBezTo>
                  <a:lnTo>
                    <a:pt x="39427" y="4890"/>
                  </a:lnTo>
                  <a:cubicBezTo>
                    <a:pt x="39427" y="4904"/>
                    <a:pt x="39413" y="4904"/>
                    <a:pt x="39400" y="4917"/>
                  </a:cubicBezTo>
                  <a:cubicBezTo>
                    <a:pt x="39386" y="4917"/>
                    <a:pt x="39386" y="4944"/>
                    <a:pt x="39400" y="4958"/>
                  </a:cubicBezTo>
                  <a:cubicBezTo>
                    <a:pt x="39373" y="4970"/>
                    <a:pt x="39359" y="5011"/>
                    <a:pt x="39373" y="5038"/>
                  </a:cubicBezTo>
                  <a:lnTo>
                    <a:pt x="38946" y="5038"/>
                  </a:lnTo>
                  <a:lnTo>
                    <a:pt x="38946" y="4970"/>
                  </a:lnTo>
                  <a:lnTo>
                    <a:pt x="38839" y="4970"/>
                  </a:lnTo>
                  <a:cubicBezTo>
                    <a:pt x="38812" y="4970"/>
                    <a:pt x="38772" y="4984"/>
                    <a:pt x="38718" y="4984"/>
                  </a:cubicBezTo>
                  <a:lnTo>
                    <a:pt x="38023" y="4984"/>
                  </a:lnTo>
                  <a:cubicBezTo>
                    <a:pt x="37970" y="4984"/>
                    <a:pt x="37917" y="4997"/>
                    <a:pt x="37863" y="4997"/>
                  </a:cubicBezTo>
                  <a:lnTo>
                    <a:pt x="36648" y="4997"/>
                  </a:lnTo>
                  <a:cubicBezTo>
                    <a:pt x="36527" y="5011"/>
                    <a:pt x="36393" y="5011"/>
                    <a:pt x="36274" y="5011"/>
                  </a:cubicBezTo>
                  <a:lnTo>
                    <a:pt x="34443" y="5011"/>
                  </a:lnTo>
                  <a:cubicBezTo>
                    <a:pt x="34296" y="5024"/>
                    <a:pt x="34163" y="5024"/>
                    <a:pt x="34015" y="5024"/>
                  </a:cubicBezTo>
                  <a:lnTo>
                    <a:pt x="30582" y="5024"/>
                  </a:lnTo>
                  <a:cubicBezTo>
                    <a:pt x="30342" y="5024"/>
                    <a:pt x="30101" y="5024"/>
                    <a:pt x="29861" y="5038"/>
                  </a:cubicBezTo>
                  <a:lnTo>
                    <a:pt x="14844" y="5038"/>
                  </a:lnTo>
                  <a:cubicBezTo>
                    <a:pt x="14189" y="5024"/>
                    <a:pt x="13562" y="5024"/>
                    <a:pt x="12947" y="5024"/>
                  </a:cubicBezTo>
                  <a:lnTo>
                    <a:pt x="9954" y="5024"/>
                  </a:lnTo>
                  <a:cubicBezTo>
                    <a:pt x="9807" y="5024"/>
                    <a:pt x="9661" y="5024"/>
                    <a:pt x="9513" y="5011"/>
                  </a:cubicBezTo>
                  <a:lnTo>
                    <a:pt x="7683" y="5011"/>
                  </a:lnTo>
                  <a:cubicBezTo>
                    <a:pt x="7443" y="5011"/>
                    <a:pt x="7202" y="4997"/>
                    <a:pt x="6989" y="4997"/>
                  </a:cubicBezTo>
                  <a:lnTo>
                    <a:pt x="6494" y="4997"/>
                  </a:lnTo>
                  <a:cubicBezTo>
                    <a:pt x="6240" y="4997"/>
                    <a:pt x="6013" y="4997"/>
                    <a:pt x="5799" y="4984"/>
                  </a:cubicBezTo>
                  <a:lnTo>
                    <a:pt x="5051" y="4984"/>
                  </a:lnTo>
                  <a:cubicBezTo>
                    <a:pt x="4971" y="4970"/>
                    <a:pt x="4904" y="4970"/>
                    <a:pt x="4851" y="4970"/>
                  </a:cubicBezTo>
                  <a:lnTo>
                    <a:pt x="4730" y="4970"/>
                  </a:lnTo>
                  <a:cubicBezTo>
                    <a:pt x="4691" y="4970"/>
                    <a:pt x="4664" y="4958"/>
                    <a:pt x="4664" y="4958"/>
                  </a:cubicBezTo>
                  <a:lnTo>
                    <a:pt x="4664" y="348"/>
                  </a:lnTo>
                  <a:lnTo>
                    <a:pt x="38946" y="348"/>
                  </a:lnTo>
                  <a:lnTo>
                    <a:pt x="38946" y="335"/>
                  </a:lnTo>
                  <a:lnTo>
                    <a:pt x="45626" y="335"/>
                  </a:lnTo>
                  <a:cubicBezTo>
                    <a:pt x="47396" y="322"/>
                    <a:pt x="49343" y="315"/>
                    <a:pt x="51185" y="315"/>
                  </a:cubicBezTo>
                  <a:close/>
                  <a:moveTo>
                    <a:pt x="12426" y="0"/>
                  </a:moveTo>
                  <a:cubicBezTo>
                    <a:pt x="8524" y="0"/>
                    <a:pt x="4637" y="14"/>
                    <a:pt x="736" y="27"/>
                  </a:cubicBezTo>
                  <a:cubicBezTo>
                    <a:pt x="496" y="27"/>
                    <a:pt x="255" y="54"/>
                    <a:pt x="1" y="68"/>
                  </a:cubicBezTo>
                  <a:lnTo>
                    <a:pt x="1" y="5318"/>
                  </a:lnTo>
                  <a:lnTo>
                    <a:pt x="142365" y="5318"/>
                  </a:lnTo>
                  <a:cubicBezTo>
                    <a:pt x="142460" y="4676"/>
                    <a:pt x="142433" y="388"/>
                    <a:pt x="142312" y="27"/>
                  </a:cubicBezTo>
                  <a:cubicBezTo>
                    <a:pt x="142219" y="27"/>
                    <a:pt x="142125" y="14"/>
                    <a:pt x="142018" y="14"/>
                  </a:cubicBezTo>
                  <a:lnTo>
                    <a:pt x="80228" y="14"/>
                  </a:lnTo>
                  <a:cubicBezTo>
                    <a:pt x="57623" y="14"/>
                    <a:pt x="35018" y="0"/>
                    <a:pt x="1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8061230" y="311979"/>
              <a:ext cx="556602" cy="9670"/>
            </a:xfrm>
            <a:custGeom>
              <a:avLst/>
              <a:gdLst/>
              <a:ahLst/>
              <a:cxnLst/>
              <a:rect l="l" t="t" r="r" b="b"/>
              <a:pathLst>
                <a:path w="17729" h="308" extrusionOk="0">
                  <a:moveTo>
                    <a:pt x="17341" y="0"/>
                  </a:moveTo>
                  <a:cubicBezTo>
                    <a:pt x="17268" y="0"/>
                    <a:pt x="17196" y="7"/>
                    <a:pt x="17128" y="7"/>
                  </a:cubicBezTo>
                  <a:cubicBezTo>
                    <a:pt x="11717" y="7"/>
                    <a:pt x="6293" y="21"/>
                    <a:pt x="883" y="21"/>
                  </a:cubicBezTo>
                  <a:cubicBezTo>
                    <a:pt x="695" y="21"/>
                    <a:pt x="495" y="21"/>
                    <a:pt x="308" y="48"/>
                  </a:cubicBezTo>
                  <a:cubicBezTo>
                    <a:pt x="227" y="48"/>
                    <a:pt x="134" y="101"/>
                    <a:pt x="1" y="155"/>
                  </a:cubicBezTo>
                  <a:cubicBezTo>
                    <a:pt x="206" y="285"/>
                    <a:pt x="404" y="305"/>
                    <a:pt x="596" y="305"/>
                  </a:cubicBezTo>
                  <a:cubicBezTo>
                    <a:pt x="679" y="305"/>
                    <a:pt x="761" y="301"/>
                    <a:pt x="842" y="301"/>
                  </a:cubicBezTo>
                  <a:lnTo>
                    <a:pt x="17141" y="301"/>
                  </a:lnTo>
                  <a:cubicBezTo>
                    <a:pt x="17230" y="301"/>
                    <a:pt x="17319" y="308"/>
                    <a:pt x="17405" y="308"/>
                  </a:cubicBezTo>
                  <a:cubicBezTo>
                    <a:pt x="17447" y="308"/>
                    <a:pt x="17489" y="306"/>
                    <a:pt x="17529" y="301"/>
                  </a:cubicBezTo>
                  <a:cubicBezTo>
                    <a:pt x="17595" y="289"/>
                    <a:pt x="17649" y="208"/>
                    <a:pt x="17729" y="141"/>
                  </a:cubicBezTo>
                  <a:cubicBezTo>
                    <a:pt x="17602" y="22"/>
                    <a:pt x="17469" y="0"/>
                    <a:pt x="17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4234719" y="313046"/>
              <a:ext cx="326791" cy="8665"/>
            </a:xfrm>
            <a:custGeom>
              <a:avLst/>
              <a:gdLst/>
              <a:ahLst/>
              <a:cxnLst/>
              <a:rect l="l" t="t" r="r" b="b"/>
              <a:pathLst>
                <a:path w="10409" h="276" extrusionOk="0">
                  <a:moveTo>
                    <a:pt x="228" y="0"/>
                  </a:moveTo>
                  <a:cubicBezTo>
                    <a:pt x="161" y="0"/>
                    <a:pt x="107" y="54"/>
                    <a:pt x="0" y="94"/>
                  </a:cubicBezTo>
                  <a:cubicBezTo>
                    <a:pt x="112" y="248"/>
                    <a:pt x="229" y="276"/>
                    <a:pt x="341" y="276"/>
                  </a:cubicBezTo>
                  <a:cubicBezTo>
                    <a:pt x="403" y="276"/>
                    <a:pt x="464" y="267"/>
                    <a:pt x="522" y="267"/>
                  </a:cubicBezTo>
                  <a:lnTo>
                    <a:pt x="7536" y="267"/>
                  </a:lnTo>
                  <a:cubicBezTo>
                    <a:pt x="8052" y="267"/>
                    <a:pt x="8563" y="274"/>
                    <a:pt x="9076" y="274"/>
                  </a:cubicBezTo>
                  <a:cubicBezTo>
                    <a:pt x="9332" y="274"/>
                    <a:pt x="9589" y="272"/>
                    <a:pt x="9847" y="267"/>
                  </a:cubicBezTo>
                  <a:cubicBezTo>
                    <a:pt x="10008" y="267"/>
                    <a:pt x="10168" y="228"/>
                    <a:pt x="10408" y="187"/>
                  </a:cubicBezTo>
                  <a:cubicBezTo>
                    <a:pt x="10288" y="94"/>
                    <a:pt x="10248" y="27"/>
                    <a:pt x="10208" y="27"/>
                  </a:cubicBezTo>
                  <a:cubicBezTo>
                    <a:pt x="6881" y="14"/>
                    <a:pt x="3554" y="14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7880459" y="314521"/>
              <a:ext cx="116632" cy="8571"/>
            </a:xfrm>
            <a:custGeom>
              <a:avLst/>
              <a:gdLst/>
              <a:ahLst/>
              <a:cxnLst/>
              <a:rect l="l" t="t" r="r" b="b"/>
              <a:pathLst>
                <a:path w="3715" h="273" extrusionOk="0">
                  <a:moveTo>
                    <a:pt x="992" y="1"/>
                  </a:moveTo>
                  <a:cubicBezTo>
                    <a:pt x="799" y="1"/>
                    <a:pt x="606" y="2"/>
                    <a:pt x="415" y="7"/>
                  </a:cubicBezTo>
                  <a:cubicBezTo>
                    <a:pt x="371" y="7"/>
                    <a:pt x="325" y="3"/>
                    <a:pt x="279" y="3"/>
                  </a:cubicBezTo>
                  <a:cubicBezTo>
                    <a:pt x="171" y="3"/>
                    <a:pt x="66" y="23"/>
                    <a:pt x="0" y="154"/>
                  </a:cubicBezTo>
                  <a:cubicBezTo>
                    <a:pt x="205" y="225"/>
                    <a:pt x="1206" y="273"/>
                    <a:pt x="2159" y="273"/>
                  </a:cubicBezTo>
                  <a:cubicBezTo>
                    <a:pt x="2635" y="273"/>
                    <a:pt x="3100" y="261"/>
                    <a:pt x="3447" y="234"/>
                  </a:cubicBezTo>
                  <a:cubicBezTo>
                    <a:pt x="3527" y="234"/>
                    <a:pt x="3621" y="194"/>
                    <a:pt x="3714" y="167"/>
                  </a:cubicBezTo>
                  <a:cubicBezTo>
                    <a:pt x="3701" y="127"/>
                    <a:pt x="3701" y="87"/>
                    <a:pt x="3701" y="47"/>
                  </a:cubicBezTo>
                  <a:cubicBezTo>
                    <a:pt x="3568" y="33"/>
                    <a:pt x="3420" y="7"/>
                    <a:pt x="3287" y="7"/>
                  </a:cubicBezTo>
                  <a:cubicBezTo>
                    <a:pt x="3162" y="2"/>
                    <a:pt x="3036" y="1"/>
                    <a:pt x="2909" y="1"/>
                  </a:cubicBezTo>
                  <a:cubicBezTo>
                    <a:pt x="2656" y="1"/>
                    <a:pt x="2401" y="7"/>
                    <a:pt x="2152" y="7"/>
                  </a:cubicBezTo>
                  <a:cubicBezTo>
                    <a:pt x="1768" y="7"/>
                    <a:pt x="1379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4146625" y="311319"/>
              <a:ext cx="56668" cy="10298"/>
            </a:xfrm>
            <a:custGeom>
              <a:avLst/>
              <a:gdLst/>
              <a:ahLst/>
              <a:cxnLst/>
              <a:rect l="l" t="t" r="r" b="b"/>
              <a:pathLst>
                <a:path w="1805" h="328" extrusionOk="0">
                  <a:moveTo>
                    <a:pt x="350" y="0"/>
                  </a:moveTo>
                  <a:cubicBezTo>
                    <a:pt x="232" y="0"/>
                    <a:pt x="111" y="31"/>
                    <a:pt x="1" y="176"/>
                  </a:cubicBezTo>
                  <a:cubicBezTo>
                    <a:pt x="194" y="277"/>
                    <a:pt x="557" y="327"/>
                    <a:pt x="974" y="327"/>
                  </a:cubicBezTo>
                  <a:cubicBezTo>
                    <a:pt x="1163" y="327"/>
                    <a:pt x="1364" y="317"/>
                    <a:pt x="1564" y="296"/>
                  </a:cubicBezTo>
                  <a:cubicBezTo>
                    <a:pt x="1645" y="283"/>
                    <a:pt x="1725" y="229"/>
                    <a:pt x="1805" y="189"/>
                  </a:cubicBezTo>
                  <a:cubicBezTo>
                    <a:pt x="1805" y="162"/>
                    <a:pt x="1805" y="122"/>
                    <a:pt x="1791" y="96"/>
                  </a:cubicBezTo>
                  <a:cubicBezTo>
                    <a:pt x="1599" y="19"/>
                    <a:pt x="1401" y="0"/>
                    <a:pt x="1201" y="0"/>
                  </a:cubicBezTo>
                  <a:cubicBezTo>
                    <a:pt x="1012" y="0"/>
                    <a:pt x="822" y="17"/>
                    <a:pt x="634" y="17"/>
                  </a:cubicBezTo>
                  <a:cubicBezTo>
                    <a:pt x="606" y="17"/>
                    <a:pt x="577" y="16"/>
                    <a:pt x="549" y="16"/>
                  </a:cubicBezTo>
                  <a:cubicBezTo>
                    <a:pt x="485" y="11"/>
                    <a:pt x="418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6539529" y="265232"/>
              <a:ext cx="67970" cy="7221"/>
            </a:xfrm>
            <a:custGeom>
              <a:avLst/>
              <a:gdLst/>
              <a:ahLst/>
              <a:cxnLst/>
              <a:rect l="l" t="t" r="r" b="b"/>
              <a:pathLst>
                <a:path w="2165" h="230" extrusionOk="0">
                  <a:moveTo>
                    <a:pt x="1910" y="0"/>
                  </a:moveTo>
                  <a:cubicBezTo>
                    <a:pt x="1323" y="0"/>
                    <a:pt x="735" y="0"/>
                    <a:pt x="147" y="14"/>
                  </a:cubicBezTo>
                  <a:cubicBezTo>
                    <a:pt x="93" y="14"/>
                    <a:pt x="54" y="67"/>
                    <a:pt x="0" y="107"/>
                  </a:cubicBezTo>
                  <a:cubicBezTo>
                    <a:pt x="164" y="189"/>
                    <a:pt x="584" y="229"/>
                    <a:pt x="1016" y="229"/>
                  </a:cubicBezTo>
                  <a:cubicBezTo>
                    <a:pt x="1498" y="229"/>
                    <a:pt x="1995" y="179"/>
                    <a:pt x="2165" y="80"/>
                  </a:cubicBezTo>
                  <a:cubicBezTo>
                    <a:pt x="2071" y="54"/>
                    <a:pt x="1991" y="0"/>
                    <a:pt x="1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6639741" y="266425"/>
              <a:ext cx="51645" cy="8069"/>
            </a:xfrm>
            <a:custGeom>
              <a:avLst/>
              <a:gdLst/>
              <a:ahLst/>
              <a:cxnLst/>
              <a:rect l="l" t="t" r="r" b="b"/>
              <a:pathLst>
                <a:path w="1645" h="257" extrusionOk="0">
                  <a:moveTo>
                    <a:pt x="762" y="0"/>
                  </a:moveTo>
                  <a:cubicBezTo>
                    <a:pt x="443" y="0"/>
                    <a:pt x="134" y="41"/>
                    <a:pt x="1" y="122"/>
                  </a:cubicBezTo>
                  <a:cubicBezTo>
                    <a:pt x="131" y="209"/>
                    <a:pt x="465" y="257"/>
                    <a:pt x="818" y="257"/>
                  </a:cubicBezTo>
                  <a:cubicBezTo>
                    <a:pt x="1117" y="257"/>
                    <a:pt x="1430" y="223"/>
                    <a:pt x="1645" y="149"/>
                  </a:cubicBezTo>
                  <a:cubicBezTo>
                    <a:pt x="1490" y="50"/>
                    <a:pt x="111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8403055" y="250948"/>
              <a:ext cx="22290" cy="17644"/>
            </a:xfrm>
            <a:custGeom>
              <a:avLst/>
              <a:gdLst/>
              <a:ahLst/>
              <a:cxnLst/>
              <a:rect l="l" t="t" r="r" b="b"/>
              <a:pathLst>
                <a:path w="710" h="562" extrusionOk="0">
                  <a:moveTo>
                    <a:pt x="709" y="1"/>
                  </a:moveTo>
                  <a:lnTo>
                    <a:pt x="709" y="1"/>
                  </a:lnTo>
                  <a:cubicBezTo>
                    <a:pt x="375" y="81"/>
                    <a:pt x="134" y="255"/>
                    <a:pt x="1" y="562"/>
                  </a:cubicBezTo>
                  <a:cubicBezTo>
                    <a:pt x="362" y="535"/>
                    <a:pt x="562" y="309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8373701" y="250131"/>
              <a:ext cx="23954" cy="21411"/>
            </a:xfrm>
            <a:custGeom>
              <a:avLst/>
              <a:gdLst/>
              <a:ahLst/>
              <a:cxnLst/>
              <a:rect l="l" t="t" r="r" b="b"/>
              <a:pathLst>
                <a:path w="763" h="682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62" y="94"/>
                    <a:pt x="121" y="321"/>
                    <a:pt x="0" y="682"/>
                  </a:cubicBezTo>
                  <a:cubicBezTo>
                    <a:pt x="375" y="508"/>
                    <a:pt x="602" y="294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8349370" y="249723"/>
              <a:ext cx="23954" cy="16796"/>
            </a:xfrm>
            <a:custGeom>
              <a:avLst/>
              <a:gdLst/>
              <a:ahLst/>
              <a:cxnLst/>
              <a:rect l="l" t="t" r="r" b="b"/>
              <a:pathLst>
                <a:path w="763" h="535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48" y="40"/>
                    <a:pt x="148" y="241"/>
                    <a:pt x="1" y="535"/>
                  </a:cubicBezTo>
                  <a:cubicBezTo>
                    <a:pt x="335" y="521"/>
                    <a:pt x="535" y="321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8321680" y="250571"/>
              <a:ext cx="16420" cy="17236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522" y="0"/>
                  </a:moveTo>
                  <a:cubicBezTo>
                    <a:pt x="321" y="187"/>
                    <a:pt x="161" y="321"/>
                    <a:pt x="1" y="467"/>
                  </a:cubicBezTo>
                  <a:lnTo>
                    <a:pt x="41" y="547"/>
                  </a:lnTo>
                  <a:cubicBezTo>
                    <a:pt x="54" y="548"/>
                    <a:pt x="67" y="548"/>
                    <a:pt x="79" y="548"/>
                  </a:cubicBezTo>
                  <a:cubicBezTo>
                    <a:pt x="375" y="548"/>
                    <a:pt x="522" y="385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5112169" y="151960"/>
              <a:ext cx="79743" cy="6876"/>
            </a:xfrm>
            <a:custGeom>
              <a:avLst/>
              <a:gdLst/>
              <a:ahLst/>
              <a:cxnLst/>
              <a:rect l="l" t="t" r="r" b="b"/>
              <a:pathLst>
                <a:path w="2540" h="219" extrusionOk="0">
                  <a:moveTo>
                    <a:pt x="228" y="1"/>
                  </a:moveTo>
                  <a:cubicBezTo>
                    <a:pt x="175" y="1"/>
                    <a:pt x="134" y="41"/>
                    <a:pt x="1" y="108"/>
                  </a:cubicBezTo>
                  <a:cubicBezTo>
                    <a:pt x="321" y="181"/>
                    <a:pt x="889" y="218"/>
                    <a:pt x="1410" y="218"/>
                  </a:cubicBezTo>
                  <a:cubicBezTo>
                    <a:pt x="1931" y="218"/>
                    <a:pt x="2405" y="181"/>
                    <a:pt x="2539" y="108"/>
                  </a:cubicBezTo>
                  <a:cubicBezTo>
                    <a:pt x="2486" y="81"/>
                    <a:pt x="2432" y="28"/>
                    <a:pt x="2393" y="28"/>
                  </a:cubicBezTo>
                  <a:cubicBezTo>
                    <a:pt x="1671" y="15"/>
                    <a:pt x="95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4442771" y="152808"/>
              <a:ext cx="30202" cy="23766"/>
            </a:xfrm>
            <a:custGeom>
              <a:avLst/>
              <a:gdLst/>
              <a:ahLst/>
              <a:cxnLst/>
              <a:rect l="l" t="t" r="r" b="b"/>
              <a:pathLst>
                <a:path w="962" h="757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88"/>
                    <a:pt x="160" y="348"/>
                    <a:pt x="254" y="469"/>
                  </a:cubicBezTo>
                  <a:cubicBezTo>
                    <a:pt x="412" y="659"/>
                    <a:pt x="596" y="757"/>
                    <a:pt x="798" y="757"/>
                  </a:cubicBezTo>
                  <a:cubicBezTo>
                    <a:pt x="851" y="757"/>
                    <a:pt x="906" y="750"/>
                    <a:pt x="962" y="736"/>
                  </a:cubicBezTo>
                  <a:cubicBezTo>
                    <a:pt x="842" y="656"/>
                    <a:pt x="735" y="562"/>
                    <a:pt x="641" y="469"/>
                  </a:cubicBezTo>
                  <a:cubicBezTo>
                    <a:pt x="454" y="282"/>
                    <a:pt x="281" y="95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4379448" y="153248"/>
              <a:ext cx="21820" cy="19339"/>
            </a:xfrm>
            <a:custGeom>
              <a:avLst/>
              <a:gdLst/>
              <a:ahLst/>
              <a:cxnLst/>
              <a:rect l="l" t="t" r="r" b="b"/>
              <a:pathLst>
                <a:path w="695" h="616" extrusionOk="0">
                  <a:moveTo>
                    <a:pt x="115" y="0"/>
                  </a:moveTo>
                  <a:cubicBezTo>
                    <a:pt x="77" y="0"/>
                    <a:pt x="39" y="5"/>
                    <a:pt x="0" y="13"/>
                  </a:cubicBezTo>
                  <a:cubicBezTo>
                    <a:pt x="147" y="214"/>
                    <a:pt x="294" y="401"/>
                    <a:pt x="494" y="535"/>
                  </a:cubicBezTo>
                  <a:cubicBezTo>
                    <a:pt x="547" y="574"/>
                    <a:pt x="615" y="601"/>
                    <a:pt x="695" y="615"/>
                  </a:cubicBezTo>
                  <a:cubicBezTo>
                    <a:pt x="681" y="588"/>
                    <a:pt x="681" y="548"/>
                    <a:pt x="668" y="521"/>
                  </a:cubicBezTo>
                  <a:cubicBezTo>
                    <a:pt x="563" y="185"/>
                    <a:pt x="359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4352982" y="148601"/>
              <a:ext cx="19779" cy="19339"/>
            </a:xfrm>
            <a:custGeom>
              <a:avLst/>
              <a:gdLst/>
              <a:ahLst/>
              <a:cxnLst/>
              <a:rect l="l" t="t" r="r" b="b"/>
              <a:pathLst>
                <a:path w="630" h="616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362"/>
                    <a:pt x="295" y="562"/>
                    <a:pt x="629" y="616"/>
                  </a:cubicBezTo>
                  <a:cubicBezTo>
                    <a:pt x="523" y="336"/>
                    <a:pt x="375" y="9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5069817" y="151741"/>
              <a:ext cx="24363" cy="8225"/>
            </a:xfrm>
            <a:custGeom>
              <a:avLst/>
              <a:gdLst/>
              <a:ahLst/>
              <a:cxnLst/>
              <a:rect l="l" t="t" r="r" b="b"/>
              <a:pathLst>
                <a:path w="776" h="262" extrusionOk="0">
                  <a:moveTo>
                    <a:pt x="359" y="0"/>
                  </a:moveTo>
                  <a:cubicBezTo>
                    <a:pt x="248" y="0"/>
                    <a:pt x="134" y="44"/>
                    <a:pt x="1" y="129"/>
                  </a:cubicBezTo>
                  <a:cubicBezTo>
                    <a:pt x="54" y="182"/>
                    <a:pt x="121" y="209"/>
                    <a:pt x="188" y="222"/>
                  </a:cubicBezTo>
                  <a:cubicBezTo>
                    <a:pt x="261" y="248"/>
                    <a:pt x="338" y="262"/>
                    <a:pt x="418" y="262"/>
                  </a:cubicBezTo>
                  <a:cubicBezTo>
                    <a:pt x="498" y="262"/>
                    <a:pt x="582" y="248"/>
                    <a:pt x="669" y="222"/>
                  </a:cubicBezTo>
                  <a:cubicBezTo>
                    <a:pt x="708" y="222"/>
                    <a:pt x="735" y="209"/>
                    <a:pt x="776" y="195"/>
                  </a:cubicBezTo>
                  <a:cubicBezTo>
                    <a:pt x="622" y="64"/>
                    <a:pt x="493" y="0"/>
                    <a:pt x="3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4331634" y="151144"/>
              <a:ext cx="15949" cy="21443"/>
            </a:xfrm>
            <a:custGeom>
              <a:avLst/>
              <a:gdLst/>
              <a:ahLst/>
              <a:cxnLst/>
              <a:rect l="l" t="t" r="r" b="b"/>
              <a:pathLst>
                <a:path w="508" h="683" extrusionOk="0">
                  <a:moveTo>
                    <a:pt x="13" y="0"/>
                  </a:moveTo>
                  <a:lnTo>
                    <a:pt x="13" y="0"/>
                  </a:lnTo>
                  <a:cubicBezTo>
                    <a:pt x="0" y="374"/>
                    <a:pt x="80" y="495"/>
                    <a:pt x="508" y="682"/>
                  </a:cubicBezTo>
                  <a:cubicBezTo>
                    <a:pt x="387" y="361"/>
                    <a:pt x="267" y="148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4411722" y="151960"/>
              <a:ext cx="15980" cy="17644"/>
            </a:xfrm>
            <a:custGeom>
              <a:avLst/>
              <a:gdLst/>
              <a:ahLst/>
              <a:cxnLst/>
              <a:rect l="l" t="t" r="r" b="b"/>
              <a:pathLst>
                <a:path w="509" h="562" extrusionOk="0">
                  <a:moveTo>
                    <a:pt x="81" y="1"/>
                  </a:moveTo>
                  <a:cubicBezTo>
                    <a:pt x="54" y="28"/>
                    <a:pt x="27" y="41"/>
                    <a:pt x="0" y="68"/>
                  </a:cubicBezTo>
                  <a:cubicBezTo>
                    <a:pt x="148" y="202"/>
                    <a:pt x="281" y="348"/>
                    <a:pt x="455" y="522"/>
                  </a:cubicBezTo>
                  <a:cubicBezTo>
                    <a:pt x="481" y="535"/>
                    <a:pt x="495" y="549"/>
                    <a:pt x="508" y="562"/>
                  </a:cubicBezTo>
                  <a:lnTo>
                    <a:pt x="508" y="522"/>
                  </a:lnTo>
                  <a:cubicBezTo>
                    <a:pt x="495" y="175"/>
                    <a:pt x="415" y="81"/>
                    <a:pt x="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8527661" y="172932"/>
              <a:ext cx="36481" cy="92741"/>
            </a:xfrm>
            <a:custGeom>
              <a:avLst/>
              <a:gdLst/>
              <a:ahLst/>
              <a:cxnLst/>
              <a:rect l="l" t="t" r="r" b="b"/>
              <a:pathLst>
                <a:path w="1162" h="2954" extrusionOk="0">
                  <a:moveTo>
                    <a:pt x="227" y="1"/>
                  </a:moveTo>
                  <a:cubicBezTo>
                    <a:pt x="40" y="175"/>
                    <a:pt x="107" y="309"/>
                    <a:pt x="173" y="428"/>
                  </a:cubicBezTo>
                  <a:cubicBezTo>
                    <a:pt x="294" y="656"/>
                    <a:pt x="401" y="883"/>
                    <a:pt x="561" y="1070"/>
                  </a:cubicBezTo>
                  <a:cubicBezTo>
                    <a:pt x="815" y="1390"/>
                    <a:pt x="775" y="1671"/>
                    <a:pt x="547" y="1965"/>
                  </a:cubicBezTo>
                  <a:cubicBezTo>
                    <a:pt x="360" y="2206"/>
                    <a:pt x="200" y="2432"/>
                    <a:pt x="40" y="2687"/>
                  </a:cubicBezTo>
                  <a:cubicBezTo>
                    <a:pt x="0" y="2753"/>
                    <a:pt x="27" y="2860"/>
                    <a:pt x="13" y="2954"/>
                  </a:cubicBezTo>
                  <a:cubicBezTo>
                    <a:pt x="107" y="2940"/>
                    <a:pt x="227" y="2940"/>
                    <a:pt x="267" y="2887"/>
                  </a:cubicBezTo>
                  <a:cubicBezTo>
                    <a:pt x="535" y="2526"/>
                    <a:pt x="788" y="2165"/>
                    <a:pt x="1028" y="1778"/>
                  </a:cubicBezTo>
                  <a:cubicBezTo>
                    <a:pt x="1162" y="1565"/>
                    <a:pt x="1108" y="1337"/>
                    <a:pt x="975" y="1123"/>
                  </a:cubicBezTo>
                  <a:cubicBezTo>
                    <a:pt x="775" y="816"/>
                    <a:pt x="601" y="509"/>
                    <a:pt x="401" y="202"/>
                  </a:cubicBezTo>
                  <a:cubicBezTo>
                    <a:pt x="360" y="122"/>
                    <a:pt x="294" y="8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4202445" y="171268"/>
              <a:ext cx="33593" cy="85583"/>
            </a:xfrm>
            <a:custGeom>
              <a:avLst/>
              <a:gdLst/>
              <a:ahLst/>
              <a:cxnLst/>
              <a:rect l="l" t="t" r="r" b="b"/>
              <a:pathLst>
                <a:path w="1070" h="2726" extrusionOk="0">
                  <a:moveTo>
                    <a:pt x="1069" y="0"/>
                  </a:moveTo>
                  <a:lnTo>
                    <a:pt x="1069" y="0"/>
                  </a:lnTo>
                  <a:cubicBezTo>
                    <a:pt x="895" y="81"/>
                    <a:pt x="802" y="94"/>
                    <a:pt x="761" y="161"/>
                  </a:cubicBezTo>
                  <a:cubicBezTo>
                    <a:pt x="535" y="442"/>
                    <a:pt x="321" y="736"/>
                    <a:pt x="120" y="1030"/>
                  </a:cubicBezTo>
                  <a:cubicBezTo>
                    <a:pt x="54" y="1123"/>
                    <a:pt x="0" y="1256"/>
                    <a:pt x="13" y="1350"/>
                  </a:cubicBezTo>
                  <a:cubicBezTo>
                    <a:pt x="54" y="1898"/>
                    <a:pt x="321" y="2325"/>
                    <a:pt x="695" y="2726"/>
                  </a:cubicBezTo>
                  <a:cubicBezTo>
                    <a:pt x="922" y="2539"/>
                    <a:pt x="829" y="2432"/>
                    <a:pt x="761" y="2312"/>
                  </a:cubicBezTo>
                  <a:cubicBezTo>
                    <a:pt x="668" y="2138"/>
                    <a:pt x="547" y="1965"/>
                    <a:pt x="454" y="1791"/>
                  </a:cubicBezTo>
                  <a:cubicBezTo>
                    <a:pt x="294" y="1511"/>
                    <a:pt x="307" y="1243"/>
                    <a:pt x="508" y="976"/>
                  </a:cubicBezTo>
                  <a:cubicBezTo>
                    <a:pt x="668" y="789"/>
                    <a:pt x="815" y="588"/>
                    <a:pt x="948" y="375"/>
                  </a:cubicBezTo>
                  <a:cubicBezTo>
                    <a:pt x="1002" y="294"/>
                    <a:pt x="1016" y="187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5384392" y="277790"/>
              <a:ext cx="612422" cy="16828"/>
            </a:xfrm>
            <a:custGeom>
              <a:avLst/>
              <a:gdLst/>
              <a:ahLst/>
              <a:cxnLst/>
              <a:rect l="l" t="t" r="r" b="b"/>
              <a:pathLst>
                <a:path w="19507" h="536" extrusionOk="0">
                  <a:moveTo>
                    <a:pt x="81" y="1"/>
                  </a:moveTo>
                  <a:cubicBezTo>
                    <a:pt x="28" y="15"/>
                    <a:pt x="1" y="54"/>
                    <a:pt x="1" y="95"/>
                  </a:cubicBezTo>
                  <a:cubicBezTo>
                    <a:pt x="1" y="134"/>
                    <a:pt x="28" y="161"/>
                    <a:pt x="81" y="161"/>
                  </a:cubicBezTo>
                  <a:lnTo>
                    <a:pt x="108" y="161"/>
                  </a:lnTo>
                  <a:cubicBezTo>
                    <a:pt x="108" y="175"/>
                    <a:pt x="94" y="175"/>
                    <a:pt x="81" y="188"/>
                  </a:cubicBezTo>
                  <a:cubicBezTo>
                    <a:pt x="67" y="188"/>
                    <a:pt x="67" y="202"/>
                    <a:pt x="67" y="202"/>
                  </a:cubicBezTo>
                  <a:cubicBezTo>
                    <a:pt x="67" y="215"/>
                    <a:pt x="81" y="229"/>
                    <a:pt x="81" y="229"/>
                  </a:cubicBezTo>
                  <a:cubicBezTo>
                    <a:pt x="67" y="241"/>
                    <a:pt x="54" y="268"/>
                    <a:pt x="54" y="282"/>
                  </a:cubicBezTo>
                  <a:lnTo>
                    <a:pt x="54" y="309"/>
                  </a:lnTo>
                  <a:cubicBezTo>
                    <a:pt x="67" y="322"/>
                    <a:pt x="81" y="335"/>
                    <a:pt x="108" y="335"/>
                  </a:cubicBezTo>
                  <a:cubicBezTo>
                    <a:pt x="1724" y="469"/>
                    <a:pt x="3368" y="509"/>
                    <a:pt x="4998" y="509"/>
                  </a:cubicBezTo>
                  <a:cubicBezTo>
                    <a:pt x="6587" y="509"/>
                    <a:pt x="8163" y="482"/>
                    <a:pt x="9727" y="482"/>
                  </a:cubicBezTo>
                  <a:cubicBezTo>
                    <a:pt x="11678" y="482"/>
                    <a:pt x="13628" y="535"/>
                    <a:pt x="15592" y="535"/>
                  </a:cubicBezTo>
                  <a:cubicBezTo>
                    <a:pt x="16847" y="535"/>
                    <a:pt x="18103" y="509"/>
                    <a:pt x="19359" y="428"/>
                  </a:cubicBezTo>
                  <a:cubicBezTo>
                    <a:pt x="19439" y="428"/>
                    <a:pt x="19493" y="375"/>
                    <a:pt x="19507" y="309"/>
                  </a:cubicBezTo>
                  <a:lnTo>
                    <a:pt x="19507" y="282"/>
                  </a:lnTo>
                  <a:cubicBezTo>
                    <a:pt x="19507" y="255"/>
                    <a:pt x="19493" y="215"/>
                    <a:pt x="19466" y="188"/>
                  </a:cubicBezTo>
                  <a:lnTo>
                    <a:pt x="19466" y="268"/>
                  </a:lnTo>
                  <a:lnTo>
                    <a:pt x="147" y="268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5987955" y="137299"/>
              <a:ext cx="10109" cy="2543"/>
            </a:xfrm>
            <a:custGeom>
              <a:avLst/>
              <a:gdLst/>
              <a:ahLst/>
              <a:cxnLst/>
              <a:rect l="l" t="t" r="r" b="b"/>
              <a:pathLst>
                <a:path w="322" h="81" extrusionOk="0">
                  <a:moveTo>
                    <a:pt x="148" y="1"/>
                  </a:moveTo>
                  <a:cubicBezTo>
                    <a:pt x="95" y="1"/>
                    <a:pt x="41" y="28"/>
                    <a:pt x="0" y="81"/>
                  </a:cubicBezTo>
                  <a:lnTo>
                    <a:pt x="321" y="81"/>
                  </a:lnTo>
                  <a:cubicBezTo>
                    <a:pt x="282" y="28"/>
                    <a:pt x="214" y="1"/>
                    <a:pt x="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4159654" y="285795"/>
              <a:ext cx="12181" cy="848"/>
            </a:xfrm>
            <a:custGeom>
              <a:avLst/>
              <a:gdLst/>
              <a:ahLst/>
              <a:cxnLst/>
              <a:rect l="l" t="t" r="r" b="b"/>
              <a:pathLst>
                <a:path w="388" h="27" extrusionOk="0">
                  <a:moveTo>
                    <a:pt x="1" y="0"/>
                  </a:moveTo>
                  <a:lnTo>
                    <a:pt x="1" y="0"/>
                  </a:lnTo>
                  <a:cubicBezTo>
                    <a:pt x="81" y="13"/>
                    <a:pt x="214" y="13"/>
                    <a:pt x="387" y="27"/>
                  </a:cubicBezTo>
                  <a:lnTo>
                    <a:pt x="387" y="27"/>
                  </a:lnTo>
                  <a:cubicBezTo>
                    <a:pt x="214" y="13"/>
                    <a:pt x="81" y="13"/>
                    <a:pt x="1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4171804" y="278638"/>
              <a:ext cx="113273" cy="8853"/>
            </a:xfrm>
            <a:custGeom>
              <a:avLst/>
              <a:gdLst/>
              <a:ahLst/>
              <a:cxnLst/>
              <a:rect l="l" t="t" r="r" b="b"/>
              <a:pathLst>
                <a:path w="3608" h="282" extrusionOk="0">
                  <a:moveTo>
                    <a:pt x="3608" y="1"/>
                  </a:moveTo>
                  <a:lnTo>
                    <a:pt x="3608" y="188"/>
                  </a:lnTo>
                  <a:cubicBezTo>
                    <a:pt x="3421" y="241"/>
                    <a:pt x="2325" y="282"/>
                    <a:pt x="1310" y="282"/>
                  </a:cubicBezTo>
                  <a:cubicBezTo>
                    <a:pt x="816" y="282"/>
                    <a:pt x="348" y="268"/>
                    <a:pt x="0" y="255"/>
                  </a:cubicBezTo>
                  <a:lnTo>
                    <a:pt x="0" y="255"/>
                  </a:lnTo>
                  <a:cubicBezTo>
                    <a:pt x="348" y="268"/>
                    <a:pt x="816" y="282"/>
                    <a:pt x="1310" y="282"/>
                  </a:cubicBezTo>
                  <a:cubicBezTo>
                    <a:pt x="2325" y="282"/>
                    <a:pt x="3421" y="241"/>
                    <a:pt x="3608" y="188"/>
                  </a:cubicBezTo>
                  <a:lnTo>
                    <a:pt x="3608" y="1"/>
                  </a:ln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4159654" y="138555"/>
              <a:ext cx="125423" cy="148938"/>
            </a:xfrm>
            <a:custGeom>
              <a:avLst/>
              <a:gdLst/>
              <a:ahLst/>
              <a:cxnLst/>
              <a:rect l="l" t="t" r="r" b="b"/>
              <a:pathLst>
                <a:path w="3995" h="4744" extrusionOk="0">
                  <a:moveTo>
                    <a:pt x="1" y="0"/>
                  </a:moveTo>
                  <a:lnTo>
                    <a:pt x="1" y="374"/>
                  </a:lnTo>
                  <a:cubicBezTo>
                    <a:pt x="1" y="415"/>
                    <a:pt x="13" y="455"/>
                    <a:pt x="27" y="508"/>
                  </a:cubicBezTo>
                  <a:cubicBezTo>
                    <a:pt x="13" y="615"/>
                    <a:pt x="1" y="722"/>
                    <a:pt x="1" y="829"/>
                  </a:cubicBezTo>
                  <a:lnTo>
                    <a:pt x="1" y="4690"/>
                  </a:lnTo>
                  <a:cubicBezTo>
                    <a:pt x="81" y="4703"/>
                    <a:pt x="214" y="4703"/>
                    <a:pt x="387" y="4717"/>
                  </a:cubicBezTo>
                  <a:cubicBezTo>
                    <a:pt x="735" y="4730"/>
                    <a:pt x="1203" y="4744"/>
                    <a:pt x="1697" y="4744"/>
                  </a:cubicBezTo>
                  <a:cubicBezTo>
                    <a:pt x="2712" y="4744"/>
                    <a:pt x="3808" y="4703"/>
                    <a:pt x="3995" y="4650"/>
                  </a:cubicBezTo>
                  <a:lnTo>
                    <a:pt x="3995" y="4463"/>
                  </a:lnTo>
                  <a:cubicBezTo>
                    <a:pt x="3380" y="4035"/>
                    <a:pt x="2699" y="3728"/>
                    <a:pt x="2098" y="3301"/>
                  </a:cubicBezTo>
                  <a:lnTo>
                    <a:pt x="2098" y="3301"/>
                  </a:lnTo>
                  <a:cubicBezTo>
                    <a:pt x="2111" y="3314"/>
                    <a:pt x="2111" y="3340"/>
                    <a:pt x="2124" y="3354"/>
                  </a:cubicBezTo>
                  <a:cubicBezTo>
                    <a:pt x="2165" y="3408"/>
                    <a:pt x="2204" y="3474"/>
                    <a:pt x="2204" y="3541"/>
                  </a:cubicBezTo>
                  <a:cubicBezTo>
                    <a:pt x="2204" y="3595"/>
                    <a:pt x="2165" y="3675"/>
                    <a:pt x="2058" y="3768"/>
                  </a:cubicBezTo>
                  <a:cubicBezTo>
                    <a:pt x="1764" y="3447"/>
                    <a:pt x="1524" y="3114"/>
                    <a:pt x="1417" y="2713"/>
                  </a:cubicBezTo>
                  <a:cubicBezTo>
                    <a:pt x="842" y="2072"/>
                    <a:pt x="562" y="1270"/>
                    <a:pt x="227" y="481"/>
                  </a:cubicBezTo>
                  <a:lnTo>
                    <a:pt x="227" y="294"/>
                  </a:lnTo>
                  <a:cubicBezTo>
                    <a:pt x="227" y="241"/>
                    <a:pt x="188" y="214"/>
                    <a:pt x="147" y="214"/>
                  </a:cubicBezTo>
                  <a:cubicBezTo>
                    <a:pt x="134" y="214"/>
                    <a:pt x="120" y="214"/>
                    <a:pt x="120" y="228"/>
                  </a:cubicBezTo>
                  <a:cubicBezTo>
                    <a:pt x="94" y="161"/>
                    <a:pt x="54" y="94"/>
                    <a:pt x="27" y="27"/>
                  </a:cubicBezTo>
                  <a:cubicBezTo>
                    <a:pt x="27" y="14"/>
                    <a:pt x="13" y="14"/>
                    <a:pt x="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4147912" y="138555"/>
              <a:ext cx="143883" cy="151449"/>
            </a:xfrm>
            <a:custGeom>
              <a:avLst/>
              <a:gdLst/>
              <a:ahLst/>
              <a:cxnLst/>
              <a:rect l="l" t="t" r="r" b="b"/>
              <a:pathLst>
                <a:path w="4583" h="4824" extrusionOk="0">
                  <a:moveTo>
                    <a:pt x="361" y="0"/>
                  </a:moveTo>
                  <a:cubicBezTo>
                    <a:pt x="321" y="0"/>
                    <a:pt x="294" y="27"/>
                    <a:pt x="294" y="68"/>
                  </a:cubicBezTo>
                  <a:cubicBezTo>
                    <a:pt x="321" y="175"/>
                    <a:pt x="348" y="268"/>
                    <a:pt x="375" y="374"/>
                  </a:cubicBezTo>
                  <a:lnTo>
                    <a:pt x="375" y="0"/>
                  </a:lnTo>
                  <a:close/>
                  <a:moveTo>
                    <a:pt x="375" y="829"/>
                  </a:moveTo>
                  <a:cubicBezTo>
                    <a:pt x="241" y="2004"/>
                    <a:pt x="0" y="3247"/>
                    <a:pt x="241" y="4409"/>
                  </a:cubicBezTo>
                  <a:cubicBezTo>
                    <a:pt x="147" y="4516"/>
                    <a:pt x="227" y="4703"/>
                    <a:pt x="387" y="4717"/>
                  </a:cubicBezTo>
                  <a:cubicBezTo>
                    <a:pt x="909" y="4770"/>
                    <a:pt x="1429" y="4824"/>
                    <a:pt x="1951" y="4824"/>
                  </a:cubicBezTo>
                  <a:cubicBezTo>
                    <a:pt x="2218" y="4824"/>
                    <a:pt x="2472" y="4810"/>
                    <a:pt x="2726" y="4783"/>
                  </a:cubicBezTo>
                  <a:cubicBezTo>
                    <a:pt x="2753" y="4783"/>
                    <a:pt x="2779" y="4770"/>
                    <a:pt x="2806" y="4757"/>
                  </a:cubicBezTo>
                  <a:cubicBezTo>
                    <a:pt x="3340" y="4770"/>
                    <a:pt x="3875" y="4783"/>
                    <a:pt x="4409" y="4810"/>
                  </a:cubicBezTo>
                  <a:lnTo>
                    <a:pt x="4422" y="4810"/>
                  </a:lnTo>
                  <a:cubicBezTo>
                    <a:pt x="4556" y="4810"/>
                    <a:pt x="4582" y="4623"/>
                    <a:pt x="4476" y="4543"/>
                  </a:cubicBezTo>
                  <a:cubicBezTo>
                    <a:pt x="4436" y="4516"/>
                    <a:pt x="4409" y="4489"/>
                    <a:pt x="4369" y="4463"/>
                  </a:cubicBezTo>
                  <a:lnTo>
                    <a:pt x="4369" y="4650"/>
                  </a:lnTo>
                  <a:cubicBezTo>
                    <a:pt x="4182" y="4703"/>
                    <a:pt x="3086" y="4744"/>
                    <a:pt x="2071" y="4744"/>
                  </a:cubicBezTo>
                  <a:cubicBezTo>
                    <a:pt x="1577" y="4744"/>
                    <a:pt x="1109" y="4730"/>
                    <a:pt x="761" y="4717"/>
                  </a:cubicBezTo>
                  <a:cubicBezTo>
                    <a:pt x="588" y="4703"/>
                    <a:pt x="455" y="4703"/>
                    <a:pt x="375" y="4690"/>
                  </a:cubicBezTo>
                  <a:lnTo>
                    <a:pt x="375" y="8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4204109" y="223697"/>
              <a:ext cx="24771" cy="33153"/>
            </a:xfrm>
            <a:custGeom>
              <a:avLst/>
              <a:gdLst/>
              <a:ahLst/>
              <a:cxnLst/>
              <a:rect l="l" t="t" r="r" b="b"/>
              <a:pathLst>
                <a:path w="789" h="1056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402"/>
                    <a:pt x="348" y="735"/>
                    <a:pt x="642" y="1056"/>
                  </a:cubicBezTo>
                  <a:cubicBezTo>
                    <a:pt x="749" y="963"/>
                    <a:pt x="788" y="883"/>
                    <a:pt x="788" y="829"/>
                  </a:cubicBezTo>
                  <a:cubicBezTo>
                    <a:pt x="788" y="762"/>
                    <a:pt x="749" y="696"/>
                    <a:pt x="708" y="642"/>
                  </a:cubicBezTo>
                  <a:cubicBezTo>
                    <a:pt x="695" y="628"/>
                    <a:pt x="695" y="602"/>
                    <a:pt x="682" y="589"/>
                  </a:cubicBezTo>
                  <a:cubicBezTo>
                    <a:pt x="494" y="455"/>
                    <a:pt x="321" y="322"/>
                    <a:pt x="161" y="16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8473128" y="139811"/>
              <a:ext cx="6310" cy="440"/>
            </a:xfrm>
            <a:custGeom>
              <a:avLst/>
              <a:gdLst/>
              <a:ahLst/>
              <a:cxnLst/>
              <a:rect l="l" t="t" r="r" b="b"/>
              <a:pathLst>
                <a:path w="201" h="14" extrusionOk="0">
                  <a:moveTo>
                    <a:pt x="200" y="1"/>
                  </a:moveTo>
                  <a:cubicBezTo>
                    <a:pt x="120" y="1"/>
                    <a:pt x="54" y="1"/>
                    <a:pt x="0" y="14"/>
                  </a:cubicBezTo>
                  <a:lnTo>
                    <a:pt x="27" y="14"/>
                  </a:lnTo>
                  <a:cubicBezTo>
                    <a:pt x="67" y="1"/>
                    <a:pt x="134" y="1"/>
                    <a:pt x="200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8472688" y="285356"/>
              <a:ext cx="96948" cy="1287"/>
            </a:xfrm>
            <a:custGeom>
              <a:avLst/>
              <a:gdLst/>
              <a:ahLst/>
              <a:cxnLst/>
              <a:rect l="l" t="t" r="r" b="b"/>
              <a:pathLst>
                <a:path w="3088" h="41" extrusionOk="0">
                  <a:moveTo>
                    <a:pt x="0" y="0"/>
                  </a:moveTo>
                  <a:lnTo>
                    <a:pt x="0" y="0"/>
                  </a:lnTo>
                  <a:cubicBezTo>
                    <a:pt x="41" y="14"/>
                    <a:pt x="94" y="14"/>
                    <a:pt x="134" y="14"/>
                  </a:cubicBezTo>
                  <a:lnTo>
                    <a:pt x="161" y="14"/>
                  </a:lnTo>
                  <a:cubicBezTo>
                    <a:pt x="100" y="10"/>
                    <a:pt x="46" y="5"/>
                    <a:pt x="0" y="0"/>
                  </a:cubicBezTo>
                  <a:close/>
                  <a:moveTo>
                    <a:pt x="161" y="14"/>
                  </a:moveTo>
                  <a:lnTo>
                    <a:pt x="161" y="14"/>
                  </a:lnTo>
                  <a:cubicBezTo>
                    <a:pt x="208" y="18"/>
                    <a:pt x="260" y="21"/>
                    <a:pt x="316" y="23"/>
                  </a:cubicBezTo>
                  <a:lnTo>
                    <a:pt x="316" y="23"/>
                  </a:lnTo>
                  <a:cubicBezTo>
                    <a:pt x="282" y="19"/>
                    <a:pt x="248" y="14"/>
                    <a:pt x="214" y="14"/>
                  </a:cubicBezTo>
                  <a:close/>
                  <a:moveTo>
                    <a:pt x="316" y="23"/>
                  </a:moveTo>
                  <a:cubicBezTo>
                    <a:pt x="336" y="25"/>
                    <a:pt x="355" y="27"/>
                    <a:pt x="375" y="27"/>
                  </a:cubicBezTo>
                  <a:lnTo>
                    <a:pt x="404" y="27"/>
                  </a:lnTo>
                  <a:cubicBezTo>
                    <a:pt x="374" y="26"/>
                    <a:pt x="344" y="25"/>
                    <a:pt x="316" y="23"/>
                  </a:cubicBezTo>
                  <a:close/>
                  <a:moveTo>
                    <a:pt x="404" y="27"/>
                  </a:moveTo>
                  <a:cubicBezTo>
                    <a:pt x="514" y="31"/>
                    <a:pt x="636" y="35"/>
                    <a:pt x="766" y="37"/>
                  </a:cubicBezTo>
                  <a:lnTo>
                    <a:pt x="766" y="37"/>
                  </a:lnTo>
                  <a:cubicBezTo>
                    <a:pt x="661" y="27"/>
                    <a:pt x="565" y="27"/>
                    <a:pt x="469" y="27"/>
                  </a:cubicBezTo>
                  <a:close/>
                  <a:moveTo>
                    <a:pt x="766" y="37"/>
                  </a:moveTo>
                  <a:cubicBezTo>
                    <a:pt x="778" y="38"/>
                    <a:pt x="790" y="40"/>
                    <a:pt x="802" y="41"/>
                  </a:cubicBezTo>
                  <a:lnTo>
                    <a:pt x="1217" y="41"/>
                  </a:lnTo>
                  <a:cubicBezTo>
                    <a:pt x="1059" y="41"/>
                    <a:pt x="908" y="40"/>
                    <a:pt x="766" y="37"/>
                  </a:cubicBezTo>
                  <a:close/>
                  <a:moveTo>
                    <a:pt x="3087" y="27"/>
                  </a:moveTo>
                  <a:cubicBezTo>
                    <a:pt x="3020" y="27"/>
                    <a:pt x="2954" y="27"/>
                    <a:pt x="2873" y="41"/>
                  </a:cubicBezTo>
                  <a:cubicBezTo>
                    <a:pt x="2954" y="41"/>
                    <a:pt x="3020" y="27"/>
                    <a:pt x="3087" y="27"/>
                  </a:cubicBez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8469329" y="139811"/>
              <a:ext cx="140964" cy="146834"/>
            </a:xfrm>
            <a:custGeom>
              <a:avLst/>
              <a:gdLst/>
              <a:ahLst/>
              <a:cxnLst/>
              <a:rect l="l" t="t" r="r" b="b"/>
              <a:pathLst>
                <a:path w="4490" h="4677" extrusionOk="0">
                  <a:moveTo>
                    <a:pt x="321" y="1"/>
                  </a:moveTo>
                  <a:cubicBezTo>
                    <a:pt x="241" y="1"/>
                    <a:pt x="175" y="1"/>
                    <a:pt x="121" y="14"/>
                  </a:cubicBezTo>
                  <a:lnTo>
                    <a:pt x="95" y="14"/>
                  </a:lnTo>
                  <a:cubicBezTo>
                    <a:pt x="68" y="14"/>
                    <a:pt x="41" y="28"/>
                    <a:pt x="27" y="28"/>
                  </a:cubicBezTo>
                  <a:lnTo>
                    <a:pt x="1" y="28"/>
                  </a:lnTo>
                  <a:lnTo>
                    <a:pt x="1" y="4436"/>
                  </a:lnTo>
                  <a:cubicBezTo>
                    <a:pt x="27" y="4517"/>
                    <a:pt x="54" y="4570"/>
                    <a:pt x="95" y="4624"/>
                  </a:cubicBezTo>
                  <a:lnTo>
                    <a:pt x="107" y="4636"/>
                  </a:lnTo>
                  <a:cubicBezTo>
                    <a:pt x="348" y="4663"/>
                    <a:pt x="802" y="4677"/>
                    <a:pt x="1324" y="4677"/>
                  </a:cubicBezTo>
                  <a:lnTo>
                    <a:pt x="2980" y="4677"/>
                  </a:lnTo>
                  <a:cubicBezTo>
                    <a:pt x="3061" y="4663"/>
                    <a:pt x="3127" y="4663"/>
                    <a:pt x="3194" y="4663"/>
                  </a:cubicBezTo>
                  <a:lnTo>
                    <a:pt x="3568" y="4663"/>
                  </a:lnTo>
                  <a:cubicBezTo>
                    <a:pt x="3595" y="4663"/>
                    <a:pt x="3608" y="4650"/>
                    <a:pt x="3622" y="4650"/>
                  </a:cubicBezTo>
                  <a:lnTo>
                    <a:pt x="3889" y="4650"/>
                  </a:lnTo>
                  <a:cubicBezTo>
                    <a:pt x="3942" y="4650"/>
                    <a:pt x="3982" y="4636"/>
                    <a:pt x="4022" y="4636"/>
                  </a:cubicBezTo>
                  <a:cubicBezTo>
                    <a:pt x="4263" y="4624"/>
                    <a:pt x="4436" y="4610"/>
                    <a:pt x="4490" y="4597"/>
                  </a:cubicBezTo>
                  <a:lnTo>
                    <a:pt x="4490" y="4490"/>
                  </a:lnTo>
                  <a:lnTo>
                    <a:pt x="4356" y="4490"/>
                  </a:lnTo>
                  <a:cubicBezTo>
                    <a:pt x="3702" y="4223"/>
                    <a:pt x="3100" y="3808"/>
                    <a:pt x="2566" y="3314"/>
                  </a:cubicBezTo>
                  <a:cubicBezTo>
                    <a:pt x="2432" y="3528"/>
                    <a:pt x="2286" y="3742"/>
                    <a:pt x="2125" y="3942"/>
                  </a:cubicBezTo>
                  <a:cubicBezTo>
                    <a:pt x="2085" y="3995"/>
                    <a:pt x="1965" y="3995"/>
                    <a:pt x="1871" y="4009"/>
                  </a:cubicBezTo>
                  <a:lnTo>
                    <a:pt x="1871" y="3968"/>
                  </a:lnTo>
                  <a:lnTo>
                    <a:pt x="1871" y="3861"/>
                  </a:lnTo>
                  <a:cubicBezTo>
                    <a:pt x="1871" y="3808"/>
                    <a:pt x="1871" y="3768"/>
                    <a:pt x="1898" y="3742"/>
                  </a:cubicBezTo>
                  <a:cubicBezTo>
                    <a:pt x="2031" y="3514"/>
                    <a:pt x="2192" y="3300"/>
                    <a:pt x="2339" y="3100"/>
                  </a:cubicBezTo>
                  <a:cubicBezTo>
                    <a:pt x="1470" y="2205"/>
                    <a:pt x="775" y="1083"/>
                    <a:pt x="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8464306" y="135196"/>
              <a:ext cx="155217" cy="159863"/>
            </a:xfrm>
            <a:custGeom>
              <a:avLst/>
              <a:gdLst/>
              <a:ahLst/>
              <a:cxnLst/>
              <a:rect l="l" t="t" r="r" b="b"/>
              <a:pathLst>
                <a:path w="4944" h="5092" extrusionOk="0">
                  <a:moveTo>
                    <a:pt x="308" y="0"/>
                  </a:moveTo>
                  <a:cubicBezTo>
                    <a:pt x="241" y="0"/>
                    <a:pt x="161" y="54"/>
                    <a:pt x="148" y="161"/>
                  </a:cubicBezTo>
                  <a:cubicBezTo>
                    <a:pt x="54" y="1056"/>
                    <a:pt x="121" y="1938"/>
                    <a:pt x="134" y="2820"/>
                  </a:cubicBezTo>
                  <a:cubicBezTo>
                    <a:pt x="148" y="3221"/>
                    <a:pt x="0" y="4115"/>
                    <a:pt x="161" y="4583"/>
                  </a:cubicBezTo>
                  <a:lnTo>
                    <a:pt x="161" y="175"/>
                  </a:lnTo>
                  <a:lnTo>
                    <a:pt x="187" y="175"/>
                  </a:lnTo>
                  <a:cubicBezTo>
                    <a:pt x="201" y="175"/>
                    <a:pt x="228" y="161"/>
                    <a:pt x="255" y="161"/>
                  </a:cubicBezTo>
                  <a:lnTo>
                    <a:pt x="308" y="161"/>
                  </a:lnTo>
                  <a:cubicBezTo>
                    <a:pt x="348" y="148"/>
                    <a:pt x="415" y="148"/>
                    <a:pt x="481" y="148"/>
                  </a:cubicBezTo>
                  <a:cubicBezTo>
                    <a:pt x="481" y="134"/>
                    <a:pt x="468" y="121"/>
                    <a:pt x="468" y="121"/>
                  </a:cubicBezTo>
                  <a:cubicBezTo>
                    <a:pt x="442" y="41"/>
                    <a:pt x="374" y="0"/>
                    <a:pt x="308" y="0"/>
                  </a:cubicBezTo>
                  <a:close/>
                  <a:moveTo>
                    <a:pt x="4650" y="4637"/>
                  </a:moveTo>
                  <a:lnTo>
                    <a:pt x="4650" y="4744"/>
                  </a:lnTo>
                  <a:cubicBezTo>
                    <a:pt x="4596" y="4757"/>
                    <a:pt x="4423" y="4771"/>
                    <a:pt x="4182" y="4783"/>
                  </a:cubicBezTo>
                  <a:cubicBezTo>
                    <a:pt x="4142" y="4783"/>
                    <a:pt x="4102" y="4797"/>
                    <a:pt x="4049" y="4797"/>
                  </a:cubicBezTo>
                  <a:lnTo>
                    <a:pt x="3782" y="4797"/>
                  </a:lnTo>
                  <a:cubicBezTo>
                    <a:pt x="3768" y="4797"/>
                    <a:pt x="3755" y="4810"/>
                    <a:pt x="3728" y="4810"/>
                  </a:cubicBezTo>
                  <a:lnTo>
                    <a:pt x="3354" y="4810"/>
                  </a:lnTo>
                  <a:cubicBezTo>
                    <a:pt x="3287" y="4810"/>
                    <a:pt x="3221" y="4824"/>
                    <a:pt x="3140" y="4824"/>
                  </a:cubicBezTo>
                  <a:lnTo>
                    <a:pt x="1069" y="4824"/>
                  </a:lnTo>
                  <a:cubicBezTo>
                    <a:pt x="949" y="4810"/>
                    <a:pt x="842" y="4810"/>
                    <a:pt x="736" y="4810"/>
                  </a:cubicBezTo>
                  <a:lnTo>
                    <a:pt x="642" y="4810"/>
                  </a:lnTo>
                  <a:cubicBezTo>
                    <a:pt x="588" y="4810"/>
                    <a:pt x="535" y="4797"/>
                    <a:pt x="481" y="4797"/>
                  </a:cubicBezTo>
                  <a:lnTo>
                    <a:pt x="401" y="4797"/>
                  </a:lnTo>
                  <a:cubicBezTo>
                    <a:pt x="361" y="4797"/>
                    <a:pt x="308" y="4797"/>
                    <a:pt x="267" y="4783"/>
                  </a:cubicBezTo>
                  <a:lnTo>
                    <a:pt x="267" y="4783"/>
                  </a:lnTo>
                  <a:cubicBezTo>
                    <a:pt x="468" y="4997"/>
                    <a:pt x="909" y="5011"/>
                    <a:pt x="1270" y="5011"/>
                  </a:cubicBezTo>
                  <a:lnTo>
                    <a:pt x="1591" y="5011"/>
                  </a:lnTo>
                  <a:cubicBezTo>
                    <a:pt x="2218" y="5064"/>
                    <a:pt x="2859" y="5091"/>
                    <a:pt x="3488" y="5091"/>
                  </a:cubicBezTo>
                  <a:cubicBezTo>
                    <a:pt x="3862" y="5091"/>
                    <a:pt x="4249" y="5091"/>
                    <a:pt x="4610" y="5051"/>
                  </a:cubicBezTo>
                  <a:cubicBezTo>
                    <a:pt x="4717" y="5051"/>
                    <a:pt x="4783" y="4984"/>
                    <a:pt x="4810" y="4917"/>
                  </a:cubicBezTo>
                  <a:lnTo>
                    <a:pt x="4850" y="4917"/>
                  </a:lnTo>
                  <a:cubicBezTo>
                    <a:pt x="4931" y="4917"/>
                    <a:pt x="4943" y="4783"/>
                    <a:pt x="4863" y="4757"/>
                  </a:cubicBezTo>
                  <a:cubicBezTo>
                    <a:pt x="4837" y="4757"/>
                    <a:pt x="4810" y="4744"/>
                    <a:pt x="4783" y="4730"/>
                  </a:cubicBezTo>
                  <a:cubicBezTo>
                    <a:pt x="4756" y="4690"/>
                    <a:pt x="4717" y="4650"/>
                    <a:pt x="4650" y="4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8528037" y="237134"/>
              <a:ext cx="21851" cy="28538"/>
            </a:xfrm>
            <a:custGeom>
              <a:avLst/>
              <a:gdLst/>
              <a:ahLst/>
              <a:cxnLst/>
              <a:rect l="l" t="t" r="r" b="b"/>
              <a:pathLst>
                <a:path w="696" h="909" extrusionOk="0">
                  <a:moveTo>
                    <a:pt x="469" y="0"/>
                  </a:moveTo>
                  <a:cubicBezTo>
                    <a:pt x="322" y="200"/>
                    <a:pt x="161" y="414"/>
                    <a:pt x="28" y="642"/>
                  </a:cubicBezTo>
                  <a:cubicBezTo>
                    <a:pt x="1" y="668"/>
                    <a:pt x="1" y="708"/>
                    <a:pt x="1" y="761"/>
                  </a:cubicBezTo>
                  <a:lnTo>
                    <a:pt x="1" y="868"/>
                  </a:lnTo>
                  <a:lnTo>
                    <a:pt x="1" y="909"/>
                  </a:lnTo>
                  <a:cubicBezTo>
                    <a:pt x="95" y="895"/>
                    <a:pt x="215" y="895"/>
                    <a:pt x="255" y="842"/>
                  </a:cubicBezTo>
                  <a:cubicBezTo>
                    <a:pt x="416" y="642"/>
                    <a:pt x="562" y="428"/>
                    <a:pt x="696" y="214"/>
                  </a:cubicBezTo>
                  <a:cubicBezTo>
                    <a:pt x="629" y="147"/>
                    <a:pt x="549" y="81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4208724" y="138555"/>
              <a:ext cx="44079" cy="879"/>
            </a:xfrm>
            <a:custGeom>
              <a:avLst/>
              <a:gdLst/>
              <a:ahLst/>
              <a:cxnLst/>
              <a:rect l="l" t="t" r="r" b="b"/>
              <a:pathLst>
                <a:path w="1404" h="28" extrusionOk="0">
                  <a:moveTo>
                    <a:pt x="0" y="0"/>
                  </a:moveTo>
                  <a:cubicBezTo>
                    <a:pt x="214" y="0"/>
                    <a:pt x="428" y="14"/>
                    <a:pt x="629" y="14"/>
                  </a:cubicBezTo>
                  <a:cubicBezTo>
                    <a:pt x="896" y="14"/>
                    <a:pt x="1149" y="14"/>
                    <a:pt x="1403" y="27"/>
                  </a:cubicBezTo>
                  <a:lnTo>
                    <a:pt x="1403" y="14"/>
                  </a:lnTo>
                  <a:lnTo>
                    <a:pt x="641" y="14"/>
                  </a:lnTo>
                  <a:cubicBezTo>
                    <a:pt x="428" y="0"/>
                    <a:pt x="214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4285044" y="168757"/>
              <a:ext cx="31" cy="65898"/>
            </a:xfrm>
            <a:custGeom>
              <a:avLst/>
              <a:gdLst/>
              <a:ahLst/>
              <a:cxnLst/>
              <a:rect l="l" t="t" r="r" b="b"/>
              <a:pathLst>
                <a:path w="1" h="2099" extrusionOk="0">
                  <a:moveTo>
                    <a:pt x="1" y="0"/>
                  </a:moveTo>
                  <a:lnTo>
                    <a:pt x="1" y="2098"/>
                  </a:lnTo>
                  <a:lnTo>
                    <a:pt x="1" y="20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4198238" y="138555"/>
              <a:ext cx="86839" cy="96948"/>
            </a:xfrm>
            <a:custGeom>
              <a:avLst/>
              <a:gdLst/>
              <a:ahLst/>
              <a:cxnLst/>
              <a:rect l="l" t="t" r="r" b="b"/>
              <a:pathLst>
                <a:path w="2766" h="3088" extrusionOk="0">
                  <a:moveTo>
                    <a:pt x="334" y="0"/>
                  </a:moveTo>
                  <a:cubicBezTo>
                    <a:pt x="268" y="14"/>
                    <a:pt x="214" y="41"/>
                    <a:pt x="147" y="68"/>
                  </a:cubicBezTo>
                  <a:cubicBezTo>
                    <a:pt x="67" y="94"/>
                    <a:pt x="1" y="228"/>
                    <a:pt x="94" y="294"/>
                  </a:cubicBezTo>
                  <a:cubicBezTo>
                    <a:pt x="695" y="789"/>
                    <a:pt x="1617" y="321"/>
                    <a:pt x="1764" y="1336"/>
                  </a:cubicBezTo>
                  <a:cubicBezTo>
                    <a:pt x="1857" y="1924"/>
                    <a:pt x="1830" y="2779"/>
                    <a:pt x="2498" y="3060"/>
                  </a:cubicBezTo>
                  <a:cubicBezTo>
                    <a:pt x="2539" y="3073"/>
                    <a:pt x="2592" y="3087"/>
                    <a:pt x="2632" y="3087"/>
                  </a:cubicBezTo>
                  <a:cubicBezTo>
                    <a:pt x="2673" y="3087"/>
                    <a:pt x="2726" y="3073"/>
                    <a:pt x="2766" y="3060"/>
                  </a:cubicBezTo>
                  <a:lnTo>
                    <a:pt x="2766" y="962"/>
                  </a:lnTo>
                  <a:cubicBezTo>
                    <a:pt x="2699" y="789"/>
                    <a:pt x="2619" y="629"/>
                    <a:pt x="2498" y="481"/>
                  </a:cubicBezTo>
                  <a:cubicBezTo>
                    <a:pt x="2311" y="268"/>
                    <a:pt x="2044" y="107"/>
                    <a:pt x="1737" y="27"/>
                  </a:cubicBezTo>
                  <a:cubicBezTo>
                    <a:pt x="1483" y="14"/>
                    <a:pt x="1230" y="14"/>
                    <a:pt x="963" y="14"/>
                  </a:cubicBezTo>
                  <a:cubicBezTo>
                    <a:pt x="762" y="14"/>
                    <a:pt x="548" y="0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4208724" y="136043"/>
              <a:ext cx="82663" cy="98612"/>
            </a:xfrm>
            <a:custGeom>
              <a:avLst/>
              <a:gdLst/>
              <a:ahLst/>
              <a:cxnLst/>
              <a:rect l="l" t="t" r="r" b="b"/>
              <a:pathLst>
                <a:path w="2633" h="3141" extrusionOk="0">
                  <a:moveTo>
                    <a:pt x="668" y="0"/>
                  </a:moveTo>
                  <a:cubicBezTo>
                    <a:pt x="428" y="0"/>
                    <a:pt x="201" y="27"/>
                    <a:pt x="0" y="80"/>
                  </a:cubicBezTo>
                  <a:lnTo>
                    <a:pt x="14" y="80"/>
                  </a:lnTo>
                  <a:cubicBezTo>
                    <a:pt x="214" y="80"/>
                    <a:pt x="428" y="80"/>
                    <a:pt x="641" y="94"/>
                  </a:cubicBezTo>
                  <a:lnTo>
                    <a:pt x="1403" y="94"/>
                  </a:lnTo>
                  <a:cubicBezTo>
                    <a:pt x="1163" y="27"/>
                    <a:pt x="909" y="0"/>
                    <a:pt x="668" y="0"/>
                  </a:cubicBezTo>
                  <a:close/>
                  <a:moveTo>
                    <a:pt x="2432" y="1042"/>
                  </a:moveTo>
                  <a:lnTo>
                    <a:pt x="2432" y="3140"/>
                  </a:lnTo>
                  <a:cubicBezTo>
                    <a:pt x="2499" y="3100"/>
                    <a:pt x="2552" y="3020"/>
                    <a:pt x="2565" y="2913"/>
                  </a:cubicBezTo>
                  <a:cubicBezTo>
                    <a:pt x="2606" y="2352"/>
                    <a:pt x="2633" y="1617"/>
                    <a:pt x="2432" y="1042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8564110" y="147785"/>
              <a:ext cx="46182" cy="69666"/>
            </a:xfrm>
            <a:custGeom>
              <a:avLst/>
              <a:gdLst/>
              <a:ahLst/>
              <a:cxnLst/>
              <a:rect l="l" t="t" r="r" b="b"/>
              <a:pathLst>
                <a:path w="1471" h="2219" extrusionOk="0">
                  <a:moveTo>
                    <a:pt x="402" y="0"/>
                  </a:moveTo>
                  <a:cubicBezTo>
                    <a:pt x="335" y="0"/>
                    <a:pt x="268" y="14"/>
                    <a:pt x="202" y="41"/>
                  </a:cubicBezTo>
                  <a:cubicBezTo>
                    <a:pt x="28" y="94"/>
                    <a:pt x="1" y="308"/>
                    <a:pt x="148" y="415"/>
                  </a:cubicBezTo>
                  <a:cubicBezTo>
                    <a:pt x="402" y="588"/>
                    <a:pt x="576" y="762"/>
                    <a:pt x="603" y="1083"/>
                  </a:cubicBezTo>
                  <a:cubicBezTo>
                    <a:pt x="642" y="1404"/>
                    <a:pt x="576" y="1698"/>
                    <a:pt x="656" y="2018"/>
                  </a:cubicBezTo>
                  <a:cubicBezTo>
                    <a:pt x="696" y="2152"/>
                    <a:pt x="790" y="2218"/>
                    <a:pt x="909" y="2218"/>
                  </a:cubicBezTo>
                  <a:cubicBezTo>
                    <a:pt x="1003" y="2218"/>
                    <a:pt x="1096" y="2178"/>
                    <a:pt x="1150" y="2084"/>
                  </a:cubicBezTo>
                  <a:cubicBezTo>
                    <a:pt x="1458" y="1657"/>
                    <a:pt x="1471" y="1056"/>
                    <a:pt x="1230" y="588"/>
                  </a:cubicBezTo>
                  <a:cubicBezTo>
                    <a:pt x="1084" y="294"/>
                    <a:pt x="749" y="0"/>
                    <a:pt x="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6031563" y="143578"/>
              <a:ext cx="2574" cy="31"/>
            </a:xfrm>
            <a:custGeom>
              <a:avLst/>
              <a:gdLst/>
              <a:ahLst/>
              <a:cxnLst/>
              <a:rect l="l" t="t" r="r" b="b"/>
              <a:pathLst>
                <a:path w="82" h="1" extrusionOk="0">
                  <a:moveTo>
                    <a:pt x="1" y="1"/>
                  </a:moveTo>
                  <a:lnTo>
                    <a:pt x="81" y="1"/>
                  </a:lnTo>
                  <a:lnTo>
                    <a:pt x="8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6018597" y="143578"/>
              <a:ext cx="35665" cy="33185"/>
            </a:xfrm>
            <a:custGeom>
              <a:avLst/>
              <a:gdLst/>
              <a:ahLst/>
              <a:cxnLst/>
              <a:rect l="l" t="t" r="r" b="b"/>
              <a:pathLst>
                <a:path w="1136" h="1057" extrusionOk="0">
                  <a:moveTo>
                    <a:pt x="414" y="1057"/>
                  </a:moveTo>
                  <a:lnTo>
                    <a:pt x="414" y="1057"/>
                  </a:lnTo>
                  <a:lnTo>
                    <a:pt x="414" y="1057"/>
                  </a:lnTo>
                  <a:lnTo>
                    <a:pt x="414" y="1057"/>
                  </a:lnTo>
                  <a:close/>
                  <a:moveTo>
                    <a:pt x="615" y="1016"/>
                  </a:moveTo>
                  <a:lnTo>
                    <a:pt x="615" y="1030"/>
                  </a:lnTo>
                  <a:lnTo>
                    <a:pt x="615" y="1016"/>
                  </a:lnTo>
                  <a:close/>
                  <a:moveTo>
                    <a:pt x="0" y="535"/>
                  </a:moveTo>
                  <a:cubicBezTo>
                    <a:pt x="0" y="789"/>
                    <a:pt x="134" y="1057"/>
                    <a:pt x="414" y="1057"/>
                  </a:cubicBezTo>
                  <a:cubicBezTo>
                    <a:pt x="134" y="1057"/>
                    <a:pt x="0" y="789"/>
                    <a:pt x="0" y="535"/>
                  </a:cubicBezTo>
                  <a:close/>
                  <a:moveTo>
                    <a:pt x="494" y="1"/>
                  </a:moveTo>
                  <a:cubicBezTo>
                    <a:pt x="535" y="1"/>
                    <a:pt x="574" y="15"/>
                    <a:pt x="615" y="27"/>
                  </a:cubicBezTo>
                  <a:cubicBezTo>
                    <a:pt x="775" y="95"/>
                    <a:pt x="948" y="134"/>
                    <a:pt x="1135" y="175"/>
                  </a:cubicBezTo>
                  <a:lnTo>
                    <a:pt x="1135" y="175"/>
                  </a:lnTo>
                  <a:cubicBezTo>
                    <a:pt x="948" y="134"/>
                    <a:pt x="775" y="95"/>
                    <a:pt x="615" y="27"/>
                  </a:cubicBezTo>
                  <a:cubicBezTo>
                    <a:pt x="574" y="15"/>
                    <a:pt x="535" y="1"/>
                    <a:pt x="494" y="1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6018597" y="141914"/>
              <a:ext cx="2357262" cy="36544"/>
            </a:xfrm>
            <a:custGeom>
              <a:avLst/>
              <a:gdLst/>
              <a:ahLst/>
              <a:cxnLst/>
              <a:rect l="l" t="t" r="r" b="b"/>
              <a:pathLst>
                <a:path w="75084" h="1164" extrusionOk="0">
                  <a:moveTo>
                    <a:pt x="71290" y="0"/>
                  </a:moveTo>
                  <a:cubicBezTo>
                    <a:pt x="70381" y="0"/>
                    <a:pt x="69459" y="41"/>
                    <a:pt x="68550" y="94"/>
                  </a:cubicBezTo>
                  <a:cubicBezTo>
                    <a:pt x="67642" y="134"/>
                    <a:pt x="66747" y="174"/>
                    <a:pt x="65892" y="174"/>
                  </a:cubicBezTo>
                  <a:lnTo>
                    <a:pt x="65851" y="174"/>
                  </a:lnTo>
                  <a:cubicBezTo>
                    <a:pt x="62859" y="174"/>
                    <a:pt x="59880" y="174"/>
                    <a:pt x="56900" y="161"/>
                  </a:cubicBezTo>
                  <a:cubicBezTo>
                    <a:pt x="51543" y="148"/>
                    <a:pt x="46199" y="134"/>
                    <a:pt x="40841" y="134"/>
                  </a:cubicBezTo>
                  <a:lnTo>
                    <a:pt x="38317" y="134"/>
                  </a:lnTo>
                  <a:cubicBezTo>
                    <a:pt x="33761" y="134"/>
                    <a:pt x="29205" y="161"/>
                    <a:pt x="24649" y="161"/>
                  </a:cubicBezTo>
                  <a:cubicBezTo>
                    <a:pt x="23006" y="161"/>
                    <a:pt x="21376" y="161"/>
                    <a:pt x="19746" y="148"/>
                  </a:cubicBezTo>
                  <a:cubicBezTo>
                    <a:pt x="16767" y="134"/>
                    <a:pt x="13788" y="68"/>
                    <a:pt x="10795" y="68"/>
                  </a:cubicBezTo>
                  <a:lnTo>
                    <a:pt x="10662" y="68"/>
                  </a:lnTo>
                  <a:cubicBezTo>
                    <a:pt x="9098" y="68"/>
                    <a:pt x="7548" y="161"/>
                    <a:pt x="5986" y="214"/>
                  </a:cubicBezTo>
                  <a:cubicBezTo>
                    <a:pt x="5024" y="241"/>
                    <a:pt x="3861" y="388"/>
                    <a:pt x="2765" y="388"/>
                  </a:cubicBezTo>
                  <a:cubicBezTo>
                    <a:pt x="2191" y="388"/>
                    <a:pt x="1630" y="348"/>
                    <a:pt x="1135" y="228"/>
                  </a:cubicBezTo>
                  <a:cubicBezTo>
                    <a:pt x="948" y="187"/>
                    <a:pt x="775" y="148"/>
                    <a:pt x="615" y="80"/>
                  </a:cubicBezTo>
                  <a:cubicBezTo>
                    <a:pt x="574" y="68"/>
                    <a:pt x="535" y="54"/>
                    <a:pt x="494" y="54"/>
                  </a:cubicBezTo>
                  <a:lnTo>
                    <a:pt x="414" y="54"/>
                  </a:lnTo>
                  <a:cubicBezTo>
                    <a:pt x="134" y="54"/>
                    <a:pt x="0" y="308"/>
                    <a:pt x="0" y="575"/>
                  </a:cubicBezTo>
                  <a:lnTo>
                    <a:pt x="0" y="588"/>
                  </a:lnTo>
                  <a:cubicBezTo>
                    <a:pt x="0" y="842"/>
                    <a:pt x="134" y="1110"/>
                    <a:pt x="414" y="1110"/>
                  </a:cubicBezTo>
                  <a:cubicBezTo>
                    <a:pt x="467" y="1110"/>
                    <a:pt x="535" y="1096"/>
                    <a:pt x="615" y="1083"/>
                  </a:cubicBezTo>
                  <a:lnTo>
                    <a:pt x="615" y="1069"/>
                  </a:lnTo>
                  <a:cubicBezTo>
                    <a:pt x="775" y="1016"/>
                    <a:pt x="948" y="962"/>
                    <a:pt x="1135" y="923"/>
                  </a:cubicBezTo>
                  <a:cubicBezTo>
                    <a:pt x="1643" y="816"/>
                    <a:pt x="2204" y="775"/>
                    <a:pt x="2779" y="775"/>
                  </a:cubicBezTo>
                  <a:cubicBezTo>
                    <a:pt x="3888" y="775"/>
                    <a:pt x="5050" y="923"/>
                    <a:pt x="5986" y="949"/>
                  </a:cubicBezTo>
                  <a:cubicBezTo>
                    <a:pt x="7548" y="1003"/>
                    <a:pt x="9085" y="1096"/>
                    <a:pt x="10662" y="1096"/>
                  </a:cubicBezTo>
                  <a:lnTo>
                    <a:pt x="10795" y="1096"/>
                  </a:lnTo>
                  <a:cubicBezTo>
                    <a:pt x="13788" y="1083"/>
                    <a:pt x="16767" y="1029"/>
                    <a:pt x="19746" y="1016"/>
                  </a:cubicBezTo>
                  <a:cubicBezTo>
                    <a:pt x="21416" y="1003"/>
                    <a:pt x="23099" y="1003"/>
                    <a:pt x="24770" y="1003"/>
                  </a:cubicBezTo>
                  <a:cubicBezTo>
                    <a:pt x="29286" y="1003"/>
                    <a:pt x="33801" y="1016"/>
                    <a:pt x="38317" y="1029"/>
                  </a:cubicBezTo>
                  <a:lnTo>
                    <a:pt x="40841" y="1029"/>
                  </a:lnTo>
                  <a:cubicBezTo>
                    <a:pt x="46199" y="1029"/>
                    <a:pt x="51543" y="1016"/>
                    <a:pt x="56900" y="1003"/>
                  </a:cubicBezTo>
                  <a:cubicBezTo>
                    <a:pt x="59880" y="989"/>
                    <a:pt x="62859" y="989"/>
                    <a:pt x="65851" y="976"/>
                  </a:cubicBezTo>
                  <a:lnTo>
                    <a:pt x="65892" y="976"/>
                  </a:lnTo>
                  <a:cubicBezTo>
                    <a:pt x="66747" y="976"/>
                    <a:pt x="67642" y="1029"/>
                    <a:pt x="68550" y="1069"/>
                  </a:cubicBezTo>
                  <a:cubicBezTo>
                    <a:pt x="69459" y="1110"/>
                    <a:pt x="70381" y="1163"/>
                    <a:pt x="71302" y="1163"/>
                  </a:cubicBezTo>
                  <a:cubicBezTo>
                    <a:pt x="72519" y="1163"/>
                    <a:pt x="73734" y="1083"/>
                    <a:pt x="74856" y="802"/>
                  </a:cubicBezTo>
                  <a:cubicBezTo>
                    <a:pt x="75084" y="748"/>
                    <a:pt x="75084" y="401"/>
                    <a:pt x="74856" y="348"/>
                  </a:cubicBezTo>
                  <a:cubicBezTo>
                    <a:pt x="73734" y="80"/>
                    <a:pt x="72519" y="0"/>
                    <a:pt x="71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4920598" y="196447"/>
              <a:ext cx="161402" cy="2983"/>
            </a:xfrm>
            <a:custGeom>
              <a:avLst/>
              <a:gdLst/>
              <a:ahLst/>
              <a:cxnLst/>
              <a:rect l="l" t="t" r="r" b="b"/>
              <a:pathLst>
                <a:path w="5141" h="95" extrusionOk="0">
                  <a:moveTo>
                    <a:pt x="0" y="0"/>
                  </a:moveTo>
                  <a:cubicBezTo>
                    <a:pt x="1709" y="54"/>
                    <a:pt x="3419" y="94"/>
                    <a:pt x="5141" y="94"/>
                  </a:cubicBezTo>
                  <a:cubicBezTo>
                    <a:pt x="3431" y="94"/>
                    <a:pt x="1709" y="54"/>
                    <a:pt x="0" y="0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4336657" y="158679"/>
              <a:ext cx="963889" cy="40751"/>
            </a:xfrm>
            <a:custGeom>
              <a:avLst/>
              <a:gdLst/>
              <a:ahLst/>
              <a:cxnLst/>
              <a:rect l="l" t="t" r="r" b="b"/>
              <a:pathLst>
                <a:path w="30702" h="1298" extrusionOk="0">
                  <a:moveTo>
                    <a:pt x="23541" y="1"/>
                  </a:moveTo>
                  <a:cubicBezTo>
                    <a:pt x="20641" y="15"/>
                    <a:pt x="17743" y="134"/>
                    <a:pt x="14910" y="161"/>
                  </a:cubicBezTo>
                  <a:cubicBezTo>
                    <a:pt x="12385" y="175"/>
                    <a:pt x="9860" y="188"/>
                    <a:pt x="7335" y="241"/>
                  </a:cubicBezTo>
                  <a:cubicBezTo>
                    <a:pt x="6239" y="268"/>
                    <a:pt x="5131" y="255"/>
                    <a:pt x="4021" y="282"/>
                  </a:cubicBezTo>
                  <a:cubicBezTo>
                    <a:pt x="4115" y="375"/>
                    <a:pt x="4222" y="469"/>
                    <a:pt x="4342" y="549"/>
                  </a:cubicBezTo>
                  <a:cubicBezTo>
                    <a:pt x="4289" y="562"/>
                    <a:pt x="4235" y="576"/>
                    <a:pt x="4182" y="576"/>
                  </a:cubicBezTo>
                  <a:cubicBezTo>
                    <a:pt x="3982" y="576"/>
                    <a:pt x="3795" y="469"/>
                    <a:pt x="3634" y="282"/>
                  </a:cubicBezTo>
                  <a:cubicBezTo>
                    <a:pt x="3394" y="282"/>
                    <a:pt x="3140" y="295"/>
                    <a:pt x="2899" y="308"/>
                  </a:cubicBezTo>
                  <a:lnTo>
                    <a:pt x="2899" y="348"/>
                  </a:lnTo>
                  <a:cubicBezTo>
                    <a:pt x="2886" y="335"/>
                    <a:pt x="2872" y="321"/>
                    <a:pt x="2846" y="308"/>
                  </a:cubicBezTo>
                  <a:cubicBezTo>
                    <a:pt x="2578" y="321"/>
                    <a:pt x="2298" y="335"/>
                    <a:pt x="2031" y="348"/>
                  </a:cubicBezTo>
                  <a:cubicBezTo>
                    <a:pt x="2044" y="375"/>
                    <a:pt x="2044" y="415"/>
                    <a:pt x="2058" y="442"/>
                  </a:cubicBezTo>
                  <a:cubicBezTo>
                    <a:pt x="1978" y="428"/>
                    <a:pt x="1910" y="401"/>
                    <a:pt x="1857" y="362"/>
                  </a:cubicBezTo>
                  <a:cubicBezTo>
                    <a:pt x="1256" y="401"/>
                    <a:pt x="668" y="455"/>
                    <a:pt x="81" y="549"/>
                  </a:cubicBezTo>
                  <a:cubicBezTo>
                    <a:pt x="27" y="549"/>
                    <a:pt x="0" y="602"/>
                    <a:pt x="0" y="656"/>
                  </a:cubicBezTo>
                  <a:cubicBezTo>
                    <a:pt x="0" y="695"/>
                    <a:pt x="27" y="749"/>
                    <a:pt x="81" y="749"/>
                  </a:cubicBezTo>
                  <a:cubicBezTo>
                    <a:pt x="2352" y="1096"/>
                    <a:pt x="4703" y="1003"/>
                    <a:pt x="6987" y="1057"/>
                  </a:cubicBezTo>
                  <a:cubicBezTo>
                    <a:pt x="9633" y="1110"/>
                    <a:pt x="12265" y="1137"/>
                    <a:pt x="14910" y="1150"/>
                  </a:cubicBezTo>
                  <a:lnTo>
                    <a:pt x="15177" y="1150"/>
                  </a:lnTo>
                  <a:cubicBezTo>
                    <a:pt x="16313" y="1150"/>
                    <a:pt x="17449" y="1176"/>
                    <a:pt x="18598" y="1203"/>
                  </a:cubicBezTo>
                  <a:cubicBezTo>
                    <a:pt x="20308" y="1256"/>
                    <a:pt x="22031" y="1297"/>
                    <a:pt x="23741" y="1297"/>
                  </a:cubicBezTo>
                  <a:cubicBezTo>
                    <a:pt x="25985" y="1297"/>
                    <a:pt x="28217" y="1217"/>
                    <a:pt x="30394" y="963"/>
                  </a:cubicBezTo>
                  <a:cubicBezTo>
                    <a:pt x="30595" y="936"/>
                    <a:pt x="30702" y="789"/>
                    <a:pt x="30702" y="656"/>
                  </a:cubicBezTo>
                  <a:cubicBezTo>
                    <a:pt x="30702" y="508"/>
                    <a:pt x="30595" y="362"/>
                    <a:pt x="30394" y="348"/>
                  </a:cubicBezTo>
                  <a:cubicBezTo>
                    <a:pt x="28297" y="95"/>
                    <a:pt x="26172" y="15"/>
                    <a:pt x="24022" y="1"/>
                  </a:cubicBezTo>
                  <a:cubicBezTo>
                    <a:pt x="23928" y="27"/>
                    <a:pt x="23848" y="41"/>
                    <a:pt x="23767" y="41"/>
                  </a:cubicBezTo>
                  <a:cubicBezTo>
                    <a:pt x="23687" y="41"/>
                    <a:pt x="23607" y="27"/>
                    <a:pt x="23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4450745" y="167501"/>
              <a:ext cx="22228" cy="9262"/>
            </a:xfrm>
            <a:custGeom>
              <a:avLst/>
              <a:gdLst/>
              <a:ahLst/>
              <a:cxnLst/>
              <a:rect l="l" t="t" r="r" b="b"/>
              <a:pathLst>
                <a:path w="708" h="295" extrusionOk="0">
                  <a:moveTo>
                    <a:pt x="0" y="1"/>
                  </a:moveTo>
                  <a:cubicBezTo>
                    <a:pt x="161" y="188"/>
                    <a:pt x="348" y="295"/>
                    <a:pt x="548" y="295"/>
                  </a:cubicBezTo>
                  <a:cubicBezTo>
                    <a:pt x="601" y="295"/>
                    <a:pt x="655" y="281"/>
                    <a:pt x="708" y="268"/>
                  </a:cubicBezTo>
                  <a:cubicBezTo>
                    <a:pt x="588" y="188"/>
                    <a:pt x="481" y="94"/>
                    <a:pt x="387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4394926" y="169573"/>
              <a:ext cx="6342" cy="3014"/>
            </a:xfrm>
            <a:custGeom>
              <a:avLst/>
              <a:gdLst/>
              <a:ahLst/>
              <a:cxnLst/>
              <a:rect l="l" t="t" r="r" b="b"/>
              <a:pathLst>
                <a:path w="202" h="96" extrusionOk="0">
                  <a:moveTo>
                    <a:pt x="175" y="1"/>
                  </a:moveTo>
                  <a:cubicBezTo>
                    <a:pt x="122" y="1"/>
                    <a:pt x="54" y="1"/>
                    <a:pt x="1" y="15"/>
                  </a:cubicBezTo>
                  <a:cubicBezTo>
                    <a:pt x="54" y="54"/>
                    <a:pt x="122" y="81"/>
                    <a:pt x="202" y="95"/>
                  </a:cubicBezTo>
                  <a:cubicBezTo>
                    <a:pt x="188" y="68"/>
                    <a:pt x="188" y="28"/>
                    <a:pt x="175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5075688" y="158679"/>
              <a:ext cx="15132" cy="1319"/>
            </a:xfrm>
            <a:custGeom>
              <a:avLst/>
              <a:gdLst/>
              <a:ahLst/>
              <a:cxnLst/>
              <a:rect l="l" t="t" r="r" b="b"/>
              <a:pathLst>
                <a:path w="482" h="42" extrusionOk="0">
                  <a:moveTo>
                    <a:pt x="1" y="1"/>
                  </a:moveTo>
                  <a:cubicBezTo>
                    <a:pt x="67" y="27"/>
                    <a:pt x="147" y="41"/>
                    <a:pt x="227" y="41"/>
                  </a:cubicBezTo>
                  <a:cubicBezTo>
                    <a:pt x="308" y="41"/>
                    <a:pt x="388" y="27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4425975" y="168348"/>
              <a:ext cx="1727" cy="1256"/>
            </a:xfrm>
            <a:custGeom>
              <a:avLst/>
              <a:gdLst/>
              <a:ahLst/>
              <a:cxnLst/>
              <a:rect l="l" t="t" r="r" b="b"/>
              <a:pathLst>
                <a:path w="55" h="40" extrusionOk="0">
                  <a:moveTo>
                    <a:pt x="1" y="0"/>
                  </a:moveTo>
                  <a:cubicBezTo>
                    <a:pt x="27" y="13"/>
                    <a:pt x="41" y="27"/>
                    <a:pt x="54" y="4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4296378" y="139811"/>
              <a:ext cx="1757900" cy="147682"/>
            </a:xfrm>
            <a:custGeom>
              <a:avLst/>
              <a:gdLst/>
              <a:ahLst/>
              <a:cxnLst/>
              <a:rect l="l" t="t" r="r" b="b"/>
              <a:pathLst>
                <a:path w="55993" h="4704" extrusionOk="0">
                  <a:moveTo>
                    <a:pt x="26213" y="388"/>
                  </a:moveTo>
                  <a:cubicBezTo>
                    <a:pt x="26935" y="388"/>
                    <a:pt x="27656" y="402"/>
                    <a:pt x="28378" y="415"/>
                  </a:cubicBezTo>
                  <a:cubicBezTo>
                    <a:pt x="28417" y="415"/>
                    <a:pt x="28471" y="468"/>
                    <a:pt x="28524" y="495"/>
                  </a:cubicBezTo>
                  <a:cubicBezTo>
                    <a:pt x="28390" y="568"/>
                    <a:pt x="27916" y="605"/>
                    <a:pt x="27395" y="605"/>
                  </a:cubicBezTo>
                  <a:cubicBezTo>
                    <a:pt x="26874" y="605"/>
                    <a:pt x="26306" y="568"/>
                    <a:pt x="25986" y="495"/>
                  </a:cubicBezTo>
                  <a:cubicBezTo>
                    <a:pt x="26119" y="428"/>
                    <a:pt x="26160" y="388"/>
                    <a:pt x="26213" y="388"/>
                  </a:cubicBezTo>
                  <a:close/>
                  <a:moveTo>
                    <a:pt x="1804" y="281"/>
                  </a:moveTo>
                  <a:cubicBezTo>
                    <a:pt x="2178" y="375"/>
                    <a:pt x="2326" y="616"/>
                    <a:pt x="2432" y="896"/>
                  </a:cubicBezTo>
                  <a:cubicBezTo>
                    <a:pt x="2098" y="842"/>
                    <a:pt x="1925" y="642"/>
                    <a:pt x="1804" y="281"/>
                  </a:cubicBezTo>
                  <a:close/>
                  <a:moveTo>
                    <a:pt x="1136" y="361"/>
                  </a:moveTo>
                  <a:lnTo>
                    <a:pt x="1136" y="361"/>
                  </a:lnTo>
                  <a:cubicBezTo>
                    <a:pt x="1390" y="509"/>
                    <a:pt x="1510" y="722"/>
                    <a:pt x="1631" y="1043"/>
                  </a:cubicBezTo>
                  <a:cubicBezTo>
                    <a:pt x="1203" y="856"/>
                    <a:pt x="1123" y="735"/>
                    <a:pt x="1136" y="361"/>
                  </a:cubicBezTo>
                  <a:close/>
                  <a:moveTo>
                    <a:pt x="24995" y="380"/>
                  </a:moveTo>
                  <a:cubicBezTo>
                    <a:pt x="25129" y="380"/>
                    <a:pt x="25258" y="444"/>
                    <a:pt x="25412" y="575"/>
                  </a:cubicBezTo>
                  <a:cubicBezTo>
                    <a:pt x="25371" y="589"/>
                    <a:pt x="25344" y="602"/>
                    <a:pt x="25305" y="602"/>
                  </a:cubicBezTo>
                  <a:cubicBezTo>
                    <a:pt x="27455" y="616"/>
                    <a:pt x="29580" y="696"/>
                    <a:pt x="31677" y="949"/>
                  </a:cubicBezTo>
                  <a:cubicBezTo>
                    <a:pt x="32078" y="990"/>
                    <a:pt x="32078" y="1510"/>
                    <a:pt x="31677" y="1564"/>
                  </a:cubicBezTo>
                  <a:cubicBezTo>
                    <a:pt x="29498" y="1823"/>
                    <a:pt x="27271" y="1898"/>
                    <a:pt x="25035" y="1898"/>
                  </a:cubicBezTo>
                  <a:cubicBezTo>
                    <a:pt x="22076" y="1898"/>
                    <a:pt x="19100" y="1766"/>
                    <a:pt x="16193" y="1751"/>
                  </a:cubicBezTo>
                  <a:cubicBezTo>
                    <a:pt x="13548" y="1738"/>
                    <a:pt x="10916" y="1711"/>
                    <a:pt x="8270" y="1658"/>
                  </a:cubicBezTo>
                  <a:cubicBezTo>
                    <a:pt x="5986" y="1604"/>
                    <a:pt x="3635" y="1697"/>
                    <a:pt x="1364" y="1350"/>
                  </a:cubicBezTo>
                  <a:cubicBezTo>
                    <a:pt x="1257" y="1337"/>
                    <a:pt x="1257" y="1163"/>
                    <a:pt x="1364" y="1150"/>
                  </a:cubicBezTo>
                  <a:cubicBezTo>
                    <a:pt x="1951" y="1056"/>
                    <a:pt x="2539" y="1002"/>
                    <a:pt x="3140" y="963"/>
                  </a:cubicBezTo>
                  <a:cubicBezTo>
                    <a:pt x="2940" y="829"/>
                    <a:pt x="2793" y="642"/>
                    <a:pt x="2646" y="441"/>
                  </a:cubicBezTo>
                  <a:cubicBezTo>
                    <a:pt x="2685" y="433"/>
                    <a:pt x="2723" y="428"/>
                    <a:pt x="2761" y="428"/>
                  </a:cubicBezTo>
                  <a:cubicBezTo>
                    <a:pt x="3005" y="428"/>
                    <a:pt x="3209" y="613"/>
                    <a:pt x="3314" y="949"/>
                  </a:cubicBezTo>
                  <a:cubicBezTo>
                    <a:pt x="3581" y="936"/>
                    <a:pt x="3861" y="922"/>
                    <a:pt x="4129" y="909"/>
                  </a:cubicBezTo>
                  <a:cubicBezTo>
                    <a:pt x="3955" y="735"/>
                    <a:pt x="3822" y="589"/>
                    <a:pt x="3674" y="455"/>
                  </a:cubicBezTo>
                  <a:cubicBezTo>
                    <a:pt x="3701" y="428"/>
                    <a:pt x="3728" y="415"/>
                    <a:pt x="3755" y="388"/>
                  </a:cubicBezTo>
                  <a:cubicBezTo>
                    <a:pt x="4089" y="468"/>
                    <a:pt x="4169" y="562"/>
                    <a:pt x="4182" y="909"/>
                  </a:cubicBezTo>
                  <a:cubicBezTo>
                    <a:pt x="4423" y="896"/>
                    <a:pt x="4677" y="883"/>
                    <a:pt x="4917" y="883"/>
                  </a:cubicBezTo>
                  <a:cubicBezTo>
                    <a:pt x="4823" y="762"/>
                    <a:pt x="4730" y="602"/>
                    <a:pt x="4663" y="415"/>
                  </a:cubicBezTo>
                  <a:lnTo>
                    <a:pt x="4663" y="415"/>
                  </a:lnTo>
                  <a:cubicBezTo>
                    <a:pt x="4944" y="509"/>
                    <a:pt x="5117" y="696"/>
                    <a:pt x="5304" y="883"/>
                  </a:cubicBezTo>
                  <a:cubicBezTo>
                    <a:pt x="6414" y="856"/>
                    <a:pt x="7522" y="869"/>
                    <a:pt x="8618" y="842"/>
                  </a:cubicBezTo>
                  <a:cubicBezTo>
                    <a:pt x="11143" y="789"/>
                    <a:pt x="13668" y="776"/>
                    <a:pt x="16193" y="762"/>
                  </a:cubicBezTo>
                  <a:cubicBezTo>
                    <a:pt x="19026" y="735"/>
                    <a:pt x="21924" y="616"/>
                    <a:pt x="24824" y="602"/>
                  </a:cubicBezTo>
                  <a:cubicBezTo>
                    <a:pt x="24757" y="589"/>
                    <a:pt x="24690" y="562"/>
                    <a:pt x="24637" y="509"/>
                  </a:cubicBezTo>
                  <a:cubicBezTo>
                    <a:pt x="24770" y="424"/>
                    <a:pt x="24884" y="380"/>
                    <a:pt x="24995" y="380"/>
                  </a:cubicBezTo>
                  <a:close/>
                  <a:moveTo>
                    <a:pt x="34283" y="1"/>
                  </a:moveTo>
                  <a:lnTo>
                    <a:pt x="34283" y="14"/>
                  </a:lnTo>
                  <a:lnTo>
                    <a:pt x="1" y="14"/>
                  </a:lnTo>
                  <a:lnTo>
                    <a:pt x="1" y="4624"/>
                  </a:lnTo>
                  <a:cubicBezTo>
                    <a:pt x="1" y="4624"/>
                    <a:pt x="28" y="4636"/>
                    <a:pt x="67" y="4636"/>
                  </a:cubicBezTo>
                  <a:lnTo>
                    <a:pt x="188" y="4636"/>
                  </a:lnTo>
                  <a:cubicBezTo>
                    <a:pt x="241" y="4636"/>
                    <a:pt x="308" y="4636"/>
                    <a:pt x="388" y="4650"/>
                  </a:cubicBezTo>
                  <a:lnTo>
                    <a:pt x="1136" y="4650"/>
                  </a:lnTo>
                  <a:cubicBezTo>
                    <a:pt x="1350" y="4663"/>
                    <a:pt x="1577" y="4663"/>
                    <a:pt x="1831" y="4663"/>
                  </a:cubicBezTo>
                  <a:lnTo>
                    <a:pt x="2326" y="4663"/>
                  </a:lnTo>
                  <a:cubicBezTo>
                    <a:pt x="2539" y="4663"/>
                    <a:pt x="2780" y="4677"/>
                    <a:pt x="3020" y="4677"/>
                  </a:cubicBezTo>
                  <a:lnTo>
                    <a:pt x="4850" y="4677"/>
                  </a:lnTo>
                  <a:cubicBezTo>
                    <a:pt x="4998" y="4690"/>
                    <a:pt x="5144" y="4690"/>
                    <a:pt x="5291" y="4690"/>
                  </a:cubicBezTo>
                  <a:lnTo>
                    <a:pt x="8284" y="4690"/>
                  </a:lnTo>
                  <a:cubicBezTo>
                    <a:pt x="8899" y="4690"/>
                    <a:pt x="9526" y="4690"/>
                    <a:pt x="10181" y="4704"/>
                  </a:cubicBezTo>
                  <a:lnTo>
                    <a:pt x="25198" y="4704"/>
                  </a:lnTo>
                  <a:cubicBezTo>
                    <a:pt x="25438" y="4690"/>
                    <a:pt x="25679" y="4690"/>
                    <a:pt x="25919" y="4690"/>
                  </a:cubicBezTo>
                  <a:lnTo>
                    <a:pt x="29352" y="4690"/>
                  </a:lnTo>
                  <a:cubicBezTo>
                    <a:pt x="29500" y="4677"/>
                    <a:pt x="29633" y="4677"/>
                    <a:pt x="29780" y="4677"/>
                  </a:cubicBezTo>
                  <a:lnTo>
                    <a:pt x="31611" y="4677"/>
                  </a:lnTo>
                  <a:cubicBezTo>
                    <a:pt x="31730" y="4677"/>
                    <a:pt x="31864" y="4677"/>
                    <a:pt x="31985" y="4663"/>
                  </a:cubicBezTo>
                  <a:lnTo>
                    <a:pt x="33200" y="4663"/>
                  </a:lnTo>
                  <a:cubicBezTo>
                    <a:pt x="33254" y="4663"/>
                    <a:pt x="33307" y="4650"/>
                    <a:pt x="33360" y="4650"/>
                  </a:cubicBezTo>
                  <a:lnTo>
                    <a:pt x="34055" y="4650"/>
                  </a:lnTo>
                  <a:cubicBezTo>
                    <a:pt x="34109" y="4650"/>
                    <a:pt x="34149" y="4636"/>
                    <a:pt x="34176" y="4636"/>
                  </a:cubicBezTo>
                  <a:lnTo>
                    <a:pt x="34283" y="4636"/>
                  </a:lnTo>
                  <a:lnTo>
                    <a:pt x="34283" y="4704"/>
                  </a:lnTo>
                  <a:lnTo>
                    <a:pt x="34710" y="4704"/>
                  </a:lnTo>
                  <a:cubicBezTo>
                    <a:pt x="34696" y="4677"/>
                    <a:pt x="34710" y="4636"/>
                    <a:pt x="34737" y="4624"/>
                  </a:cubicBezTo>
                  <a:cubicBezTo>
                    <a:pt x="34723" y="4610"/>
                    <a:pt x="34723" y="4583"/>
                    <a:pt x="34737" y="4583"/>
                  </a:cubicBezTo>
                  <a:cubicBezTo>
                    <a:pt x="34750" y="4570"/>
                    <a:pt x="34764" y="4570"/>
                    <a:pt x="34764" y="4556"/>
                  </a:cubicBezTo>
                  <a:lnTo>
                    <a:pt x="34737" y="4556"/>
                  </a:lnTo>
                  <a:cubicBezTo>
                    <a:pt x="34630" y="4556"/>
                    <a:pt x="34630" y="4410"/>
                    <a:pt x="34737" y="4396"/>
                  </a:cubicBezTo>
                  <a:lnTo>
                    <a:pt x="34803" y="4396"/>
                  </a:lnTo>
                  <a:lnTo>
                    <a:pt x="34803" y="4663"/>
                  </a:lnTo>
                  <a:lnTo>
                    <a:pt x="54122" y="4663"/>
                  </a:lnTo>
                  <a:lnTo>
                    <a:pt x="54122" y="4583"/>
                  </a:lnTo>
                  <a:cubicBezTo>
                    <a:pt x="54122" y="4583"/>
                    <a:pt x="54122" y="4570"/>
                    <a:pt x="54109" y="4556"/>
                  </a:cubicBezTo>
                  <a:cubicBezTo>
                    <a:pt x="54122" y="4556"/>
                    <a:pt x="54122" y="4543"/>
                    <a:pt x="54122" y="4529"/>
                  </a:cubicBezTo>
                  <a:lnTo>
                    <a:pt x="54122" y="4583"/>
                  </a:lnTo>
                  <a:cubicBezTo>
                    <a:pt x="54149" y="4624"/>
                    <a:pt x="54163" y="4663"/>
                    <a:pt x="54163" y="4704"/>
                  </a:cubicBezTo>
                  <a:lnTo>
                    <a:pt x="55992" y="4704"/>
                  </a:lnTo>
                  <a:lnTo>
                    <a:pt x="55992" y="990"/>
                  </a:lnTo>
                  <a:cubicBezTo>
                    <a:pt x="55805" y="1029"/>
                    <a:pt x="55632" y="1083"/>
                    <a:pt x="55472" y="1136"/>
                  </a:cubicBezTo>
                  <a:cubicBezTo>
                    <a:pt x="55398" y="1163"/>
                    <a:pt x="55331" y="1176"/>
                    <a:pt x="55270" y="1176"/>
                  </a:cubicBezTo>
                  <a:cubicBezTo>
                    <a:pt x="54708" y="1176"/>
                    <a:pt x="54711" y="111"/>
                    <a:pt x="55278" y="111"/>
                  </a:cubicBezTo>
                  <a:cubicBezTo>
                    <a:pt x="55337" y="111"/>
                    <a:pt x="55401" y="122"/>
                    <a:pt x="55472" y="147"/>
                  </a:cubicBezTo>
                  <a:cubicBezTo>
                    <a:pt x="55632" y="215"/>
                    <a:pt x="55805" y="254"/>
                    <a:pt x="55992" y="295"/>
                  </a:cubicBezTo>
                  <a:lnTo>
                    <a:pt x="55992" y="1"/>
                  </a:lnTo>
                  <a:lnTo>
                    <a:pt x="53881" y="1"/>
                  </a:lnTo>
                  <a:cubicBezTo>
                    <a:pt x="53869" y="1"/>
                    <a:pt x="53869" y="14"/>
                    <a:pt x="53869" y="28"/>
                  </a:cubicBezTo>
                  <a:lnTo>
                    <a:pt x="53855" y="28"/>
                  </a:lnTo>
                  <a:cubicBezTo>
                    <a:pt x="53441" y="14"/>
                    <a:pt x="52586" y="1"/>
                    <a:pt x="5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5911603" y="139811"/>
              <a:ext cx="76384" cy="879"/>
            </a:xfrm>
            <a:custGeom>
              <a:avLst/>
              <a:gdLst/>
              <a:ahLst/>
              <a:cxnLst/>
              <a:rect l="l" t="t" r="r" b="b"/>
              <a:pathLst>
                <a:path w="2433" h="28" extrusionOk="0">
                  <a:moveTo>
                    <a:pt x="1" y="1"/>
                  </a:moveTo>
                  <a:cubicBezTo>
                    <a:pt x="1137" y="1"/>
                    <a:pt x="1992" y="14"/>
                    <a:pt x="2406" y="28"/>
                  </a:cubicBezTo>
                  <a:lnTo>
                    <a:pt x="2420" y="28"/>
                  </a:lnTo>
                  <a:cubicBezTo>
                    <a:pt x="2420" y="14"/>
                    <a:pt x="2420" y="1"/>
                    <a:pt x="2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995113" y="281997"/>
              <a:ext cx="408" cy="1695"/>
            </a:xfrm>
            <a:custGeom>
              <a:avLst/>
              <a:gdLst/>
              <a:ahLst/>
              <a:cxnLst/>
              <a:rect l="l" t="t" r="r" b="b"/>
              <a:pathLst>
                <a:path w="13" h="54" extrusionOk="0">
                  <a:moveTo>
                    <a:pt x="13" y="0"/>
                  </a:moveTo>
                  <a:cubicBezTo>
                    <a:pt x="13" y="14"/>
                    <a:pt x="13" y="27"/>
                    <a:pt x="0" y="27"/>
                  </a:cubicBezTo>
                  <a:cubicBezTo>
                    <a:pt x="13" y="41"/>
                    <a:pt x="13" y="54"/>
                    <a:pt x="13" y="5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5383576" y="277790"/>
              <a:ext cx="613239" cy="9701"/>
            </a:xfrm>
            <a:custGeom>
              <a:avLst/>
              <a:gdLst/>
              <a:ahLst/>
              <a:cxnLst/>
              <a:rect l="l" t="t" r="r" b="b"/>
              <a:pathLst>
                <a:path w="19533" h="309" extrusionOk="0">
                  <a:moveTo>
                    <a:pt x="107" y="1"/>
                  </a:moveTo>
                  <a:cubicBezTo>
                    <a:pt x="0" y="15"/>
                    <a:pt x="0" y="161"/>
                    <a:pt x="107" y="161"/>
                  </a:cubicBezTo>
                  <a:lnTo>
                    <a:pt x="134" y="161"/>
                  </a:lnTo>
                  <a:cubicBezTo>
                    <a:pt x="134" y="175"/>
                    <a:pt x="120" y="175"/>
                    <a:pt x="107" y="188"/>
                  </a:cubicBezTo>
                  <a:cubicBezTo>
                    <a:pt x="93" y="188"/>
                    <a:pt x="93" y="215"/>
                    <a:pt x="107" y="229"/>
                  </a:cubicBezTo>
                  <a:cubicBezTo>
                    <a:pt x="80" y="241"/>
                    <a:pt x="66" y="282"/>
                    <a:pt x="80" y="309"/>
                  </a:cubicBezTo>
                  <a:lnTo>
                    <a:pt x="19533" y="309"/>
                  </a:lnTo>
                  <a:cubicBezTo>
                    <a:pt x="19533" y="268"/>
                    <a:pt x="19519" y="229"/>
                    <a:pt x="19492" y="188"/>
                  </a:cubicBezTo>
                  <a:lnTo>
                    <a:pt x="19492" y="268"/>
                  </a:lnTo>
                  <a:lnTo>
                    <a:pt x="173" y="268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7"/>
          <p:cNvGrpSpPr/>
          <p:nvPr/>
        </p:nvGrpSpPr>
        <p:grpSpPr>
          <a:xfrm>
            <a:off x="341019" y="119375"/>
            <a:ext cx="8495139" cy="4966842"/>
            <a:chOff x="341019" y="119375"/>
            <a:chExt cx="8495139" cy="4966842"/>
          </a:xfrm>
        </p:grpSpPr>
        <p:grpSp>
          <p:nvGrpSpPr>
            <p:cNvPr id="1012" name="Google Shape;1012;p7"/>
            <p:cNvGrpSpPr/>
            <p:nvPr/>
          </p:nvGrpSpPr>
          <p:grpSpPr>
            <a:xfrm>
              <a:off x="391798" y="4841837"/>
              <a:ext cx="345403" cy="244381"/>
              <a:chOff x="391798" y="4841837"/>
              <a:chExt cx="345403" cy="244381"/>
            </a:xfrm>
          </p:grpSpPr>
          <p:sp>
            <p:nvSpPr>
              <p:cNvPr id="1013" name="Google Shape;1013;p7"/>
              <p:cNvSpPr/>
              <p:nvPr/>
            </p:nvSpPr>
            <p:spPr>
              <a:xfrm>
                <a:off x="412163" y="4854889"/>
                <a:ext cx="325038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781" extrusionOk="0">
                    <a:moveTo>
                      <a:pt x="4878" y="0"/>
                    </a:moveTo>
                    <a:cubicBezTo>
                      <a:pt x="4666" y="124"/>
                      <a:pt x="4542" y="177"/>
                      <a:pt x="4437" y="265"/>
                    </a:cubicBezTo>
                    <a:cubicBezTo>
                      <a:pt x="4296" y="371"/>
                      <a:pt x="4155" y="476"/>
                      <a:pt x="3997" y="582"/>
                    </a:cubicBezTo>
                    <a:cubicBezTo>
                      <a:pt x="3997" y="1021"/>
                      <a:pt x="3979" y="1462"/>
                      <a:pt x="4033" y="1920"/>
                    </a:cubicBezTo>
                    <a:cubicBezTo>
                      <a:pt x="4314" y="1920"/>
                      <a:pt x="4613" y="1937"/>
                      <a:pt x="4894" y="1937"/>
                    </a:cubicBezTo>
                    <a:cubicBezTo>
                      <a:pt x="4894" y="1321"/>
                      <a:pt x="4878" y="705"/>
                      <a:pt x="4878" y="0"/>
                    </a:cubicBezTo>
                    <a:close/>
                    <a:moveTo>
                      <a:pt x="9947" y="2166"/>
                    </a:moveTo>
                    <a:lnTo>
                      <a:pt x="9947" y="4295"/>
                    </a:lnTo>
                    <a:lnTo>
                      <a:pt x="9947" y="4736"/>
                    </a:lnTo>
                    <a:lnTo>
                      <a:pt x="4103" y="4736"/>
                    </a:lnTo>
                    <a:cubicBezTo>
                      <a:pt x="4050" y="5070"/>
                      <a:pt x="4050" y="5405"/>
                      <a:pt x="4050" y="5739"/>
                    </a:cubicBezTo>
                    <a:lnTo>
                      <a:pt x="4050" y="6337"/>
                    </a:lnTo>
                    <a:cubicBezTo>
                      <a:pt x="4050" y="6532"/>
                      <a:pt x="4050" y="6743"/>
                      <a:pt x="4033" y="6954"/>
                    </a:cubicBezTo>
                    <a:cubicBezTo>
                      <a:pt x="3927" y="6901"/>
                      <a:pt x="3838" y="6884"/>
                      <a:pt x="3768" y="6813"/>
                    </a:cubicBezTo>
                    <a:cubicBezTo>
                      <a:pt x="3310" y="6461"/>
                      <a:pt x="2836" y="6109"/>
                      <a:pt x="2395" y="5722"/>
                    </a:cubicBezTo>
                    <a:cubicBezTo>
                      <a:pt x="1620" y="5000"/>
                      <a:pt x="846" y="4279"/>
                      <a:pt x="54" y="3539"/>
                    </a:cubicBezTo>
                    <a:cubicBezTo>
                      <a:pt x="36" y="3556"/>
                      <a:pt x="19" y="3574"/>
                      <a:pt x="1" y="3574"/>
                    </a:cubicBezTo>
                    <a:cubicBezTo>
                      <a:pt x="71" y="3662"/>
                      <a:pt x="90" y="3715"/>
                      <a:pt x="107" y="3732"/>
                    </a:cubicBezTo>
                    <a:cubicBezTo>
                      <a:pt x="881" y="4436"/>
                      <a:pt x="1639" y="5159"/>
                      <a:pt x="2413" y="5845"/>
                    </a:cubicBezTo>
                    <a:cubicBezTo>
                      <a:pt x="3099" y="6443"/>
                      <a:pt x="3803" y="6989"/>
                      <a:pt x="4507" y="7553"/>
                    </a:cubicBezTo>
                    <a:cubicBezTo>
                      <a:pt x="4613" y="7640"/>
                      <a:pt x="4737" y="7675"/>
                      <a:pt x="4930" y="7781"/>
                    </a:cubicBezTo>
                    <a:cubicBezTo>
                      <a:pt x="4983" y="6936"/>
                      <a:pt x="4930" y="6180"/>
                      <a:pt x="4965" y="5370"/>
                    </a:cubicBezTo>
                    <a:lnTo>
                      <a:pt x="10386" y="5370"/>
                    </a:lnTo>
                    <a:cubicBezTo>
                      <a:pt x="10862" y="5370"/>
                      <a:pt x="10915" y="5316"/>
                      <a:pt x="10915" y="4859"/>
                    </a:cubicBezTo>
                    <a:cubicBezTo>
                      <a:pt x="10933" y="4119"/>
                      <a:pt x="10933" y="3380"/>
                      <a:pt x="10915" y="2641"/>
                    </a:cubicBezTo>
                    <a:cubicBezTo>
                      <a:pt x="10915" y="2202"/>
                      <a:pt x="10915" y="2166"/>
                      <a:pt x="10510" y="216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7"/>
              <p:cNvSpPr/>
              <p:nvPr/>
            </p:nvSpPr>
            <p:spPr>
              <a:xfrm>
                <a:off x="401698" y="4853848"/>
                <a:ext cx="306219" cy="207813"/>
              </a:xfrm>
              <a:custGeom>
                <a:avLst/>
                <a:gdLst/>
                <a:ahLst/>
                <a:cxnLst/>
                <a:rect l="l" t="t" r="r" b="b"/>
                <a:pathLst>
                  <a:path w="10300" h="6990" extrusionOk="0">
                    <a:moveTo>
                      <a:pt x="4314" y="0"/>
                    </a:moveTo>
                    <a:cubicBezTo>
                      <a:pt x="4155" y="106"/>
                      <a:pt x="4049" y="176"/>
                      <a:pt x="3962" y="247"/>
                    </a:cubicBezTo>
                    <a:cubicBezTo>
                      <a:pt x="3099" y="880"/>
                      <a:pt x="2237" y="1532"/>
                      <a:pt x="1374" y="2166"/>
                    </a:cubicBezTo>
                    <a:cubicBezTo>
                      <a:pt x="1057" y="2394"/>
                      <a:pt x="723" y="2624"/>
                      <a:pt x="388" y="2852"/>
                    </a:cubicBezTo>
                    <a:cubicBezTo>
                      <a:pt x="318" y="2922"/>
                      <a:pt x="230" y="2993"/>
                      <a:pt x="160" y="3063"/>
                    </a:cubicBezTo>
                    <a:lnTo>
                      <a:pt x="1" y="3222"/>
                    </a:lnTo>
                    <a:cubicBezTo>
                      <a:pt x="951" y="4084"/>
                      <a:pt x="1832" y="4929"/>
                      <a:pt x="2747" y="5757"/>
                    </a:cubicBezTo>
                    <a:cubicBezTo>
                      <a:pt x="3188" y="6144"/>
                      <a:pt x="3662" y="6496"/>
                      <a:pt x="4120" y="6848"/>
                    </a:cubicBezTo>
                    <a:cubicBezTo>
                      <a:pt x="4190" y="6919"/>
                      <a:pt x="4279" y="6936"/>
                      <a:pt x="4385" y="6989"/>
                    </a:cubicBezTo>
                    <a:cubicBezTo>
                      <a:pt x="4437" y="6232"/>
                      <a:pt x="4349" y="5527"/>
                      <a:pt x="4455" y="4771"/>
                    </a:cubicBezTo>
                    <a:lnTo>
                      <a:pt x="10299" y="4771"/>
                    </a:lnTo>
                    <a:lnTo>
                      <a:pt x="10299" y="2007"/>
                    </a:lnTo>
                    <a:cubicBezTo>
                      <a:pt x="9833" y="1990"/>
                      <a:pt x="9371" y="1985"/>
                      <a:pt x="8912" y="1985"/>
                    </a:cubicBezTo>
                    <a:cubicBezTo>
                      <a:pt x="8434" y="1985"/>
                      <a:pt x="7958" y="1990"/>
                      <a:pt x="7483" y="1990"/>
                    </a:cubicBezTo>
                    <a:cubicBezTo>
                      <a:pt x="6443" y="1990"/>
                      <a:pt x="5406" y="1990"/>
                      <a:pt x="4385" y="1955"/>
                    </a:cubicBezTo>
                    <a:cubicBezTo>
                      <a:pt x="4296" y="1286"/>
                      <a:pt x="4402" y="652"/>
                      <a:pt x="43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7"/>
              <p:cNvSpPr/>
              <p:nvPr/>
            </p:nvSpPr>
            <p:spPr>
              <a:xfrm>
                <a:off x="401698" y="4944911"/>
                <a:ext cx="306219" cy="116750"/>
              </a:xfrm>
              <a:custGeom>
                <a:avLst/>
                <a:gdLst/>
                <a:ahLst/>
                <a:cxnLst/>
                <a:rect l="l" t="t" r="r" b="b"/>
                <a:pathLst>
                  <a:path w="10300" h="3927" extrusionOk="0">
                    <a:moveTo>
                      <a:pt x="160" y="0"/>
                    </a:moveTo>
                    <a:lnTo>
                      <a:pt x="1" y="159"/>
                    </a:lnTo>
                    <a:cubicBezTo>
                      <a:pt x="951" y="1021"/>
                      <a:pt x="1832" y="1866"/>
                      <a:pt x="2747" y="2694"/>
                    </a:cubicBezTo>
                    <a:cubicBezTo>
                      <a:pt x="3188" y="3081"/>
                      <a:pt x="3662" y="3433"/>
                      <a:pt x="4120" y="3785"/>
                    </a:cubicBezTo>
                    <a:cubicBezTo>
                      <a:pt x="4190" y="3856"/>
                      <a:pt x="4279" y="3873"/>
                      <a:pt x="4385" y="3926"/>
                    </a:cubicBezTo>
                    <a:cubicBezTo>
                      <a:pt x="4402" y="3715"/>
                      <a:pt x="4402" y="3504"/>
                      <a:pt x="4402" y="3309"/>
                    </a:cubicBezTo>
                    <a:lnTo>
                      <a:pt x="4402" y="2711"/>
                    </a:lnTo>
                    <a:cubicBezTo>
                      <a:pt x="4402" y="2377"/>
                      <a:pt x="4402" y="2042"/>
                      <a:pt x="4455" y="1708"/>
                    </a:cubicBezTo>
                    <a:lnTo>
                      <a:pt x="10299" y="1708"/>
                    </a:lnTo>
                    <a:lnTo>
                      <a:pt x="10299" y="1267"/>
                    </a:lnTo>
                    <a:cubicBezTo>
                      <a:pt x="9365" y="1338"/>
                      <a:pt x="8450" y="1373"/>
                      <a:pt x="7535" y="1373"/>
                    </a:cubicBezTo>
                    <a:cubicBezTo>
                      <a:pt x="6549" y="1373"/>
                      <a:pt x="5563" y="1338"/>
                      <a:pt x="4578" y="1267"/>
                    </a:cubicBezTo>
                    <a:lnTo>
                      <a:pt x="4561" y="1267"/>
                    </a:lnTo>
                    <a:cubicBezTo>
                      <a:pt x="4366" y="1267"/>
                      <a:pt x="4138" y="1444"/>
                      <a:pt x="4103" y="1638"/>
                    </a:cubicBezTo>
                    <a:cubicBezTo>
                      <a:pt x="3997" y="2148"/>
                      <a:pt x="3927" y="2659"/>
                      <a:pt x="3892" y="3152"/>
                    </a:cubicBezTo>
                    <a:cubicBezTo>
                      <a:pt x="2536" y="2236"/>
                      <a:pt x="1287" y="1180"/>
                      <a:pt x="1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7"/>
              <p:cNvSpPr/>
              <p:nvPr/>
            </p:nvSpPr>
            <p:spPr>
              <a:xfrm>
                <a:off x="519994" y="4919789"/>
                <a:ext cx="187358" cy="3246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1092" extrusionOk="0">
                    <a:moveTo>
                      <a:pt x="4384" y="0"/>
                    </a:moveTo>
                    <a:cubicBezTo>
                      <a:pt x="2976" y="0"/>
                      <a:pt x="1443" y="387"/>
                      <a:pt x="194" y="458"/>
                    </a:cubicBezTo>
                    <a:cubicBezTo>
                      <a:pt x="0" y="476"/>
                      <a:pt x="0" y="758"/>
                      <a:pt x="194" y="775"/>
                    </a:cubicBezTo>
                    <a:cubicBezTo>
                      <a:pt x="1356" y="793"/>
                      <a:pt x="2781" y="1092"/>
                      <a:pt x="4102" y="1092"/>
                    </a:cubicBezTo>
                    <a:cubicBezTo>
                      <a:pt x="4788" y="1092"/>
                      <a:pt x="5457" y="1004"/>
                      <a:pt x="6038" y="775"/>
                    </a:cubicBezTo>
                    <a:cubicBezTo>
                      <a:pt x="6285" y="669"/>
                      <a:pt x="6302" y="352"/>
                      <a:pt x="6038" y="247"/>
                    </a:cubicBezTo>
                    <a:cubicBezTo>
                      <a:pt x="5527" y="71"/>
                      <a:pt x="4964" y="0"/>
                      <a:pt x="43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7"/>
              <p:cNvSpPr/>
              <p:nvPr/>
            </p:nvSpPr>
            <p:spPr>
              <a:xfrm>
                <a:off x="434164" y="4919670"/>
                <a:ext cx="17808" cy="7997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69" extrusionOk="0">
                    <a:moveTo>
                      <a:pt x="276" y="0"/>
                    </a:moveTo>
                    <a:cubicBezTo>
                      <a:pt x="201" y="0"/>
                      <a:pt x="127" y="44"/>
                      <a:pt x="0" y="128"/>
                    </a:cubicBezTo>
                    <a:cubicBezTo>
                      <a:pt x="230" y="180"/>
                      <a:pt x="406" y="215"/>
                      <a:pt x="582" y="269"/>
                    </a:cubicBezTo>
                    <a:cubicBezTo>
                      <a:pt x="582" y="234"/>
                      <a:pt x="599" y="199"/>
                      <a:pt x="599" y="163"/>
                    </a:cubicBezTo>
                    <a:cubicBezTo>
                      <a:pt x="443" y="53"/>
                      <a:pt x="359" y="0"/>
                      <a:pt x="2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7"/>
              <p:cNvSpPr/>
              <p:nvPr/>
            </p:nvSpPr>
            <p:spPr>
              <a:xfrm>
                <a:off x="495407" y="4970033"/>
                <a:ext cx="9454" cy="734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47" extrusionOk="0">
                    <a:moveTo>
                      <a:pt x="158" y="0"/>
                    </a:moveTo>
                    <a:cubicBezTo>
                      <a:pt x="106" y="0"/>
                      <a:pt x="53" y="70"/>
                      <a:pt x="0" y="106"/>
                    </a:cubicBezTo>
                    <a:cubicBezTo>
                      <a:pt x="36" y="141"/>
                      <a:pt x="71" y="230"/>
                      <a:pt x="123" y="246"/>
                    </a:cubicBezTo>
                    <a:cubicBezTo>
                      <a:pt x="158" y="246"/>
                      <a:pt x="229" y="194"/>
                      <a:pt x="317" y="141"/>
                    </a:cubicBezTo>
                    <a:cubicBezTo>
                      <a:pt x="247" y="70"/>
                      <a:pt x="193" y="0"/>
                      <a:pt x="1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7"/>
              <p:cNvSpPr/>
              <p:nvPr/>
            </p:nvSpPr>
            <p:spPr>
              <a:xfrm>
                <a:off x="449861" y="4933346"/>
                <a:ext cx="13616" cy="5292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78" extrusionOk="0">
                    <a:moveTo>
                      <a:pt x="223" y="0"/>
                    </a:moveTo>
                    <a:cubicBezTo>
                      <a:pt x="164" y="0"/>
                      <a:pt x="96" y="34"/>
                      <a:pt x="0" y="107"/>
                    </a:cubicBezTo>
                    <a:cubicBezTo>
                      <a:pt x="176" y="143"/>
                      <a:pt x="282" y="143"/>
                      <a:pt x="458" y="178"/>
                    </a:cubicBezTo>
                    <a:cubicBezTo>
                      <a:pt x="366" y="66"/>
                      <a:pt x="304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7"/>
              <p:cNvSpPr/>
              <p:nvPr/>
            </p:nvSpPr>
            <p:spPr>
              <a:xfrm>
                <a:off x="391798" y="4841837"/>
                <a:ext cx="324473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14" h="7781" extrusionOk="0">
                    <a:moveTo>
                      <a:pt x="4647" y="404"/>
                    </a:moveTo>
                    <a:lnTo>
                      <a:pt x="4647" y="404"/>
                    </a:lnTo>
                    <a:cubicBezTo>
                      <a:pt x="4735" y="1056"/>
                      <a:pt x="4629" y="1690"/>
                      <a:pt x="4718" y="2359"/>
                    </a:cubicBezTo>
                    <a:cubicBezTo>
                      <a:pt x="5496" y="2387"/>
                      <a:pt x="6277" y="2393"/>
                      <a:pt x="7061" y="2393"/>
                    </a:cubicBezTo>
                    <a:cubicBezTo>
                      <a:pt x="7597" y="2393"/>
                      <a:pt x="8135" y="2390"/>
                      <a:pt x="8675" y="2390"/>
                    </a:cubicBezTo>
                    <a:cubicBezTo>
                      <a:pt x="9325" y="2390"/>
                      <a:pt x="9978" y="2394"/>
                      <a:pt x="10632" y="2411"/>
                    </a:cubicBezTo>
                    <a:lnTo>
                      <a:pt x="10632" y="5175"/>
                    </a:lnTo>
                    <a:lnTo>
                      <a:pt x="4788" y="5175"/>
                    </a:lnTo>
                    <a:cubicBezTo>
                      <a:pt x="4682" y="5931"/>
                      <a:pt x="4753" y="6636"/>
                      <a:pt x="4718" y="7393"/>
                    </a:cubicBezTo>
                    <a:cubicBezTo>
                      <a:pt x="4612" y="7340"/>
                      <a:pt x="4523" y="7304"/>
                      <a:pt x="4453" y="7252"/>
                    </a:cubicBezTo>
                    <a:cubicBezTo>
                      <a:pt x="3995" y="6900"/>
                      <a:pt x="3521" y="6548"/>
                      <a:pt x="3080" y="6143"/>
                    </a:cubicBezTo>
                    <a:cubicBezTo>
                      <a:pt x="2165" y="5333"/>
                      <a:pt x="1284" y="4488"/>
                      <a:pt x="334" y="3626"/>
                    </a:cubicBezTo>
                    <a:cubicBezTo>
                      <a:pt x="493" y="3485"/>
                      <a:pt x="599" y="3362"/>
                      <a:pt x="739" y="3256"/>
                    </a:cubicBezTo>
                    <a:cubicBezTo>
                      <a:pt x="1056" y="3028"/>
                      <a:pt x="1390" y="2798"/>
                      <a:pt x="1707" y="2570"/>
                    </a:cubicBezTo>
                    <a:cubicBezTo>
                      <a:pt x="2570" y="1936"/>
                      <a:pt x="3432" y="1284"/>
                      <a:pt x="4295" y="651"/>
                    </a:cubicBezTo>
                    <a:cubicBezTo>
                      <a:pt x="4382" y="580"/>
                      <a:pt x="4488" y="510"/>
                      <a:pt x="4647" y="404"/>
                    </a:cubicBezTo>
                    <a:close/>
                    <a:moveTo>
                      <a:pt x="4858" y="0"/>
                    </a:moveTo>
                    <a:cubicBezTo>
                      <a:pt x="4664" y="123"/>
                      <a:pt x="4542" y="176"/>
                      <a:pt x="4436" y="263"/>
                    </a:cubicBezTo>
                    <a:cubicBezTo>
                      <a:pt x="3467" y="968"/>
                      <a:pt x="2517" y="1690"/>
                      <a:pt x="1549" y="2394"/>
                    </a:cubicBezTo>
                    <a:cubicBezTo>
                      <a:pt x="1249" y="2605"/>
                      <a:pt x="951" y="2798"/>
                      <a:pt x="669" y="3009"/>
                    </a:cubicBezTo>
                    <a:cubicBezTo>
                      <a:pt x="440" y="3185"/>
                      <a:pt x="228" y="3397"/>
                      <a:pt x="0" y="3573"/>
                    </a:cubicBezTo>
                    <a:cubicBezTo>
                      <a:pt x="52" y="3661"/>
                      <a:pt x="71" y="3714"/>
                      <a:pt x="106" y="3732"/>
                    </a:cubicBezTo>
                    <a:cubicBezTo>
                      <a:pt x="862" y="4436"/>
                      <a:pt x="1620" y="5157"/>
                      <a:pt x="2411" y="5844"/>
                    </a:cubicBezTo>
                    <a:cubicBezTo>
                      <a:pt x="3080" y="6443"/>
                      <a:pt x="3802" y="6988"/>
                      <a:pt x="4488" y="7551"/>
                    </a:cubicBezTo>
                    <a:cubicBezTo>
                      <a:pt x="4594" y="7640"/>
                      <a:pt x="4735" y="7675"/>
                      <a:pt x="4929" y="7780"/>
                    </a:cubicBezTo>
                    <a:cubicBezTo>
                      <a:pt x="4964" y="6936"/>
                      <a:pt x="4929" y="6178"/>
                      <a:pt x="4964" y="5368"/>
                    </a:cubicBezTo>
                    <a:lnTo>
                      <a:pt x="10386" y="5368"/>
                    </a:lnTo>
                    <a:cubicBezTo>
                      <a:pt x="10860" y="5368"/>
                      <a:pt x="10914" y="5316"/>
                      <a:pt x="10914" y="4858"/>
                    </a:cubicBezTo>
                    <a:lnTo>
                      <a:pt x="10914" y="2641"/>
                    </a:lnTo>
                    <a:cubicBezTo>
                      <a:pt x="10914" y="2183"/>
                      <a:pt x="10895" y="2165"/>
                      <a:pt x="10473" y="2165"/>
                    </a:cubicBezTo>
                    <a:cubicBezTo>
                      <a:pt x="8959" y="2183"/>
                      <a:pt x="7464" y="2183"/>
                      <a:pt x="5967" y="2183"/>
                    </a:cubicBezTo>
                    <a:lnTo>
                      <a:pt x="4894" y="2183"/>
                    </a:lnTo>
                    <a:cubicBezTo>
                      <a:pt x="4875" y="1496"/>
                      <a:pt x="4875" y="792"/>
                      <a:pt x="48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7"/>
              <p:cNvSpPr/>
              <p:nvPr/>
            </p:nvSpPr>
            <p:spPr>
              <a:xfrm>
                <a:off x="600562" y="4918332"/>
                <a:ext cx="35617" cy="576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94" extrusionOk="0">
                    <a:moveTo>
                      <a:pt x="660" y="0"/>
                    </a:moveTo>
                    <a:cubicBezTo>
                      <a:pt x="442" y="0"/>
                      <a:pt x="224" y="26"/>
                      <a:pt x="1" y="84"/>
                    </a:cubicBezTo>
                    <a:cubicBezTo>
                      <a:pt x="244" y="158"/>
                      <a:pt x="461" y="193"/>
                      <a:pt x="650" y="193"/>
                    </a:cubicBezTo>
                    <a:cubicBezTo>
                      <a:pt x="872" y="193"/>
                      <a:pt x="1056" y="144"/>
                      <a:pt x="1198" y="49"/>
                    </a:cubicBezTo>
                    <a:cubicBezTo>
                      <a:pt x="1016" y="18"/>
                      <a:pt x="838" y="0"/>
                      <a:pt x="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7"/>
              <p:cNvSpPr/>
              <p:nvPr/>
            </p:nvSpPr>
            <p:spPr>
              <a:xfrm>
                <a:off x="648725" y="4918154"/>
                <a:ext cx="23606" cy="4281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44" extrusionOk="0">
                    <a:moveTo>
                      <a:pt x="437" y="1"/>
                    </a:moveTo>
                    <a:cubicBezTo>
                      <a:pt x="305" y="1"/>
                      <a:pt x="164" y="35"/>
                      <a:pt x="0" y="144"/>
                    </a:cubicBezTo>
                    <a:lnTo>
                      <a:pt x="793" y="144"/>
                    </a:lnTo>
                    <a:lnTo>
                      <a:pt x="793" y="55"/>
                    </a:lnTo>
                    <a:cubicBezTo>
                      <a:pt x="674" y="30"/>
                      <a:pt x="559" y="1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7"/>
              <p:cNvSpPr/>
              <p:nvPr/>
            </p:nvSpPr>
            <p:spPr>
              <a:xfrm>
                <a:off x="413769" y="4946398"/>
                <a:ext cx="9960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5" extrusionOk="0">
                    <a:moveTo>
                      <a:pt x="176" y="1"/>
                    </a:moveTo>
                    <a:cubicBezTo>
                      <a:pt x="170" y="1"/>
                      <a:pt x="164" y="2"/>
                      <a:pt x="158" y="4"/>
                    </a:cubicBezTo>
                    <a:cubicBezTo>
                      <a:pt x="106" y="4"/>
                      <a:pt x="53" y="56"/>
                      <a:pt x="0" y="91"/>
                    </a:cubicBezTo>
                    <a:cubicBezTo>
                      <a:pt x="53" y="144"/>
                      <a:pt x="106" y="215"/>
                      <a:pt x="158" y="232"/>
                    </a:cubicBezTo>
                    <a:cubicBezTo>
                      <a:pt x="162" y="234"/>
                      <a:pt x="166" y="235"/>
                      <a:pt x="171" y="235"/>
                    </a:cubicBezTo>
                    <a:cubicBezTo>
                      <a:pt x="209" y="235"/>
                      <a:pt x="271" y="172"/>
                      <a:pt x="334" y="109"/>
                    </a:cubicBezTo>
                    <a:cubicBezTo>
                      <a:pt x="272" y="62"/>
                      <a:pt x="223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7"/>
              <p:cNvSpPr/>
              <p:nvPr/>
            </p:nvSpPr>
            <p:spPr>
              <a:xfrm>
                <a:off x="517378" y="4865889"/>
                <a:ext cx="7878" cy="8414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83" extrusionOk="0">
                    <a:moveTo>
                      <a:pt x="142" y="1"/>
                    </a:moveTo>
                    <a:cubicBezTo>
                      <a:pt x="71" y="71"/>
                      <a:pt x="18" y="123"/>
                      <a:pt x="18" y="177"/>
                    </a:cubicBezTo>
                    <a:cubicBezTo>
                      <a:pt x="1" y="212"/>
                      <a:pt x="88" y="282"/>
                      <a:pt x="106" y="282"/>
                    </a:cubicBezTo>
                    <a:cubicBezTo>
                      <a:pt x="158" y="264"/>
                      <a:pt x="247" y="229"/>
                      <a:pt x="247" y="177"/>
                    </a:cubicBezTo>
                    <a:cubicBezTo>
                      <a:pt x="264" y="142"/>
                      <a:pt x="194" y="88"/>
                      <a:pt x="1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7"/>
              <p:cNvSpPr/>
              <p:nvPr/>
            </p:nvSpPr>
            <p:spPr>
              <a:xfrm>
                <a:off x="695312" y="4916638"/>
                <a:ext cx="6303" cy="7908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66" extrusionOk="0">
                    <a:moveTo>
                      <a:pt x="141" y="1"/>
                    </a:moveTo>
                    <a:cubicBezTo>
                      <a:pt x="71" y="54"/>
                      <a:pt x="1" y="89"/>
                      <a:pt x="1" y="106"/>
                    </a:cubicBezTo>
                    <a:cubicBezTo>
                      <a:pt x="18" y="160"/>
                      <a:pt x="71" y="212"/>
                      <a:pt x="106" y="265"/>
                    </a:cubicBezTo>
                    <a:cubicBezTo>
                      <a:pt x="141" y="230"/>
                      <a:pt x="194" y="195"/>
                      <a:pt x="212" y="160"/>
                    </a:cubicBezTo>
                    <a:cubicBezTo>
                      <a:pt x="212" y="125"/>
                      <a:pt x="177" y="71"/>
                      <a:pt x="1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7"/>
              <p:cNvSpPr/>
              <p:nvPr/>
            </p:nvSpPr>
            <p:spPr>
              <a:xfrm>
                <a:off x="671736" y="4912446"/>
                <a:ext cx="7373" cy="630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2" extrusionOk="0">
                    <a:moveTo>
                      <a:pt x="142" y="1"/>
                    </a:moveTo>
                    <a:cubicBezTo>
                      <a:pt x="106" y="1"/>
                      <a:pt x="71" y="54"/>
                      <a:pt x="1" y="106"/>
                    </a:cubicBezTo>
                    <a:cubicBezTo>
                      <a:pt x="54" y="160"/>
                      <a:pt x="106" y="212"/>
                      <a:pt x="142" y="212"/>
                    </a:cubicBezTo>
                    <a:cubicBezTo>
                      <a:pt x="177" y="195"/>
                      <a:pt x="247" y="142"/>
                      <a:pt x="247" y="106"/>
                    </a:cubicBezTo>
                    <a:cubicBezTo>
                      <a:pt x="247" y="71"/>
                      <a:pt x="177" y="1"/>
                      <a:pt x="1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7" name="Google Shape;1027;p7"/>
            <p:cNvGrpSpPr/>
            <p:nvPr/>
          </p:nvGrpSpPr>
          <p:grpSpPr>
            <a:xfrm>
              <a:off x="8413309" y="4841272"/>
              <a:ext cx="345403" cy="244945"/>
              <a:chOff x="8413309" y="4841272"/>
              <a:chExt cx="345403" cy="244945"/>
            </a:xfrm>
          </p:grpSpPr>
          <p:sp>
            <p:nvSpPr>
              <p:cNvPr id="1028" name="Google Shape;1028;p7"/>
              <p:cNvSpPr/>
              <p:nvPr/>
            </p:nvSpPr>
            <p:spPr>
              <a:xfrm>
                <a:off x="8413309" y="4854889"/>
                <a:ext cx="324473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14" h="7781" extrusionOk="0">
                    <a:moveTo>
                      <a:pt x="6055" y="0"/>
                    </a:moveTo>
                    <a:cubicBezTo>
                      <a:pt x="6037" y="705"/>
                      <a:pt x="6037" y="1321"/>
                      <a:pt x="6037" y="1937"/>
                    </a:cubicBezTo>
                    <a:cubicBezTo>
                      <a:pt x="6319" y="1937"/>
                      <a:pt x="6619" y="1920"/>
                      <a:pt x="6900" y="1920"/>
                    </a:cubicBezTo>
                    <a:cubicBezTo>
                      <a:pt x="6952" y="1462"/>
                      <a:pt x="6917" y="1021"/>
                      <a:pt x="6936" y="582"/>
                    </a:cubicBezTo>
                    <a:cubicBezTo>
                      <a:pt x="6776" y="476"/>
                      <a:pt x="6636" y="371"/>
                      <a:pt x="6478" y="265"/>
                    </a:cubicBezTo>
                    <a:cubicBezTo>
                      <a:pt x="6372" y="177"/>
                      <a:pt x="6248" y="124"/>
                      <a:pt x="6055" y="0"/>
                    </a:cubicBezTo>
                    <a:close/>
                    <a:moveTo>
                      <a:pt x="423" y="2166"/>
                    </a:moveTo>
                    <a:cubicBezTo>
                      <a:pt x="17" y="2166"/>
                      <a:pt x="0" y="2202"/>
                      <a:pt x="0" y="2641"/>
                    </a:cubicBezTo>
                    <a:lnTo>
                      <a:pt x="0" y="4859"/>
                    </a:lnTo>
                    <a:cubicBezTo>
                      <a:pt x="0" y="5316"/>
                      <a:pt x="52" y="5370"/>
                      <a:pt x="528" y="5370"/>
                    </a:cubicBezTo>
                    <a:lnTo>
                      <a:pt x="5967" y="5370"/>
                    </a:lnTo>
                    <a:cubicBezTo>
                      <a:pt x="6002" y="6180"/>
                      <a:pt x="5950" y="6936"/>
                      <a:pt x="6002" y="7781"/>
                    </a:cubicBezTo>
                    <a:cubicBezTo>
                      <a:pt x="6196" y="7675"/>
                      <a:pt x="6319" y="7640"/>
                      <a:pt x="6424" y="7553"/>
                    </a:cubicBezTo>
                    <a:cubicBezTo>
                      <a:pt x="7128" y="6989"/>
                      <a:pt x="7833" y="6443"/>
                      <a:pt x="8520" y="5845"/>
                    </a:cubicBezTo>
                    <a:cubicBezTo>
                      <a:pt x="9294" y="5159"/>
                      <a:pt x="10050" y="4436"/>
                      <a:pt x="10808" y="3732"/>
                    </a:cubicBezTo>
                    <a:cubicBezTo>
                      <a:pt x="10843" y="3715"/>
                      <a:pt x="10860" y="3662"/>
                      <a:pt x="10914" y="3574"/>
                    </a:cubicBezTo>
                    <a:cubicBezTo>
                      <a:pt x="10895" y="3574"/>
                      <a:pt x="10895" y="3556"/>
                      <a:pt x="10878" y="3539"/>
                    </a:cubicBezTo>
                    <a:cubicBezTo>
                      <a:pt x="10086" y="4279"/>
                      <a:pt x="9311" y="5000"/>
                      <a:pt x="8520" y="5722"/>
                    </a:cubicBezTo>
                    <a:cubicBezTo>
                      <a:pt x="8097" y="6109"/>
                      <a:pt x="7621" y="6461"/>
                      <a:pt x="7164" y="6813"/>
                    </a:cubicBezTo>
                    <a:cubicBezTo>
                      <a:pt x="7093" y="6884"/>
                      <a:pt x="7006" y="6901"/>
                      <a:pt x="6882" y="6954"/>
                    </a:cubicBezTo>
                    <a:lnTo>
                      <a:pt x="6882" y="6337"/>
                    </a:lnTo>
                    <a:lnTo>
                      <a:pt x="6882" y="5757"/>
                    </a:lnTo>
                    <a:cubicBezTo>
                      <a:pt x="6882" y="5422"/>
                      <a:pt x="6865" y="5088"/>
                      <a:pt x="6830" y="4736"/>
                    </a:cubicBezTo>
                    <a:lnTo>
                      <a:pt x="986" y="4736"/>
                    </a:lnTo>
                    <a:lnTo>
                      <a:pt x="986" y="216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7"/>
              <p:cNvSpPr/>
              <p:nvPr/>
            </p:nvSpPr>
            <p:spPr>
              <a:xfrm>
                <a:off x="8442593" y="4853848"/>
                <a:ext cx="306160" cy="207813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6990" extrusionOk="0">
                    <a:moveTo>
                      <a:pt x="5986" y="0"/>
                    </a:moveTo>
                    <a:cubicBezTo>
                      <a:pt x="5880" y="652"/>
                      <a:pt x="5986" y="1286"/>
                      <a:pt x="5915" y="1955"/>
                    </a:cubicBezTo>
                    <a:cubicBezTo>
                      <a:pt x="4876" y="1990"/>
                      <a:pt x="3855" y="1990"/>
                      <a:pt x="2817" y="1990"/>
                    </a:cubicBezTo>
                    <a:cubicBezTo>
                      <a:pt x="2341" y="1990"/>
                      <a:pt x="1866" y="1985"/>
                      <a:pt x="1388" y="1985"/>
                    </a:cubicBezTo>
                    <a:cubicBezTo>
                      <a:pt x="928" y="1985"/>
                      <a:pt x="467" y="1990"/>
                      <a:pt x="1" y="2007"/>
                    </a:cubicBezTo>
                    <a:lnTo>
                      <a:pt x="1" y="4771"/>
                    </a:lnTo>
                    <a:lnTo>
                      <a:pt x="5845" y="4771"/>
                    </a:lnTo>
                    <a:cubicBezTo>
                      <a:pt x="5932" y="5527"/>
                      <a:pt x="5862" y="6232"/>
                      <a:pt x="5897" y="6989"/>
                    </a:cubicBezTo>
                    <a:cubicBezTo>
                      <a:pt x="6021" y="6936"/>
                      <a:pt x="6108" y="6919"/>
                      <a:pt x="6179" y="6848"/>
                    </a:cubicBezTo>
                    <a:cubicBezTo>
                      <a:pt x="6636" y="6496"/>
                      <a:pt x="7112" y="6144"/>
                      <a:pt x="7535" y="5757"/>
                    </a:cubicBezTo>
                    <a:cubicBezTo>
                      <a:pt x="8450" y="4929"/>
                      <a:pt x="9347" y="4084"/>
                      <a:pt x="10298" y="3222"/>
                    </a:cubicBezTo>
                    <a:cubicBezTo>
                      <a:pt x="10227" y="3169"/>
                      <a:pt x="10192" y="3117"/>
                      <a:pt x="10140" y="3063"/>
                    </a:cubicBezTo>
                    <a:cubicBezTo>
                      <a:pt x="10051" y="2993"/>
                      <a:pt x="9981" y="2922"/>
                      <a:pt x="9893" y="2852"/>
                    </a:cubicBezTo>
                    <a:cubicBezTo>
                      <a:pt x="9577" y="2624"/>
                      <a:pt x="9241" y="2394"/>
                      <a:pt x="8925" y="2166"/>
                    </a:cubicBezTo>
                    <a:cubicBezTo>
                      <a:pt x="8063" y="1532"/>
                      <a:pt x="7200" y="880"/>
                      <a:pt x="6338" y="247"/>
                    </a:cubicBezTo>
                    <a:cubicBezTo>
                      <a:pt x="6232" y="176"/>
                      <a:pt x="6127" y="106"/>
                      <a:pt x="59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7"/>
              <p:cNvSpPr/>
              <p:nvPr/>
            </p:nvSpPr>
            <p:spPr>
              <a:xfrm>
                <a:off x="8442593" y="4944911"/>
                <a:ext cx="306160" cy="116750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3927" extrusionOk="0">
                    <a:moveTo>
                      <a:pt x="10140" y="0"/>
                    </a:moveTo>
                    <a:cubicBezTo>
                      <a:pt x="8995" y="1180"/>
                      <a:pt x="7746" y="2236"/>
                      <a:pt x="6390" y="3152"/>
                    </a:cubicBezTo>
                    <a:cubicBezTo>
                      <a:pt x="6373" y="2659"/>
                      <a:pt x="6284" y="2148"/>
                      <a:pt x="6197" y="1638"/>
                    </a:cubicBezTo>
                    <a:cubicBezTo>
                      <a:pt x="6162" y="1444"/>
                      <a:pt x="5932" y="1267"/>
                      <a:pt x="5721" y="1267"/>
                    </a:cubicBezTo>
                    <a:lnTo>
                      <a:pt x="5704" y="1267"/>
                    </a:lnTo>
                    <a:cubicBezTo>
                      <a:pt x="4718" y="1338"/>
                      <a:pt x="3749" y="1373"/>
                      <a:pt x="2764" y="1373"/>
                    </a:cubicBezTo>
                    <a:cubicBezTo>
                      <a:pt x="1848" y="1373"/>
                      <a:pt x="916" y="1338"/>
                      <a:pt x="1" y="1267"/>
                    </a:cubicBezTo>
                    <a:lnTo>
                      <a:pt x="1" y="1708"/>
                    </a:lnTo>
                    <a:lnTo>
                      <a:pt x="5845" y="1708"/>
                    </a:lnTo>
                    <a:cubicBezTo>
                      <a:pt x="5880" y="2060"/>
                      <a:pt x="5897" y="2394"/>
                      <a:pt x="5897" y="2729"/>
                    </a:cubicBezTo>
                    <a:lnTo>
                      <a:pt x="5897" y="3309"/>
                    </a:lnTo>
                    <a:lnTo>
                      <a:pt x="5897" y="3926"/>
                    </a:lnTo>
                    <a:cubicBezTo>
                      <a:pt x="6021" y="3873"/>
                      <a:pt x="6108" y="3856"/>
                      <a:pt x="6179" y="3785"/>
                    </a:cubicBezTo>
                    <a:cubicBezTo>
                      <a:pt x="6636" y="3433"/>
                      <a:pt x="7112" y="3081"/>
                      <a:pt x="7535" y="2694"/>
                    </a:cubicBezTo>
                    <a:cubicBezTo>
                      <a:pt x="8450" y="1866"/>
                      <a:pt x="9347" y="1021"/>
                      <a:pt x="10298" y="159"/>
                    </a:cubicBezTo>
                    <a:cubicBezTo>
                      <a:pt x="10227" y="106"/>
                      <a:pt x="10192" y="54"/>
                      <a:pt x="101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7"/>
              <p:cNvSpPr/>
              <p:nvPr/>
            </p:nvSpPr>
            <p:spPr>
              <a:xfrm>
                <a:off x="8443099" y="4919789"/>
                <a:ext cx="187388" cy="32465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1092" extrusionOk="0">
                    <a:moveTo>
                      <a:pt x="1920" y="0"/>
                    </a:moveTo>
                    <a:cubicBezTo>
                      <a:pt x="1322" y="0"/>
                      <a:pt x="758" y="71"/>
                      <a:pt x="265" y="247"/>
                    </a:cubicBezTo>
                    <a:cubicBezTo>
                      <a:pt x="1" y="352"/>
                      <a:pt x="19" y="669"/>
                      <a:pt x="265" y="775"/>
                    </a:cubicBezTo>
                    <a:cubicBezTo>
                      <a:pt x="846" y="1004"/>
                      <a:pt x="1498" y="1092"/>
                      <a:pt x="2202" y="1092"/>
                    </a:cubicBezTo>
                    <a:cubicBezTo>
                      <a:pt x="3504" y="1092"/>
                      <a:pt x="4929" y="793"/>
                      <a:pt x="6110" y="775"/>
                    </a:cubicBezTo>
                    <a:cubicBezTo>
                      <a:pt x="6302" y="758"/>
                      <a:pt x="6302" y="476"/>
                      <a:pt x="6110" y="458"/>
                    </a:cubicBezTo>
                    <a:cubicBezTo>
                      <a:pt x="4859" y="387"/>
                      <a:pt x="3310" y="0"/>
                      <a:pt x="19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7"/>
              <p:cNvSpPr/>
              <p:nvPr/>
            </p:nvSpPr>
            <p:spPr>
              <a:xfrm>
                <a:off x="8698479" y="4919670"/>
                <a:ext cx="17333" cy="7997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69" extrusionOk="0">
                    <a:moveTo>
                      <a:pt x="322" y="0"/>
                    </a:moveTo>
                    <a:cubicBezTo>
                      <a:pt x="242" y="0"/>
                      <a:pt x="158" y="53"/>
                      <a:pt x="1" y="163"/>
                    </a:cubicBezTo>
                    <a:cubicBezTo>
                      <a:pt x="1" y="199"/>
                      <a:pt x="1" y="234"/>
                      <a:pt x="19" y="269"/>
                    </a:cubicBezTo>
                    <a:cubicBezTo>
                      <a:pt x="195" y="215"/>
                      <a:pt x="371" y="180"/>
                      <a:pt x="582" y="128"/>
                    </a:cubicBezTo>
                    <a:cubicBezTo>
                      <a:pt x="465" y="44"/>
                      <a:pt x="395" y="0"/>
                      <a:pt x="3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7"/>
              <p:cNvSpPr/>
              <p:nvPr/>
            </p:nvSpPr>
            <p:spPr>
              <a:xfrm>
                <a:off x="8645649" y="4970033"/>
                <a:ext cx="9454" cy="734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47" extrusionOk="0">
                    <a:moveTo>
                      <a:pt x="158" y="0"/>
                    </a:moveTo>
                    <a:cubicBezTo>
                      <a:pt x="106" y="0"/>
                      <a:pt x="71" y="70"/>
                      <a:pt x="1" y="141"/>
                    </a:cubicBezTo>
                    <a:cubicBezTo>
                      <a:pt x="88" y="194"/>
                      <a:pt x="141" y="246"/>
                      <a:pt x="194" y="246"/>
                    </a:cubicBezTo>
                    <a:cubicBezTo>
                      <a:pt x="247" y="230"/>
                      <a:pt x="264" y="141"/>
                      <a:pt x="317" y="106"/>
                    </a:cubicBezTo>
                    <a:cubicBezTo>
                      <a:pt x="264" y="70"/>
                      <a:pt x="212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7"/>
              <p:cNvSpPr/>
              <p:nvPr/>
            </p:nvSpPr>
            <p:spPr>
              <a:xfrm>
                <a:off x="8686974" y="4933346"/>
                <a:ext cx="13141" cy="5292"/>
              </a:xfrm>
              <a:custGeom>
                <a:avLst/>
                <a:gdLst/>
                <a:ahLst/>
                <a:cxnLst/>
                <a:rect l="l" t="t" r="r" b="b"/>
                <a:pathLst>
                  <a:path w="442" h="178" extrusionOk="0">
                    <a:moveTo>
                      <a:pt x="228" y="0"/>
                    </a:moveTo>
                    <a:cubicBezTo>
                      <a:pt x="147" y="0"/>
                      <a:pt x="83" y="66"/>
                      <a:pt x="1" y="178"/>
                    </a:cubicBezTo>
                    <a:cubicBezTo>
                      <a:pt x="177" y="143"/>
                      <a:pt x="265" y="143"/>
                      <a:pt x="441" y="107"/>
                    </a:cubicBezTo>
                    <a:cubicBezTo>
                      <a:pt x="353" y="34"/>
                      <a:pt x="286" y="0"/>
                      <a:pt x="2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7"/>
              <p:cNvSpPr/>
              <p:nvPr/>
            </p:nvSpPr>
            <p:spPr>
              <a:xfrm>
                <a:off x="8433674" y="4841837"/>
                <a:ext cx="325038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781" extrusionOk="0">
                    <a:moveTo>
                      <a:pt x="6286" y="404"/>
                    </a:moveTo>
                    <a:cubicBezTo>
                      <a:pt x="6427" y="510"/>
                      <a:pt x="6532" y="580"/>
                      <a:pt x="6638" y="651"/>
                    </a:cubicBezTo>
                    <a:cubicBezTo>
                      <a:pt x="7500" y="1284"/>
                      <a:pt x="8363" y="1936"/>
                      <a:pt x="9225" y="2570"/>
                    </a:cubicBezTo>
                    <a:cubicBezTo>
                      <a:pt x="9541" y="2798"/>
                      <a:pt x="9877" y="3028"/>
                      <a:pt x="10193" y="3256"/>
                    </a:cubicBezTo>
                    <a:cubicBezTo>
                      <a:pt x="10334" y="3362"/>
                      <a:pt x="10440" y="3485"/>
                      <a:pt x="10598" y="3626"/>
                    </a:cubicBezTo>
                    <a:cubicBezTo>
                      <a:pt x="9647" y="4488"/>
                      <a:pt x="8750" y="5333"/>
                      <a:pt x="7835" y="6143"/>
                    </a:cubicBezTo>
                    <a:cubicBezTo>
                      <a:pt x="7412" y="6548"/>
                      <a:pt x="6936" y="6900"/>
                      <a:pt x="6479" y="7252"/>
                    </a:cubicBezTo>
                    <a:cubicBezTo>
                      <a:pt x="6408" y="7304"/>
                      <a:pt x="6321" y="7340"/>
                      <a:pt x="6197" y="7393"/>
                    </a:cubicBezTo>
                    <a:cubicBezTo>
                      <a:pt x="6162" y="6636"/>
                      <a:pt x="6232" y="5931"/>
                      <a:pt x="6145" y="5175"/>
                    </a:cubicBezTo>
                    <a:lnTo>
                      <a:pt x="301" y="5175"/>
                    </a:lnTo>
                    <a:lnTo>
                      <a:pt x="301" y="2411"/>
                    </a:lnTo>
                    <a:cubicBezTo>
                      <a:pt x="955" y="2394"/>
                      <a:pt x="1605" y="2390"/>
                      <a:pt x="2254" y="2390"/>
                    </a:cubicBezTo>
                    <a:cubicBezTo>
                      <a:pt x="2791" y="2390"/>
                      <a:pt x="3328" y="2393"/>
                      <a:pt x="3864" y="2393"/>
                    </a:cubicBezTo>
                    <a:cubicBezTo>
                      <a:pt x="4647" y="2393"/>
                      <a:pt x="5430" y="2387"/>
                      <a:pt x="6215" y="2359"/>
                    </a:cubicBezTo>
                    <a:cubicBezTo>
                      <a:pt x="6286" y="1690"/>
                      <a:pt x="6197" y="1056"/>
                      <a:pt x="6286" y="404"/>
                    </a:cubicBezTo>
                    <a:close/>
                    <a:moveTo>
                      <a:pt x="6056" y="0"/>
                    </a:moveTo>
                    <a:cubicBezTo>
                      <a:pt x="6056" y="792"/>
                      <a:pt x="6039" y="1496"/>
                      <a:pt x="6039" y="2183"/>
                    </a:cubicBezTo>
                    <a:lnTo>
                      <a:pt x="4965" y="2183"/>
                    </a:lnTo>
                    <a:cubicBezTo>
                      <a:pt x="3451" y="2183"/>
                      <a:pt x="1955" y="2183"/>
                      <a:pt x="459" y="2165"/>
                    </a:cubicBezTo>
                    <a:cubicBezTo>
                      <a:pt x="36" y="2165"/>
                      <a:pt x="19" y="2183"/>
                      <a:pt x="1" y="2641"/>
                    </a:cubicBezTo>
                    <a:lnTo>
                      <a:pt x="1" y="4858"/>
                    </a:lnTo>
                    <a:cubicBezTo>
                      <a:pt x="19" y="5316"/>
                      <a:pt x="71" y="5368"/>
                      <a:pt x="547" y="5368"/>
                    </a:cubicBezTo>
                    <a:lnTo>
                      <a:pt x="5969" y="5368"/>
                    </a:lnTo>
                    <a:cubicBezTo>
                      <a:pt x="6004" y="6178"/>
                      <a:pt x="5951" y="6936"/>
                      <a:pt x="6004" y="7780"/>
                    </a:cubicBezTo>
                    <a:cubicBezTo>
                      <a:pt x="6197" y="7675"/>
                      <a:pt x="6321" y="7640"/>
                      <a:pt x="6427" y="7551"/>
                    </a:cubicBezTo>
                    <a:cubicBezTo>
                      <a:pt x="7131" y="6988"/>
                      <a:pt x="7835" y="6443"/>
                      <a:pt x="8521" y="5844"/>
                    </a:cubicBezTo>
                    <a:cubicBezTo>
                      <a:pt x="9295" y="5157"/>
                      <a:pt x="10053" y="4436"/>
                      <a:pt x="10827" y="3732"/>
                    </a:cubicBezTo>
                    <a:cubicBezTo>
                      <a:pt x="10844" y="3714"/>
                      <a:pt x="10862" y="3661"/>
                      <a:pt x="10933" y="3573"/>
                    </a:cubicBezTo>
                    <a:cubicBezTo>
                      <a:pt x="10703" y="3397"/>
                      <a:pt x="10492" y="3185"/>
                      <a:pt x="10264" y="3009"/>
                    </a:cubicBezTo>
                    <a:cubicBezTo>
                      <a:pt x="9982" y="2798"/>
                      <a:pt x="9665" y="2605"/>
                      <a:pt x="9384" y="2394"/>
                    </a:cubicBezTo>
                    <a:cubicBezTo>
                      <a:pt x="8415" y="1690"/>
                      <a:pt x="7447" y="968"/>
                      <a:pt x="6479" y="263"/>
                    </a:cubicBezTo>
                    <a:cubicBezTo>
                      <a:pt x="6391" y="176"/>
                      <a:pt x="6267" y="123"/>
                      <a:pt x="60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7"/>
              <p:cNvSpPr/>
              <p:nvPr/>
            </p:nvSpPr>
            <p:spPr>
              <a:xfrm>
                <a:off x="8433674" y="4841272"/>
                <a:ext cx="325038" cy="23239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817" extrusionOk="0">
                    <a:moveTo>
                      <a:pt x="6299" y="450"/>
                    </a:moveTo>
                    <a:lnTo>
                      <a:pt x="6299" y="450"/>
                    </a:lnTo>
                    <a:cubicBezTo>
                      <a:pt x="6433" y="533"/>
                      <a:pt x="6535" y="602"/>
                      <a:pt x="6638" y="688"/>
                    </a:cubicBezTo>
                    <a:cubicBezTo>
                      <a:pt x="7483" y="1322"/>
                      <a:pt x="8345" y="1955"/>
                      <a:pt x="9208" y="2606"/>
                    </a:cubicBezTo>
                    <a:cubicBezTo>
                      <a:pt x="9525" y="2836"/>
                      <a:pt x="9858" y="3047"/>
                      <a:pt x="10193" y="3293"/>
                    </a:cubicBezTo>
                    <a:cubicBezTo>
                      <a:pt x="10313" y="3379"/>
                      <a:pt x="10434" y="3499"/>
                      <a:pt x="10571" y="3636"/>
                    </a:cubicBezTo>
                    <a:lnTo>
                      <a:pt x="10571" y="3636"/>
                    </a:lnTo>
                    <a:cubicBezTo>
                      <a:pt x="9624" y="4513"/>
                      <a:pt x="8747" y="5338"/>
                      <a:pt x="7835" y="6162"/>
                    </a:cubicBezTo>
                    <a:cubicBezTo>
                      <a:pt x="7394" y="6549"/>
                      <a:pt x="6919" y="6901"/>
                      <a:pt x="6462" y="7271"/>
                    </a:cubicBezTo>
                    <a:cubicBezTo>
                      <a:pt x="6411" y="7320"/>
                      <a:pt x="6315" y="7340"/>
                      <a:pt x="6215" y="7385"/>
                    </a:cubicBezTo>
                    <a:lnTo>
                      <a:pt x="6215" y="7385"/>
                    </a:lnTo>
                    <a:cubicBezTo>
                      <a:pt x="6214" y="7184"/>
                      <a:pt x="6197" y="6998"/>
                      <a:pt x="6197" y="6795"/>
                    </a:cubicBezTo>
                    <a:lnTo>
                      <a:pt x="6197" y="6215"/>
                    </a:lnTo>
                    <a:cubicBezTo>
                      <a:pt x="6197" y="5880"/>
                      <a:pt x="6197" y="5528"/>
                      <a:pt x="6162" y="5194"/>
                    </a:cubicBezTo>
                    <a:lnTo>
                      <a:pt x="6162" y="5176"/>
                    </a:lnTo>
                    <a:lnTo>
                      <a:pt x="318" y="5176"/>
                    </a:lnTo>
                    <a:lnTo>
                      <a:pt x="318" y="2448"/>
                    </a:lnTo>
                    <a:lnTo>
                      <a:pt x="318" y="2448"/>
                    </a:lnTo>
                    <a:cubicBezTo>
                      <a:pt x="998" y="2430"/>
                      <a:pt x="1679" y="2413"/>
                      <a:pt x="2360" y="2413"/>
                    </a:cubicBezTo>
                    <a:lnTo>
                      <a:pt x="3873" y="2413"/>
                    </a:lnTo>
                    <a:cubicBezTo>
                      <a:pt x="4648" y="2413"/>
                      <a:pt x="5441" y="2413"/>
                      <a:pt x="6215" y="2395"/>
                    </a:cubicBezTo>
                    <a:lnTo>
                      <a:pt x="6232" y="2395"/>
                    </a:lnTo>
                    <a:lnTo>
                      <a:pt x="6232" y="2378"/>
                    </a:lnTo>
                    <a:cubicBezTo>
                      <a:pt x="6251" y="2167"/>
                      <a:pt x="6251" y="1937"/>
                      <a:pt x="6251" y="1744"/>
                    </a:cubicBezTo>
                    <a:lnTo>
                      <a:pt x="6251" y="1146"/>
                    </a:lnTo>
                    <a:cubicBezTo>
                      <a:pt x="6251" y="924"/>
                      <a:pt x="6266" y="687"/>
                      <a:pt x="6299" y="450"/>
                    </a:cubicBezTo>
                    <a:close/>
                    <a:moveTo>
                      <a:pt x="6267" y="406"/>
                    </a:moveTo>
                    <a:lnTo>
                      <a:pt x="6267" y="423"/>
                    </a:lnTo>
                    <a:cubicBezTo>
                      <a:pt x="6232" y="670"/>
                      <a:pt x="6232" y="916"/>
                      <a:pt x="6232" y="1146"/>
                    </a:cubicBezTo>
                    <a:lnTo>
                      <a:pt x="6232" y="1744"/>
                    </a:lnTo>
                    <a:cubicBezTo>
                      <a:pt x="6232" y="1932"/>
                      <a:pt x="6232" y="2138"/>
                      <a:pt x="6200" y="2360"/>
                    </a:cubicBezTo>
                    <a:lnTo>
                      <a:pt x="6200" y="2360"/>
                    </a:lnTo>
                    <a:cubicBezTo>
                      <a:pt x="5430" y="2395"/>
                      <a:pt x="4643" y="2395"/>
                      <a:pt x="3873" y="2395"/>
                    </a:cubicBezTo>
                    <a:lnTo>
                      <a:pt x="2360" y="2395"/>
                    </a:lnTo>
                    <a:cubicBezTo>
                      <a:pt x="1674" y="2395"/>
                      <a:pt x="987" y="2395"/>
                      <a:pt x="301" y="2413"/>
                    </a:cubicBezTo>
                    <a:lnTo>
                      <a:pt x="283" y="2413"/>
                    </a:lnTo>
                    <a:lnTo>
                      <a:pt x="283" y="2430"/>
                    </a:lnTo>
                    <a:lnTo>
                      <a:pt x="283" y="5194"/>
                    </a:lnTo>
                    <a:lnTo>
                      <a:pt x="6127" y="5194"/>
                    </a:lnTo>
                    <a:cubicBezTo>
                      <a:pt x="6180" y="5546"/>
                      <a:pt x="6180" y="5880"/>
                      <a:pt x="6180" y="6215"/>
                    </a:cubicBezTo>
                    <a:lnTo>
                      <a:pt x="6180" y="6795"/>
                    </a:lnTo>
                    <a:cubicBezTo>
                      <a:pt x="6180" y="7007"/>
                      <a:pt x="6180" y="7201"/>
                      <a:pt x="6197" y="7412"/>
                    </a:cubicBezTo>
                    <a:lnTo>
                      <a:pt x="6197" y="7429"/>
                    </a:lnTo>
                    <a:lnTo>
                      <a:pt x="6215" y="7412"/>
                    </a:lnTo>
                    <a:cubicBezTo>
                      <a:pt x="6321" y="7359"/>
                      <a:pt x="6408" y="7342"/>
                      <a:pt x="6479" y="7288"/>
                    </a:cubicBezTo>
                    <a:cubicBezTo>
                      <a:pt x="6936" y="6919"/>
                      <a:pt x="7412" y="6567"/>
                      <a:pt x="7852" y="6180"/>
                    </a:cubicBezTo>
                    <a:cubicBezTo>
                      <a:pt x="8767" y="5352"/>
                      <a:pt x="9647" y="4525"/>
                      <a:pt x="10598" y="3645"/>
                    </a:cubicBezTo>
                    <a:lnTo>
                      <a:pt x="10616" y="3645"/>
                    </a:lnTo>
                    <a:lnTo>
                      <a:pt x="10598" y="3627"/>
                    </a:lnTo>
                    <a:cubicBezTo>
                      <a:pt x="10457" y="3486"/>
                      <a:pt x="10334" y="3364"/>
                      <a:pt x="10210" y="3275"/>
                    </a:cubicBezTo>
                    <a:cubicBezTo>
                      <a:pt x="9877" y="3028"/>
                      <a:pt x="9541" y="2817"/>
                      <a:pt x="9225" y="2571"/>
                    </a:cubicBezTo>
                    <a:lnTo>
                      <a:pt x="6638" y="670"/>
                    </a:lnTo>
                    <a:cubicBezTo>
                      <a:pt x="6549" y="582"/>
                      <a:pt x="6443" y="512"/>
                      <a:pt x="6286" y="406"/>
                    </a:cubicBezTo>
                    <a:close/>
                    <a:moveTo>
                      <a:pt x="6074" y="46"/>
                    </a:moveTo>
                    <a:cubicBezTo>
                      <a:pt x="6273" y="163"/>
                      <a:pt x="6376" y="214"/>
                      <a:pt x="6479" y="282"/>
                    </a:cubicBezTo>
                    <a:cubicBezTo>
                      <a:pt x="7447" y="1005"/>
                      <a:pt x="8415" y="1709"/>
                      <a:pt x="9384" y="2413"/>
                    </a:cubicBezTo>
                    <a:cubicBezTo>
                      <a:pt x="9665" y="2624"/>
                      <a:pt x="9964" y="2817"/>
                      <a:pt x="10246" y="3028"/>
                    </a:cubicBezTo>
                    <a:cubicBezTo>
                      <a:pt x="10488" y="3202"/>
                      <a:pt x="10697" y="3410"/>
                      <a:pt x="10905" y="3601"/>
                    </a:cubicBezTo>
                    <a:lnTo>
                      <a:pt x="10905" y="3601"/>
                    </a:lnTo>
                    <a:cubicBezTo>
                      <a:pt x="10876" y="3633"/>
                      <a:pt x="10861" y="3665"/>
                      <a:pt x="10844" y="3697"/>
                    </a:cubicBezTo>
                    <a:cubicBezTo>
                      <a:pt x="10844" y="3716"/>
                      <a:pt x="10827" y="3733"/>
                      <a:pt x="10809" y="3751"/>
                    </a:cubicBezTo>
                    <a:cubicBezTo>
                      <a:pt x="10053" y="4455"/>
                      <a:pt x="9295" y="5176"/>
                      <a:pt x="8504" y="5863"/>
                    </a:cubicBezTo>
                    <a:cubicBezTo>
                      <a:pt x="7835" y="6443"/>
                      <a:pt x="7131" y="7007"/>
                      <a:pt x="6427" y="7570"/>
                    </a:cubicBezTo>
                    <a:cubicBezTo>
                      <a:pt x="6324" y="7638"/>
                      <a:pt x="6204" y="7691"/>
                      <a:pt x="6021" y="7790"/>
                    </a:cubicBezTo>
                    <a:lnTo>
                      <a:pt x="6021" y="7790"/>
                    </a:lnTo>
                    <a:cubicBezTo>
                      <a:pt x="6004" y="7441"/>
                      <a:pt x="5986" y="7092"/>
                      <a:pt x="5986" y="6760"/>
                    </a:cubicBezTo>
                    <a:lnTo>
                      <a:pt x="5986" y="6250"/>
                    </a:lnTo>
                    <a:lnTo>
                      <a:pt x="5986" y="5387"/>
                    </a:lnTo>
                    <a:lnTo>
                      <a:pt x="5969" y="5370"/>
                    </a:lnTo>
                    <a:lnTo>
                      <a:pt x="5458" y="5370"/>
                    </a:lnTo>
                    <a:cubicBezTo>
                      <a:pt x="4420" y="5370"/>
                      <a:pt x="3381" y="5387"/>
                      <a:pt x="2343" y="5387"/>
                    </a:cubicBezTo>
                    <a:cubicBezTo>
                      <a:pt x="1744" y="5387"/>
                      <a:pt x="1146" y="5370"/>
                      <a:pt x="547" y="5370"/>
                    </a:cubicBezTo>
                    <a:lnTo>
                      <a:pt x="266" y="5370"/>
                    </a:lnTo>
                    <a:cubicBezTo>
                      <a:pt x="212" y="5352"/>
                      <a:pt x="160" y="5335"/>
                      <a:pt x="142" y="5317"/>
                    </a:cubicBezTo>
                    <a:cubicBezTo>
                      <a:pt x="90" y="5282"/>
                      <a:pt x="54" y="5246"/>
                      <a:pt x="36" y="5176"/>
                    </a:cubicBezTo>
                    <a:cubicBezTo>
                      <a:pt x="19" y="5106"/>
                      <a:pt x="19" y="5000"/>
                      <a:pt x="19" y="4877"/>
                    </a:cubicBezTo>
                    <a:lnTo>
                      <a:pt x="19" y="3733"/>
                    </a:lnTo>
                    <a:lnTo>
                      <a:pt x="19" y="2660"/>
                    </a:lnTo>
                    <a:cubicBezTo>
                      <a:pt x="19" y="2554"/>
                      <a:pt x="19" y="2465"/>
                      <a:pt x="36" y="2395"/>
                    </a:cubicBezTo>
                    <a:cubicBezTo>
                      <a:pt x="36" y="2360"/>
                      <a:pt x="54" y="2307"/>
                      <a:pt x="54" y="2289"/>
                    </a:cubicBezTo>
                    <a:lnTo>
                      <a:pt x="107" y="2237"/>
                    </a:lnTo>
                    <a:cubicBezTo>
                      <a:pt x="125" y="2219"/>
                      <a:pt x="177" y="2219"/>
                      <a:pt x="230" y="2202"/>
                    </a:cubicBezTo>
                    <a:lnTo>
                      <a:pt x="459" y="2202"/>
                    </a:lnTo>
                    <a:cubicBezTo>
                      <a:pt x="1955" y="2202"/>
                      <a:pt x="3451" y="2219"/>
                      <a:pt x="4965" y="2219"/>
                    </a:cubicBezTo>
                    <a:lnTo>
                      <a:pt x="6039" y="2219"/>
                    </a:lnTo>
                    <a:lnTo>
                      <a:pt x="6039" y="2202"/>
                    </a:lnTo>
                    <a:cubicBezTo>
                      <a:pt x="6056" y="1523"/>
                      <a:pt x="6056" y="827"/>
                      <a:pt x="6074" y="46"/>
                    </a:cubicBezTo>
                    <a:close/>
                    <a:moveTo>
                      <a:pt x="6056" y="1"/>
                    </a:moveTo>
                    <a:lnTo>
                      <a:pt x="6056" y="19"/>
                    </a:lnTo>
                    <a:cubicBezTo>
                      <a:pt x="6039" y="811"/>
                      <a:pt x="6039" y="1515"/>
                      <a:pt x="6021" y="2202"/>
                    </a:cubicBezTo>
                    <a:lnTo>
                      <a:pt x="4965" y="2202"/>
                    </a:lnTo>
                    <a:cubicBezTo>
                      <a:pt x="3451" y="2184"/>
                      <a:pt x="1955" y="2184"/>
                      <a:pt x="459" y="2184"/>
                    </a:cubicBezTo>
                    <a:lnTo>
                      <a:pt x="195" y="2184"/>
                    </a:lnTo>
                    <a:cubicBezTo>
                      <a:pt x="142" y="2202"/>
                      <a:pt x="107" y="2202"/>
                      <a:pt x="90" y="2219"/>
                    </a:cubicBezTo>
                    <a:cubicBezTo>
                      <a:pt x="71" y="2237"/>
                      <a:pt x="54" y="2254"/>
                      <a:pt x="36" y="2289"/>
                    </a:cubicBezTo>
                    <a:cubicBezTo>
                      <a:pt x="1" y="2360"/>
                      <a:pt x="1" y="2465"/>
                      <a:pt x="1" y="2660"/>
                    </a:cubicBezTo>
                    <a:lnTo>
                      <a:pt x="1" y="3733"/>
                    </a:lnTo>
                    <a:lnTo>
                      <a:pt x="1" y="4877"/>
                    </a:lnTo>
                    <a:cubicBezTo>
                      <a:pt x="1" y="5000"/>
                      <a:pt x="1" y="5089"/>
                      <a:pt x="19" y="5159"/>
                    </a:cubicBezTo>
                    <a:cubicBezTo>
                      <a:pt x="19" y="5211"/>
                      <a:pt x="36" y="5246"/>
                      <a:pt x="71" y="5282"/>
                    </a:cubicBezTo>
                    <a:cubicBezTo>
                      <a:pt x="107" y="5335"/>
                      <a:pt x="160" y="5370"/>
                      <a:pt x="230" y="5387"/>
                    </a:cubicBezTo>
                    <a:cubicBezTo>
                      <a:pt x="301" y="5387"/>
                      <a:pt x="406" y="5405"/>
                      <a:pt x="547" y="5405"/>
                    </a:cubicBezTo>
                    <a:lnTo>
                      <a:pt x="5952" y="5405"/>
                    </a:lnTo>
                    <a:cubicBezTo>
                      <a:pt x="5969" y="5682"/>
                      <a:pt x="5969" y="5975"/>
                      <a:pt x="5969" y="6250"/>
                    </a:cubicBezTo>
                    <a:lnTo>
                      <a:pt x="5969" y="6760"/>
                    </a:lnTo>
                    <a:cubicBezTo>
                      <a:pt x="5969" y="7095"/>
                      <a:pt x="5969" y="7447"/>
                      <a:pt x="5986" y="7799"/>
                    </a:cubicBezTo>
                    <a:lnTo>
                      <a:pt x="5986" y="7816"/>
                    </a:lnTo>
                    <a:lnTo>
                      <a:pt x="6004" y="7816"/>
                    </a:lnTo>
                    <a:cubicBezTo>
                      <a:pt x="6197" y="7711"/>
                      <a:pt x="6338" y="7659"/>
                      <a:pt x="6443" y="7588"/>
                    </a:cubicBezTo>
                    <a:cubicBezTo>
                      <a:pt x="7131" y="7025"/>
                      <a:pt x="7852" y="6462"/>
                      <a:pt x="8521" y="5880"/>
                    </a:cubicBezTo>
                    <a:cubicBezTo>
                      <a:pt x="9313" y="5194"/>
                      <a:pt x="10070" y="4472"/>
                      <a:pt x="10827" y="3768"/>
                    </a:cubicBezTo>
                    <a:cubicBezTo>
                      <a:pt x="10844" y="3751"/>
                      <a:pt x="10862" y="3733"/>
                      <a:pt x="10879" y="3697"/>
                    </a:cubicBezTo>
                    <a:cubicBezTo>
                      <a:pt x="10879" y="3680"/>
                      <a:pt x="10898" y="3645"/>
                      <a:pt x="10933" y="3610"/>
                    </a:cubicBezTo>
                    <a:lnTo>
                      <a:pt x="10933" y="3592"/>
                    </a:lnTo>
                    <a:cubicBezTo>
                      <a:pt x="10722" y="3399"/>
                      <a:pt x="10492" y="3188"/>
                      <a:pt x="10264" y="3012"/>
                    </a:cubicBezTo>
                    <a:cubicBezTo>
                      <a:pt x="9982" y="2800"/>
                      <a:pt x="9682" y="2606"/>
                      <a:pt x="9384" y="2395"/>
                    </a:cubicBezTo>
                    <a:cubicBezTo>
                      <a:pt x="8415" y="1691"/>
                      <a:pt x="7464" y="970"/>
                      <a:pt x="6497" y="266"/>
                    </a:cubicBezTo>
                    <a:cubicBezTo>
                      <a:pt x="6391" y="195"/>
                      <a:pt x="6267" y="142"/>
                      <a:pt x="6074" y="19"/>
                    </a:cubicBezTo>
                    <a:lnTo>
                      <a:pt x="60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7"/>
              <p:cNvSpPr/>
              <p:nvPr/>
            </p:nvSpPr>
            <p:spPr>
              <a:xfrm>
                <a:off x="8514272" y="4918332"/>
                <a:ext cx="35617" cy="576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94" extrusionOk="0">
                    <a:moveTo>
                      <a:pt x="532" y="0"/>
                    </a:moveTo>
                    <a:cubicBezTo>
                      <a:pt x="353" y="0"/>
                      <a:pt x="175" y="18"/>
                      <a:pt x="1" y="49"/>
                    </a:cubicBezTo>
                    <a:cubicBezTo>
                      <a:pt x="134" y="144"/>
                      <a:pt x="318" y="193"/>
                      <a:pt x="543" y="193"/>
                    </a:cubicBezTo>
                    <a:cubicBezTo>
                      <a:pt x="734" y="193"/>
                      <a:pt x="955" y="158"/>
                      <a:pt x="1198" y="84"/>
                    </a:cubicBezTo>
                    <a:cubicBezTo>
                      <a:pt x="975" y="26"/>
                      <a:pt x="752" y="0"/>
                      <a:pt x="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7"/>
              <p:cNvSpPr/>
              <p:nvPr/>
            </p:nvSpPr>
            <p:spPr>
              <a:xfrm>
                <a:off x="8477645" y="4918154"/>
                <a:ext cx="24111" cy="428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44" extrusionOk="0">
                    <a:moveTo>
                      <a:pt x="367" y="1"/>
                    </a:moveTo>
                    <a:cubicBezTo>
                      <a:pt x="243" y="1"/>
                      <a:pt x="129" y="30"/>
                      <a:pt x="19" y="55"/>
                    </a:cubicBezTo>
                    <a:cubicBezTo>
                      <a:pt x="19" y="90"/>
                      <a:pt x="19" y="126"/>
                      <a:pt x="1" y="144"/>
                    </a:cubicBezTo>
                    <a:lnTo>
                      <a:pt x="810" y="144"/>
                    </a:lnTo>
                    <a:cubicBezTo>
                      <a:pt x="646" y="35"/>
                      <a:pt x="501" y="1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7"/>
              <p:cNvSpPr/>
              <p:nvPr/>
            </p:nvSpPr>
            <p:spPr>
              <a:xfrm>
                <a:off x="8726752" y="4946398"/>
                <a:ext cx="9454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35" extrusionOk="0">
                    <a:moveTo>
                      <a:pt x="159" y="1"/>
                    </a:moveTo>
                    <a:cubicBezTo>
                      <a:pt x="112" y="1"/>
                      <a:pt x="63" y="62"/>
                      <a:pt x="0" y="109"/>
                    </a:cubicBezTo>
                    <a:cubicBezTo>
                      <a:pt x="63" y="172"/>
                      <a:pt x="112" y="235"/>
                      <a:pt x="159" y="235"/>
                    </a:cubicBezTo>
                    <a:cubicBezTo>
                      <a:pt x="165" y="235"/>
                      <a:pt x="171" y="234"/>
                      <a:pt x="176" y="232"/>
                    </a:cubicBezTo>
                    <a:cubicBezTo>
                      <a:pt x="230" y="215"/>
                      <a:pt x="265" y="144"/>
                      <a:pt x="317" y="91"/>
                    </a:cubicBezTo>
                    <a:cubicBezTo>
                      <a:pt x="265" y="56"/>
                      <a:pt x="230" y="4"/>
                      <a:pt x="176" y="4"/>
                    </a:cubicBezTo>
                    <a:cubicBezTo>
                      <a:pt x="171" y="2"/>
                      <a:pt x="165" y="1"/>
                      <a:pt x="1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7"/>
              <p:cNvSpPr/>
              <p:nvPr/>
            </p:nvSpPr>
            <p:spPr>
              <a:xfrm>
                <a:off x="8448331" y="4916638"/>
                <a:ext cx="6868" cy="7908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66" extrusionOk="0">
                    <a:moveTo>
                      <a:pt x="89" y="1"/>
                    </a:moveTo>
                    <a:cubicBezTo>
                      <a:pt x="54" y="71"/>
                      <a:pt x="1" y="125"/>
                      <a:pt x="19" y="160"/>
                    </a:cubicBezTo>
                    <a:cubicBezTo>
                      <a:pt x="19" y="195"/>
                      <a:pt x="89" y="230"/>
                      <a:pt x="125" y="265"/>
                    </a:cubicBezTo>
                    <a:cubicBezTo>
                      <a:pt x="160" y="212"/>
                      <a:pt x="195" y="160"/>
                      <a:pt x="212" y="106"/>
                    </a:cubicBezTo>
                    <a:cubicBezTo>
                      <a:pt x="230" y="89"/>
                      <a:pt x="142" y="54"/>
                      <a:pt x="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7"/>
              <p:cNvSpPr/>
              <p:nvPr/>
            </p:nvSpPr>
            <p:spPr>
              <a:xfrm>
                <a:off x="8471372" y="4912446"/>
                <a:ext cx="7343" cy="630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12" extrusionOk="0">
                    <a:moveTo>
                      <a:pt x="106" y="1"/>
                    </a:moveTo>
                    <a:cubicBezTo>
                      <a:pt x="54" y="1"/>
                      <a:pt x="0" y="71"/>
                      <a:pt x="0" y="106"/>
                    </a:cubicBezTo>
                    <a:cubicBezTo>
                      <a:pt x="0" y="142"/>
                      <a:pt x="54" y="195"/>
                      <a:pt x="106" y="212"/>
                    </a:cubicBezTo>
                    <a:cubicBezTo>
                      <a:pt x="141" y="212"/>
                      <a:pt x="176" y="160"/>
                      <a:pt x="247" y="106"/>
                    </a:cubicBezTo>
                    <a:cubicBezTo>
                      <a:pt x="176" y="54"/>
                      <a:pt x="141" y="1"/>
                      <a:pt x="1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7"/>
            <p:cNvGrpSpPr/>
            <p:nvPr/>
          </p:nvGrpSpPr>
          <p:grpSpPr>
            <a:xfrm>
              <a:off x="4153446" y="4866929"/>
              <a:ext cx="1120435" cy="191580"/>
              <a:chOff x="4153446" y="4866929"/>
              <a:chExt cx="1120435" cy="191580"/>
            </a:xfrm>
          </p:grpSpPr>
          <p:sp>
            <p:nvSpPr>
              <p:cNvPr id="1043" name="Google Shape;1043;p7"/>
              <p:cNvSpPr/>
              <p:nvPr/>
            </p:nvSpPr>
            <p:spPr>
              <a:xfrm>
                <a:off x="4173841" y="4881051"/>
                <a:ext cx="181621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63" y="36"/>
                      <a:pt x="3380" y="71"/>
                      <a:pt x="3398" y="89"/>
                    </a:cubicBezTo>
                    <a:cubicBezTo>
                      <a:pt x="3485" y="336"/>
                      <a:pt x="3521" y="582"/>
                      <a:pt x="3556" y="829"/>
                    </a:cubicBezTo>
                    <a:cubicBezTo>
                      <a:pt x="3574" y="864"/>
                      <a:pt x="3574" y="881"/>
                      <a:pt x="3574" y="916"/>
                    </a:cubicBezTo>
                    <a:cubicBezTo>
                      <a:pt x="3609" y="1110"/>
                      <a:pt x="3626" y="1322"/>
                      <a:pt x="3661" y="1550"/>
                    </a:cubicBezTo>
                    <a:cubicBezTo>
                      <a:pt x="3802" y="1568"/>
                      <a:pt x="3943" y="1568"/>
                      <a:pt x="4084" y="1585"/>
                    </a:cubicBezTo>
                    <a:cubicBezTo>
                      <a:pt x="4067" y="1514"/>
                      <a:pt x="4067" y="1444"/>
                      <a:pt x="4049" y="1392"/>
                    </a:cubicBezTo>
                    <a:cubicBezTo>
                      <a:pt x="4049" y="1357"/>
                      <a:pt x="4032" y="1338"/>
                      <a:pt x="4032" y="1303"/>
                    </a:cubicBezTo>
                    <a:cubicBezTo>
                      <a:pt x="3997" y="1057"/>
                      <a:pt x="3961" y="793"/>
                      <a:pt x="3873" y="564"/>
                    </a:cubicBezTo>
                    <a:cubicBezTo>
                      <a:pt x="3715" y="212"/>
                      <a:pt x="3539" y="19"/>
                      <a:pt x="3345" y="1"/>
                    </a:cubicBezTo>
                    <a:close/>
                    <a:moveTo>
                      <a:pt x="0" y="2782"/>
                    </a:moveTo>
                    <a:lnTo>
                      <a:pt x="0" y="2782"/>
                    </a:lnTo>
                    <a:cubicBezTo>
                      <a:pt x="35" y="2852"/>
                      <a:pt x="71" y="2906"/>
                      <a:pt x="124" y="2976"/>
                    </a:cubicBezTo>
                    <a:cubicBezTo>
                      <a:pt x="194" y="3063"/>
                      <a:pt x="300" y="3134"/>
                      <a:pt x="406" y="3204"/>
                    </a:cubicBezTo>
                    <a:cubicBezTo>
                      <a:pt x="423" y="3169"/>
                      <a:pt x="441" y="3134"/>
                      <a:pt x="458" y="3082"/>
                    </a:cubicBezTo>
                    <a:cubicBezTo>
                      <a:pt x="317" y="2993"/>
                      <a:pt x="194" y="2923"/>
                      <a:pt x="89" y="2835"/>
                    </a:cubicBezTo>
                    <a:cubicBezTo>
                      <a:pt x="54" y="2817"/>
                      <a:pt x="35" y="2800"/>
                      <a:pt x="0" y="2782"/>
                    </a:cubicBezTo>
                    <a:close/>
                    <a:moveTo>
                      <a:pt x="564" y="2712"/>
                    </a:moveTo>
                    <a:lnTo>
                      <a:pt x="564" y="2712"/>
                    </a:lnTo>
                    <a:cubicBezTo>
                      <a:pt x="810" y="2836"/>
                      <a:pt x="863" y="3028"/>
                      <a:pt x="775" y="3275"/>
                    </a:cubicBezTo>
                    <a:cubicBezTo>
                      <a:pt x="880" y="3028"/>
                      <a:pt x="810" y="2836"/>
                      <a:pt x="564" y="2712"/>
                    </a:cubicBezTo>
                    <a:close/>
                    <a:moveTo>
                      <a:pt x="1936" y="4596"/>
                    </a:moveTo>
                    <a:cubicBezTo>
                      <a:pt x="1690" y="4772"/>
                      <a:pt x="1479" y="4965"/>
                      <a:pt x="1251" y="5105"/>
                    </a:cubicBezTo>
                    <a:cubicBezTo>
                      <a:pt x="1091" y="5211"/>
                      <a:pt x="915" y="5281"/>
                      <a:pt x="739" y="5317"/>
                    </a:cubicBezTo>
                    <a:lnTo>
                      <a:pt x="723" y="5317"/>
                    </a:lnTo>
                    <a:lnTo>
                      <a:pt x="723" y="5335"/>
                    </a:lnTo>
                    <a:lnTo>
                      <a:pt x="528" y="5335"/>
                    </a:lnTo>
                    <a:cubicBezTo>
                      <a:pt x="546" y="5440"/>
                      <a:pt x="563" y="5528"/>
                      <a:pt x="617" y="5598"/>
                    </a:cubicBezTo>
                    <a:cubicBezTo>
                      <a:pt x="723" y="5739"/>
                      <a:pt x="863" y="5809"/>
                      <a:pt x="1056" y="5809"/>
                    </a:cubicBezTo>
                    <a:cubicBezTo>
                      <a:pt x="1110" y="5809"/>
                      <a:pt x="1162" y="5809"/>
                      <a:pt x="1215" y="5793"/>
                    </a:cubicBezTo>
                    <a:cubicBezTo>
                      <a:pt x="1391" y="5757"/>
                      <a:pt x="1567" y="5669"/>
                      <a:pt x="1708" y="5581"/>
                    </a:cubicBezTo>
                    <a:cubicBezTo>
                      <a:pt x="1919" y="5440"/>
                      <a:pt x="2131" y="5281"/>
                      <a:pt x="2324" y="5124"/>
                    </a:cubicBezTo>
                    <a:cubicBezTo>
                      <a:pt x="2183" y="4965"/>
                      <a:pt x="2060" y="4772"/>
                      <a:pt x="1936" y="4596"/>
                    </a:cubicBezTo>
                    <a:close/>
                    <a:moveTo>
                      <a:pt x="5527" y="2378"/>
                    </a:moveTo>
                    <a:cubicBezTo>
                      <a:pt x="5546" y="2395"/>
                      <a:pt x="5546" y="2413"/>
                      <a:pt x="5546" y="2430"/>
                    </a:cubicBezTo>
                    <a:cubicBezTo>
                      <a:pt x="5546" y="2571"/>
                      <a:pt x="5475" y="2711"/>
                      <a:pt x="5334" y="2852"/>
                    </a:cubicBezTo>
                    <a:cubicBezTo>
                      <a:pt x="5088" y="3063"/>
                      <a:pt x="4788" y="3223"/>
                      <a:pt x="4489" y="3380"/>
                    </a:cubicBezTo>
                    <a:cubicBezTo>
                      <a:pt x="4313" y="3469"/>
                      <a:pt x="4102" y="3504"/>
                      <a:pt x="3891" y="3556"/>
                    </a:cubicBezTo>
                    <a:cubicBezTo>
                      <a:pt x="3891" y="3768"/>
                      <a:pt x="3908" y="3962"/>
                      <a:pt x="3908" y="4155"/>
                    </a:cubicBezTo>
                    <a:cubicBezTo>
                      <a:pt x="3908" y="4314"/>
                      <a:pt x="3891" y="4455"/>
                      <a:pt x="3891" y="4596"/>
                    </a:cubicBezTo>
                    <a:cubicBezTo>
                      <a:pt x="3873" y="4965"/>
                      <a:pt x="3821" y="5317"/>
                      <a:pt x="3398" y="5457"/>
                    </a:cubicBezTo>
                    <a:lnTo>
                      <a:pt x="3380" y="5457"/>
                    </a:lnTo>
                    <a:cubicBezTo>
                      <a:pt x="3292" y="5493"/>
                      <a:pt x="3204" y="5511"/>
                      <a:pt x="3116" y="5511"/>
                    </a:cubicBezTo>
                    <a:cubicBezTo>
                      <a:pt x="2922" y="5493"/>
                      <a:pt x="2746" y="5440"/>
                      <a:pt x="2588" y="5352"/>
                    </a:cubicBezTo>
                    <a:lnTo>
                      <a:pt x="2588" y="5352"/>
                    </a:lnTo>
                    <a:cubicBezTo>
                      <a:pt x="2676" y="5457"/>
                      <a:pt x="2746" y="5546"/>
                      <a:pt x="2852" y="5652"/>
                    </a:cubicBezTo>
                    <a:cubicBezTo>
                      <a:pt x="3063" y="5845"/>
                      <a:pt x="3309" y="5969"/>
                      <a:pt x="3574" y="5969"/>
                    </a:cubicBezTo>
                    <a:cubicBezTo>
                      <a:pt x="3680" y="5969"/>
                      <a:pt x="3767" y="5950"/>
                      <a:pt x="3873" y="5933"/>
                    </a:cubicBezTo>
                    <a:cubicBezTo>
                      <a:pt x="4295" y="5793"/>
                      <a:pt x="4349" y="5422"/>
                      <a:pt x="4366" y="5070"/>
                    </a:cubicBezTo>
                    <a:cubicBezTo>
                      <a:pt x="4384" y="4736"/>
                      <a:pt x="4366" y="4401"/>
                      <a:pt x="4366" y="4032"/>
                    </a:cubicBezTo>
                    <a:cubicBezTo>
                      <a:pt x="4577" y="3962"/>
                      <a:pt x="4788" y="3944"/>
                      <a:pt x="4947" y="3856"/>
                    </a:cubicBezTo>
                    <a:cubicBezTo>
                      <a:pt x="5246" y="3697"/>
                      <a:pt x="5563" y="3539"/>
                      <a:pt x="5792" y="3310"/>
                    </a:cubicBezTo>
                    <a:cubicBezTo>
                      <a:pt x="6109" y="3028"/>
                      <a:pt x="6074" y="2694"/>
                      <a:pt x="5722" y="2483"/>
                    </a:cubicBezTo>
                    <a:cubicBezTo>
                      <a:pt x="5651" y="2448"/>
                      <a:pt x="5598" y="2413"/>
                      <a:pt x="5527" y="23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7"/>
              <p:cNvSpPr/>
              <p:nvPr/>
            </p:nvSpPr>
            <p:spPr>
              <a:xfrm>
                <a:off x="4404100" y="4881051"/>
                <a:ext cx="17849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80" y="36"/>
                      <a:pt x="3398" y="89"/>
                      <a:pt x="3415" y="125"/>
                    </a:cubicBezTo>
                    <a:cubicBezTo>
                      <a:pt x="3521" y="371"/>
                      <a:pt x="3539" y="634"/>
                      <a:pt x="3591" y="899"/>
                    </a:cubicBezTo>
                    <a:cubicBezTo>
                      <a:pt x="3591" y="951"/>
                      <a:pt x="3609" y="1005"/>
                      <a:pt x="3609" y="1057"/>
                    </a:cubicBezTo>
                    <a:lnTo>
                      <a:pt x="3662" y="1533"/>
                    </a:lnTo>
                    <a:cubicBezTo>
                      <a:pt x="3802" y="1568"/>
                      <a:pt x="3943" y="1585"/>
                      <a:pt x="4084" y="1603"/>
                    </a:cubicBezTo>
                    <a:lnTo>
                      <a:pt x="4084" y="1533"/>
                    </a:lnTo>
                    <a:cubicBezTo>
                      <a:pt x="4067" y="1462"/>
                      <a:pt x="4067" y="1409"/>
                      <a:pt x="4049" y="1357"/>
                    </a:cubicBezTo>
                    <a:cubicBezTo>
                      <a:pt x="4014" y="1110"/>
                      <a:pt x="3978" y="829"/>
                      <a:pt x="3873" y="599"/>
                    </a:cubicBezTo>
                    <a:cubicBezTo>
                      <a:pt x="3715" y="230"/>
                      <a:pt x="3556" y="19"/>
                      <a:pt x="3345" y="1"/>
                    </a:cubicBezTo>
                    <a:close/>
                    <a:moveTo>
                      <a:pt x="0" y="2800"/>
                    </a:moveTo>
                    <a:lnTo>
                      <a:pt x="0" y="2800"/>
                    </a:lnTo>
                    <a:cubicBezTo>
                      <a:pt x="89" y="2958"/>
                      <a:pt x="211" y="3099"/>
                      <a:pt x="387" y="3204"/>
                    </a:cubicBezTo>
                    <a:cubicBezTo>
                      <a:pt x="387" y="3223"/>
                      <a:pt x="406" y="3223"/>
                      <a:pt x="406" y="3223"/>
                    </a:cubicBezTo>
                    <a:cubicBezTo>
                      <a:pt x="423" y="3169"/>
                      <a:pt x="441" y="3117"/>
                      <a:pt x="476" y="3063"/>
                    </a:cubicBezTo>
                    <a:cubicBezTo>
                      <a:pt x="300" y="2976"/>
                      <a:pt x="141" y="2887"/>
                      <a:pt x="0" y="2800"/>
                    </a:cubicBezTo>
                    <a:close/>
                    <a:moveTo>
                      <a:pt x="1937" y="4612"/>
                    </a:moveTo>
                    <a:cubicBezTo>
                      <a:pt x="1620" y="4824"/>
                      <a:pt x="1373" y="5053"/>
                      <a:pt x="1075" y="5211"/>
                    </a:cubicBezTo>
                    <a:lnTo>
                      <a:pt x="1056" y="5211"/>
                    </a:lnTo>
                    <a:cubicBezTo>
                      <a:pt x="899" y="5300"/>
                      <a:pt x="740" y="5352"/>
                      <a:pt x="599" y="5352"/>
                    </a:cubicBezTo>
                    <a:lnTo>
                      <a:pt x="547" y="5352"/>
                    </a:lnTo>
                    <a:cubicBezTo>
                      <a:pt x="564" y="5493"/>
                      <a:pt x="634" y="5598"/>
                      <a:pt x="704" y="5669"/>
                    </a:cubicBezTo>
                    <a:cubicBezTo>
                      <a:pt x="793" y="5774"/>
                      <a:pt x="916" y="5809"/>
                      <a:pt x="1056" y="5809"/>
                    </a:cubicBezTo>
                    <a:cubicBezTo>
                      <a:pt x="1197" y="5809"/>
                      <a:pt x="1373" y="5774"/>
                      <a:pt x="1549" y="5669"/>
                    </a:cubicBezTo>
                    <a:cubicBezTo>
                      <a:pt x="1814" y="5528"/>
                      <a:pt x="2060" y="5335"/>
                      <a:pt x="2342" y="5124"/>
                    </a:cubicBezTo>
                    <a:cubicBezTo>
                      <a:pt x="2201" y="4983"/>
                      <a:pt x="2077" y="4788"/>
                      <a:pt x="1937" y="4612"/>
                    </a:cubicBezTo>
                    <a:close/>
                    <a:moveTo>
                      <a:pt x="5492" y="2307"/>
                    </a:moveTo>
                    <a:cubicBezTo>
                      <a:pt x="5511" y="2342"/>
                      <a:pt x="5511" y="2395"/>
                      <a:pt x="5511" y="2448"/>
                    </a:cubicBezTo>
                    <a:lnTo>
                      <a:pt x="5511" y="2483"/>
                    </a:lnTo>
                    <a:cubicBezTo>
                      <a:pt x="5511" y="2852"/>
                      <a:pt x="5175" y="3063"/>
                      <a:pt x="4877" y="3223"/>
                    </a:cubicBezTo>
                    <a:cubicBezTo>
                      <a:pt x="4577" y="3363"/>
                      <a:pt x="4243" y="3451"/>
                      <a:pt x="3891" y="3575"/>
                    </a:cubicBezTo>
                    <a:cubicBezTo>
                      <a:pt x="3891" y="3786"/>
                      <a:pt x="3908" y="3979"/>
                      <a:pt x="3908" y="4190"/>
                    </a:cubicBezTo>
                    <a:cubicBezTo>
                      <a:pt x="3908" y="4331"/>
                      <a:pt x="3891" y="4472"/>
                      <a:pt x="3891" y="4631"/>
                    </a:cubicBezTo>
                    <a:cubicBezTo>
                      <a:pt x="3891" y="4983"/>
                      <a:pt x="3802" y="5317"/>
                      <a:pt x="3433" y="5457"/>
                    </a:cubicBezTo>
                    <a:lnTo>
                      <a:pt x="3415" y="5457"/>
                    </a:lnTo>
                    <a:cubicBezTo>
                      <a:pt x="3310" y="5493"/>
                      <a:pt x="3222" y="5511"/>
                      <a:pt x="3117" y="5511"/>
                    </a:cubicBezTo>
                    <a:cubicBezTo>
                      <a:pt x="2941" y="5511"/>
                      <a:pt x="2765" y="5440"/>
                      <a:pt x="2605" y="5335"/>
                    </a:cubicBezTo>
                    <a:lnTo>
                      <a:pt x="2605" y="5335"/>
                    </a:lnTo>
                    <a:cubicBezTo>
                      <a:pt x="2694" y="5476"/>
                      <a:pt x="2800" y="5598"/>
                      <a:pt x="2905" y="5687"/>
                    </a:cubicBezTo>
                    <a:cubicBezTo>
                      <a:pt x="3117" y="5863"/>
                      <a:pt x="3345" y="5969"/>
                      <a:pt x="3591" y="5969"/>
                    </a:cubicBezTo>
                    <a:cubicBezTo>
                      <a:pt x="3697" y="5969"/>
                      <a:pt x="3785" y="5950"/>
                      <a:pt x="3891" y="5915"/>
                    </a:cubicBezTo>
                    <a:cubicBezTo>
                      <a:pt x="4278" y="5774"/>
                      <a:pt x="4349" y="5440"/>
                      <a:pt x="4366" y="5105"/>
                    </a:cubicBezTo>
                    <a:cubicBezTo>
                      <a:pt x="4384" y="4753"/>
                      <a:pt x="4366" y="4384"/>
                      <a:pt x="4366" y="4049"/>
                    </a:cubicBezTo>
                    <a:cubicBezTo>
                      <a:pt x="4718" y="3927"/>
                      <a:pt x="5053" y="3838"/>
                      <a:pt x="5335" y="3680"/>
                    </a:cubicBezTo>
                    <a:cubicBezTo>
                      <a:pt x="5668" y="3521"/>
                      <a:pt x="6003" y="3310"/>
                      <a:pt x="5985" y="2906"/>
                    </a:cubicBezTo>
                    <a:cubicBezTo>
                      <a:pt x="5968" y="2589"/>
                      <a:pt x="5757" y="2413"/>
                      <a:pt x="5492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7"/>
              <p:cNvSpPr/>
              <p:nvPr/>
            </p:nvSpPr>
            <p:spPr>
              <a:xfrm>
                <a:off x="4634894" y="4881051"/>
                <a:ext cx="17846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3" h="5969" extrusionOk="0">
                    <a:moveTo>
                      <a:pt x="3169" y="442"/>
                    </a:moveTo>
                    <a:cubicBezTo>
                      <a:pt x="3256" y="759"/>
                      <a:pt x="3256" y="1111"/>
                      <a:pt x="3256" y="1444"/>
                    </a:cubicBezTo>
                    <a:cubicBezTo>
                      <a:pt x="3256" y="1092"/>
                      <a:pt x="3256" y="759"/>
                      <a:pt x="3169" y="442"/>
                    </a:cubicBezTo>
                    <a:close/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62" y="36"/>
                      <a:pt x="3380" y="71"/>
                      <a:pt x="3380" y="106"/>
                    </a:cubicBezTo>
                    <a:cubicBezTo>
                      <a:pt x="3503" y="353"/>
                      <a:pt x="3521" y="653"/>
                      <a:pt x="3573" y="916"/>
                    </a:cubicBezTo>
                    <a:cubicBezTo>
                      <a:pt x="3592" y="1057"/>
                      <a:pt x="3608" y="1181"/>
                      <a:pt x="3627" y="1303"/>
                    </a:cubicBezTo>
                    <a:cubicBezTo>
                      <a:pt x="3627" y="1392"/>
                      <a:pt x="3644" y="1462"/>
                      <a:pt x="3644" y="1533"/>
                    </a:cubicBezTo>
                    <a:cubicBezTo>
                      <a:pt x="3785" y="1568"/>
                      <a:pt x="3925" y="1585"/>
                      <a:pt x="4066" y="1603"/>
                    </a:cubicBezTo>
                    <a:cubicBezTo>
                      <a:pt x="4066" y="1533"/>
                      <a:pt x="4049" y="1462"/>
                      <a:pt x="4049" y="1392"/>
                    </a:cubicBezTo>
                    <a:cubicBezTo>
                      <a:pt x="3996" y="1110"/>
                      <a:pt x="3961" y="829"/>
                      <a:pt x="3855" y="582"/>
                    </a:cubicBezTo>
                    <a:cubicBezTo>
                      <a:pt x="3697" y="212"/>
                      <a:pt x="3538" y="19"/>
                      <a:pt x="3345" y="1"/>
                    </a:cubicBezTo>
                    <a:close/>
                    <a:moveTo>
                      <a:pt x="1" y="2800"/>
                    </a:moveTo>
                    <a:lnTo>
                      <a:pt x="1" y="2800"/>
                    </a:lnTo>
                    <a:cubicBezTo>
                      <a:pt x="53" y="2958"/>
                      <a:pt x="194" y="3082"/>
                      <a:pt x="353" y="3187"/>
                    </a:cubicBezTo>
                    <a:cubicBezTo>
                      <a:pt x="370" y="3204"/>
                      <a:pt x="388" y="3204"/>
                      <a:pt x="405" y="3223"/>
                    </a:cubicBezTo>
                    <a:cubicBezTo>
                      <a:pt x="405" y="3169"/>
                      <a:pt x="423" y="3117"/>
                      <a:pt x="458" y="3063"/>
                    </a:cubicBezTo>
                    <a:cubicBezTo>
                      <a:pt x="282" y="2958"/>
                      <a:pt x="123" y="2887"/>
                      <a:pt x="1" y="2800"/>
                    </a:cubicBezTo>
                    <a:close/>
                    <a:moveTo>
                      <a:pt x="1919" y="4596"/>
                    </a:moveTo>
                    <a:cubicBezTo>
                      <a:pt x="1672" y="4772"/>
                      <a:pt x="1461" y="4965"/>
                      <a:pt x="1233" y="5105"/>
                    </a:cubicBezTo>
                    <a:cubicBezTo>
                      <a:pt x="1233" y="5124"/>
                      <a:pt x="1215" y="5124"/>
                      <a:pt x="1215" y="5124"/>
                    </a:cubicBezTo>
                    <a:lnTo>
                      <a:pt x="1198" y="5124"/>
                    </a:lnTo>
                    <a:cubicBezTo>
                      <a:pt x="1022" y="5246"/>
                      <a:pt x="827" y="5352"/>
                      <a:pt x="634" y="5352"/>
                    </a:cubicBezTo>
                    <a:lnTo>
                      <a:pt x="616" y="5352"/>
                    </a:lnTo>
                    <a:cubicBezTo>
                      <a:pt x="581" y="5352"/>
                      <a:pt x="546" y="5335"/>
                      <a:pt x="494" y="5335"/>
                    </a:cubicBezTo>
                    <a:cubicBezTo>
                      <a:pt x="529" y="5476"/>
                      <a:pt x="599" y="5617"/>
                      <a:pt x="757" y="5722"/>
                    </a:cubicBezTo>
                    <a:cubicBezTo>
                      <a:pt x="775" y="5722"/>
                      <a:pt x="775" y="5739"/>
                      <a:pt x="792" y="5739"/>
                    </a:cubicBezTo>
                    <a:cubicBezTo>
                      <a:pt x="898" y="5793"/>
                      <a:pt x="1003" y="5809"/>
                      <a:pt x="1092" y="5809"/>
                    </a:cubicBezTo>
                    <a:cubicBezTo>
                      <a:pt x="1303" y="5809"/>
                      <a:pt x="1514" y="5704"/>
                      <a:pt x="1707" y="5581"/>
                    </a:cubicBezTo>
                    <a:cubicBezTo>
                      <a:pt x="1902" y="5440"/>
                      <a:pt x="2113" y="5281"/>
                      <a:pt x="2324" y="5124"/>
                    </a:cubicBezTo>
                    <a:cubicBezTo>
                      <a:pt x="2165" y="4965"/>
                      <a:pt x="2043" y="4772"/>
                      <a:pt x="1919" y="4596"/>
                    </a:cubicBezTo>
                    <a:close/>
                    <a:moveTo>
                      <a:pt x="5474" y="2307"/>
                    </a:moveTo>
                    <a:lnTo>
                      <a:pt x="5474" y="2307"/>
                    </a:lnTo>
                    <a:cubicBezTo>
                      <a:pt x="5493" y="2342"/>
                      <a:pt x="5493" y="2378"/>
                      <a:pt x="5493" y="2413"/>
                    </a:cubicBezTo>
                    <a:lnTo>
                      <a:pt x="5493" y="2483"/>
                    </a:lnTo>
                    <a:cubicBezTo>
                      <a:pt x="5493" y="2887"/>
                      <a:pt x="5122" y="3099"/>
                      <a:pt x="4770" y="3258"/>
                    </a:cubicBezTo>
                    <a:cubicBezTo>
                      <a:pt x="4507" y="3380"/>
                      <a:pt x="4225" y="3451"/>
                      <a:pt x="3890" y="3575"/>
                    </a:cubicBezTo>
                    <a:lnTo>
                      <a:pt x="3890" y="4173"/>
                    </a:lnTo>
                    <a:cubicBezTo>
                      <a:pt x="3890" y="4314"/>
                      <a:pt x="3890" y="4455"/>
                      <a:pt x="3873" y="4612"/>
                    </a:cubicBezTo>
                    <a:cubicBezTo>
                      <a:pt x="3873" y="4948"/>
                      <a:pt x="3820" y="5300"/>
                      <a:pt x="3432" y="5440"/>
                    </a:cubicBezTo>
                    <a:cubicBezTo>
                      <a:pt x="3327" y="5493"/>
                      <a:pt x="3204" y="5511"/>
                      <a:pt x="3099" y="5511"/>
                    </a:cubicBezTo>
                    <a:cubicBezTo>
                      <a:pt x="2923" y="5511"/>
                      <a:pt x="2747" y="5440"/>
                      <a:pt x="2588" y="5352"/>
                    </a:cubicBezTo>
                    <a:lnTo>
                      <a:pt x="2588" y="5352"/>
                    </a:lnTo>
                    <a:cubicBezTo>
                      <a:pt x="2658" y="5440"/>
                      <a:pt x="2747" y="5546"/>
                      <a:pt x="2834" y="5633"/>
                    </a:cubicBezTo>
                    <a:cubicBezTo>
                      <a:pt x="3045" y="5845"/>
                      <a:pt x="3292" y="5969"/>
                      <a:pt x="3573" y="5969"/>
                    </a:cubicBezTo>
                    <a:cubicBezTo>
                      <a:pt x="3679" y="5969"/>
                      <a:pt x="3785" y="5950"/>
                      <a:pt x="3908" y="5915"/>
                    </a:cubicBezTo>
                    <a:cubicBezTo>
                      <a:pt x="4277" y="5757"/>
                      <a:pt x="4348" y="5422"/>
                      <a:pt x="4348" y="5070"/>
                    </a:cubicBezTo>
                    <a:cubicBezTo>
                      <a:pt x="4366" y="4718"/>
                      <a:pt x="4348" y="4384"/>
                      <a:pt x="4348" y="4032"/>
                    </a:cubicBezTo>
                    <a:cubicBezTo>
                      <a:pt x="4683" y="3927"/>
                      <a:pt x="4981" y="3856"/>
                      <a:pt x="5246" y="3732"/>
                    </a:cubicBezTo>
                    <a:cubicBezTo>
                      <a:pt x="5598" y="3556"/>
                      <a:pt x="6002" y="3345"/>
                      <a:pt x="5967" y="2887"/>
                    </a:cubicBezTo>
                    <a:cubicBezTo>
                      <a:pt x="5950" y="2571"/>
                      <a:pt x="5739" y="2413"/>
                      <a:pt x="5474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7"/>
              <p:cNvSpPr/>
              <p:nvPr/>
            </p:nvSpPr>
            <p:spPr>
              <a:xfrm>
                <a:off x="4865153" y="4881051"/>
                <a:ext cx="181621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69" extrusionOk="0">
                    <a:moveTo>
                      <a:pt x="3345" y="1"/>
                    </a:moveTo>
                    <a:cubicBezTo>
                      <a:pt x="3362" y="54"/>
                      <a:pt x="3397" y="89"/>
                      <a:pt x="3416" y="141"/>
                    </a:cubicBezTo>
                    <a:cubicBezTo>
                      <a:pt x="3503" y="388"/>
                      <a:pt x="3521" y="653"/>
                      <a:pt x="3573" y="916"/>
                    </a:cubicBezTo>
                    <a:cubicBezTo>
                      <a:pt x="3609" y="1110"/>
                      <a:pt x="3627" y="1322"/>
                      <a:pt x="3662" y="1550"/>
                    </a:cubicBezTo>
                    <a:lnTo>
                      <a:pt x="3679" y="1550"/>
                    </a:lnTo>
                    <a:cubicBezTo>
                      <a:pt x="3820" y="1568"/>
                      <a:pt x="3944" y="1568"/>
                      <a:pt x="4085" y="1585"/>
                    </a:cubicBezTo>
                    <a:cubicBezTo>
                      <a:pt x="4066" y="1514"/>
                      <a:pt x="4049" y="1444"/>
                      <a:pt x="4049" y="1374"/>
                    </a:cubicBezTo>
                    <a:cubicBezTo>
                      <a:pt x="3996" y="1127"/>
                      <a:pt x="3979" y="864"/>
                      <a:pt x="3873" y="617"/>
                    </a:cubicBezTo>
                    <a:cubicBezTo>
                      <a:pt x="3714" y="230"/>
                      <a:pt x="3557" y="19"/>
                      <a:pt x="3345" y="1"/>
                    </a:cubicBezTo>
                    <a:close/>
                    <a:moveTo>
                      <a:pt x="1" y="2782"/>
                    </a:moveTo>
                    <a:cubicBezTo>
                      <a:pt x="36" y="2852"/>
                      <a:pt x="71" y="2906"/>
                      <a:pt x="123" y="2976"/>
                    </a:cubicBezTo>
                    <a:cubicBezTo>
                      <a:pt x="194" y="3063"/>
                      <a:pt x="299" y="3134"/>
                      <a:pt x="405" y="3204"/>
                    </a:cubicBezTo>
                    <a:cubicBezTo>
                      <a:pt x="423" y="3169"/>
                      <a:pt x="440" y="3134"/>
                      <a:pt x="458" y="3082"/>
                    </a:cubicBezTo>
                    <a:cubicBezTo>
                      <a:pt x="318" y="2993"/>
                      <a:pt x="194" y="2923"/>
                      <a:pt x="71" y="2835"/>
                    </a:cubicBezTo>
                    <a:cubicBezTo>
                      <a:pt x="53" y="2817"/>
                      <a:pt x="36" y="2800"/>
                      <a:pt x="1" y="2782"/>
                    </a:cubicBezTo>
                    <a:close/>
                    <a:moveTo>
                      <a:pt x="968" y="4824"/>
                    </a:moveTo>
                    <a:cubicBezTo>
                      <a:pt x="961" y="4831"/>
                      <a:pt x="954" y="4838"/>
                      <a:pt x="947" y="4844"/>
                    </a:cubicBezTo>
                    <a:lnTo>
                      <a:pt x="947" y="4844"/>
                    </a:lnTo>
                    <a:cubicBezTo>
                      <a:pt x="960" y="4837"/>
                      <a:pt x="973" y="4831"/>
                      <a:pt x="987" y="4824"/>
                    </a:cubicBezTo>
                    <a:close/>
                    <a:moveTo>
                      <a:pt x="947" y="4844"/>
                    </a:moveTo>
                    <a:lnTo>
                      <a:pt x="947" y="4844"/>
                    </a:lnTo>
                    <a:cubicBezTo>
                      <a:pt x="895" y="4873"/>
                      <a:pt x="849" y="4901"/>
                      <a:pt x="792" y="4929"/>
                    </a:cubicBezTo>
                    <a:cubicBezTo>
                      <a:pt x="853" y="4915"/>
                      <a:pt x="901" y="4886"/>
                      <a:pt x="947" y="4844"/>
                    </a:cubicBezTo>
                    <a:close/>
                    <a:moveTo>
                      <a:pt x="1919" y="4596"/>
                    </a:moveTo>
                    <a:cubicBezTo>
                      <a:pt x="1691" y="4772"/>
                      <a:pt x="1479" y="4965"/>
                      <a:pt x="1250" y="5105"/>
                    </a:cubicBezTo>
                    <a:cubicBezTo>
                      <a:pt x="1092" y="5194"/>
                      <a:pt x="916" y="5281"/>
                      <a:pt x="740" y="5317"/>
                    </a:cubicBezTo>
                    <a:cubicBezTo>
                      <a:pt x="687" y="5335"/>
                      <a:pt x="634" y="5335"/>
                      <a:pt x="581" y="5335"/>
                    </a:cubicBezTo>
                    <a:lnTo>
                      <a:pt x="529" y="5335"/>
                    </a:lnTo>
                    <a:cubicBezTo>
                      <a:pt x="546" y="5581"/>
                      <a:pt x="687" y="5739"/>
                      <a:pt x="898" y="5793"/>
                    </a:cubicBezTo>
                    <a:cubicBezTo>
                      <a:pt x="951" y="5793"/>
                      <a:pt x="1003" y="5809"/>
                      <a:pt x="1057" y="5809"/>
                    </a:cubicBezTo>
                    <a:cubicBezTo>
                      <a:pt x="1109" y="5809"/>
                      <a:pt x="1144" y="5809"/>
                      <a:pt x="1198" y="5793"/>
                    </a:cubicBezTo>
                    <a:cubicBezTo>
                      <a:pt x="1374" y="5757"/>
                      <a:pt x="1567" y="5669"/>
                      <a:pt x="1708" y="5581"/>
                    </a:cubicBezTo>
                    <a:cubicBezTo>
                      <a:pt x="1919" y="5440"/>
                      <a:pt x="2113" y="5281"/>
                      <a:pt x="2324" y="5124"/>
                    </a:cubicBezTo>
                    <a:cubicBezTo>
                      <a:pt x="2165" y="4965"/>
                      <a:pt x="2060" y="4772"/>
                      <a:pt x="1919" y="4596"/>
                    </a:cubicBezTo>
                    <a:close/>
                    <a:moveTo>
                      <a:pt x="5528" y="2378"/>
                    </a:moveTo>
                    <a:lnTo>
                      <a:pt x="5528" y="2430"/>
                    </a:lnTo>
                    <a:cubicBezTo>
                      <a:pt x="5528" y="2571"/>
                      <a:pt x="5458" y="2711"/>
                      <a:pt x="5317" y="2852"/>
                    </a:cubicBezTo>
                    <a:cubicBezTo>
                      <a:pt x="5087" y="3063"/>
                      <a:pt x="4770" y="3223"/>
                      <a:pt x="4472" y="3380"/>
                    </a:cubicBezTo>
                    <a:cubicBezTo>
                      <a:pt x="4313" y="3469"/>
                      <a:pt x="4101" y="3504"/>
                      <a:pt x="3890" y="3556"/>
                    </a:cubicBezTo>
                    <a:lnTo>
                      <a:pt x="3890" y="4173"/>
                    </a:lnTo>
                    <a:lnTo>
                      <a:pt x="3890" y="4596"/>
                    </a:lnTo>
                    <a:cubicBezTo>
                      <a:pt x="3873" y="4965"/>
                      <a:pt x="3820" y="5317"/>
                      <a:pt x="3397" y="5457"/>
                    </a:cubicBezTo>
                    <a:lnTo>
                      <a:pt x="3380" y="5457"/>
                    </a:lnTo>
                    <a:cubicBezTo>
                      <a:pt x="3292" y="5493"/>
                      <a:pt x="3186" y="5511"/>
                      <a:pt x="3099" y="5511"/>
                    </a:cubicBezTo>
                    <a:cubicBezTo>
                      <a:pt x="2923" y="5493"/>
                      <a:pt x="2747" y="5440"/>
                      <a:pt x="2588" y="5352"/>
                    </a:cubicBezTo>
                    <a:lnTo>
                      <a:pt x="2588" y="5352"/>
                    </a:lnTo>
                    <a:cubicBezTo>
                      <a:pt x="2676" y="5457"/>
                      <a:pt x="2747" y="5546"/>
                      <a:pt x="2834" y="5652"/>
                    </a:cubicBezTo>
                    <a:cubicBezTo>
                      <a:pt x="3045" y="5845"/>
                      <a:pt x="3292" y="5969"/>
                      <a:pt x="3573" y="5969"/>
                    </a:cubicBezTo>
                    <a:cubicBezTo>
                      <a:pt x="3662" y="5969"/>
                      <a:pt x="3768" y="5950"/>
                      <a:pt x="3873" y="5933"/>
                    </a:cubicBezTo>
                    <a:cubicBezTo>
                      <a:pt x="4278" y="5793"/>
                      <a:pt x="4348" y="5422"/>
                      <a:pt x="4348" y="5070"/>
                    </a:cubicBezTo>
                    <a:cubicBezTo>
                      <a:pt x="4366" y="4736"/>
                      <a:pt x="4366" y="4384"/>
                      <a:pt x="4366" y="4032"/>
                    </a:cubicBezTo>
                    <a:cubicBezTo>
                      <a:pt x="4559" y="3962"/>
                      <a:pt x="4770" y="3944"/>
                      <a:pt x="4946" y="3856"/>
                    </a:cubicBezTo>
                    <a:cubicBezTo>
                      <a:pt x="5246" y="3697"/>
                      <a:pt x="5545" y="3539"/>
                      <a:pt x="5791" y="3310"/>
                    </a:cubicBezTo>
                    <a:cubicBezTo>
                      <a:pt x="6108" y="3028"/>
                      <a:pt x="6073" y="2694"/>
                      <a:pt x="5704" y="2483"/>
                    </a:cubicBezTo>
                    <a:cubicBezTo>
                      <a:pt x="5651" y="2448"/>
                      <a:pt x="5598" y="2413"/>
                      <a:pt x="5528" y="23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7"/>
              <p:cNvSpPr/>
              <p:nvPr/>
            </p:nvSpPr>
            <p:spPr>
              <a:xfrm>
                <a:off x="5095411" y="4881051"/>
                <a:ext cx="17846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3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81" y="71"/>
                      <a:pt x="3416" y="141"/>
                      <a:pt x="3451" y="230"/>
                    </a:cubicBezTo>
                    <a:cubicBezTo>
                      <a:pt x="3521" y="458"/>
                      <a:pt x="3538" y="705"/>
                      <a:pt x="3574" y="951"/>
                    </a:cubicBezTo>
                    <a:cubicBezTo>
                      <a:pt x="3609" y="1145"/>
                      <a:pt x="3627" y="1338"/>
                      <a:pt x="3662" y="1533"/>
                    </a:cubicBezTo>
                    <a:cubicBezTo>
                      <a:pt x="3714" y="1550"/>
                      <a:pt x="3785" y="1550"/>
                      <a:pt x="3838" y="1568"/>
                    </a:cubicBezTo>
                    <a:cubicBezTo>
                      <a:pt x="3926" y="1585"/>
                      <a:pt x="3996" y="1585"/>
                      <a:pt x="4085" y="1603"/>
                    </a:cubicBezTo>
                    <a:cubicBezTo>
                      <a:pt x="4066" y="1533"/>
                      <a:pt x="4066" y="1479"/>
                      <a:pt x="4050" y="1409"/>
                    </a:cubicBezTo>
                    <a:cubicBezTo>
                      <a:pt x="4014" y="1181"/>
                      <a:pt x="3996" y="916"/>
                      <a:pt x="3909" y="705"/>
                    </a:cubicBezTo>
                    <a:cubicBezTo>
                      <a:pt x="3750" y="247"/>
                      <a:pt x="3574" y="19"/>
                      <a:pt x="3345" y="1"/>
                    </a:cubicBezTo>
                    <a:close/>
                    <a:moveTo>
                      <a:pt x="4" y="2362"/>
                    </a:moveTo>
                    <a:lnTo>
                      <a:pt x="4" y="2362"/>
                    </a:lnTo>
                    <a:cubicBezTo>
                      <a:pt x="109" y="2449"/>
                      <a:pt x="230" y="2519"/>
                      <a:pt x="335" y="2589"/>
                    </a:cubicBezTo>
                    <a:cubicBezTo>
                      <a:pt x="635" y="2747"/>
                      <a:pt x="775" y="2835"/>
                      <a:pt x="811" y="2958"/>
                    </a:cubicBezTo>
                    <a:cubicBezTo>
                      <a:pt x="775" y="2835"/>
                      <a:pt x="635" y="2747"/>
                      <a:pt x="353" y="2589"/>
                    </a:cubicBezTo>
                    <a:cubicBezTo>
                      <a:pt x="230" y="2519"/>
                      <a:pt x="109" y="2449"/>
                      <a:pt x="4" y="2362"/>
                    </a:cubicBezTo>
                    <a:close/>
                    <a:moveTo>
                      <a:pt x="1" y="2800"/>
                    </a:moveTo>
                    <a:lnTo>
                      <a:pt x="1" y="2800"/>
                    </a:lnTo>
                    <a:cubicBezTo>
                      <a:pt x="71" y="2958"/>
                      <a:pt x="212" y="3099"/>
                      <a:pt x="388" y="3204"/>
                    </a:cubicBezTo>
                    <a:cubicBezTo>
                      <a:pt x="388" y="3223"/>
                      <a:pt x="388" y="3223"/>
                      <a:pt x="405" y="3223"/>
                    </a:cubicBezTo>
                    <a:lnTo>
                      <a:pt x="459" y="3063"/>
                    </a:lnTo>
                    <a:cubicBezTo>
                      <a:pt x="299" y="2976"/>
                      <a:pt x="142" y="2887"/>
                      <a:pt x="1" y="2800"/>
                    </a:cubicBezTo>
                    <a:close/>
                    <a:moveTo>
                      <a:pt x="1919" y="4596"/>
                    </a:moveTo>
                    <a:cubicBezTo>
                      <a:pt x="1761" y="4736"/>
                      <a:pt x="1585" y="4877"/>
                      <a:pt x="1409" y="5000"/>
                    </a:cubicBezTo>
                    <a:cubicBezTo>
                      <a:pt x="1215" y="5124"/>
                      <a:pt x="1022" y="5246"/>
                      <a:pt x="811" y="5317"/>
                    </a:cubicBezTo>
                    <a:cubicBezTo>
                      <a:pt x="740" y="5335"/>
                      <a:pt x="652" y="5335"/>
                      <a:pt x="581" y="5335"/>
                    </a:cubicBezTo>
                    <a:lnTo>
                      <a:pt x="529" y="5335"/>
                    </a:lnTo>
                    <a:cubicBezTo>
                      <a:pt x="581" y="5633"/>
                      <a:pt x="775" y="5809"/>
                      <a:pt x="1057" y="5809"/>
                    </a:cubicBezTo>
                    <a:cubicBezTo>
                      <a:pt x="1127" y="5809"/>
                      <a:pt x="1215" y="5809"/>
                      <a:pt x="1285" y="5774"/>
                    </a:cubicBezTo>
                    <a:cubicBezTo>
                      <a:pt x="1496" y="5722"/>
                      <a:pt x="1691" y="5581"/>
                      <a:pt x="1884" y="5476"/>
                    </a:cubicBezTo>
                    <a:cubicBezTo>
                      <a:pt x="2043" y="5370"/>
                      <a:pt x="2184" y="5229"/>
                      <a:pt x="2324" y="5124"/>
                    </a:cubicBezTo>
                    <a:cubicBezTo>
                      <a:pt x="2184" y="4965"/>
                      <a:pt x="2060" y="4788"/>
                      <a:pt x="1919" y="4596"/>
                    </a:cubicBezTo>
                    <a:close/>
                    <a:moveTo>
                      <a:pt x="5493" y="2307"/>
                    </a:moveTo>
                    <a:cubicBezTo>
                      <a:pt x="5493" y="2342"/>
                      <a:pt x="5510" y="2395"/>
                      <a:pt x="5510" y="2430"/>
                    </a:cubicBezTo>
                    <a:lnTo>
                      <a:pt x="5510" y="2483"/>
                    </a:lnTo>
                    <a:cubicBezTo>
                      <a:pt x="5510" y="2852"/>
                      <a:pt x="5176" y="3063"/>
                      <a:pt x="4876" y="3204"/>
                    </a:cubicBezTo>
                    <a:cubicBezTo>
                      <a:pt x="4559" y="3363"/>
                      <a:pt x="4242" y="3451"/>
                      <a:pt x="3890" y="3575"/>
                    </a:cubicBezTo>
                    <a:lnTo>
                      <a:pt x="3890" y="4190"/>
                    </a:lnTo>
                    <a:lnTo>
                      <a:pt x="3890" y="4631"/>
                    </a:lnTo>
                    <a:cubicBezTo>
                      <a:pt x="3873" y="4983"/>
                      <a:pt x="3803" y="5300"/>
                      <a:pt x="3433" y="5440"/>
                    </a:cubicBezTo>
                    <a:lnTo>
                      <a:pt x="3416" y="5440"/>
                    </a:lnTo>
                    <a:lnTo>
                      <a:pt x="3416" y="5457"/>
                    </a:lnTo>
                    <a:cubicBezTo>
                      <a:pt x="3310" y="5493"/>
                      <a:pt x="3205" y="5511"/>
                      <a:pt x="3116" y="5511"/>
                    </a:cubicBezTo>
                    <a:lnTo>
                      <a:pt x="3099" y="5511"/>
                    </a:lnTo>
                    <a:cubicBezTo>
                      <a:pt x="2923" y="5511"/>
                      <a:pt x="2764" y="5440"/>
                      <a:pt x="2606" y="5352"/>
                    </a:cubicBezTo>
                    <a:lnTo>
                      <a:pt x="2606" y="5352"/>
                    </a:lnTo>
                    <a:cubicBezTo>
                      <a:pt x="2693" y="5476"/>
                      <a:pt x="2799" y="5598"/>
                      <a:pt x="2905" y="5687"/>
                    </a:cubicBezTo>
                    <a:cubicBezTo>
                      <a:pt x="3099" y="5863"/>
                      <a:pt x="3327" y="5969"/>
                      <a:pt x="3574" y="5969"/>
                    </a:cubicBezTo>
                    <a:cubicBezTo>
                      <a:pt x="3679" y="5969"/>
                      <a:pt x="3785" y="5950"/>
                      <a:pt x="3890" y="5915"/>
                    </a:cubicBezTo>
                    <a:cubicBezTo>
                      <a:pt x="4278" y="5774"/>
                      <a:pt x="4348" y="5440"/>
                      <a:pt x="4348" y="5088"/>
                    </a:cubicBezTo>
                    <a:cubicBezTo>
                      <a:pt x="4366" y="4753"/>
                      <a:pt x="4366" y="4420"/>
                      <a:pt x="4366" y="4049"/>
                    </a:cubicBezTo>
                    <a:cubicBezTo>
                      <a:pt x="4718" y="3927"/>
                      <a:pt x="5035" y="3838"/>
                      <a:pt x="5334" y="3680"/>
                    </a:cubicBezTo>
                    <a:cubicBezTo>
                      <a:pt x="5651" y="3521"/>
                      <a:pt x="6003" y="3310"/>
                      <a:pt x="5986" y="2906"/>
                    </a:cubicBezTo>
                    <a:cubicBezTo>
                      <a:pt x="5967" y="2589"/>
                      <a:pt x="5739" y="2413"/>
                      <a:pt x="5493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7"/>
              <p:cNvSpPr/>
              <p:nvPr/>
            </p:nvSpPr>
            <p:spPr>
              <a:xfrm>
                <a:off x="5078138" y="4867167"/>
                <a:ext cx="181650" cy="177429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5968" extrusionOk="0">
                    <a:moveTo>
                      <a:pt x="3380" y="275"/>
                    </a:moveTo>
                    <a:cubicBezTo>
                      <a:pt x="3962" y="908"/>
                      <a:pt x="3802" y="1665"/>
                      <a:pt x="3873" y="2369"/>
                    </a:cubicBezTo>
                    <a:cubicBezTo>
                      <a:pt x="3997" y="2387"/>
                      <a:pt x="4138" y="2387"/>
                      <a:pt x="4278" y="2387"/>
                    </a:cubicBezTo>
                    <a:cubicBezTo>
                      <a:pt x="4471" y="2387"/>
                      <a:pt x="4666" y="2387"/>
                      <a:pt x="4859" y="2404"/>
                    </a:cubicBezTo>
                    <a:cubicBezTo>
                      <a:pt x="4929" y="2422"/>
                      <a:pt x="4983" y="2422"/>
                      <a:pt x="5053" y="2439"/>
                    </a:cubicBezTo>
                    <a:cubicBezTo>
                      <a:pt x="5088" y="2457"/>
                      <a:pt x="5123" y="2457"/>
                      <a:pt x="5159" y="2474"/>
                    </a:cubicBezTo>
                    <a:lnTo>
                      <a:pt x="5316" y="2528"/>
                    </a:lnTo>
                    <a:lnTo>
                      <a:pt x="5316" y="2545"/>
                    </a:lnTo>
                    <a:cubicBezTo>
                      <a:pt x="5370" y="2563"/>
                      <a:pt x="5405" y="2580"/>
                      <a:pt x="5457" y="2615"/>
                    </a:cubicBezTo>
                    <a:cubicBezTo>
                      <a:pt x="5511" y="2633"/>
                      <a:pt x="5563" y="2686"/>
                      <a:pt x="5616" y="2739"/>
                    </a:cubicBezTo>
                    <a:lnTo>
                      <a:pt x="5739" y="2862"/>
                    </a:lnTo>
                    <a:cubicBezTo>
                      <a:pt x="5651" y="3161"/>
                      <a:pt x="5422" y="3302"/>
                      <a:pt x="5194" y="3408"/>
                    </a:cubicBezTo>
                    <a:cubicBezTo>
                      <a:pt x="5018" y="3478"/>
                      <a:pt x="4823" y="3530"/>
                      <a:pt x="4647" y="3584"/>
                    </a:cubicBezTo>
                    <a:cubicBezTo>
                      <a:pt x="4067" y="3742"/>
                      <a:pt x="4084" y="3742"/>
                      <a:pt x="4102" y="4340"/>
                    </a:cubicBezTo>
                    <a:cubicBezTo>
                      <a:pt x="4138" y="4640"/>
                      <a:pt x="4138" y="4939"/>
                      <a:pt x="4084" y="5239"/>
                    </a:cubicBezTo>
                    <a:cubicBezTo>
                      <a:pt x="4057" y="5493"/>
                      <a:pt x="3939" y="5605"/>
                      <a:pt x="3737" y="5605"/>
                    </a:cubicBezTo>
                    <a:cubicBezTo>
                      <a:pt x="3673" y="5605"/>
                      <a:pt x="3601" y="5594"/>
                      <a:pt x="3521" y="5572"/>
                    </a:cubicBezTo>
                    <a:cubicBezTo>
                      <a:pt x="3239" y="5485"/>
                      <a:pt x="3063" y="5274"/>
                      <a:pt x="2922" y="5027"/>
                    </a:cubicBezTo>
                    <a:cubicBezTo>
                      <a:pt x="2835" y="4833"/>
                      <a:pt x="2765" y="4657"/>
                      <a:pt x="2641" y="4411"/>
                    </a:cubicBezTo>
                    <a:cubicBezTo>
                      <a:pt x="2483" y="4551"/>
                      <a:pt x="2394" y="4640"/>
                      <a:pt x="2289" y="4727"/>
                    </a:cubicBezTo>
                    <a:cubicBezTo>
                      <a:pt x="1990" y="4957"/>
                      <a:pt x="1725" y="5220"/>
                      <a:pt x="1392" y="5396"/>
                    </a:cubicBezTo>
                    <a:cubicBezTo>
                      <a:pt x="1318" y="5435"/>
                      <a:pt x="1252" y="5454"/>
                      <a:pt x="1194" y="5454"/>
                    </a:cubicBezTo>
                    <a:cubicBezTo>
                      <a:pt x="1045" y="5454"/>
                      <a:pt x="961" y="5327"/>
                      <a:pt x="986" y="5098"/>
                    </a:cubicBezTo>
                    <a:cubicBezTo>
                      <a:pt x="1040" y="4746"/>
                      <a:pt x="1127" y="4375"/>
                      <a:pt x="1251" y="4023"/>
                    </a:cubicBezTo>
                    <a:cubicBezTo>
                      <a:pt x="1479" y="3373"/>
                      <a:pt x="1479" y="3390"/>
                      <a:pt x="916" y="3056"/>
                    </a:cubicBezTo>
                    <a:cubicBezTo>
                      <a:pt x="669" y="2897"/>
                      <a:pt x="335" y="2756"/>
                      <a:pt x="441" y="2387"/>
                    </a:cubicBezTo>
                    <a:cubicBezTo>
                      <a:pt x="547" y="2070"/>
                      <a:pt x="880" y="2087"/>
                      <a:pt x="1162" y="2070"/>
                    </a:cubicBezTo>
                    <a:lnTo>
                      <a:pt x="1655" y="2070"/>
                    </a:lnTo>
                    <a:cubicBezTo>
                      <a:pt x="1831" y="2087"/>
                      <a:pt x="1990" y="2105"/>
                      <a:pt x="2183" y="2122"/>
                    </a:cubicBezTo>
                    <a:cubicBezTo>
                      <a:pt x="2359" y="1366"/>
                      <a:pt x="2765" y="768"/>
                      <a:pt x="3380" y="275"/>
                    </a:cubicBezTo>
                    <a:close/>
                    <a:moveTo>
                      <a:pt x="3432" y="0"/>
                    </a:moveTo>
                    <a:cubicBezTo>
                      <a:pt x="3242" y="0"/>
                      <a:pt x="3024" y="151"/>
                      <a:pt x="2765" y="451"/>
                    </a:cubicBezTo>
                    <a:cubicBezTo>
                      <a:pt x="2429" y="855"/>
                      <a:pt x="2166" y="1313"/>
                      <a:pt x="1849" y="1770"/>
                    </a:cubicBezTo>
                    <a:cubicBezTo>
                      <a:pt x="1755" y="1770"/>
                      <a:pt x="1638" y="1763"/>
                      <a:pt x="1518" y="1763"/>
                    </a:cubicBezTo>
                    <a:cubicBezTo>
                      <a:pt x="1458" y="1763"/>
                      <a:pt x="1397" y="1765"/>
                      <a:pt x="1338" y="1770"/>
                    </a:cubicBezTo>
                    <a:cubicBezTo>
                      <a:pt x="1127" y="1789"/>
                      <a:pt x="916" y="1789"/>
                      <a:pt x="723" y="1841"/>
                    </a:cubicBezTo>
                    <a:cubicBezTo>
                      <a:pt x="423" y="1894"/>
                      <a:pt x="141" y="2017"/>
                      <a:pt x="71" y="2369"/>
                    </a:cubicBezTo>
                    <a:cubicBezTo>
                      <a:pt x="0" y="2739"/>
                      <a:pt x="195" y="3002"/>
                      <a:pt x="493" y="3214"/>
                    </a:cubicBezTo>
                    <a:cubicBezTo>
                      <a:pt x="652" y="3319"/>
                      <a:pt x="845" y="3425"/>
                      <a:pt x="1040" y="3530"/>
                    </a:cubicBezTo>
                    <a:cubicBezTo>
                      <a:pt x="951" y="3795"/>
                      <a:pt x="845" y="4042"/>
                      <a:pt x="775" y="4288"/>
                    </a:cubicBezTo>
                    <a:cubicBezTo>
                      <a:pt x="704" y="4605"/>
                      <a:pt x="634" y="4922"/>
                      <a:pt x="634" y="5220"/>
                    </a:cubicBezTo>
                    <a:cubicBezTo>
                      <a:pt x="634" y="5591"/>
                      <a:pt x="845" y="5802"/>
                      <a:pt x="1162" y="5802"/>
                    </a:cubicBezTo>
                    <a:cubicBezTo>
                      <a:pt x="1233" y="5802"/>
                      <a:pt x="1321" y="5802"/>
                      <a:pt x="1392" y="5784"/>
                    </a:cubicBezTo>
                    <a:cubicBezTo>
                      <a:pt x="1603" y="5713"/>
                      <a:pt x="1796" y="5591"/>
                      <a:pt x="1990" y="5467"/>
                    </a:cubicBezTo>
                    <a:cubicBezTo>
                      <a:pt x="2166" y="5344"/>
                      <a:pt x="2342" y="5203"/>
                      <a:pt x="2500" y="5063"/>
                    </a:cubicBezTo>
                    <a:cubicBezTo>
                      <a:pt x="2694" y="5291"/>
                      <a:pt x="2817" y="5520"/>
                      <a:pt x="3011" y="5696"/>
                    </a:cubicBezTo>
                    <a:cubicBezTo>
                      <a:pt x="3211" y="5858"/>
                      <a:pt x="3436" y="5967"/>
                      <a:pt x="3688" y="5967"/>
                    </a:cubicBezTo>
                    <a:cubicBezTo>
                      <a:pt x="3792" y="5967"/>
                      <a:pt x="3901" y="5949"/>
                      <a:pt x="4014" y="5907"/>
                    </a:cubicBezTo>
                    <a:cubicBezTo>
                      <a:pt x="4384" y="5767"/>
                      <a:pt x="4454" y="5450"/>
                      <a:pt x="4471" y="5098"/>
                    </a:cubicBezTo>
                    <a:cubicBezTo>
                      <a:pt x="4490" y="4763"/>
                      <a:pt x="4471" y="4429"/>
                      <a:pt x="4471" y="4042"/>
                    </a:cubicBezTo>
                    <a:cubicBezTo>
                      <a:pt x="4823" y="3918"/>
                      <a:pt x="5140" y="3830"/>
                      <a:pt x="5457" y="3671"/>
                    </a:cubicBezTo>
                    <a:cubicBezTo>
                      <a:pt x="5757" y="3514"/>
                      <a:pt x="6109" y="3302"/>
                      <a:pt x="6091" y="2897"/>
                    </a:cubicBezTo>
                    <a:cubicBezTo>
                      <a:pt x="6074" y="2474"/>
                      <a:pt x="5668" y="2298"/>
                      <a:pt x="5316" y="2193"/>
                    </a:cubicBezTo>
                    <a:cubicBezTo>
                      <a:pt x="5035" y="2122"/>
                      <a:pt x="4736" y="2087"/>
                      <a:pt x="4419" y="2035"/>
                    </a:cubicBezTo>
                    <a:cubicBezTo>
                      <a:pt x="4366" y="2017"/>
                      <a:pt x="4295" y="2017"/>
                      <a:pt x="4243" y="2000"/>
                    </a:cubicBezTo>
                    <a:cubicBezTo>
                      <a:pt x="4208" y="1805"/>
                      <a:pt x="4190" y="1612"/>
                      <a:pt x="4155" y="1418"/>
                    </a:cubicBezTo>
                    <a:cubicBezTo>
                      <a:pt x="4119" y="1172"/>
                      <a:pt x="4102" y="925"/>
                      <a:pt x="4032" y="697"/>
                    </a:cubicBezTo>
                    <a:cubicBezTo>
                      <a:pt x="3857" y="230"/>
                      <a:pt x="3666" y="0"/>
                      <a:pt x="34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7"/>
              <p:cNvSpPr/>
              <p:nvPr/>
            </p:nvSpPr>
            <p:spPr>
              <a:xfrm>
                <a:off x="5088098" y="4875313"/>
                <a:ext cx="160661" cy="158491"/>
              </a:xfrm>
              <a:custGeom>
                <a:avLst/>
                <a:gdLst/>
                <a:ahLst/>
                <a:cxnLst/>
                <a:rect l="l" t="t" r="r" b="b"/>
                <a:pathLst>
                  <a:path w="5404" h="5331" extrusionOk="0">
                    <a:moveTo>
                      <a:pt x="3045" y="1"/>
                    </a:moveTo>
                    <a:cubicBezTo>
                      <a:pt x="2430" y="494"/>
                      <a:pt x="2024" y="1092"/>
                      <a:pt x="1848" y="1848"/>
                    </a:cubicBezTo>
                    <a:cubicBezTo>
                      <a:pt x="1655" y="1831"/>
                      <a:pt x="1496" y="1813"/>
                      <a:pt x="1320" y="1796"/>
                    </a:cubicBezTo>
                    <a:cubicBezTo>
                      <a:pt x="1162" y="1796"/>
                      <a:pt x="986" y="1796"/>
                      <a:pt x="827" y="1813"/>
                    </a:cubicBezTo>
                    <a:cubicBezTo>
                      <a:pt x="545" y="1831"/>
                      <a:pt x="193" y="1796"/>
                      <a:pt x="106" y="2113"/>
                    </a:cubicBezTo>
                    <a:cubicBezTo>
                      <a:pt x="0" y="2482"/>
                      <a:pt x="334" y="2623"/>
                      <a:pt x="599" y="2782"/>
                    </a:cubicBezTo>
                    <a:cubicBezTo>
                      <a:pt x="1144" y="3116"/>
                      <a:pt x="1144" y="3099"/>
                      <a:pt x="916" y="3749"/>
                    </a:cubicBezTo>
                    <a:cubicBezTo>
                      <a:pt x="792" y="4101"/>
                      <a:pt x="686" y="4472"/>
                      <a:pt x="651" y="4824"/>
                    </a:cubicBezTo>
                    <a:cubicBezTo>
                      <a:pt x="626" y="5053"/>
                      <a:pt x="720" y="5180"/>
                      <a:pt x="867" y="5180"/>
                    </a:cubicBezTo>
                    <a:cubicBezTo>
                      <a:pt x="924" y="5180"/>
                      <a:pt x="988" y="5161"/>
                      <a:pt x="1057" y="5122"/>
                    </a:cubicBezTo>
                    <a:cubicBezTo>
                      <a:pt x="1390" y="4946"/>
                      <a:pt x="1655" y="4683"/>
                      <a:pt x="1954" y="4453"/>
                    </a:cubicBezTo>
                    <a:cubicBezTo>
                      <a:pt x="2059" y="4366"/>
                      <a:pt x="2148" y="4277"/>
                      <a:pt x="2306" y="4137"/>
                    </a:cubicBezTo>
                    <a:cubicBezTo>
                      <a:pt x="2430" y="4383"/>
                      <a:pt x="2500" y="4559"/>
                      <a:pt x="2587" y="4735"/>
                    </a:cubicBezTo>
                    <a:cubicBezTo>
                      <a:pt x="2728" y="5000"/>
                      <a:pt x="2887" y="5211"/>
                      <a:pt x="3186" y="5298"/>
                    </a:cubicBezTo>
                    <a:cubicBezTo>
                      <a:pt x="3266" y="5320"/>
                      <a:pt x="3338" y="5331"/>
                      <a:pt x="3402" y="5331"/>
                    </a:cubicBezTo>
                    <a:cubicBezTo>
                      <a:pt x="3605" y="5331"/>
                      <a:pt x="3727" y="5219"/>
                      <a:pt x="3767" y="4965"/>
                    </a:cubicBezTo>
                    <a:cubicBezTo>
                      <a:pt x="3803" y="4665"/>
                      <a:pt x="3803" y="4366"/>
                      <a:pt x="3784" y="4066"/>
                    </a:cubicBezTo>
                    <a:cubicBezTo>
                      <a:pt x="3749" y="3468"/>
                      <a:pt x="3732" y="3468"/>
                      <a:pt x="4312" y="3310"/>
                    </a:cubicBezTo>
                    <a:cubicBezTo>
                      <a:pt x="4488" y="3256"/>
                      <a:pt x="4683" y="3204"/>
                      <a:pt x="4859" y="3134"/>
                    </a:cubicBezTo>
                    <a:cubicBezTo>
                      <a:pt x="5087" y="3028"/>
                      <a:pt x="5316" y="2887"/>
                      <a:pt x="5404" y="2588"/>
                    </a:cubicBezTo>
                    <a:cubicBezTo>
                      <a:pt x="4894" y="1989"/>
                      <a:pt x="4190" y="2130"/>
                      <a:pt x="3538" y="2095"/>
                    </a:cubicBezTo>
                    <a:cubicBezTo>
                      <a:pt x="3467" y="1391"/>
                      <a:pt x="3627" y="634"/>
                      <a:pt x="30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7"/>
              <p:cNvSpPr/>
              <p:nvPr/>
            </p:nvSpPr>
            <p:spPr>
              <a:xfrm>
                <a:off x="4844728" y="4867018"/>
                <a:ext cx="187923" cy="177637"/>
              </a:xfrm>
              <a:custGeom>
                <a:avLst/>
                <a:gdLst/>
                <a:ahLst/>
                <a:cxnLst/>
                <a:rect l="l" t="t" r="r" b="b"/>
                <a:pathLst>
                  <a:path w="6321" h="5975" extrusionOk="0">
                    <a:moveTo>
                      <a:pt x="3486" y="297"/>
                    </a:moveTo>
                    <a:cubicBezTo>
                      <a:pt x="4103" y="895"/>
                      <a:pt x="3873" y="1670"/>
                      <a:pt x="3979" y="2392"/>
                    </a:cubicBezTo>
                    <a:lnTo>
                      <a:pt x="4225" y="2392"/>
                    </a:lnTo>
                    <a:cubicBezTo>
                      <a:pt x="4319" y="2392"/>
                      <a:pt x="4413" y="2384"/>
                      <a:pt x="4507" y="2384"/>
                    </a:cubicBezTo>
                    <a:cubicBezTo>
                      <a:pt x="4554" y="2384"/>
                      <a:pt x="4601" y="2386"/>
                      <a:pt x="4648" y="2392"/>
                    </a:cubicBezTo>
                    <a:cubicBezTo>
                      <a:pt x="4701" y="2392"/>
                      <a:pt x="4753" y="2392"/>
                      <a:pt x="4807" y="2409"/>
                    </a:cubicBezTo>
                    <a:lnTo>
                      <a:pt x="4894" y="2409"/>
                    </a:lnTo>
                    <a:cubicBezTo>
                      <a:pt x="4965" y="2409"/>
                      <a:pt x="5053" y="2427"/>
                      <a:pt x="5124" y="2444"/>
                    </a:cubicBezTo>
                    <a:cubicBezTo>
                      <a:pt x="5159" y="2462"/>
                      <a:pt x="5176" y="2462"/>
                      <a:pt x="5211" y="2479"/>
                    </a:cubicBezTo>
                    <a:cubicBezTo>
                      <a:pt x="5317" y="2498"/>
                      <a:pt x="5422" y="2550"/>
                      <a:pt x="5528" y="2603"/>
                    </a:cubicBezTo>
                    <a:cubicBezTo>
                      <a:pt x="5581" y="2620"/>
                      <a:pt x="5633" y="2674"/>
                      <a:pt x="5687" y="2709"/>
                    </a:cubicBezTo>
                    <a:cubicBezTo>
                      <a:pt x="5739" y="2744"/>
                      <a:pt x="5793" y="2796"/>
                      <a:pt x="5845" y="2850"/>
                    </a:cubicBezTo>
                    <a:cubicBezTo>
                      <a:pt x="5739" y="3183"/>
                      <a:pt x="5511" y="3307"/>
                      <a:pt x="5264" y="3430"/>
                    </a:cubicBezTo>
                    <a:cubicBezTo>
                      <a:pt x="5124" y="3500"/>
                      <a:pt x="4948" y="3535"/>
                      <a:pt x="4788" y="3571"/>
                    </a:cubicBezTo>
                    <a:cubicBezTo>
                      <a:pt x="4173" y="3747"/>
                      <a:pt x="4173" y="3747"/>
                      <a:pt x="4208" y="4363"/>
                    </a:cubicBezTo>
                    <a:cubicBezTo>
                      <a:pt x="4244" y="4662"/>
                      <a:pt x="4244" y="4962"/>
                      <a:pt x="4190" y="5260"/>
                    </a:cubicBezTo>
                    <a:cubicBezTo>
                      <a:pt x="4149" y="5510"/>
                      <a:pt x="4031" y="5618"/>
                      <a:pt x="3836" y="5618"/>
                    </a:cubicBezTo>
                    <a:cubicBezTo>
                      <a:pt x="3783" y="5618"/>
                      <a:pt x="3725" y="5611"/>
                      <a:pt x="3662" y="5596"/>
                    </a:cubicBezTo>
                    <a:cubicBezTo>
                      <a:pt x="3345" y="5507"/>
                      <a:pt x="3169" y="5279"/>
                      <a:pt x="3028" y="4997"/>
                    </a:cubicBezTo>
                    <a:cubicBezTo>
                      <a:pt x="2923" y="4821"/>
                      <a:pt x="2852" y="4645"/>
                      <a:pt x="2730" y="4399"/>
                    </a:cubicBezTo>
                    <a:cubicBezTo>
                      <a:pt x="2571" y="4556"/>
                      <a:pt x="2483" y="4662"/>
                      <a:pt x="2378" y="4751"/>
                    </a:cubicBezTo>
                    <a:cubicBezTo>
                      <a:pt x="2237" y="4856"/>
                      <a:pt x="2078" y="4979"/>
                      <a:pt x="1937" y="5103"/>
                    </a:cubicBezTo>
                    <a:cubicBezTo>
                      <a:pt x="1850" y="5173"/>
                      <a:pt x="1761" y="5244"/>
                      <a:pt x="1655" y="5296"/>
                    </a:cubicBezTo>
                    <a:cubicBezTo>
                      <a:pt x="1603" y="5349"/>
                      <a:pt x="1550" y="5384"/>
                      <a:pt x="1479" y="5401"/>
                    </a:cubicBezTo>
                    <a:cubicBezTo>
                      <a:pt x="1409" y="5442"/>
                      <a:pt x="1344" y="5460"/>
                      <a:pt x="1288" y="5460"/>
                    </a:cubicBezTo>
                    <a:cubicBezTo>
                      <a:pt x="1149" y="5460"/>
                      <a:pt x="1067" y="5344"/>
                      <a:pt x="1092" y="5155"/>
                    </a:cubicBezTo>
                    <a:cubicBezTo>
                      <a:pt x="1110" y="4838"/>
                      <a:pt x="1216" y="4521"/>
                      <a:pt x="1286" y="4223"/>
                    </a:cubicBezTo>
                    <a:cubicBezTo>
                      <a:pt x="1338" y="4064"/>
                      <a:pt x="1392" y="3906"/>
                      <a:pt x="1462" y="3747"/>
                    </a:cubicBezTo>
                    <a:cubicBezTo>
                      <a:pt x="1568" y="3500"/>
                      <a:pt x="1479" y="3307"/>
                      <a:pt x="1251" y="3183"/>
                    </a:cubicBezTo>
                    <a:cubicBezTo>
                      <a:pt x="1075" y="3078"/>
                      <a:pt x="881" y="2990"/>
                      <a:pt x="740" y="2850"/>
                    </a:cubicBezTo>
                    <a:cubicBezTo>
                      <a:pt x="617" y="2761"/>
                      <a:pt x="512" y="2550"/>
                      <a:pt x="547" y="2427"/>
                    </a:cubicBezTo>
                    <a:cubicBezTo>
                      <a:pt x="582" y="2322"/>
                      <a:pt x="758" y="2146"/>
                      <a:pt x="899" y="2146"/>
                    </a:cubicBezTo>
                    <a:cubicBezTo>
                      <a:pt x="1123" y="2128"/>
                      <a:pt x="1348" y="2123"/>
                      <a:pt x="1579" y="2123"/>
                    </a:cubicBezTo>
                    <a:cubicBezTo>
                      <a:pt x="1802" y="2123"/>
                      <a:pt x="2031" y="2127"/>
                      <a:pt x="2272" y="2127"/>
                    </a:cubicBezTo>
                    <a:cubicBezTo>
                      <a:pt x="2465" y="1406"/>
                      <a:pt x="2835" y="773"/>
                      <a:pt x="3486" y="297"/>
                    </a:cubicBezTo>
                    <a:close/>
                    <a:moveTo>
                      <a:pt x="3524" y="1"/>
                    </a:moveTo>
                    <a:cubicBezTo>
                      <a:pt x="3348" y="1"/>
                      <a:pt x="3151" y="134"/>
                      <a:pt x="2923" y="402"/>
                    </a:cubicBezTo>
                    <a:cubicBezTo>
                      <a:pt x="2571" y="808"/>
                      <a:pt x="2307" y="1265"/>
                      <a:pt x="1955" y="1775"/>
                    </a:cubicBezTo>
                    <a:cubicBezTo>
                      <a:pt x="1849" y="1775"/>
                      <a:pt x="1712" y="1768"/>
                      <a:pt x="1570" y="1768"/>
                    </a:cubicBezTo>
                    <a:cubicBezTo>
                      <a:pt x="1499" y="1768"/>
                      <a:pt x="1427" y="1770"/>
                      <a:pt x="1357" y="1775"/>
                    </a:cubicBezTo>
                    <a:cubicBezTo>
                      <a:pt x="1110" y="1794"/>
                      <a:pt x="864" y="1810"/>
                      <a:pt x="634" y="1899"/>
                    </a:cubicBezTo>
                    <a:cubicBezTo>
                      <a:pt x="125" y="2075"/>
                      <a:pt x="1" y="2550"/>
                      <a:pt x="336" y="2972"/>
                    </a:cubicBezTo>
                    <a:cubicBezTo>
                      <a:pt x="441" y="3113"/>
                      <a:pt x="617" y="3202"/>
                      <a:pt x="758" y="3307"/>
                    </a:cubicBezTo>
                    <a:cubicBezTo>
                      <a:pt x="881" y="3395"/>
                      <a:pt x="1005" y="3465"/>
                      <a:pt x="1145" y="3554"/>
                    </a:cubicBezTo>
                    <a:cubicBezTo>
                      <a:pt x="1040" y="3817"/>
                      <a:pt x="951" y="4028"/>
                      <a:pt x="881" y="4275"/>
                    </a:cubicBezTo>
                    <a:cubicBezTo>
                      <a:pt x="810" y="4592"/>
                      <a:pt x="740" y="4927"/>
                      <a:pt x="740" y="5260"/>
                    </a:cubicBezTo>
                    <a:cubicBezTo>
                      <a:pt x="740" y="5542"/>
                      <a:pt x="881" y="5736"/>
                      <a:pt x="1127" y="5789"/>
                    </a:cubicBezTo>
                    <a:cubicBezTo>
                      <a:pt x="1172" y="5798"/>
                      <a:pt x="1216" y="5802"/>
                      <a:pt x="1264" y="5802"/>
                    </a:cubicBezTo>
                    <a:cubicBezTo>
                      <a:pt x="1312" y="5802"/>
                      <a:pt x="1365" y="5798"/>
                      <a:pt x="1427" y="5789"/>
                    </a:cubicBezTo>
                    <a:cubicBezTo>
                      <a:pt x="1603" y="5753"/>
                      <a:pt x="1779" y="5666"/>
                      <a:pt x="1937" y="5577"/>
                    </a:cubicBezTo>
                    <a:cubicBezTo>
                      <a:pt x="2166" y="5437"/>
                      <a:pt x="2378" y="5244"/>
                      <a:pt x="2606" y="5068"/>
                    </a:cubicBezTo>
                    <a:cubicBezTo>
                      <a:pt x="2765" y="5260"/>
                      <a:pt x="2887" y="5472"/>
                      <a:pt x="3063" y="5648"/>
                    </a:cubicBezTo>
                    <a:cubicBezTo>
                      <a:pt x="3274" y="5846"/>
                      <a:pt x="3515" y="5975"/>
                      <a:pt x="3793" y="5975"/>
                    </a:cubicBezTo>
                    <a:cubicBezTo>
                      <a:pt x="3886" y="5975"/>
                      <a:pt x="3983" y="5960"/>
                      <a:pt x="4084" y="5929"/>
                    </a:cubicBezTo>
                    <a:cubicBezTo>
                      <a:pt x="4507" y="5789"/>
                      <a:pt x="4560" y="5437"/>
                      <a:pt x="4577" y="5068"/>
                    </a:cubicBezTo>
                    <a:cubicBezTo>
                      <a:pt x="4596" y="4732"/>
                      <a:pt x="4577" y="4399"/>
                      <a:pt x="4577" y="4028"/>
                    </a:cubicBezTo>
                    <a:cubicBezTo>
                      <a:pt x="4788" y="3976"/>
                      <a:pt x="5000" y="3941"/>
                      <a:pt x="5159" y="3852"/>
                    </a:cubicBezTo>
                    <a:cubicBezTo>
                      <a:pt x="5457" y="3695"/>
                      <a:pt x="5774" y="3535"/>
                      <a:pt x="6004" y="3324"/>
                    </a:cubicBezTo>
                    <a:cubicBezTo>
                      <a:pt x="6321" y="3026"/>
                      <a:pt x="6285" y="2691"/>
                      <a:pt x="5933" y="2479"/>
                    </a:cubicBezTo>
                    <a:cubicBezTo>
                      <a:pt x="5617" y="2286"/>
                      <a:pt x="5246" y="2198"/>
                      <a:pt x="4894" y="2092"/>
                    </a:cubicBezTo>
                    <a:cubicBezTo>
                      <a:pt x="4718" y="2040"/>
                      <a:pt x="4542" y="2040"/>
                      <a:pt x="4366" y="2022"/>
                    </a:cubicBezTo>
                    <a:lnTo>
                      <a:pt x="4349" y="2022"/>
                    </a:lnTo>
                    <a:cubicBezTo>
                      <a:pt x="4314" y="1794"/>
                      <a:pt x="4296" y="1582"/>
                      <a:pt x="4260" y="1388"/>
                    </a:cubicBezTo>
                    <a:cubicBezTo>
                      <a:pt x="4208" y="1125"/>
                      <a:pt x="4190" y="860"/>
                      <a:pt x="4103" y="613"/>
                    </a:cubicBezTo>
                    <a:cubicBezTo>
                      <a:pt x="3928" y="205"/>
                      <a:pt x="3742" y="1"/>
                      <a:pt x="3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7"/>
              <p:cNvSpPr/>
              <p:nvPr/>
            </p:nvSpPr>
            <p:spPr>
              <a:xfrm>
                <a:off x="4859920" y="4875819"/>
                <a:ext cx="158580" cy="158193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5321" extrusionOk="0">
                    <a:moveTo>
                      <a:pt x="2975" y="1"/>
                    </a:moveTo>
                    <a:cubicBezTo>
                      <a:pt x="2324" y="477"/>
                      <a:pt x="1954" y="1110"/>
                      <a:pt x="1761" y="1831"/>
                    </a:cubicBezTo>
                    <a:cubicBezTo>
                      <a:pt x="1520" y="1831"/>
                      <a:pt x="1291" y="1827"/>
                      <a:pt x="1068" y="1827"/>
                    </a:cubicBezTo>
                    <a:cubicBezTo>
                      <a:pt x="837" y="1827"/>
                      <a:pt x="612" y="1832"/>
                      <a:pt x="388" y="1850"/>
                    </a:cubicBezTo>
                    <a:cubicBezTo>
                      <a:pt x="247" y="1850"/>
                      <a:pt x="53" y="2007"/>
                      <a:pt x="36" y="2131"/>
                    </a:cubicBezTo>
                    <a:cubicBezTo>
                      <a:pt x="1" y="2254"/>
                      <a:pt x="106" y="2465"/>
                      <a:pt x="229" y="2554"/>
                    </a:cubicBezTo>
                    <a:cubicBezTo>
                      <a:pt x="370" y="2694"/>
                      <a:pt x="564" y="2782"/>
                      <a:pt x="740" y="2887"/>
                    </a:cubicBezTo>
                    <a:cubicBezTo>
                      <a:pt x="968" y="3011"/>
                      <a:pt x="1057" y="3204"/>
                      <a:pt x="951" y="3451"/>
                    </a:cubicBezTo>
                    <a:cubicBezTo>
                      <a:pt x="881" y="3610"/>
                      <a:pt x="810" y="3768"/>
                      <a:pt x="775" y="3927"/>
                    </a:cubicBezTo>
                    <a:cubicBezTo>
                      <a:pt x="705" y="4225"/>
                      <a:pt x="599" y="4542"/>
                      <a:pt x="581" y="4842"/>
                    </a:cubicBezTo>
                    <a:cubicBezTo>
                      <a:pt x="556" y="5044"/>
                      <a:pt x="639" y="5164"/>
                      <a:pt x="779" y="5164"/>
                    </a:cubicBezTo>
                    <a:cubicBezTo>
                      <a:pt x="834" y="5164"/>
                      <a:pt x="898" y="5145"/>
                      <a:pt x="968" y="5105"/>
                    </a:cubicBezTo>
                    <a:cubicBezTo>
                      <a:pt x="1285" y="4929"/>
                      <a:pt x="1567" y="4683"/>
                      <a:pt x="1867" y="4455"/>
                    </a:cubicBezTo>
                    <a:cubicBezTo>
                      <a:pt x="1972" y="4366"/>
                      <a:pt x="2060" y="4260"/>
                      <a:pt x="2219" y="4103"/>
                    </a:cubicBezTo>
                    <a:cubicBezTo>
                      <a:pt x="2341" y="4349"/>
                      <a:pt x="2412" y="4525"/>
                      <a:pt x="2517" y="4701"/>
                    </a:cubicBezTo>
                    <a:cubicBezTo>
                      <a:pt x="2658" y="4983"/>
                      <a:pt x="2834" y="5211"/>
                      <a:pt x="3151" y="5300"/>
                    </a:cubicBezTo>
                    <a:cubicBezTo>
                      <a:pt x="3210" y="5314"/>
                      <a:pt x="3265" y="5321"/>
                      <a:pt x="3316" y="5321"/>
                    </a:cubicBezTo>
                    <a:cubicBezTo>
                      <a:pt x="3521" y="5321"/>
                      <a:pt x="3651" y="5205"/>
                      <a:pt x="3679" y="4964"/>
                    </a:cubicBezTo>
                    <a:cubicBezTo>
                      <a:pt x="3714" y="4666"/>
                      <a:pt x="3714" y="4366"/>
                      <a:pt x="3697" y="4067"/>
                    </a:cubicBezTo>
                    <a:cubicBezTo>
                      <a:pt x="3662" y="3451"/>
                      <a:pt x="3662" y="3451"/>
                      <a:pt x="4277" y="3275"/>
                    </a:cubicBezTo>
                    <a:cubicBezTo>
                      <a:pt x="4437" y="3239"/>
                      <a:pt x="4613" y="3204"/>
                      <a:pt x="4753" y="3134"/>
                    </a:cubicBezTo>
                    <a:cubicBezTo>
                      <a:pt x="5000" y="3011"/>
                      <a:pt x="5228" y="2887"/>
                      <a:pt x="5334" y="2554"/>
                    </a:cubicBezTo>
                    <a:cubicBezTo>
                      <a:pt x="4935" y="2141"/>
                      <a:pt x="4456" y="2091"/>
                      <a:pt x="3958" y="2091"/>
                    </a:cubicBezTo>
                    <a:cubicBezTo>
                      <a:pt x="3796" y="2091"/>
                      <a:pt x="3632" y="2096"/>
                      <a:pt x="3468" y="2096"/>
                    </a:cubicBezTo>
                    <a:cubicBezTo>
                      <a:pt x="3362" y="1374"/>
                      <a:pt x="3592" y="599"/>
                      <a:pt x="2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7"/>
              <p:cNvSpPr/>
              <p:nvPr/>
            </p:nvSpPr>
            <p:spPr>
              <a:xfrm>
                <a:off x="4617621" y="4866929"/>
                <a:ext cx="181621" cy="177815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81" extrusionOk="0">
                    <a:moveTo>
                      <a:pt x="3380" y="300"/>
                    </a:moveTo>
                    <a:cubicBezTo>
                      <a:pt x="3978" y="898"/>
                      <a:pt x="3785" y="1673"/>
                      <a:pt x="3873" y="2395"/>
                    </a:cubicBezTo>
                    <a:cubicBezTo>
                      <a:pt x="4011" y="2391"/>
                      <a:pt x="4136" y="2388"/>
                      <a:pt x="4251" y="2388"/>
                    </a:cubicBezTo>
                    <a:cubicBezTo>
                      <a:pt x="4617" y="2388"/>
                      <a:pt x="4869" y="2412"/>
                      <a:pt x="5070" y="2465"/>
                    </a:cubicBezTo>
                    <a:cubicBezTo>
                      <a:pt x="5088" y="2465"/>
                      <a:pt x="5123" y="2482"/>
                      <a:pt x="5140" y="2482"/>
                    </a:cubicBezTo>
                    <a:cubicBezTo>
                      <a:pt x="5281" y="2536"/>
                      <a:pt x="5386" y="2588"/>
                      <a:pt x="5492" y="2677"/>
                    </a:cubicBezTo>
                    <a:cubicBezTo>
                      <a:pt x="5527" y="2694"/>
                      <a:pt x="5546" y="2712"/>
                      <a:pt x="5562" y="2729"/>
                    </a:cubicBezTo>
                    <a:cubicBezTo>
                      <a:pt x="5598" y="2747"/>
                      <a:pt x="5616" y="2764"/>
                      <a:pt x="5633" y="2782"/>
                    </a:cubicBezTo>
                    <a:cubicBezTo>
                      <a:pt x="5668" y="2799"/>
                      <a:pt x="5686" y="2834"/>
                      <a:pt x="5703" y="2853"/>
                    </a:cubicBezTo>
                    <a:cubicBezTo>
                      <a:pt x="5686" y="3151"/>
                      <a:pt x="5457" y="3292"/>
                      <a:pt x="5210" y="3398"/>
                    </a:cubicBezTo>
                    <a:cubicBezTo>
                      <a:pt x="4999" y="3503"/>
                      <a:pt x="4753" y="3538"/>
                      <a:pt x="4525" y="3609"/>
                    </a:cubicBezTo>
                    <a:cubicBezTo>
                      <a:pt x="4084" y="3750"/>
                      <a:pt x="4067" y="3785"/>
                      <a:pt x="4102" y="4243"/>
                    </a:cubicBezTo>
                    <a:cubicBezTo>
                      <a:pt x="4119" y="4559"/>
                      <a:pt x="4119" y="4895"/>
                      <a:pt x="4102" y="5193"/>
                    </a:cubicBezTo>
                    <a:cubicBezTo>
                      <a:pt x="4064" y="5468"/>
                      <a:pt x="3929" y="5628"/>
                      <a:pt x="3734" y="5628"/>
                    </a:cubicBezTo>
                    <a:cubicBezTo>
                      <a:pt x="3655" y="5628"/>
                      <a:pt x="3565" y="5601"/>
                      <a:pt x="3468" y="5545"/>
                    </a:cubicBezTo>
                    <a:cubicBezTo>
                      <a:pt x="3239" y="5423"/>
                      <a:pt x="3063" y="5176"/>
                      <a:pt x="2905" y="4965"/>
                    </a:cubicBezTo>
                    <a:cubicBezTo>
                      <a:pt x="2781" y="4824"/>
                      <a:pt x="2746" y="4648"/>
                      <a:pt x="2640" y="4419"/>
                    </a:cubicBezTo>
                    <a:cubicBezTo>
                      <a:pt x="2500" y="4542"/>
                      <a:pt x="2394" y="4630"/>
                      <a:pt x="2307" y="4700"/>
                    </a:cubicBezTo>
                    <a:cubicBezTo>
                      <a:pt x="2077" y="4895"/>
                      <a:pt x="1884" y="5123"/>
                      <a:pt x="1638" y="5282"/>
                    </a:cubicBezTo>
                    <a:lnTo>
                      <a:pt x="1532" y="5334"/>
                    </a:lnTo>
                    <a:lnTo>
                      <a:pt x="1479" y="5334"/>
                    </a:lnTo>
                    <a:cubicBezTo>
                      <a:pt x="1427" y="5352"/>
                      <a:pt x="1356" y="5369"/>
                      <a:pt x="1303" y="5369"/>
                    </a:cubicBezTo>
                    <a:cubicBezTo>
                      <a:pt x="1215" y="5387"/>
                      <a:pt x="1145" y="5387"/>
                      <a:pt x="1075" y="5404"/>
                    </a:cubicBezTo>
                    <a:cubicBezTo>
                      <a:pt x="1039" y="5211"/>
                      <a:pt x="969" y="5017"/>
                      <a:pt x="1004" y="4824"/>
                    </a:cubicBezTo>
                    <a:cubicBezTo>
                      <a:pt x="1056" y="4542"/>
                      <a:pt x="1162" y="4261"/>
                      <a:pt x="1267" y="3961"/>
                    </a:cubicBezTo>
                    <a:cubicBezTo>
                      <a:pt x="1462" y="3398"/>
                      <a:pt x="1462" y="3381"/>
                      <a:pt x="969" y="3081"/>
                    </a:cubicBezTo>
                    <a:cubicBezTo>
                      <a:pt x="704" y="2923"/>
                      <a:pt x="352" y="2817"/>
                      <a:pt x="423" y="2447"/>
                    </a:cubicBezTo>
                    <a:cubicBezTo>
                      <a:pt x="511" y="2060"/>
                      <a:pt x="915" y="2095"/>
                      <a:pt x="1215" y="2078"/>
                    </a:cubicBezTo>
                    <a:lnTo>
                      <a:pt x="2166" y="2078"/>
                    </a:lnTo>
                    <a:cubicBezTo>
                      <a:pt x="2359" y="1426"/>
                      <a:pt x="2711" y="776"/>
                      <a:pt x="3380" y="300"/>
                    </a:cubicBezTo>
                    <a:close/>
                    <a:moveTo>
                      <a:pt x="3408" y="0"/>
                    </a:moveTo>
                    <a:cubicBezTo>
                      <a:pt x="3234" y="0"/>
                      <a:pt x="3040" y="134"/>
                      <a:pt x="2816" y="405"/>
                    </a:cubicBezTo>
                    <a:cubicBezTo>
                      <a:pt x="2464" y="811"/>
                      <a:pt x="2183" y="1268"/>
                      <a:pt x="1866" y="1743"/>
                    </a:cubicBezTo>
                    <a:cubicBezTo>
                      <a:pt x="1514" y="1778"/>
                      <a:pt x="1110" y="1797"/>
                      <a:pt x="704" y="1849"/>
                    </a:cubicBezTo>
                    <a:cubicBezTo>
                      <a:pt x="387" y="1884"/>
                      <a:pt x="106" y="2043"/>
                      <a:pt x="54" y="2395"/>
                    </a:cubicBezTo>
                    <a:cubicBezTo>
                      <a:pt x="0" y="2747"/>
                      <a:pt x="176" y="3010"/>
                      <a:pt x="458" y="3186"/>
                    </a:cubicBezTo>
                    <a:cubicBezTo>
                      <a:pt x="617" y="3310"/>
                      <a:pt x="810" y="3398"/>
                      <a:pt x="1039" y="3538"/>
                    </a:cubicBezTo>
                    <a:cubicBezTo>
                      <a:pt x="986" y="3662"/>
                      <a:pt x="969" y="3750"/>
                      <a:pt x="934" y="3838"/>
                    </a:cubicBezTo>
                    <a:cubicBezTo>
                      <a:pt x="828" y="4155"/>
                      <a:pt x="704" y="4472"/>
                      <a:pt x="634" y="4806"/>
                    </a:cubicBezTo>
                    <a:cubicBezTo>
                      <a:pt x="582" y="5123"/>
                      <a:pt x="511" y="5510"/>
                      <a:pt x="863" y="5721"/>
                    </a:cubicBezTo>
                    <a:cubicBezTo>
                      <a:pt x="880" y="5721"/>
                      <a:pt x="899" y="5739"/>
                      <a:pt x="899" y="5739"/>
                    </a:cubicBezTo>
                    <a:cubicBezTo>
                      <a:pt x="1000" y="5796"/>
                      <a:pt x="1102" y="5820"/>
                      <a:pt x="1202" y="5820"/>
                    </a:cubicBezTo>
                    <a:cubicBezTo>
                      <a:pt x="1415" y="5820"/>
                      <a:pt x="1622" y="5712"/>
                      <a:pt x="1814" y="5580"/>
                    </a:cubicBezTo>
                    <a:cubicBezTo>
                      <a:pt x="2042" y="5440"/>
                      <a:pt x="2253" y="5247"/>
                      <a:pt x="2500" y="5071"/>
                    </a:cubicBezTo>
                    <a:cubicBezTo>
                      <a:pt x="2640" y="5263"/>
                      <a:pt x="2764" y="5475"/>
                      <a:pt x="2940" y="5634"/>
                    </a:cubicBezTo>
                    <a:cubicBezTo>
                      <a:pt x="3154" y="5848"/>
                      <a:pt x="3405" y="5981"/>
                      <a:pt x="3679" y="5981"/>
                    </a:cubicBezTo>
                    <a:cubicBezTo>
                      <a:pt x="3787" y="5981"/>
                      <a:pt x="3899" y="5960"/>
                      <a:pt x="4013" y="5915"/>
                    </a:cubicBezTo>
                    <a:cubicBezTo>
                      <a:pt x="4401" y="5775"/>
                      <a:pt x="4454" y="5423"/>
                      <a:pt x="4454" y="5087"/>
                    </a:cubicBezTo>
                    <a:cubicBezTo>
                      <a:pt x="4471" y="4735"/>
                      <a:pt x="4471" y="4383"/>
                      <a:pt x="4471" y="4050"/>
                    </a:cubicBezTo>
                    <a:cubicBezTo>
                      <a:pt x="4806" y="3926"/>
                      <a:pt x="5088" y="3855"/>
                      <a:pt x="5351" y="3733"/>
                    </a:cubicBezTo>
                    <a:cubicBezTo>
                      <a:pt x="5703" y="3557"/>
                      <a:pt x="6109" y="3346"/>
                      <a:pt x="6074" y="2888"/>
                    </a:cubicBezTo>
                    <a:cubicBezTo>
                      <a:pt x="6038" y="2430"/>
                      <a:pt x="5616" y="2289"/>
                      <a:pt x="5229" y="2184"/>
                    </a:cubicBezTo>
                    <a:cubicBezTo>
                      <a:pt x="4912" y="2095"/>
                      <a:pt x="4577" y="2078"/>
                      <a:pt x="4225" y="2008"/>
                    </a:cubicBezTo>
                    <a:cubicBezTo>
                      <a:pt x="4225" y="1937"/>
                      <a:pt x="4208" y="1867"/>
                      <a:pt x="4208" y="1778"/>
                    </a:cubicBezTo>
                    <a:cubicBezTo>
                      <a:pt x="4189" y="1656"/>
                      <a:pt x="4173" y="1532"/>
                      <a:pt x="4154" y="1391"/>
                    </a:cubicBezTo>
                    <a:cubicBezTo>
                      <a:pt x="4102" y="1128"/>
                      <a:pt x="4084" y="828"/>
                      <a:pt x="3961" y="581"/>
                    </a:cubicBezTo>
                    <a:cubicBezTo>
                      <a:pt x="3797" y="196"/>
                      <a:pt x="3617" y="0"/>
                      <a:pt x="3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7"/>
              <p:cNvSpPr/>
              <p:nvPr/>
            </p:nvSpPr>
            <p:spPr>
              <a:xfrm>
                <a:off x="4628085" y="4875819"/>
                <a:ext cx="159115" cy="158461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5330" extrusionOk="0">
                    <a:moveTo>
                      <a:pt x="3028" y="1"/>
                    </a:moveTo>
                    <a:cubicBezTo>
                      <a:pt x="2359" y="477"/>
                      <a:pt x="2007" y="1127"/>
                      <a:pt x="1814" y="1779"/>
                    </a:cubicBezTo>
                    <a:cubicBezTo>
                      <a:pt x="1462" y="1779"/>
                      <a:pt x="1162" y="1779"/>
                      <a:pt x="863" y="1796"/>
                    </a:cubicBezTo>
                    <a:cubicBezTo>
                      <a:pt x="815" y="1796"/>
                      <a:pt x="764" y="1795"/>
                      <a:pt x="713" y="1795"/>
                    </a:cubicBezTo>
                    <a:cubicBezTo>
                      <a:pt x="434" y="1795"/>
                      <a:pt x="146" y="1820"/>
                      <a:pt x="71" y="2148"/>
                    </a:cubicBezTo>
                    <a:cubicBezTo>
                      <a:pt x="0" y="2500"/>
                      <a:pt x="352" y="2624"/>
                      <a:pt x="599" y="2782"/>
                    </a:cubicBezTo>
                    <a:cubicBezTo>
                      <a:pt x="1110" y="3082"/>
                      <a:pt x="1110" y="3099"/>
                      <a:pt x="915" y="3680"/>
                    </a:cubicBezTo>
                    <a:cubicBezTo>
                      <a:pt x="810" y="3962"/>
                      <a:pt x="704" y="4243"/>
                      <a:pt x="652" y="4525"/>
                    </a:cubicBezTo>
                    <a:cubicBezTo>
                      <a:pt x="617" y="4718"/>
                      <a:pt x="687" y="4912"/>
                      <a:pt x="723" y="5105"/>
                    </a:cubicBezTo>
                    <a:cubicBezTo>
                      <a:pt x="899" y="5070"/>
                      <a:pt x="1127" y="5070"/>
                      <a:pt x="1286" y="4983"/>
                    </a:cubicBezTo>
                    <a:cubicBezTo>
                      <a:pt x="1532" y="4824"/>
                      <a:pt x="1725" y="4596"/>
                      <a:pt x="1955" y="4401"/>
                    </a:cubicBezTo>
                    <a:cubicBezTo>
                      <a:pt x="2042" y="4331"/>
                      <a:pt x="2148" y="4243"/>
                      <a:pt x="2288" y="4120"/>
                    </a:cubicBezTo>
                    <a:cubicBezTo>
                      <a:pt x="2394" y="4349"/>
                      <a:pt x="2429" y="4525"/>
                      <a:pt x="2553" y="4666"/>
                    </a:cubicBezTo>
                    <a:cubicBezTo>
                      <a:pt x="2711" y="4877"/>
                      <a:pt x="2887" y="5124"/>
                      <a:pt x="3116" y="5246"/>
                    </a:cubicBezTo>
                    <a:cubicBezTo>
                      <a:pt x="3213" y="5302"/>
                      <a:pt x="3303" y="5329"/>
                      <a:pt x="3382" y="5329"/>
                    </a:cubicBezTo>
                    <a:cubicBezTo>
                      <a:pt x="3577" y="5329"/>
                      <a:pt x="3712" y="5169"/>
                      <a:pt x="3750" y="4894"/>
                    </a:cubicBezTo>
                    <a:cubicBezTo>
                      <a:pt x="3785" y="4577"/>
                      <a:pt x="3767" y="4260"/>
                      <a:pt x="3750" y="3944"/>
                    </a:cubicBezTo>
                    <a:cubicBezTo>
                      <a:pt x="3715" y="3486"/>
                      <a:pt x="3732" y="3451"/>
                      <a:pt x="4173" y="3328"/>
                    </a:cubicBezTo>
                    <a:cubicBezTo>
                      <a:pt x="4401" y="3239"/>
                      <a:pt x="4647" y="3204"/>
                      <a:pt x="4858" y="3099"/>
                    </a:cubicBezTo>
                    <a:cubicBezTo>
                      <a:pt x="5088" y="2993"/>
                      <a:pt x="5334" y="2852"/>
                      <a:pt x="5351" y="2554"/>
                    </a:cubicBezTo>
                    <a:cubicBezTo>
                      <a:pt x="4959" y="2192"/>
                      <a:pt x="4735" y="2088"/>
                      <a:pt x="3959" y="2088"/>
                    </a:cubicBezTo>
                    <a:cubicBezTo>
                      <a:pt x="3829" y="2088"/>
                      <a:pt x="3684" y="2091"/>
                      <a:pt x="3521" y="2096"/>
                    </a:cubicBezTo>
                    <a:cubicBezTo>
                      <a:pt x="3433" y="1374"/>
                      <a:pt x="3626" y="599"/>
                      <a:pt x="3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7"/>
              <p:cNvSpPr/>
              <p:nvPr/>
            </p:nvSpPr>
            <p:spPr>
              <a:xfrm>
                <a:off x="4386856" y="4867078"/>
                <a:ext cx="182126" cy="177696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977" extrusionOk="0">
                    <a:moveTo>
                      <a:pt x="3380" y="278"/>
                    </a:moveTo>
                    <a:cubicBezTo>
                      <a:pt x="3608" y="524"/>
                      <a:pt x="3732" y="787"/>
                      <a:pt x="3784" y="1052"/>
                    </a:cubicBezTo>
                    <a:cubicBezTo>
                      <a:pt x="3784" y="1087"/>
                      <a:pt x="3802" y="1123"/>
                      <a:pt x="3802" y="1175"/>
                    </a:cubicBezTo>
                    <a:cubicBezTo>
                      <a:pt x="3819" y="1210"/>
                      <a:pt x="3819" y="1245"/>
                      <a:pt x="3819" y="1299"/>
                    </a:cubicBezTo>
                    <a:cubicBezTo>
                      <a:pt x="3837" y="1386"/>
                      <a:pt x="3837" y="1475"/>
                      <a:pt x="3837" y="1580"/>
                    </a:cubicBezTo>
                    <a:cubicBezTo>
                      <a:pt x="3854" y="1844"/>
                      <a:pt x="3854" y="2125"/>
                      <a:pt x="3890" y="2390"/>
                    </a:cubicBezTo>
                    <a:cubicBezTo>
                      <a:pt x="4048" y="2386"/>
                      <a:pt x="4206" y="2379"/>
                      <a:pt x="4362" y="2379"/>
                    </a:cubicBezTo>
                    <a:cubicBezTo>
                      <a:pt x="4867" y="2379"/>
                      <a:pt x="5352" y="2444"/>
                      <a:pt x="5755" y="2848"/>
                    </a:cubicBezTo>
                    <a:cubicBezTo>
                      <a:pt x="5598" y="3270"/>
                      <a:pt x="5246" y="3411"/>
                      <a:pt x="4894" y="3517"/>
                    </a:cubicBezTo>
                    <a:cubicBezTo>
                      <a:pt x="4101" y="3763"/>
                      <a:pt x="4119" y="3763"/>
                      <a:pt x="4136" y="4608"/>
                    </a:cubicBezTo>
                    <a:cubicBezTo>
                      <a:pt x="4136" y="4801"/>
                      <a:pt x="4136" y="5012"/>
                      <a:pt x="4101" y="5223"/>
                    </a:cubicBezTo>
                    <a:cubicBezTo>
                      <a:pt x="4061" y="5489"/>
                      <a:pt x="3931" y="5614"/>
                      <a:pt x="3726" y="5614"/>
                    </a:cubicBezTo>
                    <a:cubicBezTo>
                      <a:pt x="3659" y="5614"/>
                      <a:pt x="3584" y="5601"/>
                      <a:pt x="3502" y="5575"/>
                    </a:cubicBezTo>
                    <a:cubicBezTo>
                      <a:pt x="3185" y="5470"/>
                      <a:pt x="3028" y="5223"/>
                      <a:pt x="2887" y="4942"/>
                    </a:cubicBezTo>
                    <a:cubicBezTo>
                      <a:pt x="2816" y="4784"/>
                      <a:pt x="2746" y="4625"/>
                      <a:pt x="2622" y="4378"/>
                    </a:cubicBezTo>
                    <a:cubicBezTo>
                      <a:pt x="2464" y="4573"/>
                      <a:pt x="2359" y="4695"/>
                      <a:pt x="2235" y="4801"/>
                    </a:cubicBezTo>
                    <a:cubicBezTo>
                      <a:pt x="1988" y="4995"/>
                      <a:pt x="1760" y="5223"/>
                      <a:pt x="1479" y="5364"/>
                    </a:cubicBezTo>
                    <a:cubicBezTo>
                      <a:pt x="1375" y="5423"/>
                      <a:pt x="1285" y="5457"/>
                      <a:pt x="1207" y="5457"/>
                    </a:cubicBezTo>
                    <a:cubicBezTo>
                      <a:pt x="1191" y="5457"/>
                      <a:pt x="1176" y="5456"/>
                      <a:pt x="1162" y="5453"/>
                    </a:cubicBezTo>
                    <a:lnTo>
                      <a:pt x="1144" y="5453"/>
                    </a:lnTo>
                    <a:cubicBezTo>
                      <a:pt x="1127" y="5435"/>
                      <a:pt x="1108" y="5435"/>
                      <a:pt x="1091" y="5418"/>
                    </a:cubicBezTo>
                    <a:cubicBezTo>
                      <a:pt x="1056" y="5399"/>
                      <a:pt x="1038" y="5382"/>
                      <a:pt x="1021" y="5329"/>
                    </a:cubicBezTo>
                    <a:cubicBezTo>
                      <a:pt x="1003" y="5312"/>
                      <a:pt x="1003" y="5294"/>
                      <a:pt x="1003" y="5258"/>
                    </a:cubicBezTo>
                    <a:cubicBezTo>
                      <a:pt x="986" y="5206"/>
                      <a:pt x="967" y="5118"/>
                      <a:pt x="986" y="5030"/>
                    </a:cubicBezTo>
                    <a:cubicBezTo>
                      <a:pt x="1038" y="4695"/>
                      <a:pt x="1144" y="4361"/>
                      <a:pt x="1249" y="4045"/>
                    </a:cubicBezTo>
                    <a:cubicBezTo>
                      <a:pt x="1479" y="3376"/>
                      <a:pt x="1496" y="3376"/>
                      <a:pt x="897" y="3041"/>
                    </a:cubicBezTo>
                    <a:cubicBezTo>
                      <a:pt x="669" y="2900"/>
                      <a:pt x="352" y="2759"/>
                      <a:pt x="439" y="2425"/>
                    </a:cubicBezTo>
                    <a:cubicBezTo>
                      <a:pt x="528" y="2090"/>
                      <a:pt x="862" y="2090"/>
                      <a:pt x="1144" y="2090"/>
                    </a:cubicBezTo>
                    <a:cubicBezTo>
                      <a:pt x="1479" y="2073"/>
                      <a:pt x="1796" y="2073"/>
                      <a:pt x="2200" y="2073"/>
                    </a:cubicBezTo>
                    <a:cubicBezTo>
                      <a:pt x="2359" y="1351"/>
                      <a:pt x="2781" y="771"/>
                      <a:pt x="3380" y="278"/>
                    </a:cubicBezTo>
                    <a:close/>
                    <a:moveTo>
                      <a:pt x="3425" y="0"/>
                    </a:moveTo>
                    <a:cubicBezTo>
                      <a:pt x="3247" y="0"/>
                      <a:pt x="3048" y="138"/>
                      <a:pt x="2816" y="419"/>
                    </a:cubicBezTo>
                    <a:cubicBezTo>
                      <a:pt x="2464" y="823"/>
                      <a:pt x="2183" y="1299"/>
                      <a:pt x="1866" y="1738"/>
                    </a:cubicBezTo>
                    <a:cubicBezTo>
                      <a:pt x="1514" y="1773"/>
                      <a:pt x="1127" y="1792"/>
                      <a:pt x="739" y="1844"/>
                    </a:cubicBezTo>
                    <a:cubicBezTo>
                      <a:pt x="423" y="1879"/>
                      <a:pt x="141" y="2020"/>
                      <a:pt x="70" y="2355"/>
                    </a:cubicBezTo>
                    <a:cubicBezTo>
                      <a:pt x="0" y="2742"/>
                      <a:pt x="193" y="3005"/>
                      <a:pt x="493" y="3200"/>
                    </a:cubicBezTo>
                    <a:cubicBezTo>
                      <a:pt x="669" y="3322"/>
                      <a:pt x="845" y="3428"/>
                      <a:pt x="1056" y="3533"/>
                    </a:cubicBezTo>
                    <a:cubicBezTo>
                      <a:pt x="967" y="3763"/>
                      <a:pt x="880" y="3974"/>
                      <a:pt x="827" y="4185"/>
                    </a:cubicBezTo>
                    <a:cubicBezTo>
                      <a:pt x="739" y="4449"/>
                      <a:pt x="651" y="4730"/>
                      <a:pt x="634" y="4995"/>
                    </a:cubicBezTo>
                    <a:cubicBezTo>
                      <a:pt x="615" y="5312"/>
                      <a:pt x="686" y="5540"/>
                      <a:pt x="810" y="5681"/>
                    </a:cubicBezTo>
                    <a:cubicBezTo>
                      <a:pt x="909" y="5771"/>
                      <a:pt x="1036" y="5820"/>
                      <a:pt x="1183" y="5820"/>
                    </a:cubicBezTo>
                    <a:cubicBezTo>
                      <a:pt x="1324" y="5820"/>
                      <a:pt x="1483" y="5776"/>
                      <a:pt x="1655" y="5681"/>
                    </a:cubicBezTo>
                    <a:cubicBezTo>
                      <a:pt x="1953" y="5523"/>
                      <a:pt x="2200" y="5294"/>
                      <a:pt x="2517" y="5082"/>
                    </a:cubicBezTo>
                    <a:cubicBezTo>
                      <a:pt x="2693" y="5294"/>
                      <a:pt x="2833" y="5523"/>
                      <a:pt x="3028" y="5681"/>
                    </a:cubicBezTo>
                    <a:cubicBezTo>
                      <a:pt x="3220" y="5861"/>
                      <a:pt x="3452" y="5976"/>
                      <a:pt x="3713" y="5976"/>
                    </a:cubicBezTo>
                    <a:cubicBezTo>
                      <a:pt x="3809" y="5976"/>
                      <a:pt x="3910" y="5961"/>
                      <a:pt x="4013" y="5927"/>
                    </a:cubicBezTo>
                    <a:cubicBezTo>
                      <a:pt x="4382" y="5787"/>
                      <a:pt x="4471" y="5453"/>
                      <a:pt x="4471" y="5101"/>
                    </a:cubicBezTo>
                    <a:cubicBezTo>
                      <a:pt x="4488" y="4749"/>
                      <a:pt x="4471" y="4397"/>
                      <a:pt x="4471" y="4045"/>
                    </a:cubicBezTo>
                    <a:cubicBezTo>
                      <a:pt x="4823" y="3921"/>
                      <a:pt x="5157" y="3833"/>
                      <a:pt x="5457" y="3693"/>
                    </a:cubicBezTo>
                    <a:cubicBezTo>
                      <a:pt x="5774" y="3533"/>
                      <a:pt x="6126" y="3305"/>
                      <a:pt x="6091" y="2918"/>
                    </a:cubicBezTo>
                    <a:cubicBezTo>
                      <a:pt x="6072" y="2477"/>
                      <a:pt x="5685" y="2320"/>
                      <a:pt x="5316" y="2196"/>
                    </a:cubicBezTo>
                    <a:cubicBezTo>
                      <a:pt x="4981" y="2108"/>
                      <a:pt x="4629" y="2073"/>
                      <a:pt x="4242" y="2003"/>
                    </a:cubicBezTo>
                    <a:lnTo>
                      <a:pt x="4189" y="1527"/>
                    </a:lnTo>
                    <a:cubicBezTo>
                      <a:pt x="4189" y="1475"/>
                      <a:pt x="4171" y="1421"/>
                      <a:pt x="4171" y="1369"/>
                    </a:cubicBezTo>
                    <a:cubicBezTo>
                      <a:pt x="4119" y="1104"/>
                      <a:pt x="4101" y="841"/>
                      <a:pt x="3995" y="595"/>
                    </a:cubicBezTo>
                    <a:cubicBezTo>
                      <a:pt x="3822" y="200"/>
                      <a:pt x="3639" y="0"/>
                      <a:pt x="3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7"/>
              <p:cNvSpPr/>
              <p:nvPr/>
            </p:nvSpPr>
            <p:spPr>
              <a:xfrm>
                <a:off x="4397321" y="4875313"/>
                <a:ext cx="160661" cy="158699"/>
              </a:xfrm>
              <a:custGeom>
                <a:avLst/>
                <a:gdLst/>
                <a:ahLst/>
                <a:cxnLst/>
                <a:rect l="l" t="t" r="r" b="b"/>
                <a:pathLst>
                  <a:path w="5404" h="5338" extrusionOk="0">
                    <a:moveTo>
                      <a:pt x="3028" y="1"/>
                    </a:moveTo>
                    <a:cubicBezTo>
                      <a:pt x="2429" y="510"/>
                      <a:pt x="2007" y="1074"/>
                      <a:pt x="1848" y="1796"/>
                    </a:cubicBezTo>
                    <a:cubicBezTo>
                      <a:pt x="1460" y="1796"/>
                      <a:pt x="1127" y="1796"/>
                      <a:pt x="792" y="1813"/>
                    </a:cubicBezTo>
                    <a:cubicBezTo>
                      <a:pt x="510" y="1813"/>
                      <a:pt x="176" y="1813"/>
                      <a:pt x="87" y="2148"/>
                    </a:cubicBezTo>
                    <a:cubicBezTo>
                      <a:pt x="0" y="2482"/>
                      <a:pt x="317" y="2623"/>
                      <a:pt x="545" y="2764"/>
                    </a:cubicBezTo>
                    <a:cubicBezTo>
                      <a:pt x="1144" y="3099"/>
                      <a:pt x="1127" y="3099"/>
                      <a:pt x="897" y="3768"/>
                    </a:cubicBezTo>
                    <a:cubicBezTo>
                      <a:pt x="792" y="4084"/>
                      <a:pt x="686" y="4418"/>
                      <a:pt x="634" y="4753"/>
                    </a:cubicBezTo>
                    <a:cubicBezTo>
                      <a:pt x="597" y="5032"/>
                      <a:pt x="678" y="5177"/>
                      <a:pt x="847" y="5177"/>
                    </a:cubicBezTo>
                    <a:cubicBezTo>
                      <a:pt x="923" y="5177"/>
                      <a:pt x="1017" y="5148"/>
                      <a:pt x="1127" y="5087"/>
                    </a:cubicBezTo>
                    <a:cubicBezTo>
                      <a:pt x="1408" y="4946"/>
                      <a:pt x="1636" y="4718"/>
                      <a:pt x="1883" y="4524"/>
                    </a:cubicBezTo>
                    <a:cubicBezTo>
                      <a:pt x="2007" y="4418"/>
                      <a:pt x="2094" y="4296"/>
                      <a:pt x="2270" y="4101"/>
                    </a:cubicBezTo>
                    <a:cubicBezTo>
                      <a:pt x="2394" y="4348"/>
                      <a:pt x="2464" y="4507"/>
                      <a:pt x="2535" y="4665"/>
                    </a:cubicBezTo>
                    <a:cubicBezTo>
                      <a:pt x="2676" y="4946"/>
                      <a:pt x="2833" y="5193"/>
                      <a:pt x="3150" y="5298"/>
                    </a:cubicBezTo>
                    <a:cubicBezTo>
                      <a:pt x="3232" y="5324"/>
                      <a:pt x="3307" y="5337"/>
                      <a:pt x="3374" y="5337"/>
                    </a:cubicBezTo>
                    <a:cubicBezTo>
                      <a:pt x="3579" y="5337"/>
                      <a:pt x="3709" y="5212"/>
                      <a:pt x="3749" y="4946"/>
                    </a:cubicBezTo>
                    <a:cubicBezTo>
                      <a:pt x="3784" y="4735"/>
                      <a:pt x="3784" y="4524"/>
                      <a:pt x="3784" y="4331"/>
                    </a:cubicBezTo>
                    <a:cubicBezTo>
                      <a:pt x="3767" y="3486"/>
                      <a:pt x="3749" y="3486"/>
                      <a:pt x="4542" y="3240"/>
                    </a:cubicBezTo>
                    <a:cubicBezTo>
                      <a:pt x="4911" y="3134"/>
                      <a:pt x="5246" y="2993"/>
                      <a:pt x="5403" y="2571"/>
                    </a:cubicBezTo>
                    <a:cubicBezTo>
                      <a:pt x="5000" y="2167"/>
                      <a:pt x="4515" y="2102"/>
                      <a:pt x="4002" y="2102"/>
                    </a:cubicBezTo>
                    <a:cubicBezTo>
                      <a:pt x="3844" y="2102"/>
                      <a:pt x="3683" y="2109"/>
                      <a:pt x="3521" y="2113"/>
                    </a:cubicBezTo>
                    <a:cubicBezTo>
                      <a:pt x="3432" y="1409"/>
                      <a:pt x="3626" y="634"/>
                      <a:pt x="3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7"/>
              <p:cNvSpPr/>
              <p:nvPr/>
            </p:nvSpPr>
            <p:spPr>
              <a:xfrm>
                <a:off x="4153446" y="4867108"/>
                <a:ext cx="187864" cy="177548"/>
              </a:xfrm>
              <a:custGeom>
                <a:avLst/>
                <a:gdLst/>
                <a:ahLst/>
                <a:cxnLst/>
                <a:rect l="l" t="t" r="r" b="b"/>
                <a:pathLst>
                  <a:path w="6319" h="5972" extrusionOk="0">
                    <a:moveTo>
                      <a:pt x="3503" y="294"/>
                    </a:moveTo>
                    <a:cubicBezTo>
                      <a:pt x="3538" y="329"/>
                      <a:pt x="3573" y="364"/>
                      <a:pt x="3591" y="399"/>
                    </a:cubicBezTo>
                    <a:cubicBezTo>
                      <a:pt x="3608" y="418"/>
                      <a:pt x="3626" y="453"/>
                      <a:pt x="3643" y="470"/>
                    </a:cubicBezTo>
                    <a:cubicBezTo>
                      <a:pt x="3662" y="505"/>
                      <a:pt x="3679" y="540"/>
                      <a:pt x="3697" y="558"/>
                    </a:cubicBezTo>
                    <a:cubicBezTo>
                      <a:pt x="4031" y="1139"/>
                      <a:pt x="3890" y="1791"/>
                      <a:pt x="3995" y="2389"/>
                    </a:cubicBezTo>
                    <a:cubicBezTo>
                      <a:pt x="4153" y="2385"/>
                      <a:pt x="4311" y="2378"/>
                      <a:pt x="4468" y="2378"/>
                    </a:cubicBezTo>
                    <a:cubicBezTo>
                      <a:pt x="4962" y="2378"/>
                      <a:pt x="5444" y="2441"/>
                      <a:pt x="5844" y="2828"/>
                    </a:cubicBezTo>
                    <a:cubicBezTo>
                      <a:pt x="5756" y="3180"/>
                      <a:pt x="5492" y="3321"/>
                      <a:pt x="5228" y="3445"/>
                    </a:cubicBezTo>
                    <a:cubicBezTo>
                      <a:pt x="4999" y="3532"/>
                      <a:pt x="4753" y="3586"/>
                      <a:pt x="4523" y="3656"/>
                    </a:cubicBezTo>
                    <a:cubicBezTo>
                      <a:pt x="4260" y="3727"/>
                      <a:pt x="4171" y="3868"/>
                      <a:pt x="4190" y="4149"/>
                    </a:cubicBezTo>
                    <a:cubicBezTo>
                      <a:pt x="4225" y="4466"/>
                      <a:pt x="4242" y="4783"/>
                      <a:pt x="4225" y="5100"/>
                    </a:cubicBezTo>
                    <a:cubicBezTo>
                      <a:pt x="4190" y="5436"/>
                      <a:pt x="4032" y="5627"/>
                      <a:pt x="3808" y="5627"/>
                    </a:cubicBezTo>
                    <a:cubicBezTo>
                      <a:pt x="3692" y="5627"/>
                      <a:pt x="3559" y="5576"/>
                      <a:pt x="3415" y="5469"/>
                    </a:cubicBezTo>
                    <a:cubicBezTo>
                      <a:pt x="3239" y="5328"/>
                      <a:pt x="3115" y="5100"/>
                      <a:pt x="2974" y="4905"/>
                    </a:cubicBezTo>
                    <a:cubicBezTo>
                      <a:pt x="2887" y="4765"/>
                      <a:pt x="2834" y="4607"/>
                      <a:pt x="2728" y="4413"/>
                    </a:cubicBezTo>
                    <a:cubicBezTo>
                      <a:pt x="2465" y="4677"/>
                      <a:pt x="2253" y="4905"/>
                      <a:pt x="2007" y="5100"/>
                    </a:cubicBezTo>
                    <a:cubicBezTo>
                      <a:pt x="1813" y="5262"/>
                      <a:pt x="1589" y="5438"/>
                      <a:pt x="1294" y="5438"/>
                    </a:cubicBezTo>
                    <a:cubicBezTo>
                      <a:pt x="1268" y="5438"/>
                      <a:pt x="1241" y="5436"/>
                      <a:pt x="1214" y="5434"/>
                    </a:cubicBezTo>
                    <a:cubicBezTo>
                      <a:pt x="1179" y="5417"/>
                      <a:pt x="1162" y="5381"/>
                      <a:pt x="1144" y="5363"/>
                    </a:cubicBezTo>
                    <a:cubicBezTo>
                      <a:pt x="1127" y="5328"/>
                      <a:pt x="1109" y="5293"/>
                      <a:pt x="1109" y="5257"/>
                    </a:cubicBezTo>
                    <a:cubicBezTo>
                      <a:pt x="1092" y="5241"/>
                      <a:pt x="1092" y="5222"/>
                      <a:pt x="1092" y="5205"/>
                    </a:cubicBezTo>
                    <a:cubicBezTo>
                      <a:pt x="1073" y="5187"/>
                      <a:pt x="1073" y="5152"/>
                      <a:pt x="1073" y="5135"/>
                    </a:cubicBezTo>
                    <a:cubicBezTo>
                      <a:pt x="1056" y="4994"/>
                      <a:pt x="1109" y="4835"/>
                      <a:pt x="1144" y="4694"/>
                    </a:cubicBezTo>
                    <a:cubicBezTo>
                      <a:pt x="1232" y="4377"/>
                      <a:pt x="1338" y="4061"/>
                      <a:pt x="1461" y="3744"/>
                    </a:cubicBezTo>
                    <a:cubicBezTo>
                      <a:pt x="1549" y="3497"/>
                      <a:pt x="1496" y="3304"/>
                      <a:pt x="1249" y="3180"/>
                    </a:cubicBezTo>
                    <a:cubicBezTo>
                      <a:pt x="1073" y="3075"/>
                      <a:pt x="880" y="2987"/>
                      <a:pt x="740" y="2847"/>
                    </a:cubicBezTo>
                    <a:cubicBezTo>
                      <a:pt x="634" y="2758"/>
                      <a:pt x="528" y="2547"/>
                      <a:pt x="545" y="2424"/>
                    </a:cubicBezTo>
                    <a:cubicBezTo>
                      <a:pt x="580" y="2319"/>
                      <a:pt x="775" y="2143"/>
                      <a:pt x="897" y="2143"/>
                    </a:cubicBezTo>
                    <a:cubicBezTo>
                      <a:pt x="1122" y="2125"/>
                      <a:pt x="1352" y="2120"/>
                      <a:pt x="1585" y="2120"/>
                    </a:cubicBezTo>
                    <a:cubicBezTo>
                      <a:pt x="1810" y="2120"/>
                      <a:pt x="2038" y="2124"/>
                      <a:pt x="2270" y="2124"/>
                    </a:cubicBezTo>
                    <a:cubicBezTo>
                      <a:pt x="2482" y="1403"/>
                      <a:pt x="2834" y="770"/>
                      <a:pt x="3503" y="294"/>
                    </a:cubicBezTo>
                    <a:close/>
                    <a:moveTo>
                      <a:pt x="3528" y="0"/>
                    </a:moveTo>
                    <a:cubicBezTo>
                      <a:pt x="3353" y="0"/>
                      <a:pt x="3156" y="133"/>
                      <a:pt x="2922" y="399"/>
                    </a:cubicBezTo>
                    <a:cubicBezTo>
                      <a:pt x="2570" y="805"/>
                      <a:pt x="2306" y="1262"/>
                      <a:pt x="1953" y="1772"/>
                    </a:cubicBezTo>
                    <a:cubicBezTo>
                      <a:pt x="1848" y="1772"/>
                      <a:pt x="1719" y="1765"/>
                      <a:pt x="1577" y="1765"/>
                    </a:cubicBezTo>
                    <a:cubicBezTo>
                      <a:pt x="1506" y="1765"/>
                      <a:pt x="1432" y="1767"/>
                      <a:pt x="1355" y="1772"/>
                    </a:cubicBezTo>
                    <a:cubicBezTo>
                      <a:pt x="1109" y="1791"/>
                      <a:pt x="862" y="1807"/>
                      <a:pt x="634" y="1896"/>
                    </a:cubicBezTo>
                    <a:cubicBezTo>
                      <a:pt x="141" y="2072"/>
                      <a:pt x="0" y="2547"/>
                      <a:pt x="334" y="2969"/>
                    </a:cubicBezTo>
                    <a:cubicBezTo>
                      <a:pt x="440" y="3110"/>
                      <a:pt x="616" y="3199"/>
                      <a:pt x="775" y="3304"/>
                    </a:cubicBezTo>
                    <a:cubicBezTo>
                      <a:pt x="880" y="3392"/>
                      <a:pt x="1003" y="3462"/>
                      <a:pt x="1144" y="3551"/>
                    </a:cubicBezTo>
                    <a:cubicBezTo>
                      <a:pt x="1056" y="3814"/>
                      <a:pt x="951" y="4025"/>
                      <a:pt x="897" y="4272"/>
                    </a:cubicBezTo>
                    <a:cubicBezTo>
                      <a:pt x="827" y="4589"/>
                      <a:pt x="740" y="4924"/>
                      <a:pt x="740" y="5257"/>
                    </a:cubicBezTo>
                    <a:cubicBezTo>
                      <a:pt x="740" y="5398"/>
                      <a:pt x="775" y="5504"/>
                      <a:pt x="845" y="5593"/>
                    </a:cubicBezTo>
                    <a:cubicBezTo>
                      <a:pt x="928" y="5730"/>
                      <a:pt x="1074" y="5803"/>
                      <a:pt x="1260" y="5803"/>
                    </a:cubicBezTo>
                    <a:cubicBezTo>
                      <a:pt x="1312" y="5803"/>
                      <a:pt x="1368" y="5797"/>
                      <a:pt x="1425" y="5786"/>
                    </a:cubicBezTo>
                    <a:cubicBezTo>
                      <a:pt x="1601" y="5750"/>
                      <a:pt x="1777" y="5680"/>
                      <a:pt x="1937" y="5574"/>
                    </a:cubicBezTo>
                    <a:cubicBezTo>
                      <a:pt x="2165" y="5434"/>
                      <a:pt x="2376" y="5241"/>
                      <a:pt x="2622" y="5065"/>
                    </a:cubicBezTo>
                    <a:cubicBezTo>
                      <a:pt x="2763" y="5257"/>
                      <a:pt x="2887" y="5469"/>
                      <a:pt x="3063" y="5645"/>
                    </a:cubicBezTo>
                    <a:cubicBezTo>
                      <a:pt x="3274" y="5843"/>
                      <a:pt x="3525" y="5972"/>
                      <a:pt x="3800" y="5972"/>
                    </a:cubicBezTo>
                    <a:cubicBezTo>
                      <a:pt x="3892" y="5972"/>
                      <a:pt x="3987" y="5957"/>
                      <a:pt x="4084" y="5926"/>
                    </a:cubicBezTo>
                    <a:cubicBezTo>
                      <a:pt x="4507" y="5786"/>
                      <a:pt x="4559" y="5434"/>
                      <a:pt x="4577" y="5065"/>
                    </a:cubicBezTo>
                    <a:cubicBezTo>
                      <a:pt x="4594" y="4729"/>
                      <a:pt x="4577" y="4396"/>
                      <a:pt x="4577" y="4025"/>
                    </a:cubicBezTo>
                    <a:cubicBezTo>
                      <a:pt x="4788" y="3973"/>
                      <a:pt x="4999" y="3938"/>
                      <a:pt x="5175" y="3849"/>
                    </a:cubicBezTo>
                    <a:cubicBezTo>
                      <a:pt x="5474" y="3692"/>
                      <a:pt x="5774" y="3532"/>
                      <a:pt x="6020" y="3321"/>
                    </a:cubicBezTo>
                    <a:cubicBezTo>
                      <a:pt x="6319" y="3023"/>
                      <a:pt x="6302" y="2688"/>
                      <a:pt x="5932" y="2476"/>
                    </a:cubicBezTo>
                    <a:cubicBezTo>
                      <a:pt x="5615" y="2283"/>
                      <a:pt x="5246" y="2195"/>
                      <a:pt x="4894" y="2089"/>
                    </a:cubicBezTo>
                    <a:cubicBezTo>
                      <a:pt x="4718" y="2037"/>
                      <a:pt x="4542" y="2054"/>
                      <a:pt x="4347" y="2019"/>
                    </a:cubicBezTo>
                    <a:cubicBezTo>
                      <a:pt x="4312" y="1791"/>
                      <a:pt x="4295" y="1579"/>
                      <a:pt x="4260" y="1385"/>
                    </a:cubicBezTo>
                    <a:cubicBezTo>
                      <a:pt x="4260" y="1350"/>
                      <a:pt x="4260" y="1333"/>
                      <a:pt x="4242" y="1298"/>
                    </a:cubicBezTo>
                    <a:cubicBezTo>
                      <a:pt x="4207" y="1051"/>
                      <a:pt x="4171" y="805"/>
                      <a:pt x="4084" y="558"/>
                    </a:cubicBezTo>
                    <a:cubicBezTo>
                      <a:pt x="3912" y="186"/>
                      <a:pt x="3735" y="0"/>
                      <a:pt x="35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7"/>
              <p:cNvSpPr/>
              <p:nvPr/>
            </p:nvSpPr>
            <p:spPr>
              <a:xfrm>
                <a:off x="4169143" y="4875819"/>
                <a:ext cx="158074" cy="158610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5335" extrusionOk="0">
                    <a:moveTo>
                      <a:pt x="2975" y="1"/>
                    </a:moveTo>
                    <a:cubicBezTo>
                      <a:pt x="2306" y="477"/>
                      <a:pt x="1954" y="1110"/>
                      <a:pt x="1742" y="1831"/>
                    </a:cubicBezTo>
                    <a:cubicBezTo>
                      <a:pt x="1510" y="1831"/>
                      <a:pt x="1282" y="1827"/>
                      <a:pt x="1057" y="1827"/>
                    </a:cubicBezTo>
                    <a:cubicBezTo>
                      <a:pt x="824" y="1827"/>
                      <a:pt x="594" y="1832"/>
                      <a:pt x="369" y="1850"/>
                    </a:cubicBezTo>
                    <a:cubicBezTo>
                      <a:pt x="247" y="1850"/>
                      <a:pt x="52" y="2007"/>
                      <a:pt x="17" y="2131"/>
                    </a:cubicBezTo>
                    <a:cubicBezTo>
                      <a:pt x="0" y="2254"/>
                      <a:pt x="106" y="2465"/>
                      <a:pt x="212" y="2554"/>
                    </a:cubicBezTo>
                    <a:cubicBezTo>
                      <a:pt x="352" y="2694"/>
                      <a:pt x="545" y="2782"/>
                      <a:pt x="721" y="2887"/>
                    </a:cubicBezTo>
                    <a:cubicBezTo>
                      <a:pt x="968" y="3011"/>
                      <a:pt x="1038" y="3204"/>
                      <a:pt x="933" y="3451"/>
                    </a:cubicBezTo>
                    <a:cubicBezTo>
                      <a:pt x="810" y="3768"/>
                      <a:pt x="704" y="4084"/>
                      <a:pt x="616" y="4401"/>
                    </a:cubicBezTo>
                    <a:cubicBezTo>
                      <a:pt x="545" y="4648"/>
                      <a:pt x="475" y="4912"/>
                      <a:pt x="686" y="5141"/>
                    </a:cubicBezTo>
                    <a:cubicBezTo>
                      <a:pt x="713" y="5143"/>
                      <a:pt x="740" y="5145"/>
                      <a:pt x="766" y="5145"/>
                    </a:cubicBezTo>
                    <a:cubicBezTo>
                      <a:pt x="1061" y="5145"/>
                      <a:pt x="1285" y="4969"/>
                      <a:pt x="1479" y="4807"/>
                    </a:cubicBezTo>
                    <a:cubicBezTo>
                      <a:pt x="1725" y="4612"/>
                      <a:pt x="1937" y="4384"/>
                      <a:pt x="2218" y="4120"/>
                    </a:cubicBezTo>
                    <a:cubicBezTo>
                      <a:pt x="2306" y="4314"/>
                      <a:pt x="2359" y="4472"/>
                      <a:pt x="2446" y="4612"/>
                    </a:cubicBezTo>
                    <a:cubicBezTo>
                      <a:pt x="2587" y="4807"/>
                      <a:pt x="2711" y="5035"/>
                      <a:pt x="2887" y="5176"/>
                    </a:cubicBezTo>
                    <a:cubicBezTo>
                      <a:pt x="3031" y="5283"/>
                      <a:pt x="3164" y="5334"/>
                      <a:pt x="3280" y="5334"/>
                    </a:cubicBezTo>
                    <a:cubicBezTo>
                      <a:pt x="3504" y="5334"/>
                      <a:pt x="3662" y="5143"/>
                      <a:pt x="3697" y="4807"/>
                    </a:cubicBezTo>
                    <a:cubicBezTo>
                      <a:pt x="3714" y="4490"/>
                      <a:pt x="3697" y="4155"/>
                      <a:pt x="3662" y="3856"/>
                    </a:cubicBezTo>
                    <a:cubicBezTo>
                      <a:pt x="3643" y="3575"/>
                      <a:pt x="3732" y="3434"/>
                      <a:pt x="3995" y="3363"/>
                    </a:cubicBezTo>
                    <a:cubicBezTo>
                      <a:pt x="4225" y="3293"/>
                      <a:pt x="4471" y="3239"/>
                      <a:pt x="4700" y="3152"/>
                    </a:cubicBezTo>
                    <a:cubicBezTo>
                      <a:pt x="4964" y="3028"/>
                      <a:pt x="5228" y="2906"/>
                      <a:pt x="5316" y="2535"/>
                    </a:cubicBezTo>
                    <a:cubicBezTo>
                      <a:pt x="4916" y="2148"/>
                      <a:pt x="4434" y="2085"/>
                      <a:pt x="3940" y="2085"/>
                    </a:cubicBezTo>
                    <a:cubicBezTo>
                      <a:pt x="3783" y="2085"/>
                      <a:pt x="3625" y="2092"/>
                      <a:pt x="3467" y="2096"/>
                    </a:cubicBezTo>
                    <a:cubicBezTo>
                      <a:pt x="3345" y="1392"/>
                      <a:pt x="3556" y="634"/>
                      <a:pt x="2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7"/>
              <p:cNvSpPr/>
              <p:nvPr/>
            </p:nvSpPr>
            <p:spPr>
              <a:xfrm>
                <a:off x="4296299" y="4938103"/>
                <a:ext cx="8949" cy="160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6" y="18"/>
                      <a:pt x="194" y="18"/>
                      <a:pt x="300" y="53"/>
                    </a:cubicBezTo>
                    <a:cubicBezTo>
                      <a:pt x="194" y="18"/>
                      <a:pt x="106" y="18"/>
                      <a:pt x="0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7"/>
              <p:cNvSpPr/>
              <p:nvPr/>
            </p:nvSpPr>
            <p:spPr>
              <a:xfrm>
                <a:off x="4272217" y="4938103"/>
                <a:ext cx="24111" cy="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" extrusionOk="0">
                    <a:moveTo>
                      <a:pt x="493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512" y="1"/>
                    </a:lnTo>
                    <a:lnTo>
                      <a:pt x="810" y="1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7"/>
              <p:cNvSpPr/>
              <p:nvPr/>
            </p:nvSpPr>
            <p:spPr>
              <a:xfrm>
                <a:off x="4313572" y="4942295"/>
                <a:ext cx="5768" cy="2646"/>
              </a:xfrm>
              <a:custGeom>
                <a:avLst/>
                <a:gdLst/>
                <a:ahLst/>
                <a:cxnLst/>
                <a:rect l="l" t="t" r="r" b="b"/>
                <a:pathLst>
                  <a:path w="194" h="8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3" y="18"/>
                      <a:pt x="123" y="53"/>
                      <a:pt x="194" y="88"/>
                    </a:cubicBezTo>
                    <a:cubicBezTo>
                      <a:pt x="123" y="53"/>
                      <a:pt x="71" y="18"/>
                      <a:pt x="1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7"/>
              <p:cNvSpPr/>
              <p:nvPr/>
            </p:nvSpPr>
            <p:spPr>
              <a:xfrm>
                <a:off x="4193730" y="4975801"/>
                <a:ext cx="94214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1867" extrusionOk="0">
                    <a:moveTo>
                      <a:pt x="3168" y="0"/>
                    </a:moveTo>
                    <a:cubicBezTo>
                      <a:pt x="2976" y="36"/>
                      <a:pt x="2870" y="141"/>
                      <a:pt x="2852" y="282"/>
                    </a:cubicBezTo>
                    <a:cubicBezTo>
                      <a:pt x="2870" y="141"/>
                      <a:pt x="2976" y="52"/>
                      <a:pt x="3168" y="0"/>
                    </a:cubicBezTo>
                    <a:close/>
                    <a:moveTo>
                      <a:pt x="1373" y="757"/>
                    </a:moveTo>
                    <a:cubicBezTo>
                      <a:pt x="1479" y="951"/>
                      <a:pt x="1532" y="1109"/>
                      <a:pt x="1619" y="1249"/>
                    </a:cubicBezTo>
                    <a:cubicBezTo>
                      <a:pt x="1532" y="1109"/>
                      <a:pt x="1479" y="951"/>
                      <a:pt x="1391" y="757"/>
                    </a:cubicBezTo>
                    <a:close/>
                    <a:moveTo>
                      <a:pt x="511" y="1550"/>
                    </a:moveTo>
                    <a:cubicBezTo>
                      <a:pt x="370" y="1672"/>
                      <a:pt x="194" y="1761"/>
                      <a:pt x="0" y="1778"/>
                    </a:cubicBezTo>
                    <a:cubicBezTo>
                      <a:pt x="194" y="1778"/>
                      <a:pt x="370" y="1672"/>
                      <a:pt x="511" y="1550"/>
                    </a:cubicBezTo>
                    <a:close/>
                    <a:moveTo>
                      <a:pt x="2870" y="1444"/>
                    </a:moveTo>
                    <a:cubicBezTo>
                      <a:pt x="2852" y="1637"/>
                      <a:pt x="2781" y="1778"/>
                      <a:pt x="2694" y="1866"/>
                    </a:cubicBezTo>
                    <a:cubicBezTo>
                      <a:pt x="2799" y="1778"/>
                      <a:pt x="2852" y="1637"/>
                      <a:pt x="2870" y="1444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7"/>
              <p:cNvSpPr/>
              <p:nvPr/>
            </p:nvSpPr>
            <p:spPr>
              <a:xfrm>
                <a:off x="4178568" y="5033863"/>
                <a:ext cx="11000" cy="5797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95" extrusionOk="0">
                    <a:moveTo>
                      <a:pt x="0" y="1"/>
                    </a:moveTo>
                    <a:cubicBezTo>
                      <a:pt x="88" y="124"/>
                      <a:pt x="211" y="177"/>
                      <a:pt x="369" y="195"/>
                    </a:cubicBezTo>
                    <a:lnTo>
                      <a:pt x="369" y="195"/>
                    </a:lnTo>
                    <a:cubicBezTo>
                      <a:pt x="211" y="177"/>
                      <a:pt x="88" y="124"/>
                      <a:pt x="0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7"/>
              <p:cNvSpPr/>
              <p:nvPr/>
            </p:nvSpPr>
            <p:spPr>
              <a:xfrm>
                <a:off x="4189538" y="5039631"/>
                <a:ext cx="1605" cy="3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7"/>
              <p:cNvSpPr/>
              <p:nvPr/>
            </p:nvSpPr>
            <p:spPr>
              <a:xfrm>
                <a:off x="4244509" y="5034904"/>
                <a:ext cx="6303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7" extrusionOk="0">
                    <a:moveTo>
                      <a:pt x="17" y="19"/>
                    </a:moveTo>
                    <a:cubicBezTo>
                      <a:pt x="87" y="71"/>
                      <a:pt x="141" y="125"/>
                      <a:pt x="211" y="177"/>
                    </a:cubicBezTo>
                    <a:lnTo>
                      <a:pt x="211" y="177"/>
                    </a:lnTo>
                    <a:cubicBezTo>
                      <a:pt x="141" y="125"/>
                      <a:pt x="87" y="71"/>
                      <a:pt x="17" y="19"/>
                    </a:cubicBezTo>
                    <a:close/>
                    <a:moveTo>
                      <a:pt x="0" y="1"/>
                    </a:moveTo>
                    <a:lnTo>
                      <a:pt x="17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7"/>
              <p:cNvSpPr/>
              <p:nvPr/>
            </p:nvSpPr>
            <p:spPr>
              <a:xfrm>
                <a:off x="4191114" y="5039096"/>
                <a:ext cx="83779" cy="5797"/>
              </a:xfrm>
              <a:custGeom>
                <a:avLst/>
                <a:gdLst/>
                <a:ahLst/>
                <a:cxnLst/>
                <a:rect l="l" t="t" r="r" b="b"/>
                <a:pathLst>
                  <a:path w="2818" h="195" extrusionOk="0">
                    <a:moveTo>
                      <a:pt x="2535" y="195"/>
                    </a:moveTo>
                    <a:lnTo>
                      <a:pt x="2535" y="195"/>
                    </a:lnTo>
                    <a:lnTo>
                      <a:pt x="2535" y="195"/>
                    </a:lnTo>
                    <a:lnTo>
                      <a:pt x="2535" y="195"/>
                    </a:lnTo>
                    <a:close/>
                    <a:moveTo>
                      <a:pt x="2817" y="141"/>
                    </a:moveTo>
                    <a:lnTo>
                      <a:pt x="2799" y="141"/>
                    </a:lnTo>
                    <a:lnTo>
                      <a:pt x="2817" y="141"/>
                    </a:lnTo>
                    <a:close/>
                    <a:moveTo>
                      <a:pt x="2007" y="36"/>
                    </a:moveTo>
                    <a:lnTo>
                      <a:pt x="2007" y="36"/>
                    </a:lnTo>
                    <a:cubicBezTo>
                      <a:pt x="2165" y="124"/>
                      <a:pt x="2341" y="177"/>
                      <a:pt x="2535" y="195"/>
                    </a:cubicBezTo>
                    <a:cubicBezTo>
                      <a:pt x="2341" y="177"/>
                      <a:pt x="2165" y="124"/>
                      <a:pt x="2007" y="36"/>
                    </a:cubicBezTo>
                    <a:close/>
                    <a:moveTo>
                      <a:pt x="1" y="19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1" y="19"/>
                    </a:lnTo>
                    <a:close/>
                    <a:moveTo>
                      <a:pt x="142" y="1"/>
                    </a:moveTo>
                    <a:lnTo>
                      <a:pt x="142" y="19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7"/>
              <p:cNvSpPr/>
              <p:nvPr/>
            </p:nvSpPr>
            <p:spPr>
              <a:xfrm>
                <a:off x="4178568" y="4905667"/>
                <a:ext cx="160156" cy="139226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4683" extrusionOk="0">
                    <a:moveTo>
                      <a:pt x="3397" y="1"/>
                    </a:moveTo>
                    <a:cubicBezTo>
                      <a:pt x="3291" y="177"/>
                      <a:pt x="3204" y="370"/>
                      <a:pt x="3098" y="564"/>
                    </a:cubicBezTo>
                    <a:cubicBezTo>
                      <a:pt x="3115" y="740"/>
                      <a:pt x="3115" y="916"/>
                      <a:pt x="3150" y="1092"/>
                    </a:cubicBezTo>
                    <a:lnTo>
                      <a:pt x="3960" y="1092"/>
                    </a:lnTo>
                    <a:cubicBezTo>
                      <a:pt x="4066" y="1109"/>
                      <a:pt x="4154" y="1109"/>
                      <a:pt x="4260" y="1144"/>
                    </a:cubicBezTo>
                    <a:cubicBezTo>
                      <a:pt x="4347" y="1162"/>
                      <a:pt x="4436" y="1179"/>
                      <a:pt x="4542" y="1233"/>
                    </a:cubicBezTo>
                    <a:cubicBezTo>
                      <a:pt x="4612" y="1250"/>
                      <a:pt x="4664" y="1285"/>
                      <a:pt x="4735" y="1320"/>
                    </a:cubicBezTo>
                    <a:cubicBezTo>
                      <a:pt x="4823" y="1374"/>
                      <a:pt x="4911" y="1444"/>
                      <a:pt x="4999" y="1531"/>
                    </a:cubicBezTo>
                    <a:cubicBezTo>
                      <a:pt x="4981" y="1620"/>
                      <a:pt x="4946" y="1690"/>
                      <a:pt x="4911" y="1761"/>
                    </a:cubicBezTo>
                    <a:cubicBezTo>
                      <a:pt x="4788" y="1954"/>
                      <a:pt x="4577" y="2059"/>
                      <a:pt x="4383" y="2148"/>
                    </a:cubicBezTo>
                    <a:cubicBezTo>
                      <a:pt x="4154" y="2235"/>
                      <a:pt x="3925" y="2289"/>
                      <a:pt x="3697" y="2341"/>
                    </a:cubicBezTo>
                    <a:cubicBezTo>
                      <a:pt x="3697" y="2341"/>
                      <a:pt x="3678" y="2341"/>
                      <a:pt x="3678" y="2359"/>
                    </a:cubicBezTo>
                    <a:cubicBezTo>
                      <a:pt x="3486" y="2411"/>
                      <a:pt x="3380" y="2500"/>
                      <a:pt x="3362" y="2641"/>
                    </a:cubicBezTo>
                    <a:cubicBezTo>
                      <a:pt x="3345" y="2711"/>
                      <a:pt x="3345" y="2764"/>
                      <a:pt x="3345" y="2852"/>
                    </a:cubicBezTo>
                    <a:cubicBezTo>
                      <a:pt x="3380" y="3080"/>
                      <a:pt x="3397" y="3327"/>
                      <a:pt x="3380" y="3573"/>
                    </a:cubicBezTo>
                    <a:lnTo>
                      <a:pt x="3380" y="3803"/>
                    </a:lnTo>
                    <a:cubicBezTo>
                      <a:pt x="3362" y="3996"/>
                      <a:pt x="3310" y="4137"/>
                      <a:pt x="3204" y="4225"/>
                    </a:cubicBezTo>
                    <a:cubicBezTo>
                      <a:pt x="3150" y="4296"/>
                      <a:pt x="3063" y="4331"/>
                      <a:pt x="2957" y="4331"/>
                    </a:cubicBezTo>
                    <a:cubicBezTo>
                      <a:pt x="2852" y="4331"/>
                      <a:pt x="2711" y="4277"/>
                      <a:pt x="2570" y="4172"/>
                    </a:cubicBezTo>
                    <a:cubicBezTo>
                      <a:pt x="2500" y="4120"/>
                      <a:pt x="2446" y="4049"/>
                      <a:pt x="2376" y="3979"/>
                    </a:cubicBezTo>
                    <a:cubicBezTo>
                      <a:pt x="2289" y="3855"/>
                      <a:pt x="2218" y="3714"/>
                      <a:pt x="2129" y="3608"/>
                    </a:cubicBezTo>
                    <a:cubicBezTo>
                      <a:pt x="2042" y="3468"/>
                      <a:pt x="1989" y="3310"/>
                      <a:pt x="1883" y="3116"/>
                    </a:cubicBezTo>
                    <a:cubicBezTo>
                      <a:pt x="1777" y="3221"/>
                      <a:pt x="1690" y="3310"/>
                      <a:pt x="1584" y="3397"/>
                    </a:cubicBezTo>
                    <a:cubicBezTo>
                      <a:pt x="1531" y="3468"/>
                      <a:pt x="1479" y="3521"/>
                      <a:pt x="1425" y="3573"/>
                    </a:cubicBezTo>
                    <a:cubicBezTo>
                      <a:pt x="1338" y="3644"/>
                      <a:pt x="1249" y="3732"/>
                      <a:pt x="1162" y="3803"/>
                    </a:cubicBezTo>
                    <a:cubicBezTo>
                      <a:pt x="1127" y="3838"/>
                      <a:pt x="1073" y="3873"/>
                      <a:pt x="1021" y="3908"/>
                    </a:cubicBezTo>
                    <a:cubicBezTo>
                      <a:pt x="880" y="4031"/>
                      <a:pt x="704" y="4137"/>
                      <a:pt x="510" y="4137"/>
                    </a:cubicBezTo>
                    <a:cubicBezTo>
                      <a:pt x="475" y="4155"/>
                      <a:pt x="458" y="4155"/>
                      <a:pt x="440" y="4155"/>
                    </a:cubicBezTo>
                    <a:cubicBezTo>
                      <a:pt x="423" y="4155"/>
                      <a:pt x="387" y="4155"/>
                      <a:pt x="369" y="4137"/>
                    </a:cubicBezTo>
                    <a:cubicBezTo>
                      <a:pt x="334" y="4101"/>
                      <a:pt x="299" y="4066"/>
                      <a:pt x="282" y="4031"/>
                    </a:cubicBezTo>
                    <a:cubicBezTo>
                      <a:pt x="193" y="4120"/>
                      <a:pt x="88" y="4207"/>
                      <a:pt x="0" y="4296"/>
                    </a:cubicBezTo>
                    <a:lnTo>
                      <a:pt x="0" y="4313"/>
                    </a:lnTo>
                    <a:cubicBezTo>
                      <a:pt x="88" y="4436"/>
                      <a:pt x="211" y="4489"/>
                      <a:pt x="369" y="4507"/>
                    </a:cubicBezTo>
                    <a:lnTo>
                      <a:pt x="564" y="4507"/>
                    </a:lnTo>
                    <a:lnTo>
                      <a:pt x="564" y="4489"/>
                    </a:lnTo>
                    <a:lnTo>
                      <a:pt x="580" y="4489"/>
                    </a:lnTo>
                    <a:cubicBezTo>
                      <a:pt x="756" y="4453"/>
                      <a:pt x="932" y="4383"/>
                      <a:pt x="1092" y="4277"/>
                    </a:cubicBezTo>
                    <a:cubicBezTo>
                      <a:pt x="1320" y="4137"/>
                      <a:pt x="1531" y="3944"/>
                      <a:pt x="1777" y="3768"/>
                    </a:cubicBezTo>
                    <a:cubicBezTo>
                      <a:pt x="1918" y="3960"/>
                      <a:pt x="2042" y="4172"/>
                      <a:pt x="2218" y="4348"/>
                    </a:cubicBezTo>
                    <a:lnTo>
                      <a:pt x="2235" y="4348"/>
                    </a:lnTo>
                    <a:lnTo>
                      <a:pt x="2235" y="4366"/>
                    </a:lnTo>
                    <a:cubicBezTo>
                      <a:pt x="2305" y="4418"/>
                      <a:pt x="2359" y="4472"/>
                      <a:pt x="2429" y="4524"/>
                    </a:cubicBezTo>
                    <a:cubicBezTo>
                      <a:pt x="2587" y="4612"/>
                      <a:pt x="2763" y="4665"/>
                      <a:pt x="2957" y="4683"/>
                    </a:cubicBezTo>
                    <a:cubicBezTo>
                      <a:pt x="3045" y="4683"/>
                      <a:pt x="3133" y="4665"/>
                      <a:pt x="3221" y="4629"/>
                    </a:cubicBezTo>
                    <a:lnTo>
                      <a:pt x="3239" y="4629"/>
                    </a:lnTo>
                    <a:cubicBezTo>
                      <a:pt x="3662" y="4489"/>
                      <a:pt x="3714" y="4137"/>
                      <a:pt x="3732" y="3768"/>
                    </a:cubicBezTo>
                    <a:cubicBezTo>
                      <a:pt x="3732" y="3627"/>
                      <a:pt x="3749" y="3486"/>
                      <a:pt x="3749" y="3327"/>
                    </a:cubicBezTo>
                    <a:cubicBezTo>
                      <a:pt x="3749" y="3134"/>
                      <a:pt x="3732" y="2940"/>
                      <a:pt x="3732" y="2728"/>
                    </a:cubicBezTo>
                    <a:cubicBezTo>
                      <a:pt x="3943" y="2676"/>
                      <a:pt x="4154" y="2641"/>
                      <a:pt x="4330" y="2552"/>
                    </a:cubicBezTo>
                    <a:cubicBezTo>
                      <a:pt x="4629" y="2395"/>
                      <a:pt x="4929" y="2235"/>
                      <a:pt x="5175" y="2024"/>
                    </a:cubicBezTo>
                    <a:cubicBezTo>
                      <a:pt x="5316" y="1883"/>
                      <a:pt x="5387" y="1743"/>
                      <a:pt x="5387" y="1602"/>
                    </a:cubicBezTo>
                    <a:cubicBezTo>
                      <a:pt x="5387" y="1444"/>
                      <a:pt x="5281" y="1285"/>
                      <a:pt x="5087" y="1179"/>
                    </a:cubicBezTo>
                    <a:cubicBezTo>
                      <a:pt x="4770" y="986"/>
                      <a:pt x="4401" y="898"/>
                      <a:pt x="4049" y="792"/>
                    </a:cubicBezTo>
                    <a:cubicBezTo>
                      <a:pt x="3873" y="740"/>
                      <a:pt x="3697" y="757"/>
                      <a:pt x="3502" y="722"/>
                    </a:cubicBezTo>
                    <a:cubicBezTo>
                      <a:pt x="3467" y="494"/>
                      <a:pt x="3450" y="282"/>
                      <a:pt x="3415" y="88"/>
                    </a:cubicBezTo>
                    <a:cubicBezTo>
                      <a:pt x="3415" y="53"/>
                      <a:pt x="3415" y="36"/>
                      <a:pt x="3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7"/>
              <p:cNvSpPr/>
              <p:nvPr/>
            </p:nvSpPr>
            <p:spPr>
              <a:xfrm>
                <a:off x="4186922" y="4922405"/>
                <a:ext cx="140296" cy="112023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3768" extrusionOk="0">
                    <a:moveTo>
                      <a:pt x="2817" y="1"/>
                    </a:moveTo>
                    <a:cubicBezTo>
                      <a:pt x="2536" y="616"/>
                      <a:pt x="2324" y="1268"/>
                      <a:pt x="1813" y="1796"/>
                    </a:cubicBezTo>
                    <a:cubicBezTo>
                      <a:pt x="1233" y="2377"/>
                      <a:pt x="616" y="2923"/>
                      <a:pt x="1" y="3468"/>
                    </a:cubicBezTo>
                    <a:cubicBezTo>
                      <a:pt x="18" y="3503"/>
                      <a:pt x="53" y="3538"/>
                      <a:pt x="88" y="3574"/>
                    </a:cubicBezTo>
                    <a:cubicBezTo>
                      <a:pt x="106" y="3592"/>
                      <a:pt x="142" y="3592"/>
                      <a:pt x="159" y="3592"/>
                    </a:cubicBezTo>
                    <a:cubicBezTo>
                      <a:pt x="177" y="3592"/>
                      <a:pt x="194" y="3592"/>
                      <a:pt x="229" y="3574"/>
                    </a:cubicBezTo>
                    <a:cubicBezTo>
                      <a:pt x="423" y="3557"/>
                      <a:pt x="599" y="3468"/>
                      <a:pt x="740" y="3345"/>
                    </a:cubicBezTo>
                    <a:cubicBezTo>
                      <a:pt x="792" y="3310"/>
                      <a:pt x="846" y="3275"/>
                      <a:pt x="881" y="3240"/>
                    </a:cubicBezTo>
                    <a:cubicBezTo>
                      <a:pt x="968" y="3169"/>
                      <a:pt x="1057" y="3081"/>
                      <a:pt x="1144" y="3010"/>
                    </a:cubicBezTo>
                    <a:cubicBezTo>
                      <a:pt x="1198" y="2958"/>
                      <a:pt x="1250" y="2905"/>
                      <a:pt x="1303" y="2834"/>
                    </a:cubicBezTo>
                    <a:cubicBezTo>
                      <a:pt x="1409" y="2747"/>
                      <a:pt x="1496" y="2658"/>
                      <a:pt x="1602" y="2553"/>
                    </a:cubicBezTo>
                    <a:lnTo>
                      <a:pt x="1620" y="2553"/>
                    </a:lnTo>
                    <a:cubicBezTo>
                      <a:pt x="1708" y="2747"/>
                      <a:pt x="1761" y="2905"/>
                      <a:pt x="1848" y="3045"/>
                    </a:cubicBezTo>
                    <a:cubicBezTo>
                      <a:pt x="1937" y="3151"/>
                      <a:pt x="2008" y="3292"/>
                      <a:pt x="2095" y="3416"/>
                    </a:cubicBezTo>
                    <a:cubicBezTo>
                      <a:pt x="2165" y="3486"/>
                      <a:pt x="2219" y="3557"/>
                      <a:pt x="2289" y="3609"/>
                    </a:cubicBezTo>
                    <a:cubicBezTo>
                      <a:pt x="2430" y="3714"/>
                      <a:pt x="2571" y="3768"/>
                      <a:pt x="2676" y="3768"/>
                    </a:cubicBezTo>
                    <a:cubicBezTo>
                      <a:pt x="2782" y="3768"/>
                      <a:pt x="2869" y="3733"/>
                      <a:pt x="2923" y="3662"/>
                    </a:cubicBezTo>
                    <a:cubicBezTo>
                      <a:pt x="3010" y="3574"/>
                      <a:pt x="3081" y="3433"/>
                      <a:pt x="3099" y="3240"/>
                    </a:cubicBezTo>
                    <a:lnTo>
                      <a:pt x="3099" y="3010"/>
                    </a:lnTo>
                    <a:cubicBezTo>
                      <a:pt x="3116" y="2764"/>
                      <a:pt x="3099" y="2517"/>
                      <a:pt x="3064" y="2289"/>
                    </a:cubicBezTo>
                    <a:cubicBezTo>
                      <a:pt x="3064" y="2201"/>
                      <a:pt x="3064" y="2148"/>
                      <a:pt x="3081" y="2078"/>
                    </a:cubicBezTo>
                    <a:cubicBezTo>
                      <a:pt x="3099" y="1937"/>
                      <a:pt x="3205" y="1832"/>
                      <a:pt x="3397" y="1796"/>
                    </a:cubicBezTo>
                    <a:cubicBezTo>
                      <a:pt x="3397" y="1778"/>
                      <a:pt x="3416" y="1778"/>
                      <a:pt x="3416" y="1778"/>
                    </a:cubicBezTo>
                    <a:cubicBezTo>
                      <a:pt x="3644" y="1726"/>
                      <a:pt x="3873" y="1672"/>
                      <a:pt x="4102" y="1585"/>
                    </a:cubicBezTo>
                    <a:cubicBezTo>
                      <a:pt x="4296" y="1496"/>
                      <a:pt x="4507" y="1391"/>
                      <a:pt x="4630" y="1198"/>
                    </a:cubicBezTo>
                    <a:cubicBezTo>
                      <a:pt x="4665" y="1127"/>
                      <a:pt x="4700" y="1057"/>
                      <a:pt x="4718" y="968"/>
                    </a:cubicBezTo>
                    <a:cubicBezTo>
                      <a:pt x="4630" y="881"/>
                      <a:pt x="4542" y="811"/>
                      <a:pt x="4454" y="757"/>
                    </a:cubicBezTo>
                    <a:cubicBezTo>
                      <a:pt x="4383" y="722"/>
                      <a:pt x="4313" y="687"/>
                      <a:pt x="4261" y="670"/>
                    </a:cubicBezTo>
                    <a:cubicBezTo>
                      <a:pt x="4155" y="616"/>
                      <a:pt x="4066" y="599"/>
                      <a:pt x="3979" y="581"/>
                    </a:cubicBezTo>
                    <a:cubicBezTo>
                      <a:pt x="3873" y="546"/>
                      <a:pt x="3785" y="546"/>
                      <a:pt x="3679" y="529"/>
                    </a:cubicBezTo>
                    <a:lnTo>
                      <a:pt x="2869" y="529"/>
                    </a:lnTo>
                    <a:cubicBezTo>
                      <a:pt x="2834" y="353"/>
                      <a:pt x="2834" y="177"/>
                      <a:pt x="2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7"/>
              <p:cNvSpPr/>
              <p:nvPr/>
            </p:nvSpPr>
            <p:spPr>
              <a:xfrm>
                <a:off x="4453273" y="4932395"/>
                <a:ext cx="104709" cy="77417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2604" extrusionOk="0">
                    <a:moveTo>
                      <a:pt x="1621" y="1"/>
                    </a:moveTo>
                    <a:cubicBezTo>
                      <a:pt x="1639" y="70"/>
                      <a:pt x="1639" y="123"/>
                      <a:pt x="1639" y="193"/>
                    </a:cubicBezTo>
                    <a:lnTo>
                      <a:pt x="1656" y="193"/>
                    </a:lnTo>
                    <a:cubicBezTo>
                      <a:pt x="1639" y="123"/>
                      <a:pt x="1639" y="70"/>
                      <a:pt x="1621" y="1"/>
                    </a:cubicBezTo>
                    <a:close/>
                    <a:moveTo>
                      <a:pt x="3521" y="651"/>
                    </a:moveTo>
                    <a:lnTo>
                      <a:pt x="3521" y="651"/>
                    </a:lnTo>
                    <a:cubicBezTo>
                      <a:pt x="3363" y="1073"/>
                      <a:pt x="3011" y="1214"/>
                      <a:pt x="2660" y="1320"/>
                    </a:cubicBezTo>
                    <a:cubicBezTo>
                      <a:pt x="3028" y="1214"/>
                      <a:pt x="3363" y="1073"/>
                      <a:pt x="3521" y="651"/>
                    </a:cubicBezTo>
                    <a:close/>
                    <a:moveTo>
                      <a:pt x="388" y="2181"/>
                    </a:moveTo>
                    <a:cubicBezTo>
                      <a:pt x="212" y="2376"/>
                      <a:pt x="125" y="2498"/>
                      <a:pt x="1" y="2604"/>
                    </a:cubicBezTo>
                    <a:cubicBezTo>
                      <a:pt x="125" y="2498"/>
                      <a:pt x="230" y="2376"/>
                      <a:pt x="388" y="2181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7"/>
              <p:cNvSpPr/>
              <p:nvPr/>
            </p:nvSpPr>
            <p:spPr>
              <a:xfrm>
                <a:off x="4411413" y="5035944"/>
                <a:ext cx="8949" cy="4222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42" extrusionOk="0">
                    <a:moveTo>
                      <a:pt x="1" y="1"/>
                    </a:moveTo>
                    <a:cubicBezTo>
                      <a:pt x="71" y="71"/>
                      <a:pt x="177" y="125"/>
                      <a:pt x="301" y="142"/>
                    </a:cubicBezTo>
                    <a:lnTo>
                      <a:pt x="301" y="142"/>
                    </a:lnTo>
                    <a:cubicBezTo>
                      <a:pt x="177" y="125"/>
                      <a:pt x="71" y="71"/>
                      <a:pt x="1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7"/>
              <p:cNvSpPr/>
              <p:nvPr/>
            </p:nvSpPr>
            <p:spPr>
              <a:xfrm>
                <a:off x="4420332" y="5035944"/>
                <a:ext cx="15727" cy="422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42" extrusionOk="0">
                    <a:moveTo>
                      <a:pt x="1" y="142"/>
                    </a:moveTo>
                    <a:lnTo>
                      <a:pt x="1" y="142"/>
                    </a:lnTo>
                    <a:lnTo>
                      <a:pt x="53" y="142"/>
                    </a:lnTo>
                    <a:lnTo>
                      <a:pt x="1" y="142"/>
                    </a:lnTo>
                    <a:close/>
                    <a:moveTo>
                      <a:pt x="529" y="1"/>
                    </a:moveTo>
                    <a:lnTo>
                      <a:pt x="510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7"/>
              <p:cNvSpPr/>
              <p:nvPr/>
            </p:nvSpPr>
            <p:spPr>
              <a:xfrm>
                <a:off x="4477354" y="5036509"/>
                <a:ext cx="4222" cy="3151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06" extrusionOk="0">
                    <a:moveTo>
                      <a:pt x="1" y="0"/>
                    </a:moveTo>
                    <a:cubicBezTo>
                      <a:pt x="36" y="35"/>
                      <a:pt x="89" y="88"/>
                      <a:pt x="141" y="106"/>
                    </a:cubicBezTo>
                    <a:lnTo>
                      <a:pt x="141" y="106"/>
                    </a:lnTo>
                    <a:cubicBezTo>
                      <a:pt x="89" y="88"/>
                      <a:pt x="36" y="35"/>
                      <a:pt x="1" y="0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7"/>
              <p:cNvSpPr/>
              <p:nvPr/>
            </p:nvSpPr>
            <p:spPr>
              <a:xfrm>
                <a:off x="4421878" y="5039631"/>
                <a:ext cx="84314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77" extrusionOk="0">
                    <a:moveTo>
                      <a:pt x="2519" y="177"/>
                    </a:moveTo>
                    <a:lnTo>
                      <a:pt x="2519" y="177"/>
                    </a:lnTo>
                    <a:lnTo>
                      <a:pt x="2519" y="177"/>
                    </a:lnTo>
                    <a:lnTo>
                      <a:pt x="2519" y="177"/>
                    </a:lnTo>
                    <a:close/>
                    <a:moveTo>
                      <a:pt x="2835" y="123"/>
                    </a:moveTo>
                    <a:lnTo>
                      <a:pt x="2817" y="123"/>
                    </a:lnTo>
                    <a:lnTo>
                      <a:pt x="2835" y="123"/>
                    </a:lnTo>
                    <a:close/>
                    <a:moveTo>
                      <a:pt x="1" y="18"/>
                    </a:moveTo>
                    <a:lnTo>
                      <a:pt x="1" y="18"/>
                    </a:lnTo>
                    <a:lnTo>
                      <a:pt x="1" y="18"/>
                    </a:lnTo>
                    <a:lnTo>
                      <a:pt x="1" y="18"/>
                    </a:lnTo>
                    <a:close/>
                    <a:moveTo>
                      <a:pt x="2007" y="1"/>
                    </a:moveTo>
                    <a:lnTo>
                      <a:pt x="2007" y="1"/>
                    </a:lnTo>
                    <a:cubicBezTo>
                      <a:pt x="2167" y="106"/>
                      <a:pt x="2343" y="177"/>
                      <a:pt x="2519" y="177"/>
                    </a:cubicBezTo>
                    <a:cubicBezTo>
                      <a:pt x="2343" y="177"/>
                      <a:pt x="2167" y="106"/>
                      <a:pt x="2007" y="1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7"/>
              <p:cNvSpPr/>
              <p:nvPr/>
            </p:nvSpPr>
            <p:spPr>
              <a:xfrm>
                <a:off x="4410908" y="4912446"/>
                <a:ext cx="157034" cy="132447"/>
              </a:xfrm>
              <a:custGeom>
                <a:avLst/>
                <a:gdLst/>
                <a:ahLst/>
                <a:cxnLst/>
                <a:rect l="l" t="t" r="r" b="b"/>
                <a:pathLst>
                  <a:path w="5282" h="4455" extrusionOk="0">
                    <a:moveTo>
                      <a:pt x="3380" y="1"/>
                    </a:moveTo>
                    <a:cubicBezTo>
                      <a:pt x="3257" y="212"/>
                      <a:pt x="3151" y="442"/>
                      <a:pt x="3045" y="670"/>
                    </a:cubicBezTo>
                    <a:cubicBezTo>
                      <a:pt x="3064" y="740"/>
                      <a:pt x="3064" y="794"/>
                      <a:pt x="3081" y="864"/>
                    </a:cubicBezTo>
                    <a:lnTo>
                      <a:pt x="3803" y="864"/>
                    </a:lnTo>
                    <a:cubicBezTo>
                      <a:pt x="4225" y="881"/>
                      <a:pt x="4613" y="987"/>
                      <a:pt x="4946" y="1322"/>
                    </a:cubicBezTo>
                    <a:cubicBezTo>
                      <a:pt x="4789" y="1744"/>
                      <a:pt x="4437" y="1885"/>
                      <a:pt x="4085" y="1991"/>
                    </a:cubicBezTo>
                    <a:cubicBezTo>
                      <a:pt x="3749" y="2096"/>
                      <a:pt x="3556" y="2167"/>
                      <a:pt x="3433" y="2272"/>
                    </a:cubicBezTo>
                    <a:cubicBezTo>
                      <a:pt x="3310" y="2395"/>
                      <a:pt x="3310" y="2606"/>
                      <a:pt x="3327" y="3082"/>
                    </a:cubicBezTo>
                    <a:lnTo>
                      <a:pt x="3327" y="3275"/>
                    </a:lnTo>
                    <a:cubicBezTo>
                      <a:pt x="3327" y="3416"/>
                      <a:pt x="3327" y="3556"/>
                      <a:pt x="3292" y="3697"/>
                    </a:cubicBezTo>
                    <a:cubicBezTo>
                      <a:pt x="3257" y="3962"/>
                      <a:pt x="3134" y="4085"/>
                      <a:pt x="2923" y="4085"/>
                    </a:cubicBezTo>
                    <a:lnTo>
                      <a:pt x="2869" y="4085"/>
                    </a:lnTo>
                    <a:cubicBezTo>
                      <a:pt x="2817" y="4068"/>
                      <a:pt x="2747" y="4068"/>
                      <a:pt x="2693" y="4049"/>
                    </a:cubicBezTo>
                    <a:cubicBezTo>
                      <a:pt x="2376" y="3944"/>
                      <a:pt x="2219" y="3697"/>
                      <a:pt x="2078" y="3416"/>
                    </a:cubicBezTo>
                    <a:lnTo>
                      <a:pt x="2078" y="3399"/>
                    </a:lnTo>
                    <a:cubicBezTo>
                      <a:pt x="2007" y="3258"/>
                      <a:pt x="1937" y="3117"/>
                      <a:pt x="1848" y="2923"/>
                    </a:cubicBezTo>
                    <a:cubicBezTo>
                      <a:pt x="1848" y="2906"/>
                      <a:pt x="1831" y="2888"/>
                      <a:pt x="1813" y="2852"/>
                    </a:cubicBezTo>
                    <a:cubicBezTo>
                      <a:pt x="1655" y="3047"/>
                      <a:pt x="1550" y="3169"/>
                      <a:pt x="1426" y="3275"/>
                    </a:cubicBezTo>
                    <a:cubicBezTo>
                      <a:pt x="1179" y="3469"/>
                      <a:pt x="951" y="3680"/>
                      <a:pt x="687" y="3838"/>
                    </a:cubicBezTo>
                    <a:lnTo>
                      <a:pt x="670" y="3838"/>
                    </a:lnTo>
                    <a:cubicBezTo>
                      <a:pt x="651" y="3856"/>
                      <a:pt x="634" y="3856"/>
                      <a:pt x="616" y="3856"/>
                    </a:cubicBezTo>
                    <a:lnTo>
                      <a:pt x="616" y="3873"/>
                    </a:lnTo>
                    <a:lnTo>
                      <a:pt x="581" y="3873"/>
                    </a:lnTo>
                    <a:cubicBezTo>
                      <a:pt x="511" y="3909"/>
                      <a:pt x="440" y="3927"/>
                      <a:pt x="388" y="3927"/>
                    </a:cubicBezTo>
                    <a:cubicBezTo>
                      <a:pt x="353" y="3927"/>
                      <a:pt x="318" y="3927"/>
                      <a:pt x="282" y="3909"/>
                    </a:cubicBezTo>
                    <a:cubicBezTo>
                      <a:pt x="194" y="3979"/>
                      <a:pt x="88" y="4068"/>
                      <a:pt x="1" y="4155"/>
                    </a:cubicBezTo>
                    <a:lnTo>
                      <a:pt x="18" y="4155"/>
                    </a:lnTo>
                    <a:cubicBezTo>
                      <a:pt x="88" y="4225"/>
                      <a:pt x="194" y="4279"/>
                      <a:pt x="318" y="4296"/>
                    </a:cubicBezTo>
                    <a:lnTo>
                      <a:pt x="370" y="4296"/>
                    </a:lnTo>
                    <a:cubicBezTo>
                      <a:pt x="511" y="4296"/>
                      <a:pt x="670" y="4244"/>
                      <a:pt x="827" y="4155"/>
                    </a:cubicBezTo>
                    <a:lnTo>
                      <a:pt x="846" y="4155"/>
                    </a:lnTo>
                    <a:cubicBezTo>
                      <a:pt x="1144" y="3997"/>
                      <a:pt x="1391" y="3768"/>
                      <a:pt x="1708" y="3556"/>
                    </a:cubicBezTo>
                    <a:cubicBezTo>
                      <a:pt x="1884" y="3768"/>
                      <a:pt x="2024" y="3997"/>
                      <a:pt x="2219" y="4155"/>
                    </a:cubicBezTo>
                    <a:cubicBezTo>
                      <a:pt x="2219" y="4173"/>
                      <a:pt x="2219" y="4173"/>
                      <a:pt x="2236" y="4173"/>
                    </a:cubicBezTo>
                    <a:cubicBezTo>
                      <a:pt x="2271" y="4208"/>
                      <a:pt x="2324" y="4261"/>
                      <a:pt x="2376" y="4279"/>
                    </a:cubicBezTo>
                    <a:cubicBezTo>
                      <a:pt x="2536" y="4384"/>
                      <a:pt x="2712" y="4455"/>
                      <a:pt x="2888" y="4455"/>
                    </a:cubicBezTo>
                    <a:cubicBezTo>
                      <a:pt x="2993" y="4455"/>
                      <a:pt x="3081" y="4437"/>
                      <a:pt x="3186" y="4401"/>
                    </a:cubicBezTo>
                    <a:lnTo>
                      <a:pt x="3204" y="4401"/>
                    </a:lnTo>
                    <a:cubicBezTo>
                      <a:pt x="3573" y="4261"/>
                      <a:pt x="3662" y="3927"/>
                      <a:pt x="3662" y="3575"/>
                    </a:cubicBezTo>
                    <a:cubicBezTo>
                      <a:pt x="3662" y="3416"/>
                      <a:pt x="3679" y="3275"/>
                      <a:pt x="3679" y="3134"/>
                    </a:cubicBezTo>
                    <a:cubicBezTo>
                      <a:pt x="3679" y="2923"/>
                      <a:pt x="3662" y="2730"/>
                      <a:pt x="3662" y="2519"/>
                    </a:cubicBezTo>
                    <a:cubicBezTo>
                      <a:pt x="4014" y="2395"/>
                      <a:pt x="4348" y="2307"/>
                      <a:pt x="4648" y="2167"/>
                    </a:cubicBezTo>
                    <a:cubicBezTo>
                      <a:pt x="4946" y="2007"/>
                      <a:pt x="5282" y="1796"/>
                      <a:pt x="5282" y="1427"/>
                    </a:cubicBezTo>
                    <a:lnTo>
                      <a:pt x="5282" y="1392"/>
                    </a:lnTo>
                    <a:cubicBezTo>
                      <a:pt x="5263" y="951"/>
                      <a:pt x="4876" y="794"/>
                      <a:pt x="4507" y="670"/>
                    </a:cubicBezTo>
                    <a:cubicBezTo>
                      <a:pt x="4172" y="582"/>
                      <a:pt x="3820" y="547"/>
                      <a:pt x="3433" y="477"/>
                    </a:cubicBezTo>
                    <a:lnTo>
                      <a:pt x="33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7"/>
              <p:cNvSpPr/>
              <p:nvPr/>
            </p:nvSpPr>
            <p:spPr>
              <a:xfrm>
                <a:off x="4419292" y="4932335"/>
                <a:ext cx="138690" cy="101558"/>
              </a:xfrm>
              <a:custGeom>
                <a:avLst/>
                <a:gdLst/>
                <a:ahLst/>
                <a:cxnLst/>
                <a:rect l="l" t="t" r="r" b="b"/>
                <a:pathLst>
                  <a:path w="4665" h="3416" extrusionOk="0">
                    <a:moveTo>
                      <a:pt x="2763" y="1"/>
                    </a:moveTo>
                    <a:cubicBezTo>
                      <a:pt x="2552" y="512"/>
                      <a:pt x="2324" y="1022"/>
                      <a:pt x="1918" y="1462"/>
                    </a:cubicBezTo>
                    <a:cubicBezTo>
                      <a:pt x="1303" y="2078"/>
                      <a:pt x="634" y="2641"/>
                      <a:pt x="0" y="3240"/>
                    </a:cubicBezTo>
                    <a:cubicBezTo>
                      <a:pt x="36" y="3258"/>
                      <a:pt x="71" y="3258"/>
                      <a:pt x="106" y="3258"/>
                    </a:cubicBezTo>
                    <a:cubicBezTo>
                      <a:pt x="158" y="3258"/>
                      <a:pt x="229" y="3240"/>
                      <a:pt x="299" y="3204"/>
                    </a:cubicBezTo>
                    <a:lnTo>
                      <a:pt x="334" y="3204"/>
                    </a:lnTo>
                    <a:lnTo>
                      <a:pt x="334" y="3187"/>
                    </a:lnTo>
                    <a:cubicBezTo>
                      <a:pt x="352" y="3187"/>
                      <a:pt x="369" y="3187"/>
                      <a:pt x="388" y="3169"/>
                    </a:cubicBezTo>
                    <a:lnTo>
                      <a:pt x="405" y="3169"/>
                    </a:lnTo>
                    <a:cubicBezTo>
                      <a:pt x="669" y="3011"/>
                      <a:pt x="897" y="2800"/>
                      <a:pt x="1144" y="2606"/>
                    </a:cubicBezTo>
                    <a:cubicBezTo>
                      <a:pt x="1268" y="2500"/>
                      <a:pt x="1355" y="2378"/>
                      <a:pt x="1531" y="2183"/>
                    </a:cubicBezTo>
                    <a:cubicBezTo>
                      <a:pt x="1549" y="2219"/>
                      <a:pt x="1566" y="2237"/>
                      <a:pt x="1566" y="2254"/>
                    </a:cubicBezTo>
                    <a:cubicBezTo>
                      <a:pt x="1655" y="2448"/>
                      <a:pt x="1725" y="2589"/>
                      <a:pt x="1796" y="2730"/>
                    </a:cubicBezTo>
                    <a:lnTo>
                      <a:pt x="1796" y="2747"/>
                    </a:lnTo>
                    <a:cubicBezTo>
                      <a:pt x="1937" y="3028"/>
                      <a:pt x="2094" y="3275"/>
                      <a:pt x="2411" y="3380"/>
                    </a:cubicBezTo>
                    <a:cubicBezTo>
                      <a:pt x="2465" y="3399"/>
                      <a:pt x="2535" y="3399"/>
                      <a:pt x="2587" y="3416"/>
                    </a:cubicBezTo>
                    <a:lnTo>
                      <a:pt x="2641" y="3416"/>
                    </a:lnTo>
                    <a:cubicBezTo>
                      <a:pt x="2852" y="3416"/>
                      <a:pt x="2975" y="3293"/>
                      <a:pt x="3010" y="3028"/>
                    </a:cubicBezTo>
                    <a:cubicBezTo>
                      <a:pt x="3045" y="2887"/>
                      <a:pt x="3045" y="2747"/>
                      <a:pt x="3045" y="2606"/>
                    </a:cubicBezTo>
                    <a:lnTo>
                      <a:pt x="3045" y="2413"/>
                    </a:lnTo>
                    <a:cubicBezTo>
                      <a:pt x="3028" y="1937"/>
                      <a:pt x="3028" y="1726"/>
                      <a:pt x="3151" y="1603"/>
                    </a:cubicBezTo>
                    <a:cubicBezTo>
                      <a:pt x="3274" y="1498"/>
                      <a:pt x="3467" y="1427"/>
                      <a:pt x="3803" y="1322"/>
                    </a:cubicBezTo>
                    <a:cubicBezTo>
                      <a:pt x="4172" y="1216"/>
                      <a:pt x="4507" y="1075"/>
                      <a:pt x="4664" y="653"/>
                    </a:cubicBezTo>
                    <a:cubicBezTo>
                      <a:pt x="4331" y="318"/>
                      <a:pt x="3943" y="212"/>
                      <a:pt x="3521" y="195"/>
                    </a:cubicBezTo>
                    <a:lnTo>
                      <a:pt x="2782" y="195"/>
                    </a:lnTo>
                    <a:cubicBezTo>
                      <a:pt x="2782" y="125"/>
                      <a:pt x="2782" y="71"/>
                      <a:pt x="27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7"/>
              <p:cNvSpPr/>
              <p:nvPr/>
            </p:nvSpPr>
            <p:spPr>
              <a:xfrm>
                <a:off x="4768322" y="4940214"/>
                <a:ext cx="2141" cy="53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8" extrusionOk="0">
                    <a:moveTo>
                      <a:pt x="1" y="0"/>
                    </a:moveTo>
                    <a:cubicBezTo>
                      <a:pt x="36" y="0"/>
                      <a:pt x="54" y="17"/>
                      <a:pt x="71" y="17"/>
                    </a:cubicBezTo>
                    <a:cubicBezTo>
                      <a:pt x="54" y="0"/>
                      <a:pt x="19" y="0"/>
                      <a:pt x="1" y="0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7"/>
              <p:cNvSpPr/>
              <p:nvPr/>
            </p:nvSpPr>
            <p:spPr>
              <a:xfrm>
                <a:off x="4662602" y="4943841"/>
                <a:ext cx="124598" cy="81668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2747" extrusionOk="0">
                    <a:moveTo>
                      <a:pt x="3857" y="1"/>
                    </a:moveTo>
                    <a:lnTo>
                      <a:pt x="3857" y="1"/>
                    </a:lnTo>
                    <a:cubicBezTo>
                      <a:pt x="3962" y="71"/>
                      <a:pt x="4068" y="160"/>
                      <a:pt x="4190" y="266"/>
                    </a:cubicBezTo>
                    <a:cubicBezTo>
                      <a:pt x="4173" y="247"/>
                      <a:pt x="4155" y="212"/>
                      <a:pt x="4120" y="195"/>
                    </a:cubicBezTo>
                    <a:cubicBezTo>
                      <a:pt x="4103" y="177"/>
                      <a:pt x="4085" y="160"/>
                      <a:pt x="4049" y="142"/>
                    </a:cubicBezTo>
                    <a:cubicBezTo>
                      <a:pt x="4033" y="125"/>
                      <a:pt x="4014" y="107"/>
                      <a:pt x="3979" y="90"/>
                    </a:cubicBezTo>
                    <a:cubicBezTo>
                      <a:pt x="3944" y="54"/>
                      <a:pt x="3892" y="19"/>
                      <a:pt x="3857" y="1"/>
                    </a:cubicBezTo>
                    <a:close/>
                    <a:moveTo>
                      <a:pt x="2589" y="1656"/>
                    </a:moveTo>
                    <a:cubicBezTo>
                      <a:pt x="2606" y="1973"/>
                      <a:pt x="2606" y="2308"/>
                      <a:pt x="2589" y="2606"/>
                    </a:cubicBezTo>
                    <a:cubicBezTo>
                      <a:pt x="2624" y="2289"/>
                      <a:pt x="2606" y="1973"/>
                      <a:pt x="2589" y="1656"/>
                    </a:cubicBezTo>
                    <a:close/>
                    <a:moveTo>
                      <a:pt x="318" y="2554"/>
                    </a:moveTo>
                    <a:lnTo>
                      <a:pt x="318" y="2554"/>
                    </a:lnTo>
                    <a:cubicBezTo>
                      <a:pt x="247" y="2606"/>
                      <a:pt x="177" y="2641"/>
                      <a:pt x="125" y="2695"/>
                    </a:cubicBezTo>
                    <a:cubicBezTo>
                      <a:pt x="177" y="2660"/>
                      <a:pt x="247" y="2606"/>
                      <a:pt x="318" y="2554"/>
                    </a:cubicBezTo>
                    <a:close/>
                    <a:moveTo>
                      <a:pt x="125" y="2695"/>
                    </a:moveTo>
                    <a:lnTo>
                      <a:pt x="125" y="2695"/>
                    </a:lnTo>
                    <a:cubicBezTo>
                      <a:pt x="90" y="2712"/>
                      <a:pt x="36" y="2730"/>
                      <a:pt x="1" y="2747"/>
                    </a:cubicBezTo>
                    <a:lnTo>
                      <a:pt x="19" y="2747"/>
                    </a:lnTo>
                    <a:lnTo>
                      <a:pt x="125" y="2695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7"/>
              <p:cNvSpPr/>
              <p:nvPr/>
            </p:nvSpPr>
            <p:spPr>
              <a:xfrm>
                <a:off x="4644318" y="4919789"/>
                <a:ext cx="153882" cy="125104"/>
              </a:xfrm>
              <a:custGeom>
                <a:avLst/>
                <a:gdLst/>
                <a:ahLst/>
                <a:cxnLst/>
                <a:rect l="l" t="t" r="r" b="b"/>
                <a:pathLst>
                  <a:path w="5176" h="4208" extrusionOk="0">
                    <a:moveTo>
                      <a:pt x="3310" y="0"/>
                    </a:moveTo>
                    <a:cubicBezTo>
                      <a:pt x="3204" y="211"/>
                      <a:pt x="3115" y="406"/>
                      <a:pt x="3028" y="617"/>
                    </a:cubicBezTo>
                    <a:lnTo>
                      <a:pt x="3362" y="617"/>
                    </a:lnTo>
                    <a:cubicBezTo>
                      <a:pt x="3732" y="617"/>
                      <a:pt x="3979" y="634"/>
                      <a:pt x="4172" y="687"/>
                    </a:cubicBezTo>
                    <a:cubicBezTo>
                      <a:pt x="4190" y="687"/>
                      <a:pt x="4225" y="687"/>
                      <a:pt x="4242" y="704"/>
                    </a:cubicBezTo>
                    <a:cubicBezTo>
                      <a:pt x="4260" y="704"/>
                      <a:pt x="4260" y="704"/>
                      <a:pt x="4277" y="723"/>
                    </a:cubicBezTo>
                    <a:cubicBezTo>
                      <a:pt x="4348" y="740"/>
                      <a:pt x="4401" y="775"/>
                      <a:pt x="4472" y="810"/>
                    </a:cubicBezTo>
                    <a:cubicBezTo>
                      <a:pt x="4507" y="828"/>
                      <a:pt x="4559" y="863"/>
                      <a:pt x="4594" y="899"/>
                    </a:cubicBezTo>
                    <a:cubicBezTo>
                      <a:pt x="4629" y="916"/>
                      <a:pt x="4648" y="934"/>
                      <a:pt x="4664" y="951"/>
                    </a:cubicBezTo>
                    <a:cubicBezTo>
                      <a:pt x="4700" y="969"/>
                      <a:pt x="4718" y="986"/>
                      <a:pt x="4735" y="1004"/>
                    </a:cubicBezTo>
                    <a:cubicBezTo>
                      <a:pt x="4770" y="1021"/>
                      <a:pt x="4788" y="1056"/>
                      <a:pt x="4805" y="1075"/>
                    </a:cubicBezTo>
                    <a:cubicBezTo>
                      <a:pt x="4805" y="1215"/>
                      <a:pt x="4735" y="1338"/>
                      <a:pt x="4648" y="1408"/>
                    </a:cubicBezTo>
                    <a:cubicBezTo>
                      <a:pt x="4559" y="1497"/>
                      <a:pt x="4436" y="1568"/>
                      <a:pt x="4312" y="1620"/>
                    </a:cubicBezTo>
                    <a:cubicBezTo>
                      <a:pt x="4101" y="1725"/>
                      <a:pt x="3855" y="1760"/>
                      <a:pt x="3627" y="1849"/>
                    </a:cubicBezTo>
                    <a:cubicBezTo>
                      <a:pt x="3380" y="1920"/>
                      <a:pt x="3256" y="1955"/>
                      <a:pt x="3221" y="2077"/>
                    </a:cubicBezTo>
                    <a:cubicBezTo>
                      <a:pt x="3186" y="2148"/>
                      <a:pt x="3186" y="2272"/>
                      <a:pt x="3204" y="2465"/>
                    </a:cubicBezTo>
                    <a:cubicBezTo>
                      <a:pt x="3221" y="2781"/>
                      <a:pt x="3221" y="3117"/>
                      <a:pt x="3204" y="3415"/>
                    </a:cubicBezTo>
                    <a:cubicBezTo>
                      <a:pt x="3186" y="3504"/>
                      <a:pt x="3169" y="3574"/>
                      <a:pt x="3134" y="3626"/>
                    </a:cubicBezTo>
                    <a:cubicBezTo>
                      <a:pt x="3080" y="3767"/>
                      <a:pt x="2975" y="3856"/>
                      <a:pt x="2834" y="3856"/>
                    </a:cubicBezTo>
                    <a:cubicBezTo>
                      <a:pt x="2747" y="3856"/>
                      <a:pt x="2658" y="3821"/>
                      <a:pt x="2570" y="3767"/>
                    </a:cubicBezTo>
                    <a:lnTo>
                      <a:pt x="2552" y="3767"/>
                    </a:lnTo>
                    <a:cubicBezTo>
                      <a:pt x="2482" y="3732"/>
                      <a:pt x="2430" y="3680"/>
                      <a:pt x="2376" y="3626"/>
                    </a:cubicBezTo>
                    <a:cubicBezTo>
                      <a:pt x="2235" y="3504"/>
                      <a:pt x="2113" y="3328"/>
                      <a:pt x="2007" y="3187"/>
                    </a:cubicBezTo>
                    <a:cubicBezTo>
                      <a:pt x="1972" y="3152"/>
                      <a:pt x="1954" y="3117"/>
                      <a:pt x="1937" y="3098"/>
                    </a:cubicBezTo>
                    <a:cubicBezTo>
                      <a:pt x="1902" y="3028"/>
                      <a:pt x="1866" y="2957"/>
                      <a:pt x="1848" y="2870"/>
                    </a:cubicBezTo>
                    <a:cubicBezTo>
                      <a:pt x="1813" y="2800"/>
                      <a:pt x="1778" y="2729"/>
                      <a:pt x="1742" y="2641"/>
                    </a:cubicBezTo>
                    <a:cubicBezTo>
                      <a:pt x="1602" y="2764"/>
                      <a:pt x="1496" y="2852"/>
                      <a:pt x="1409" y="2922"/>
                    </a:cubicBezTo>
                    <a:cubicBezTo>
                      <a:pt x="1355" y="2976"/>
                      <a:pt x="1303" y="3011"/>
                      <a:pt x="1250" y="3063"/>
                    </a:cubicBezTo>
                    <a:cubicBezTo>
                      <a:pt x="1144" y="3169"/>
                      <a:pt x="1038" y="3274"/>
                      <a:pt x="933" y="3363"/>
                    </a:cubicBezTo>
                    <a:cubicBezTo>
                      <a:pt x="862" y="3415"/>
                      <a:pt x="792" y="3469"/>
                      <a:pt x="740" y="3504"/>
                    </a:cubicBezTo>
                    <a:lnTo>
                      <a:pt x="634" y="3556"/>
                    </a:lnTo>
                    <a:lnTo>
                      <a:pt x="616" y="3556"/>
                    </a:lnTo>
                    <a:cubicBezTo>
                      <a:pt x="545" y="3574"/>
                      <a:pt x="475" y="3591"/>
                      <a:pt x="405" y="3591"/>
                    </a:cubicBezTo>
                    <a:cubicBezTo>
                      <a:pt x="264" y="3715"/>
                      <a:pt x="141" y="3838"/>
                      <a:pt x="1" y="3961"/>
                    </a:cubicBezTo>
                    <a:lnTo>
                      <a:pt x="17" y="3961"/>
                    </a:lnTo>
                    <a:cubicBezTo>
                      <a:pt x="71" y="3997"/>
                      <a:pt x="123" y="4014"/>
                      <a:pt x="177" y="4032"/>
                    </a:cubicBezTo>
                    <a:cubicBezTo>
                      <a:pt x="229" y="4032"/>
                      <a:pt x="264" y="4049"/>
                      <a:pt x="299" y="4049"/>
                    </a:cubicBezTo>
                    <a:lnTo>
                      <a:pt x="317" y="4049"/>
                    </a:lnTo>
                    <a:cubicBezTo>
                      <a:pt x="510" y="4049"/>
                      <a:pt x="705" y="3943"/>
                      <a:pt x="881" y="3821"/>
                    </a:cubicBezTo>
                    <a:lnTo>
                      <a:pt x="898" y="3821"/>
                    </a:lnTo>
                    <a:cubicBezTo>
                      <a:pt x="898" y="3821"/>
                      <a:pt x="916" y="3821"/>
                      <a:pt x="916" y="3802"/>
                    </a:cubicBezTo>
                    <a:cubicBezTo>
                      <a:pt x="1144" y="3662"/>
                      <a:pt x="1355" y="3469"/>
                      <a:pt x="1602" y="3293"/>
                    </a:cubicBezTo>
                    <a:cubicBezTo>
                      <a:pt x="1742" y="3485"/>
                      <a:pt x="1866" y="3697"/>
                      <a:pt x="2042" y="3856"/>
                    </a:cubicBezTo>
                    <a:cubicBezTo>
                      <a:pt x="2042" y="3873"/>
                      <a:pt x="2042" y="3873"/>
                      <a:pt x="2059" y="3873"/>
                    </a:cubicBezTo>
                    <a:cubicBezTo>
                      <a:pt x="2130" y="3943"/>
                      <a:pt x="2200" y="3997"/>
                      <a:pt x="2271" y="4049"/>
                    </a:cubicBezTo>
                    <a:cubicBezTo>
                      <a:pt x="2430" y="4137"/>
                      <a:pt x="2606" y="4208"/>
                      <a:pt x="2782" y="4208"/>
                    </a:cubicBezTo>
                    <a:cubicBezTo>
                      <a:pt x="2887" y="4208"/>
                      <a:pt x="3010" y="4190"/>
                      <a:pt x="3115" y="4137"/>
                    </a:cubicBezTo>
                    <a:cubicBezTo>
                      <a:pt x="3503" y="3997"/>
                      <a:pt x="3556" y="3645"/>
                      <a:pt x="3556" y="3309"/>
                    </a:cubicBezTo>
                    <a:cubicBezTo>
                      <a:pt x="3573" y="3152"/>
                      <a:pt x="3573" y="3011"/>
                      <a:pt x="3573" y="2870"/>
                    </a:cubicBezTo>
                    <a:lnTo>
                      <a:pt x="3573" y="2272"/>
                    </a:lnTo>
                    <a:cubicBezTo>
                      <a:pt x="3908" y="2148"/>
                      <a:pt x="4190" y="2077"/>
                      <a:pt x="4453" y="1955"/>
                    </a:cubicBezTo>
                    <a:cubicBezTo>
                      <a:pt x="4805" y="1796"/>
                      <a:pt x="5176" y="1584"/>
                      <a:pt x="5176" y="1180"/>
                    </a:cubicBezTo>
                    <a:lnTo>
                      <a:pt x="5176" y="1110"/>
                    </a:lnTo>
                    <a:cubicBezTo>
                      <a:pt x="5140" y="652"/>
                      <a:pt x="4718" y="511"/>
                      <a:pt x="4331" y="406"/>
                    </a:cubicBezTo>
                    <a:cubicBezTo>
                      <a:pt x="4014" y="317"/>
                      <a:pt x="3679" y="300"/>
                      <a:pt x="3327" y="230"/>
                    </a:cubicBezTo>
                    <a:cubicBezTo>
                      <a:pt x="3327" y="159"/>
                      <a:pt x="3310" y="89"/>
                      <a:pt x="3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7"/>
              <p:cNvSpPr/>
              <p:nvPr/>
            </p:nvSpPr>
            <p:spPr>
              <a:xfrm>
                <a:off x="4656329" y="4938103"/>
                <a:ext cx="130871" cy="9632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3240" extrusionOk="0">
                    <a:moveTo>
                      <a:pt x="2624" y="1"/>
                    </a:moveTo>
                    <a:cubicBezTo>
                      <a:pt x="2430" y="440"/>
                      <a:pt x="2219" y="898"/>
                      <a:pt x="1850" y="1268"/>
                    </a:cubicBezTo>
                    <a:cubicBezTo>
                      <a:pt x="1268" y="1867"/>
                      <a:pt x="634" y="2412"/>
                      <a:pt x="1" y="2975"/>
                    </a:cubicBezTo>
                    <a:cubicBezTo>
                      <a:pt x="71" y="2975"/>
                      <a:pt x="141" y="2958"/>
                      <a:pt x="212" y="2940"/>
                    </a:cubicBezTo>
                    <a:cubicBezTo>
                      <a:pt x="247" y="2923"/>
                      <a:pt x="301" y="2905"/>
                      <a:pt x="336" y="2888"/>
                    </a:cubicBezTo>
                    <a:cubicBezTo>
                      <a:pt x="388" y="2834"/>
                      <a:pt x="458" y="2799"/>
                      <a:pt x="529" y="2747"/>
                    </a:cubicBezTo>
                    <a:cubicBezTo>
                      <a:pt x="634" y="2658"/>
                      <a:pt x="740" y="2553"/>
                      <a:pt x="846" y="2447"/>
                    </a:cubicBezTo>
                    <a:cubicBezTo>
                      <a:pt x="899" y="2395"/>
                      <a:pt x="951" y="2360"/>
                      <a:pt x="1005" y="2306"/>
                    </a:cubicBezTo>
                    <a:cubicBezTo>
                      <a:pt x="1092" y="2236"/>
                      <a:pt x="1198" y="2148"/>
                      <a:pt x="1338" y="2025"/>
                    </a:cubicBezTo>
                    <a:cubicBezTo>
                      <a:pt x="1374" y="2113"/>
                      <a:pt x="1409" y="2184"/>
                      <a:pt x="1444" y="2254"/>
                    </a:cubicBezTo>
                    <a:cubicBezTo>
                      <a:pt x="1462" y="2341"/>
                      <a:pt x="1498" y="2412"/>
                      <a:pt x="1533" y="2482"/>
                    </a:cubicBezTo>
                    <a:cubicBezTo>
                      <a:pt x="1550" y="2501"/>
                      <a:pt x="1568" y="2536"/>
                      <a:pt x="1603" y="2571"/>
                    </a:cubicBezTo>
                    <a:cubicBezTo>
                      <a:pt x="1709" y="2712"/>
                      <a:pt x="1831" y="2888"/>
                      <a:pt x="1972" y="3010"/>
                    </a:cubicBezTo>
                    <a:cubicBezTo>
                      <a:pt x="2026" y="3064"/>
                      <a:pt x="2078" y="3116"/>
                      <a:pt x="2148" y="3151"/>
                    </a:cubicBezTo>
                    <a:lnTo>
                      <a:pt x="2166" y="3151"/>
                    </a:lnTo>
                    <a:cubicBezTo>
                      <a:pt x="2254" y="3205"/>
                      <a:pt x="2343" y="3240"/>
                      <a:pt x="2430" y="3240"/>
                    </a:cubicBezTo>
                    <a:cubicBezTo>
                      <a:pt x="2571" y="3240"/>
                      <a:pt x="2676" y="3151"/>
                      <a:pt x="2730" y="3010"/>
                    </a:cubicBezTo>
                    <a:cubicBezTo>
                      <a:pt x="2765" y="2958"/>
                      <a:pt x="2782" y="2888"/>
                      <a:pt x="2800" y="2799"/>
                    </a:cubicBezTo>
                    <a:cubicBezTo>
                      <a:pt x="2835" y="2482"/>
                      <a:pt x="2817" y="2165"/>
                      <a:pt x="2800" y="1849"/>
                    </a:cubicBezTo>
                    <a:cubicBezTo>
                      <a:pt x="2782" y="1656"/>
                      <a:pt x="2782" y="1532"/>
                      <a:pt x="2817" y="1461"/>
                    </a:cubicBezTo>
                    <a:cubicBezTo>
                      <a:pt x="2852" y="1339"/>
                      <a:pt x="2976" y="1304"/>
                      <a:pt x="3223" y="1233"/>
                    </a:cubicBezTo>
                    <a:cubicBezTo>
                      <a:pt x="3451" y="1144"/>
                      <a:pt x="3697" y="1109"/>
                      <a:pt x="3908" y="1004"/>
                    </a:cubicBezTo>
                    <a:cubicBezTo>
                      <a:pt x="4032" y="952"/>
                      <a:pt x="4155" y="881"/>
                      <a:pt x="4244" y="792"/>
                    </a:cubicBezTo>
                    <a:cubicBezTo>
                      <a:pt x="4331" y="722"/>
                      <a:pt x="4401" y="599"/>
                      <a:pt x="4401" y="459"/>
                    </a:cubicBezTo>
                    <a:cubicBezTo>
                      <a:pt x="4279" y="353"/>
                      <a:pt x="4173" y="264"/>
                      <a:pt x="4068" y="194"/>
                    </a:cubicBezTo>
                    <a:cubicBezTo>
                      <a:pt x="3997" y="159"/>
                      <a:pt x="3944" y="124"/>
                      <a:pt x="3873" y="107"/>
                    </a:cubicBezTo>
                    <a:cubicBezTo>
                      <a:pt x="3856" y="88"/>
                      <a:pt x="3856" y="88"/>
                      <a:pt x="3838" y="88"/>
                    </a:cubicBezTo>
                    <a:cubicBezTo>
                      <a:pt x="3821" y="88"/>
                      <a:pt x="3803" y="71"/>
                      <a:pt x="3768" y="71"/>
                    </a:cubicBezTo>
                    <a:cubicBezTo>
                      <a:pt x="3575" y="18"/>
                      <a:pt x="3328" y="1"/>
                      <a:pt x="29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7"/>
              <p:cNvSpPr/>
              <p:nvPr/>
            </p:nvSpPr>
            <p:spPr>
              <a:xfrm>
                <a:off x="4878234" y="5034904"/>
                <a:ext cx="63860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77" extrusionOk="0">
                    <a:moveTo>
                      <a:pt x="0" y="142"/>
                    </a:moveTo>
                    <a:cubicBezTo>
                      <a:pt x="18" y="160"/>
                      <a:pt x="54" y="160"/>
                      <a:pt x="89" y="160"/>
                    </a:cubicBezTo>
                    <a:lnTo>
                      <a:pt x="89" y="160"/>
                    </a:lnTo>
                    <a:cubicBezTo>
                      <a:pt x="54" y="160"/>
                      <a:pt x="18" y="160"/>
                      <a:pt x="0" y="142"/>
                    </a:cubicBezTo>
                    <a:close/>
                    <a:moveTo>
                      <a:pt x="1936" y="19"/>
                    </a:moveTo>
                    <a:lnTo>
                      <a:pt x="2148" y="177"/>
                    </a:lnTo>
                    <a:lnTo>
                      <a:pt x="2148" y="177"/>
                    </a:lnTo>
                    <a:lnTo>
                      <a:pt x="1936" y="19"/>
                    </a:lnTo>
                    <a:close/>
                    <a:moveTo>
                      <a:pt x="1936" y="1"/>
                    </a:moveTo>
                    <a:lnTo>
                      <a:pt x="1936" y="1"/>
                    </a:lnTo>
                    <a:lnTo>
                      <a:pt x="1936" y="1"/>
                    </a:lnTo>
                    <a:close/>
                    <a:moveTo>
                      <a:pt x="1936" y="1"/>
                    </a:moveTo>
                    <a:lnTo>
                      <a:pt x="1936" y="1"/>
                    </a:ln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7"/>
              <p:cNvSpPr/>
              <p:nvPr/>
            </p:nvSpPr>
            <p:spPr>
              <a:xfrm>
                <a:off x="4938437" y="4996730"/>
                <a:ext cx="32465" cy="36657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233" extrusionOk="0">
                    <a:moveTo>
                      <a:pt x="1056" y="0"/>
                    </a:moveTo>
                    <a:lnTo>
                      <a:pt x="1056" y="0"/>
                    </a:lnTo>
                    <a:cubicBezTo>
                      <a:pt x="1073" y="299"/>
                      <a:pt x="1073" y="599"/>
                      <a:pt x="1038" y="897"/>
                    </a:cubicBezTo>
                    <a:cubicBezTo>
                      <a:pt x="1092" y="599"/>
                      <a:pt x="1092" y="299"/>
                      <a:pt x="1056" y="0"/>
                    </a:cubicBezTo>
                    <a:close/>
                    <a:moveTo>
                      <a:pt x="0" y="863"/>
                    </a:moveTo>
                    <a:cubicBezTo>
                      <a:pt x="123" y="1038"/>
                      <a:pt x="282" y="1179"/>
                      <a:pt x="510" y="1233"/>
                    </a:cubicBezTo>
                    <a:cubicBezTo>
                      <a:pt x="282" y="1162"/>
                      <a:pt x="123" y="1038"/>
                      <a:pt x="0" y="863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7"/>
              <p:cNvSpPr/>
              <p:nvPr/>
            </p:nvSpPr>
            <p:spPr>
              <a:xfrm>
                <a:off x="4878234" y="4927103"/>
                <a:ext cx="151266" cy="117790"/>
              </a:xfrm>
              <a:custGeom>
                <a:avLst/>
                <a:gdLst/>
                <a:ahLst/>
                <a:cxnLst/>
                <a:rect l="l" t="t" r="r" b="b"/>
                <a:pathLst>
                  <a:path w="5088" h="3962" extrusionOk="0">
                    <a:moveTo>
                      <a:pt x="3239" y="1"/>
                    </a:moveTo>
                    <a:lnTo>
                      <a:pt x="3081" y="371"/>
                    </a:lnTo>
                    <a:lnTo>
                      <a:pt x="3450" y="371"/>
                    </a:lnTo>
                    <a:cubicBezTo>
                      <a:pt x="3821" y="371"/>
                      <a:pt x="4173" y="423"/>
                      <a:pt x="4471" y="634"/>
                    </a:cubicBezTo>
                    <a:lnTo>
                      <a:pt x="4490" y="634"/>
                    </a:lnTo>
                    <a:cubicBezTo>
                      <a:pt x="4577" y="688"/>
                      <a:pt x="4647" y="758"/>
                      <a:pt x="4718" y="829"/>
                    </a:cubicBezTo>
                    <a:cubicBezTo>
                      <a:pt x="4630" y="1092"/>
                      <a:pt x="4471" y="1216"/>
                      <a:pt x="4295" y="1322"/>
                    </a:cubicBezTo>
                    <a:cubicBezTo>
                      <a:pt x="4243" y="1357"/>
                      <a:pt x="4190" y="1374"/>
                      <a:pt x="4137" y="1409"/>
                    </a:cubicBezTo>
                    <a:cubicBezTo>
                      <a:pt x="4119" y="1409"/>
                      <a:pt x="4102" y="1427"/>
                      <a:pt x="4084" y="1427"/>
                    </a:cubicBezTo>
                    <a:cubicBezTo>
                      <a:pt x="3961" y="1479"/>
                      <a:pt x="3821" y="1514"/>
                      <a:pt x="3680" y="1550"/>
                    </a:cubicBezTo>
                    <a:lnTo>
                      <a:pt x="3661" y="1550"/>
                    </a:lnTo>
                    <a:cubicBezTo>
                      <a:pt x="3645" y="1550"/>
                      <a:pt x="3626" y="1568"/>
                      <a:pt x="3609" y="1568"/>
                    </a:cubicBezTo>
                    <a:cubicBezTo>
                      <a:pt x="3046" y="1726"/>
                      <a:pt x="3046" y="1744"/>
                      <a:pt x="3081" y="2342"/>
                    </a:cubicBezTo>
                    <a:cubicBezTo>
                      <a:pt x="3117" y="2641"/>
                      <a:pt x="3117" y="2941"/>
                      <a:pt x="3063" y="3239"/>
                    </a:cubicBezTo>
                    <a:cubicBezTo>
                      <a:pt x="3028" y="3486"/>
                      <a:pt x="2905" y="3592"/>
                      <a:pt x="2711" y="3592"/>
                    </a:cubicBezTo>
                    <a:cubicBezTo>
                      <a:pt x="2659" y="3592"/>
                      <a:pt x="2605" y="3575"/>
                      <a:pt x="2535" y="3575"/>
                    </a:cubicBezTo>
                    <a:cubicBezTo>
                      <a:pt x="2307" y="3521"/>
                      <a:pt x="2148" y="3380"/>
                      <a:pt x="2025" y="3204"/>
                    </a:cubicBezTo>
                    <a:cubicBezTo>
                      <a:pt x="1972" y="3134"/>
                      <a:pt x="1936" y="3063"/>
                      <a:pt x="1901" y="2976"/>
                    </a:cubicBezTo>
                    <a:cubicBezTo>
                      <a:pt x="1849" y="2906"/>
                      <a:pt x="1814" y="2835"/>
                      <a:pt x="1779" y="2765"/>
                    </a:cubicBezTo>
                    <a:cubicBezTo>
                      <a:pt x="1779" y="2747"/>
                      <a:pt x="1760" y="2730"/>
                      <a:pt x="1760" y="2711"/>
                    </a:cubicBezTo>
                    <a:cubicBezTo>
                      <a:pt x="1708" y="2606"/>
                      <a:pt x="1673" y="2500"/>
                      <a:pt x="1603" y="2378"/>
                    </a:cubicBezTo>
                    <a:cubicBezTo>
                      <a:pt x="1444" y="2535"/>
                      <a:pt x="1356" y="2641"/>
                      <a:pt x="1251" y="2730"/>
                    </a:cubicBezTo>
                    <a:cubicBezTo>
                      <a:pt x="1197" y="2765"/>
                      <a:pt x="1162" y="2800"/>
                      <a:pt x="1110" y="2835"/>
                    </a:cubicBezTo>
                    <a:cubicBezTo>
                      <a:pt x="986" y="2941"/>
                      <a:pt x="863" y="3028"/>
                      <a:pt x="739" y="3117"/>
                    </a:cubicBezTo>
                    <a:cubicBezTo>
                      <a:pt x="687" y="3169"/>
                      <a:pt x="617" y="3223"/>
                      <a:pt x="547" y="3275"/>
                    </a:cubicBezTo>
                    <a:cubicBezTo>
                      <a:pt x="352" y="3434"/>
                      <a:pt x="176" y="3610"/>
                      <a:pt x="0" y="3768"/>
                    </a:cubicBezTo>
                    <a:cubicBezTo>
                      <a:pt x="18" y="3786"/>
                      <a:pt x="54" y="3786"/>
                      <a:pt x="89" y="3786"/>
                    </a:cubicBezTo>
                    <a:lnTo>
                      <a:pt x="141" y="3786"/>
                    </a:lnTo>
                    <a:cubicBezTo>
                      <a:pt x="194" y="3786"/>
                      <a:pt x="247" y="3786"/>
                      <a:pt x="300" y="3768"/>
                    </a:cubicBezTo>
                    <a:cubicBezTo>
                      <a:pt x="476" y="3732"/>
                      <a:pt x="652" y="3645"/>
                      <a:pt x="810" y="3556"/>
                    </a:cubicBezTo>
                    <a:cubicBezTo>
                      <a:pt x="1039" y="3416"/>
                      <a:pt x="1251" y="3223"/>
                      <a:pt x="1479" y="3047"/>
                    </a:cubicBezTo>
                    <a:cubicBezTo>
                      <a:pt x="1638" y="3239"/>
                      <a:pt x="1760" y="3451"/>
                      <a:pt x="1936" y="3627"/>
                    </a:cubicBezTo>
                    <a:lnTo>
                      <a:pt x="1936" y="3645"/>
                    </a:lnTo>
                    <a:lnTo>
                      <a:pt x="2148" y="3803"/>
                    </a:lnTo>
                    <a:cubicBezTo>
                      <a:pt x="2307" y="3891"/>
                      <a:pt x="2483" y="3944"/>
                      <a:pt x="2659" y="3962"/>
                    </a:cubicBezTo>
                    <a:cubicBezTo>
                      <a:pt x="2746" y="3962"/>
                      <a:pt x="2852" y="3944"/>
                      <a:pt x="2940" y="3908"/>
                    </a:cubicBezTo>
                    <a:lnTo>
                      <a:pt x="2957" y="3908"/>
                    </a:lnTo>
                    <a:cubicBezTo>
                      <a:pt x="3380" y="3768"/>
                      <a:pt x="3433" y="3416"/>
                      <a:pt x="3450" y="3047"/>
                    </a:cubicBezTo>
                    <a:lnTo>
                      <a:pt x="3450" y="2624"/>
                    </a:lnTo>
                    <a:lnTo>
                      <a:pt x="3450" y="2007"/>
                    </a:lnTo>
                    <a:cubicBezTo>
                      <a:pt x="3661" y="1955"/>
                      <a:pt x="3873" y="1920"/>
                      <a:pt x="4032" y="1831"/>
                    </a:cubicBezTo>
                    <a:cubicBezTo>
                      <a:pt x="4330" y="1674"/>
                      <a:pt x="4647" y="1514"/>
                      <a:pt x="4877" y="1303"/>
                    </a:cubicBezTo>
                    <a:cubicBezTo>
                      <a:pt x="5018" y="1162"/>
                      <a:pt x="5088" y="1022"/>
                      <a:pt x="5088" y="881"/>
                    </a:cubicBezTo>
                    <a:cubicBezTo>
                      <a:pt x="5088" y="723"/>
                      <a:pt x="4999" y="564"/>
                      <a:pt x="4806" y="458"/>
                    </a:cubicBezTo>
                    <a:cubicBezTo>
                      <a:pt x="4490" y="265"/>
                      <a:pt x="4119" y="177"/>
                      <a:pt x="3767" y="71"/>
                    </a:cubicBezTo>
                    <a:cubicBezTo>
                      <a:pt x="3591" y="19"/>
                      <a:pt x="3415" y="19"/>
                      <a:pt x="3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7"/>
              <p:cNvSpPr/>
              <p:nvPr/>
            </p:nvSpPr>
            <p:spPr>
              <a:xfrm>
                <a:off x="4894466" y="4938103"/>
                <a:ext cx="124034" cy="9579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3222" extrusionOk="0">
                    <a:moveTo>
                      <a:pt x="2535" y="1"/>
                    </a:moveTo>
                    <a:cubicBezTo>
                      <a:pt x="2341" y="440"/>
                      <a:pt x="2130" y="898"/>
                      <a:pt x="1761" y="1268"/>
                    </a:cubicBezTo>
                    <a:cubicBezTo>
                      <a:pt x="1198" y="1832"/>
                      <a:pt x="599" y="2360"/>
                      <a:pt x="17" y="2888"/>
                    </a:cubicBezTo>
                    <a:cubicBezTo>
                      <a:pt x="1" y="2888"/>
                      <a:pt x="1" y="2905"/>
                      <a:pt x="1" y="2905"/>
                    </a:cubicBezTo>
                    <a:cubicBezTo>
                      <a:pt x="71" y="2853"/>
                      <a:pt x="141" y="2799"/>
                      <a:pt x="193" y="2747"/>
                    </a:cubicBezTo>
                    <a:cubicBezTo>
                      <a:pt x="317" y="2658"/>
                      <a:pt x="440" y="2571"/>
                      <a:pt x="564" y="2465"/>
                    </a:cubicBezTo>
                    <a:cubicBezTo>
                      <a:pt x="616" y="2430"/>
                      <a:pt x="651" y="2395"/>
                      <a:pt x="705" y="2360"/>
                    </a:cubicBezTo>
                    <a:cubicBezTo>
                      <a:pt x="810" y="2271"/>
                      <a:pt x="898" y="2165"/>
                      <a:pt x="1057" y="2008"/>
                    </a:cubicBezTo>
                    <a:cubicBezTo>
                      <a:pt x="1127" y="2130"/>
                      <a:pt x="1162" y="2236"/>
                      <a:pt x="1214" y="2341"/>
                    </a:cubicBezTo>
                    <a:cubicBezTo>
                      <a:pt x="1214" y="2360"/>
                      <a:pt x="1233" y="2377"/>
                      <a:pt x="1233" y="2395"/>
                    </a:cubicBezTo>
                    <a:cubicBezTo>
                      <a:pt x="1268" y="2465"/>
                      <a:pt x="1303" y="2536"/>
                      <a:pt x="1355" y="2606"/>
                    </a:cubicBezTo>
                    <a:cubicBezTo>
                      <a:pt x="1390" y="2693"/>
                      <a:pt x="1426" y="2764"/>
                      <a:pt x="1479" y="2834"/>
                    </a:cubicBezTo>
                    <a:cubicBezTo>
                      <a:pt x="1602" y="3010"/>
                      <a:pt x="1761" y="3134"/>
                      <a:pt x="1989" y="3205"/>
                    </a:cubicBezTo>
                    <a:cubicBezTo>
                      <a:pt x="2059" y="3205"/>
                      <a:pt x="2113" y="3222"/>
                      <a:pt x="2165" y="3222"/>
                    </a:cubicBezTo>
                    <a:cubicBezTo>
                      <a:pt x="2359" y="3222"/>
                      <a:pt x="2482" y="3116"/>
                      <a:pt x="2517" y="2869"/>
                    </a:cubicBezTo>
                    <a:cubicBezTo>
                      <a:pt x="2552" y="2571"/>
                      <a:pt x="2552" y="2271"/>
                      <a:pt x="2535" y="1972"/>
                    </a:cubicBezTo>
                    <a:cubicBezTo>
                      <a:pt x="2500" y="1374"/>
                      <a:pt x="2500" y="1356"/>
                      <a:pt x="3063" y="1198"/>
                    </a:cubicBezTo>
                    <a:cubicBezTo>
                      <a:pt x="3080" y="1198"/>
                      <a:pt x="3099" y="1180"/>
                      <a:pt x="3115" y="1180"/>
                    </a:cubicBezTo>
                    <a:lnTo>
                      <a:pt x="3134" y="1180"/>
                    </a:lnTo>
                    <a:cubicBezTo>
                      <a:pt x="3275" y="1144"/>
                      <a:pt x="3415" y="1109"/>
                      <a:pt x="3538" y="1057"/>
                    </a:cubicBezTo>
                    <a:cubicBezTo>
                      <a:pt x="3556" y="1057"/>
                      <a:pt x="3573" y="1039"/>
                      <a:pt x="3591" y="1039"/>
                    </a:cubicBezTo>
                    <a:cubicBezTo>
                      <a:pt x="3644" y="1004"/>
                      <a:pt x="3697" y="987"/>
                      <a:pt x="3749" y="952"/>
                    </a:cubicBezTo>
                    <a:cubicBezTo>
                      <a:pt x="3925" y="846"/>
                      <a:pt x="4084" y="722"/>
                      <a:pt x="4172" y="459"/>
                    </a:cubicBezTo>
                    <a:cubicBezTo>
                      <a:pt x="4101" y="388"/>
                      <a:pt x="4031" y="318"/>
                      <a:pt x="3944" y="264"/>
                    </a:cubicBezTo>
                    <a:lnTo>
                      <a:pt x="3925" y="264"/>
                    </a:lnTo>
                    <a:cubicBezTo>
                      <a:pt x="3627" y="53"/>
                      <a:pt x="3275" y="1"/>
                      <a:pt x="29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7"/>
              <p:cNvSpPr/>
              <p:nvPr/>
            </p:nvSpPr>
            <p:spPr>
              <a:xfrm>
                <a:off x="5217869" y="4938103"/>
                <a:ext cx="7373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7" extrusionOk="0">
                    <a:moveTo>
                      <a:pt x="1" y="1"/>
                    </a:moveTo>
                    <a:cubicBezTo>
                      <a:pt x="75" y="15"/>
                      <a:pt x="138" y="18"/>
                      <a:pt x="209" y="29"/>
                    </a:cubicBezTo>
                    <a:lnTo>
                      <a:pt x="209" y="29"/>
                    </a:lnTo>
                    <a:cubicBezTo>
                      <a:pt x="194" y="24"/>
                      <a:pt x="179" y="18"/>
                      <a:pt x="159" y="18"/>
                    </a:cubicBezTo>
                    <a:cubicBezTo>
                      <a:pt x="107" y="18"/>
                      <a:pt x="53" y="1"/>
                      <a:pt x="1" y="1"/>
                    </a:cubicBezTo>
                    <a:close/>
                    <a:moveTo>
                      <a:pt x="209" y="29"/>
                    </a:moveTo>
                    <a:cubicBezTo>
                      <a:pt x="221" y="33"/>
                      <a:pt x="233" y="36"/>
                      <a:pt x="247" y="36"/>
                    </a:cubicBezTo>
                    <a:cubicBezTo>
                      <a:pt x="234" y="34"/>
                      <a:pt x="222" y="31"/>
                      <a:pt x="209" y="29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7"/>
              <p:cNvSpPr/>
              <p:nvPr/>
            </p:nvSpPr>
            <p:spPr>
              <a:xfrm>
                <a:off x="5157309" y="4999585"/>
                <a:ext cx="10376" cy="2125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715" extrusionOk="0">
                    <a:moveTo>
                      <a:pt x="0" y="0"/>
                    </a:moveTo>
                    <a:cubicBezTo>
                      <a:pt x="103" y="226"/>
                      <a:pt x="173" y="400"/>
                      <a:pt x="259" y="573"/>
                    </a:cubicBezTo>
                    <a:cubicBezTo>
                      <a:pt x="295" y="625"/>
                      <a:pt x="330" y="679"/>
                      <a:pt x="348" y="714"/>
                    </a:cubicBezTo>
                    <a:cubicBezTo>
                      <a:pt x="330" y="661"/>
                      <a:pt x="295" y="625"/>
                      <a:pt x="259" y="555"/>
                    </a:cubicBezTo>
                    <a:cubicBezTo>
                      <a:pt x="173" y="399"/>
                      <a:pt x="103" y="226"/>
                      <a:pt x="0" y="0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7"/>
              <p:cNvSpPr/>
              <p:nvPr/>
            </p:nvSpPr>
            <p:spPr>
              <a:xfrm>
                <a:off x="5112684" y="4927638"/>
                <a:ext cx="146539" cy="117255"/>
              </a:xfrm>
              <a:custGeom>
                <a:avLst/>
                <a:gdLst/>
                <a:ahLst/>
                <a:cxnLst/>
                <a:rect l="l" t="t" r="r" b="b"/>
                <a:pathLst>
                  <a:path w="4929" h="3944" extrusionOk="0">
                    <a:moveTo>
                      <a:pt x="3257" y="1"/>
                    </a:moveTo>
                    <a:cubicBezTo>
                      <a:pt x="3204" y="107"/>
                      <a:pt x="3169" y="229"/>
                      <a:pt x="3116" y="353"/>
                    </a:cubicBezTo>
                    <a:lnTo>
                      <a:pt x="3539" y="353"/>
                    </a:lnTo>
                    <a:cubicBezTo>
                      <a:pt x="3591" y="353"/>
                      <a:pt x="3645" y="370"/>
                      <a:pt x="3697" y="370"/>
                    </a:cubicBezTo>
                    <a:cubicBezTo>
                      <a:pt x="3732" y="370"/>
                      <a:pt x="3750" y="388"/>
                      <a:pt x="3785" y="388"/>
                    </a:cubicBezTo>
                    <a:cubicBezTo>
                      <a:pt x="3908" y="405"/>
                      <a:pt x="4032" y="440"/>
                      <a:pt x="4154" y="494"/>
                    </a:cubicBezTo>
                    <a:lnTo>
                      <a:pt x="4154" y="511"/>
                    </a:lnTo>
                    <a:lnTo>
                      <a:pt x="4173" y="511"/>
                    </a:lnTo>
                    <a:cubicBezTo>
                      <a:pt x="4190" y="511"/>
                      <a:pt x="4225" y="529"/>
                      <a:pt x="4260" y="546"/>
                    </a:cubicBezTo>
                    <a:cubicBezTo>
                      <a:pt x="4260" y="564"/>
                      <a:pt x="4278" y="564"/>
                      <a:pt x="4278" y="564"/>
                    </a:cubicBezTo>
                    <a:lnTo>
                      <a:pt x="4295" y="581"/>
                    </a:lnTo>
                    <a:cubicBezTo>
                      <a:pt x="4330" y="599"/>
                      <a:pt x="4384" y="635"/>
                      <a:pt x="4436" y="687"/>
                    </a:cubicBezTo>
                    <a:lnTo>
                      <a:pt x="4454" y="705"/>
                    </a:lnTo>
                    <a:lnTo>
                      <a:pt x="4560" y="811"/>
                    </a:lnTo>
                    <a:lnTo>
                      <a:pt x="4577" y="828"/>
                    </a:lnTo>
                    <a:cubicBezTo>
                      <a:pt x="4489" y="1109"/>
                      <a:pt x="4295" y="1233"/>
                      <a:pt x="4084" y="1339"/>
                    </a:cubicBezTo>
                    <a:cubicBezTo>
                      <a:pt x="4067" y="1356"/>
                      <a:pt x="4049" y="1356"/>
                      <a:pt x="4032" y="1374"/>
                    </a:cubicBezTo>
                    <a:cubicBezTo>
                      <a:pt x="4013" y="1374"/>
                      <a:pt x="4013" y="1374"/>
                      <a:pt x="3997" y="1391"/>
                    </a:cubicBezTo>
                    <a:cubicBezTo>
                      <a:pt x="3856" y="1444"/>
                      <a:pt x="3697" y="1480"/>
                      <a:pt x="3539" y="1532"/>
                    </a:cubicBezTo>
                    <a:cubicBezTo>
                      <a:pt x="3521" y="1532"/>
                      <a:pt x="3504" y="1532"/>
                      <a:pt x="3485" y="1550"/>
                    </a:cubicBezTo>
                    <a:cubicBezTo>
                      <a:pt x="3469" y="1550"/>
                      <a:pt x="3433" y="1550"/>
                      <a:pt x="3398" y="1567"/>
                    </a:cubicBezTo>
                    <a:cubicBezTo>
                      <a:pt x="2905" y="1708"/>
                      <a:pt x="2922" y="1743"/>
                      <a:pt x="2957" y="2306"/>
                    </a:cubicBezTo>
                    <a:cubicBezTo>
                      <a:pt x="2976" y="2606"/>
                      <a:pt x="2976" y="2905"/>
                      <a:pt x="2940" y="3205"/>
                    </a:cubicBezTo>
                    <a:cubicBezTo>
                      <a:pt x="2905" y="3451"/>
                      <a:pt x="2781" y="3574"/>
                      <a:pt x="2570" y="3574"/>
                    </a:cubicBezTo>
                    <a:lnTo>
                      <a:pt x="2518" y="3574"/>
                    </a:lnTo>
                    <a:cubicBezTo>
                      <a:pt x="2464" y="3557"/>
                      <a:pt x="2412" y="3557"/>
                      <a:pt x="2359" y="3538"/>
                    </a:cubicBezTo>
                    <a:cubicBezTo>
                      <a:pt x="2324" y="3521"/>
                      <a:pt x="2288" y="3521"/>
                      <a:pt x="2253" y="3503"/>
                    </a:cubicBezTo>
                    <a:cubicBezTo>
                      <a:pt x="2077" y="3416"/>
                      <a:pt x="1955" y="3292"/>
                      <a:pt x="1849" y="3134"/>
                    </a:cubicBezTo>
                    <a:cubicBezTo>
                      <a:pt x="1831" y="3099"/>
                      <a:pt x="1796" y="3045"/>
                      <a:pt x="1760" y="2993"/>
                    </a:cubicBezTo>
                    <a:cubicBezTo>
                      <a:pt x="1673" y="2817"/>
                      <a:pt x="1603" y="2641"/>
                      <a:pt x="1497" y="2412"/>
                    </a:cubicBezTo>
                    <a:cubicBezTo>
                      <a:pt x="1004" y="2869"/>
                      <a:pt x="493" y="3310"/>
                      <a:pt x="0" y="3768"/>
                    </a:cubicBezTo>
                    <a:cubicBezTo>
                      <a:pt x="71" y="3768"/>
                      <a:pt x="159" y="3768"/>
                      <a:pt x="230" y="3750"/>
                    </a:cubicBezTo>
                    <a:cubicBezTo>
                      <a:pt x="441" y="3679"/>
                      <a:pt x="634" y="3557"/>
                      <a:pt x="828" y="3433"/>
                    </a:cubicBezTo>
                    <a:cubicBezTo>
                      <a:pt x="1004" y="3310"/>
                      <a:pt x="1180" y="3169"/>
                      <a:pt x="1338" y="3029"/>
                    </a:cubicBezTo>
                    <a:cubicBezTo>
                      <a:pt x="1532" y="3257"/>
                      <a:pt x="1655" y="3486"/>
                      <a:pt x="1849" y="3662"/>
                    </a:cubicBezTo>
                    <a:lnTo>
                      <a:pt x="1866" y="3662"/>
                    </a:lnTo>
                    <a:lnTo>
                      <a:pt x="1866" y="3679"/>
                    </a:lnTo>
                    <a:lnTo>
                      <a:pt x="1884" y="3679"/>
                    </a:lnTo>
                    <a:cubicBezTo>
                      <a:pt x="1936" y="3714"/>
                      <a:pt x="1972" y="3750"/>
                      <a:pt x="2025" y="3785"/>
                    </a:cubicBezTo>
                    <a:cubicBezTo>
                      <a:pt x="2183" y="3873"/>
                      <a:pt x="2342" y="3944"/>
                      <a:pt x="2518" y="3944"/>
                    </a:cubicBezTo>
                    <a:lnTo>
                      <a:pt x="2535" y="3944"/>
                    </a:lnTo>
                    <a:cubicBezTo>
                      <a:pt x="2624" y="3944"/>
                      <a:pt x="2729" y="3926"/>
                      <a:pt x="2835" y="3890"/>
                    </a:cubicBezTo>
                    <a:lnTo>
                      <a:pt x="2835" y="3873"/>
                    </a:lnTo>
                    <a:lnTo>
                      <a:pt x="2852" y="3873"/>
                    </a:lnTo>
                    <a:cubicBezTo>
                      <a:pt x="3222" y="3733"/>
                      <a:pt x="3292" y="3416"/>
                      <a:pt x="3309" y="3064"/>
                    </a:cubicBezTo>
                    <a:lnTo>
                      <a:pt x="3309" y="2623"/>
                    </a:lnTo>
                    <a:lnTo>
                      <a:pt x="3309" y="2008"/>
                    </a:lnTo>
                    <a:cubicBezTo>
                      <a:pt x="3661" y="1884"/>
                      <a:pt x="3978" y="1796"/>
                      <a:pt x="4295" y="1637"/>
                    </a:cubicBezTo>
                    <a:cubicBezTo>
                      <a:pt x="4595" y="1496"/>
                      <a:pt x="4929" y="1285"/>
                      <a:pt x="4929" y="916"/>
                    </a:cubicBezTo>
                    <a:lnTo>
                      <a:pt x="4929" y="863"/>
                    </a:lnTo>
                    <a:cubicBezTo>
                      <a:pt x="4912" y="440"/>
                      <a:pt x="4506" y="264"/>
                      <a:pt x="4154" y="159"/>
                    </a:cubicBezTo>
                    <a:cubicBezTo>
                      <a:pt x="3873" y="88"/>
                      <a:pt x="3574" y="53"/>
                      <a:pt x="3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7"/>
              <p:cNvSpPr/>
              <p:nvPr/>
            </p:nvSpPr>
            <p:spPr>
              <a:xfrm>
                <a:off x="5157190" y="4938103"/>
                <a:ext cx="91568" cy="9579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222" extrusionOk="0">
                    <a:moveTo>
                      <a:pt x="1619" y="1"/>
                    </a:moveTo>
                    <a:cubicBezTo>
                      <a:pt x="1408" y="440"/>
                      <a:pt x="1197" y="898"/>
                      <a:pt x="845" y="1268"/>
                    </a:cubicBezTo>
                    <a:lnTo>
                      <a:pt x="0" y="2060"/>
                    </a:lnTo>
                    <a:cubicBezTo>
                      <a:pt x="106" y="2289"/>
                      <a:pt x="176" y="2465"/>
                      <a:pt x="263" y="2623"/>
                    </a:cubicBezTo>
                    <a:cubicBezTo>
                      <a:pt x="299" y="2693"/>
                      <a:pt x="334" y="2729"/>
                      <a:pt x="352" y="2782"/>
                    </a:cubicBezTo>
                    <a:cubicBezTo>
                      <a:pt x="458" y="2940"/>
                      <a:pt x="580" y="3064"/>
                      <a:pt x="756" y="3151"/>
                    </a:cubicBezTo>
                    <a:cubicBezTo>
                      <a:pt x="791" y="3169"/>
                      <a:pt x="827" y="3169"/>
                      <a:pt x="862" y="3186"/>
                    </a:cubicBezTo>
                    <a:cubicBezTo>
                      <a:pt x="915" y="3205"/>
                      <a:pt x="967" y="3205"/>
                      <a:pt x="1021" y="3222"/>
                    </a:cubicBezTo>
                    <a:lnTo>
                      <a:pt x="1073" y="3222"/>
                    </a:lnTo>
                    <a:cubicBezTo>
                      <a:pt x="1284" y="3222"/>
                      <a:pt x="1408" y="3099"/>
                      <a:pt x="1443" y="2853"/>
                    </a:cubicBezTo>
                    <a:cubicBezTo>
                      <a:pt x="1479" y="2553"/>
                      <a:pt x="1479" y="2254"/>
                      <a:pt x="1460" y="1954"/>
                    </a:cubicBezTo>
                    <a:cubicBezTo>
                      <a:pt x="1425" y="1391"/>
                      <a:pt x="1408" y="1356"/>
                      <a:pt x="1901" y="1215"/>
                    </a:cubicBezTo>
                    <a:cubicBezTo>
                      <a:pt x="1936" y="1198"/>
                      <a:pt x="1972" y="1198"/>
                      <a:pt x="1988" y="1198"/>
                    </a:cubicBezTo>
                    <a:cubicBezTo>
                      <a:pt x="2007" y="1180"/>
                      <a:pt x="2024" y="1180"/>
                      <a:pt x="2042" y="1180"/>
                    </a:cubicBezTo>
                    <a:cubicBezTo>
                      <a:pt x="2200" y="1128"/>
                      <a:pt x="2359" y="1092"/>
                      <a:pt x="2500" y="1039"/>
                    </a:cubicBezTo>
                    <a:cubicBezTo>
                      <a:pt x="2516" y="1022"/>
                      <a:pt x="2516" y="1022"/>
                      <a:pt x="2535" y="1022"/>
                    </a:cubicBezTo>
                    <a:cubicBezTo>
                      <a:pt x="2552" y="1004"/>
                      <a:pt x="2570" y="1004"/>
                      <a:pt x="2587" y="987"/>
                    </a:cubicBezTo>
                    <a:cubicBezTo>
                      <a:pt x="2798" y="881"/>
                      <a:pt x="2992" y="757"/>
                      <a:pt x="3080" y="476"/>
                    </a:cubicBezTo>
                    <a:lnTo>
                      <a:pt x="3063" y="459"/>
                    </a:lnTo>
                    <a:lnTo>
                      <a:pt x="2957" y="353"/>
                    </a:lnTo>
                    <a:lnTo>
                      <a:pt x="2939" y="335"/>
                    </a:lnTo>
                    <a:cubicBezTo>
                      <a:pt x="2887" y="283"/>
                      <a:pt x="2833" y="247"/>
                      <a:pt x="2798" y="229"/>
                    </a:cubicBezTo>
                    <a:lnTo>
                      <a:pt x="2781" y="212"/>
                    </a:lnTo>
                    <a:cubicBezTo>
                      <a:pt x="2781" y="212"/>
                      <a:pt x="2763" y="212"/>
                      <a:pt x="2763" y="194"/>
                    </a:cubicBezTo>
                    <a:cubicBezTo>
                      <a:pt x="2728" y="177"/>
                      <a:pt x="2693" y="159"/>
                      <a:pt x="2676" y="159"/>
                    </a:cubicBezTo>
                    <a:lnTo>
                      <a:pt x="2657" y="159"/>
                    </a:lnTo>
                    <a:lnTo>
                      <a:pt x="2657" y="142"/>
                    </a:lnTo>
                    <a:cubicBezTo>
                      <a:pt x="2535" y="88"/>
                      <a:pt x="2411" y="53"/>
                      <a:pt x="2288" y="36"/>
                    </a:cubicBezTo>
                    <a:cubicBezTo>
                      <a:pt x="2200" y="18"/>
                      <a:pt x="2129" y="18"/>
                      <a:pt x="20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7"/>
              <p:cNvSpPr/>
              <p:nvPr/>
            </p:nvSpPr>
            <p:spPr>
              <a:xfrm>
                <a:off x="4193730" y="4905132"/>
                <a:ext cx="70698" cy="48163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1620" extrusionOk="0">
                    <a:moveTo>
                      <a:pt x="2025" y="0"/>
                    </a:moveTo>
                    <a:cubicBezTo>
                      <a:pt x="1901" y="0"/>
                      <a:pt x="1779" y="36"/>
                      <a:pt x="1673" y="106"/>
                    </a:cubicBezTo>
                    <a:cubicBezTo>
                      <a:pt x="1427" y="300"/>
                      <a:pt x="1479" y="652"/>
                      <a:pt x="1321" y="899"/>
                    </a:cubicBezTo>
                    <a:cubicBezTo>
                      <a:pt x="1021" y="1392"/>
                      <a:pt x="265" y="899"/>
                      <a:pt x="35" y="1514"/>
                    </a:cubicBezTo>
                    <a:cubicBezTo>
                      <a:pt x="0" y="1585"/>
                      <a:pt x="54" y="1620"/>
                      <a:pt x="106" y="1620"/>
                    </a:cubicBezTo>
                    <a:cubicBezTo>
                      <a:pt x="124" y="1620"/>
                      <a:pt x="159" y="1603"/>
                      <a:pt x="176" y="1585"/>
                    </a:cubicBezTo>
                    <a:cubicBezTo>
                      <a:pt x="246" y="1479"/>
                      <a:pt x="335" y="1444"/>
                      <a:pt x="441" y="1444"/>
                    </a:cubicBezTo>
                    <a:cubicBezTo>
                      <a:pt x="634" y="1444"/>
                      <a:pt x="863" y="1549"/>
                      <a:pt x="1021" y="1568"/>
                    </a:cubicBezTo>
                    <a:lnTo>
                      <a:pt x="1110" y="1568"/>
                    </a:lnTo>
                    <a:cubicBezTo>
                      <a:pt x="1286" y="1568"/>
                      <a:pt x="1443" y="1514"/>
                      <a:pt x="1584" y="1392"/>
                    </a:cubicBezTo>
                    <a:cubicBezTo>
                      <a:pt x="1919" y="1110"/>
                      <a:pt x="1884" y="371"/>
                      <a:pt x="2271" y="212"/>
                    </a:cubicBezTo>
                    <a:cubicBezTo>
                      <a:pt x="2359" y="176"/>
                      <a:pt x="2377" y="54"/>
                      <a:pt x="2271" y="36"/>
                    </a:cubicBezTo>
                    <a:cubicBezTo>
                      <a:pt x="2201" y="19"/>
                      <a:pt x="2112" y="0"/>
                      <a:pt x="20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7"/>
              <p:cNvSpPr/>
              <p:nvPr/>
            </p:nvSpPr>
            <p:spPr>
              <a:xfrm>
                <a:off x="4425565" y="4922405"/>
                <a:ext cx="46587" cy="31454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058" extrusionOk="0">
                    <a:moveTo>
                      <a:pt x="1355" y="1"/>
                    </a:moveTo>
                    <a:cubicBezTo>
                      <a:pt x="1338" y="1"/>
                      <a:pt x="1320" y="1"/>
                      <a:pt x="1303" y="18"/>
                    </a:cubicBezTo>
                    <a:cubicBezTo>
                      <a:pt x="1198" y="123"/>
                      <a:pt x="1179" y="264"/>
                      <a:pt x="1109" y="388"/>
                    </a:cubicBezTo>
                    <a:cubicBezTo>
                      <a:pt x="1074" y="494"/>
                      <a:pt x="1003" y="599"/>
                      <a:pt x="898" y="652"/>
                    </a:cubicBezTo>
                    <a:cubicBezTo>
                      <a:pt x="862" y="652"/>
                      <a:pt x="846" y="670"/>
                      <a:pt x="810" y="670"/>
                    </a:cubicBezTo>
                    <a:cubicBezTo>
                      <a:pt x="740" y="670"/>
                      <a:pt x="670" y="635"/>
                      <a:pt x="599" y="616"/>
                    </a:cubicBezTo>
                    <a:cubicBezTo>
                      <a:pt x="564" y="599"/>
                      <a:pt x="529" y="599"/>
                      <a:pt x="494" y="599"/>
                    </a:cubicBezTo>
                    <a:cubicBezTo>
                      <a:pt x="282" y="599"/>
                      <a:pt x="141" y="757"/>
                      <a:pt x="36" y="933"/>
                    </a:cubicBezTo>
                    <a:cubicBezTo>
                      <a:pt x="1" y="987"/>
                      <a:pt x="53" y="1057"/>
                      <a:pt x="106" y="1057"/>
                    </a:cubicBezTo>
                    <a:cubicBezTo>
                      <a:pt x="123" y="1057"/>
                      <a:pt x="141" y="1039"/>
                      <a:pt x="158" y="1022"/>
                    </a:cubicBezTo>
                    <a:cubicBezTo>
                      <a:pt x="247" y="916"/>
                      <a:pt x="317" y="828"/>
                      <a:pt x="440" y="828"/>
                    </a:cubicBezTo>
                    <a:cubicBezTo>
                      <a:pt x="475" y="828"/>
                      <a:pt x="529" y="846"/>
                      <a:pt x="581" y="863"/>
                    </a:cubicBezTo>
                    <a:cubicBezTo>
                      <a:pt x="651" y="881"/>
                      <a:pt x="705" y="916"/>
                      <a:pt x="775" y="933"/>
                    </a:cubicBezTo>
                    <a:lnTo>
                      <a:pt x="846" y="933"/>
                    </a:lnTo>
                    <a:cubicBezTo>
                      <a:pt x="951" y="933"/>
                      <a:pt x="1074" y="898"/>
                      <a:pt x="1162" y="828"/>
                    </a:cubicBezTo>
                    <a:cubicBezTo>
                      <a:pt x="1391" y="670"/>
                      <a:pt x="1567" y="299"/>
                      <a:pt x="1426" y="36"/>
                    </a:cubicBezTo>
                    <a:cubicBezTo>
                      <a:pt x="1426" y="1"/>
                      <a:pt x="1391" y="1"/>
                      <a:pt x="13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7"/>
              <p:cNvSpPr/>
              <p:nvPr/>
            </p:nvSpPr>
            <p:spPr>
              <a:xfrm>
                <a:off x="4679905" y="4893627"/>
                <a:ext cx="40314" cy="46082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50" extrusionOk="0">
                    <a:moveTo>
                      <a:pt x="1233" y="0"/>
                    </a:moveTo>
                    <a:cubicBezTo>
                      <a:pt x="1233" y="0"/>
                      <a:pt x="1214" y="0"/>
                      <a:pt x="1197" y="18"/>
                    </a:cubicBezTo>
                    <a:cubicBezTo>
                      <a:pt x="740" y="265"/>
                      <a:pt x="0" y="828"/>
                      <a:pt x="229" y="1462"/>
                    </a:cubicBezTo>
                    <a:cubicBezTo>
                      <a:pt x="264" y="1514"/>
                      <a:pt x="317" y="1549"/>
                      <a:pt x="369" y="1549"/>
                    </a:cubicBezTo>
                    <a:cubicBezTo>
                      <a:pt x="388" y="1549"/>
                      <a:pt x="423" y="1532"/>
                      <a:pt x="440" y="1514"/>
                    </a:cubicBezTo>
                    <a:cubicBezTo>
                      <a:pt x="616" y="1321"/>
                      <a:pt x="669" y="1056"/>
                      <a:pt x="792" y="828"/>
                    </a:cubicBezTo>
                    <a:cubicBezTo>
                      <a:pt x="916" y="582"/>
                      <a:pt x="1074" y="317"/>
                      <a:pt x="1303" y="141"/>
                    </a:cubicBezTo>
                    <a:cubicBezTo>
                      <a:pt x="1355" y="89"/>
                      <a:pt x="1303" y="0"/>
                      <a:pt x="12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7"/>
              <p:cNvSpPr/>
              <p:nvPr/>
            </p:nvSpPr>
            <p:spPr>
              <a:xfrm>
                <a:off x="4912750" y="4895708"/>
                <a:ext cx="30949" cy="45576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533" extrusionOk="0">
                    <a:moveTo>
                      <a:pt x="935" y="0"/>
                    </a:moveTo>
                    <a:cubicBezTo>
                      <a:pt x="916" y="0"/>
                      <a:pt x="899" y="0"/>
                      <a:pt x="881" y="19"/>
                    </a:cubicBezTo>
                    <a:cubicBezTo>
                      <a:pt x="583" y="160"/>
                      <a:pt x="353" y="371"/>
                      <a:pt x="195" y="688"/>
                    </a:cubicBezTo>
                    <a:cubicBezTo>
                      <a:pt x="90" y="934"/>
                      <a:pt x="1" y="1286"/>
                      <a:pt x="177" y="1514"/>
                    </a:cubicBezTo>
                    <a:cubicBezTo>
                      <a:pt x="195" y="1533"/>
                      <a:pt x="230" y="1533"/>
                      <a:pt x="247" y="1533"/>
                    </a:cubicBezTo>
                    <a:cubicBezTo>
                      <a:pt x="283" y="1533"/>
                      <a:pt x="318" y="1533"/>
                      <a:pt x="336" y="1514"/>
                    </a:cubicBezTo>
                    <a:cubicBezTo>
                      <a:pt x="477" y="1357"/>
                      <a:pt x="512" y="1092"/>
                      <a:pt x="583" y="881"/>
                    </a:cubicBezTo>
                    <a:cubicBezTo>
                      <a:pt x="653" y="634"/>
                      <a:pt x="811" y="353"/>
                      <a:pt x="987" y="141"/>
                    </a:cubicBezTo>
                    <a:cubicBezTo>
                      <a:pt x="1040" y="89"/>
                      <a:pt x="987" y="0"/>
                      <a:pt x="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7"/>
              <p:cNvSpPr/>
              <p:nvPr/>
            </p:nvSpPr>
            <p:spPr>
              <a:xfrm>
                <a:off x="5129958" y="4895708"/>
                <a:ext cx="46587" cy="49768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674" extrusionOk="0">
                    <a:moveTo>
                      <a:pt x="1374" y="0"/>
                    </a:moveTo>
                    <a:cubicBezTo>
                      <a:pt x="951" y="247"/>
                      <a:pt x="1" y="1233"/>
                      <a:pt x="722" y="1638"/>
                    </a:cubicBezTo>
                    <a:cubicBezTo>
                      <a:pt x="740" y="1655"/>
                      <a:pt x="792" y="1673"/>
                      <a:pt x="827" y="1673"/>
                    </a:cubicBezTo>
                    <a:cubicBezTo>
                      <a:pt x="863" y="1673"/>
                      <a:pt x="898" y="1655"/>
                      <a:pt x="916" y="1638"/>
                    </a:cubicBezTo>
                    <a:cubicBezTo>
                      <a:pt x="986" y="1603"/>
                      <a:pt x="1003" y="1568"/>
                      <a:pt x="1022" y="1479"/>
                    </a:cubicBezTo>
                    <a:cubicBezTo>
                      <a:pt x="1022" y="1338"/>
                      <a:pt x="968" y="1233"/>
                      <a:pt x="1022" y="1075"/>
                    </a:cubicBezTo>
                    <a:cubicBezTo>
                      <a:pt x="1127" y="723"/>
                      <a:pt x="1320" y="441"/>
                      <a:pt x="1515" y="160"/>
                    </a:cubicBezTo>
                    <a:cubicBezTo>
                      <a:pt x="1567" y="71"/>
                      <a:pt x="1496" y="0"/>
                      <a:pt x="14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2" name="Google Shape;1092;p7"/>
            <p:cNvGrpSpPr/>
            <p:nvPr/>
          </p:nvGrpSpPr>
          <p:grpSpPr>
            <a:xfrm>
              <a:off x="341019" y="119375"/>
              <a:ext cx="8495139" cy="4693683"/>
              <a:chOff x="341019" y="119375"/>
              <a:chExt cx="8495139" cy="4693683"/>
            </a:xfrm>
          </p:grpSpPr>
          <p:grpSp>
            <p:nvGrpSpPr>
              <p:cNvPr id="1093" name="Google Shape;1093;p7"/>
              <p:cNvGrpSpPr/>
              <p:nvPr/>
            </p:nvGrpSpPr>
            <p:grpSpPr>
              <a:xfrm>
                <a:off x="341019" y="428627"/>
                <a:ext cx="8495139" cy="4384432"/>
                <a:chOff x="341019" y="428627"/>
                <a:chExt cx="8495139" cy="4384432"/>
              </a:xfrm>
            </p:grpSpPr>
            <p:sp>
              <p:nvSpPr>
                <p:cNvPr id="1094" name="Google Shape;1094;p7"/>
                <p:cNvSpPr/>
                <p:nvPr/>
              </p:nvSpPr>
              <p:spPr>
                <a:xfrm>
                  <a:off x="623098" y="537498"/>
                  <a:ext cx="83214" cy="6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9" h="2307" extrusionOk="0">
                      <a:moveTo>
                        <a:pt x="1479" y="0"/>
                      </a:moveTo>
                      <a:cubicBezTo>
                        <a:pt x="686" y="0"/>
                        <a:pt x="0" y="511"/>
                        <a:pt x="0" y="1056"/>
                      </a:cubicBezTo>
                      <a:lnTo>
                        <a:pt x="0" y="1092"/>
                      </a:lnTo>
                      <a:cubicBezTo>
                        <a:pt x="36" y="1708"/>
                        <a:pt x="792" y="2307"/>
                        <a:pt x="1585" y="2307"/>
                      </a:cubicBezTo>
                      <a:cubicBezTo>
                        <a:pt x="2341" y="2307"/>
                        <a:pt x="2799" y="1866"/>
                        <a:pt x="2799" y="1127"/>
                      </a:cubicBezTo>
                      <a:lnTo>
                        <a:pt x="2799" y="1075"/>
                      </a:lnTo>
                      <a:cubicBezTo>
                        <a:pt x="2782" y="458"/>
                        <a:pt x="2235" y="18"/>
                        <a:pt x="1479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7"/>
                <p:cNvSpPr/>
                <p:nvPr/>
              </p:nvSpPr>
              <p:spPr>
                <a:xfrm>
                  <a:off x="8505918" y="4586456"/>
                  <a:ext cx="68587" cy="57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" h="1937" extrusionOk="0">
                      <a:moveTo>
                        <a:pt x="1004" y="0"/>
                      </a:moveTo>
                      <a:cubicBezTo>
                        <a:pt x="441" y="17"/>
                        <a:pt x="0" y="404"/>
                        <a:pt x="0" y="827"/>
                      </a:cubicBezTo>
                      <a:lnTo>
                        <a:pt x="0" y="862"/>
                      </a:lnTo>
                      <a:cubicBezTo>
                        <a:pt x="18" y="1373"/>
                        <a:pt x="687" y="1936"/>
                        <a:pt x="1267" y="1936"/>
                      </a:cubicBezTo>
                      <a:lnTo>
                        <a:pt x="1321" y="1936"/>
                      </a:lnTo>
                      <a:cubicBezTo>
                        <a:pt x="1866" y="1901"/>
                        <a:pt x="2307" y="1479"/>
                        <a:pt x="2307" y="986"/>
                      </a:cubicBezTo>
                      <a:lnTo>
                        <a:pt x="2307" y="915"/>
                      </a:lnTo>
                      <a:cubicBezTo>
                        <a:pt x="2271" y="439"/>
                        <a:pt x="1673" y="0"/>
                        <a:pt x="1056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7"/>
                <p:cNvSpPr/>
                <p:nvPr/>
              </p:nvSpPr>
              <p:spPr>
                <a:xfrm>
                  <a:off x="446710" y="486214"/>
                  <a:ext cx="8215172" cy="4326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26" h="145538" extrusionOk="0">
                      <a:moveTo>
                        <a:pt x="4701" y="34308"/>
                      </a:moveTo>
                      <a:cubicBezTo>
                        <a:pt x="4701" y="35435"/>
                        <a:pt x="4683" y="36561"/>
                        <a:pt x="4683" y="37705"/>
                      </a:cubicBezTo>
                      <a:cubicBezTo>
                        <a:pt x="4596" y="49428"/>
                        <a:pt x="4666" y="61151"/>
                        <a:pt x="4666" y="72874"/>
                      </a:cubicBezTo>
                      <a:lnTo>
                        <a:pt x="4666" y="108978"/>
                      </a:lnTo>
                      <a:lnTo>
                        <a:pt x="4666" y="117532"/>
                      </a:lnTo>
                      <a:lnTo>
                        <a:pt x="4701" y="117532"/>
                      </a:lnTo>
                      <a:lnTo>
                        <a:pt x="4701" y="34308"/>
                      </a:lnTo>
                      <a:close/>
                      <a:moveTo>
                        <a:pt x="1568" y="0"/>
                      </a:moveTo>
                      <a:cubicBezTo>
                        <a:pt x="1057" y="18"/>
                        <a:pt x="547" y="71"/>
                        <a:pt x="1" y="124"/>
                      </a:cubicBezTo>
                      <a:lnTo>
                        <a:pt x="1" y="145309"/>
                      </a:lnTo>
                      <a:cubicBezTo>
                        <a:pt x="318" y="145361"/>
                        <a:pt x="599" y="145450"/>
                        <a:pt x="899" y="145450"/>
                      </a:cubicBezTo>
                      <a:cubicBezTo>
                        <a:pt x="4718" y="145485"/>
                        <a:pt x="8556" y="145520"/>
                        <a:pt x="12393" y="145520"/>
                      </a:cubicBezTo>
                      <a:cubicBezTo>
                        <a:pt x="81977" y="145520"/>
                        <a:pt x="151559" y="145537"/>
                        <a:pt x="221124" y="145537"/>
                      </a:cubicBezTo>
                      <a:lnTo>
                        <a:pt x="224468" y="145537"/>
                      </a:lnTo>
                      <a:cubicBezTo>
                        <a:pt x="240787" y="145537"/>
                        <a:pt x="257104" y="145520"/>
                        <a:pt x="273422" y="145502"/>
                      </a:cubicBezTo>
                      <a:cubicBezTo>
                        <a:pt x="276326" y="145502"/>
                        <a:pt x="276027" y="145467"/>
                        <a:pt x="276009" y="143601"/>
                      </a:cubicBezTo>
                      <a:lnTo>
                        <a:pt x="275006" y="143601"/>
                      </a:lnTo>
                      <a:cubicBezTo>
                        <a:pt x="258671" y="143619"/>
                        <a:pt x="242336" y="143636"/>
                        <a:pt x="226001" y="143636"/>
                      </a:cubicBezTo>
                      <a:lnTo>
                        <a:pt x="222691" y="143636"/>
                      </a:lnTo>
                      <a:cubicBezTo>
                        <a:pt x="153126" y="143636"/>
                        <a:pt x="83542" y="143636"/>
                        <a:pt x="13960" y="143619"/>
                      </a:cubicBezTo>
                      <a:cubicBezTo>
                        <a:pt x="10123" y="143619"/>
                        <a:pt x="6286" y="143584"/>
                        <a:pt x="2465" y="143549"/>
                      </a:cubicBezTo>
                      <a:cubicBezTo>
                        <a:pt x="2183" y="143549"/>
                        <a:pt x="1885" y="143460"/>
                        <a:pt x="1568" y="143408"/>
                      </a:cubicBezTo>
                      <a:lnTo>
                        <a:pt x="156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097;p7"/>
                <p:cNvSpPr/>
                <p:nvPr/>
              </p:nvSpPr>
              <p:spPr>
                <a:xfrm>
                  <a:off x="8750328" y="831082"/>
                  <a:ext cx="38738" cy="159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3776" extrusionOk="0">
                      <a:moveTo>
                        <a:pt x="686" y="1"/>
                      </a:moveTo>
                      <a:cubicBezTo>
                        <a:pt x="0" y="529"/>
                        <a:pt x="211" y="1144"/>
                        <a:pt x="211" y="1672"/>
                      </a:cubicBezTo>
                      <a:cubicBezTo>
                        <a:pt x="193" y="18606"/>
                        <a:pt x="193" y="35540"/>
                        <a:pt x="176" y="52473"/>
                      </a:cubicBezTo>
                      <a:cubicBezTo>
                        <a:pt x="176" y="52755"/>
                        <a:pt x="158" y="53036"/>
                        <a:pt x="228" y="53301"/>
                      </a:cubicBezTo>
                      <a:cubicBezTo>
                        <a:pt x="263" y="53459"/>
                        <a:pt x="458" y="53618"/>
                        <a:pt x="580" y="53776"/>
                      </a:cubicBezTo>
                      <a:cubicBezTo>
                        <a:pt x="721" y="53759"/>
                        <a:pt x="880" y="53759"/>
                        <a:pt x="1021" y="53759"/>
                      </a:cubicBezTo>
                      <a:cubicBezTo>
                        <a:pt x="1108" y="53336"/>
                        <a:pt x="1249" y="52896"/>
                        <a:pt x="1249" y="52473"/>
                      </a:cubicBezTo>
                      <a:cubicBezTo>
                        <a:pt x="1268" y="37107"/>
                        <a:pt x="1268" y="21739"/>
                        <a:pt x="1268" y="6355"/>
                      </a:cubicBezTo>
                      <a:cubicBezTo>
                        <a:pt x="1268" y="4648"/>
                        <a:pt x="1232" y="2923"/>
                        <a:pt x="1197" y="1198"/>
                      </a:cubicBezTo>
                      <a:cubicBezTo>
                        <a:pt x="1197" y="792"/>
                        <a:pt x="1303" y="353"/>
                        <a:pt x="68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8" name="Google Shape;1098;p7"/>
                <p:cNvSpPr/>
                <p:nvPr/>
              </p:nvSpPr>
              <p:spPr>
                <a:xfrm>
                  <a:off x="341019" y="721705"/>
                  <a:ext cx="36657" cy="1079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36315" extrusionOk="0">
                      <a:moveTo>
                        <a:pt x="370" y="0"/>
                      </a:moveTo>
                      <a:cubicBezTo>
                        <a:pt x="265" y="265"/>
                        <a:pt x="89" y="528"/>
                        <a:pt x="54" y="810"/>
                      </a:cubicBezTo>
                      <a:cubicBezTo>
                        <a:pt x="0" y="1356"/>
                        <a:pt x="0" y="1901"/>
                        <a:pt x="0" y="2465"/>
                      </a:cubicBezTo>
                      <a:lnTo>
                        <a:pt x="106" y="35100"/>
                      </a:lnTo>
                      <a:cubicBezTo>
                        <a:pt x="106" y="35329"/>
                        <a:pt x="70" y="35576"/>
                        <a:pt x="141" y="35804"/>
                      </a:cubicBezTo>
                      <a:cubicBezTo>
                        <a:pt x="176" y="35980"/>
                        <a:pt x="352" y="36120"/>
                        <a:pt x="476" y="36315"/>
                      </a:cubicBezTo>
                      <a:cubicBezTo>
                        <a:pt x="1232" y="35944"/>
                        <a:pt x="951" y="35416"/>
                        <a:pt x="951" y="34994"/>
                      </a:cubicBezTo>
                      <a:cubicBezTo>
                        <a:pt x="986" y="24151"/>
                        <a:pt x="1004" y="13308"/>
                        <a:pt x="1004" y="2465"/>
                      </a:cubicBezTo>
                      <a:cubicBezTo>
                        <a:pt x="1004" y="1884"/>
                        <a:pt x="1021" y="1286"/>
                        <a:pt x="986" y="704"/>
                      </a:cubicBezTo>
                      <a:cubicBezTo>
                        <a:pt x="969" y="458"/>
                        <a:pt x="793" y="230"/>
                        <a:pt x="68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099;p7"/>
                <p:cNvSpPr/>
                <p:nvPr/>
              </p:nvSpPr>
              <p:spPr>
                <a:xfrm>
                  <a:off x="8744026" y="4461888"/>
                  <a:ext cx="43465" cy="344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1584" extrusionOk="0">
                      <a:moveTo>
                        <a:pt x="546" y="1"/>
                      </a:moveTo>
                      <a:cubicBezTo>
                        <a:pt x="459" y="299"/>
                        <a:pt x="318" y="564"/>
                        <a:pt x="299" y="827"/>
                      </a:cubicBezTo>
                      <a:cubicBezTo>
                        <a:pt x="1" y="5739"/>
                        <a:pt x="212" y="10914"/>
                        <a:pt x="722" y="11583"/>
                      </a:cubicBezTo>
                      <a:cubicBezTo>
                        <a:pt x="1285" y="10896"/>
                        <a:pt x="1461" y="7218"/>
                        <a:pt x="1198" y="951"/>
                      </a:cubicBezTo>
                      <a:cubicBezTo>
                        <a:pt x="1180" y="634"/>
                        <a:pt x="1339" y="229"/>
                        <a:pt x="5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7"/>
                <p:cNvSpPr/>
                <p:nvPr/>
              </p:nvSpPr>
              <p:spPr>
                <a:xfrm>
                  <a:off x="348868" y="485708"/>
                  <a:ext cx="31930" cy="16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" h="5580" extrusionOk="0">
                      <a:moveTo>
                        <a:pt x="423" y="0"/>
                      </a:moveTo>
                      <a:cubicBezTo>
                        <a:pt x="212" y="334"/>
                        <a:pt x="36" y="493"/>
                        <a:pt x="36" y="651"/>
                      </a:cubicBezTo>
                      <a:cubicBezTo>
                        <a:pt x="18" y="2129"/>
                        <a:pt x="1" y="3626"/>
                        <a:pt x="36" y="5105"/>
                      </a:cubicBezTo>
                      <a:cubicBezTo>
                        <a:pt x="36" y="5263"/>
                        <a:pt x="212" y="5422"/>
                        <a:pt x="318" y="5580"/>
                      </a:cubicBezTo>
                      <a:cubicBezTo>
                        <a:pt x="475" y="5580"/>
                        <a:pt x="634" y="5563"/>
                        <a:pt x="792" y="5563"/>
                      </a:cubicBezTo>
                      <a:cubicBezTo>
                        <a:pt x="1074" y="3960"/>
                        <a:pt x="898" y="2324"/>
                        <a:pt x="881" y="721"/>
                      </a:cubicBezTo>
                      <a:cubicBezTo>
                        <a:pt x="881" y="528"/>
                        <a:pt x="651" y="352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7"/>
                <p:cNvSpPr/>
                <p:nvPr/>
              </p:nvSpPr>
              <p:spPr>
                <a:xfrm>
                  <a:off x="8741409" y="516063"/>
                  <a:ext cx="45576" cy="160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3" h="5404" extrusionOk="0">
                      <a:moveTo>
                        <a:pt x="951" y="0"/>
                      </a:moveTo>
                      <a:cubicBezTo>
                        <a:pt x="828" y="17"/>
                        <a:pt x="687" y="35"/>
                        <a:pt x="563" y="52"/>
                      </a:cubicBezTo>
                      <a:cubicBezTo>
                        <a:pt x="0" y="915"/>
                        <a:pt x="317" y="1848"/>
                        <a:pt x="282" y="2746"/>
                      </a:cubicBezTo>
                      <a:cubicBezTo>
                        <a:pt x="211" y="4894"/>
                        <a:pt x="247" y="4894"/>
                        <a:pt x="880" y="5403"/>
                      </a:cubicBezTo>
                      <a:cubicBezTo>
                        <a:pt x="1356" y="4664"/>
                        <a:pt x="1532" y="2676"/>
                        <a:pt x="1286" y="704"/>
                      </a:cubicBezTo>
                      <a:cubicBezTo>
                        <a:pt x="1251" y="458"/>
                        <a:pt x="1075" y="247"/>
                        <a:pt x="95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7"/>
                <p:cNvSpPr/>
                <p:nvPr/>
              </p:nvSpPr>
              <p:spPr>
                <a:xfrm>
                  <a:off x="524156" y="456900"/>
                  <a:ext cx="8138766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756" h="143672" extrusionOk="0">
                      <a:moveTo>
                        <a:pt x="5553" y="139219"/>
                      </a:moveTo>
                      <a:cubicBezTo>
                        <a:pt x="5920" y="139219"/>
                        <a:pt x="6243" y="139359"/>
                        <a:pt x="6356" y="139658"/>
                      </a:cubicBezTo>
                      <a:cubicBezTo>
                        <a:pt x="6479" y="139975"/>
                        <a:pt x="6408" y="140433"/>
                        <a:pt x="6197" y="140714"/>
                      </a:cubicBezTo>
                      <a:cubicBezTo>
                        <a:pt x="6076" y="140888"/>
                        <a:pt x="5882" y="140959"/>
                        <a:pt x="5666" y="140959"/>
                      </a:cubicBezTo>
                      <a:cubicBezTo>
                        <a:pt x="5443" y="140959"/>
                        <a:pt x="5197" y="140884"/>
                        <a:pt x="4983" y="140768"/>
                      </a:cubicBezTo>
                      <a:cubicBezTo>
                        <a:pt x="4596" y="140574"/>
                        <a:pt x="4244" y="140327"/>
                        <a:pt x="3627" y="139958"/>
                      </a:cubicBezTo>
                      <a:cubicBezTo>
                        <a:pt x="4279" y="139658"/>
                        <a:pt x="4666" y="139430"/>
                        <a:pt x="5089" y="139289"/>
                      </a:cubicBezTo>
                      <a:cubicBezTo>
                        <a:pt x="5243" y="139243"/>
                        <a:pt x="5402" y="139219"/>
                        <a:pt x="5553" y="139219"/>
                      </a:cubicBezTo>
                      <a:close/>
                      <a:moveTo>
                        <a:pt x="177" y="119434"/>
                      </a:moveTo>
                      <a:lnTo>
                        <a:pt x="177" y="143672"/>
                      </a:lnTo>
                      <a:lnTo>
                        <a:pt x="16864" y="143672"/>
                      </a:lnTo>
                      <a:cubicBezTo>
                        <a:pt x="16988" y="143390"/>
                        <a:pt x="16918" y="143038"/>
                        <a:pt x="16495" y="142915"/>
                      </a:cubicBezTo>
                      <a:cubicBezTo>
                        <a:pt x="14576" y="142247"/>
                        <a:pt x="13414" y="141120"/>
                        <a:pt x="11865" y="140099"/>
                      </a:cubicBezTo>
                      <a:cubicBezTo>
                        <a:pt x="10210" y="138989"/>
                        <a:pt x="8098" y="138374"/>
                        <a:pt x="6479" y="137212"/>
                      </a:cubicBezTo>
                      <a:cubicBezTo>
                        <a:pt x="3909" y="135363"/>
                        <a:pt x="2853" y="132899"/>
                        <a:pt x="2167" y="130364"/>
                      </a:cubicBezTo>
                      <a:cubicBezTo>
                        <a:pt x="2132" y="129414"/>
                        <a:pt x="2096" y="128481"/>
                        <a:pt x="2096" y="127566"/>
                      </a:cubicBezTo>
                      <a:cubicBezTo>
                        <a:pt x="2078" y="124855"/>
                        <a:pt x="2078" y="122145"/>
                        <a:pt x="2061" y="119434"/>
                      </a:cubicBezTo>
                      <a:close/>
                      <a:moveTo>
                        <a:pt x="301" y="0"/>
                      </a:moveTo>
                      <a:cubicBezTo>
                        <a:pt x="266" y="141"/>
                        <a:pt x="230" y="476"/>
                        <a:pt x="212" y="986"/>
                      </a:cubicBezTo>
                      <a:cubicBezTo>
                        <a:pt x="1" y="5475"/>
                        <a:pt x="90" y="22831"/>
                        <a:pt x="406" y="23693"/>
                      </a:cubicBezTo>
                      <a:lnTo>
                        <a:pt x="2219" y="23693"/>
                      </a:lnTo>
                      <a:cubicBezTo>
                        <a:pt x="2237" y="23236"/>
                        <a:pt x="2237" y="22796"/>
                        <a:pt x="2237" y="22356"/>
                      </a:cubicBezTo>
                      <a:lnTo>
                        <a:pt x="2237" y="21106"/>
                      </a:lnTo>
                      <a:cubicBezTo>
                        <a:pt x="2272" y="18008"/>
                        <a:pt x="2289" y="14927"/>
                        <a:pt x="2308" y="11848"/>
                      </a:cubicBezTo>
                      <a:cubicBezTo>
                        <a:pt x="2324" y="8590"/>
                        <a:pt x="1251" y="4155"/>
                        <a:pt x="2730" y="1092"/>
                      </a:cubicBezTo>
                      <a:cubicBezTo>
                        <a:pt x="2747" y="1057"/>
                        <a:pt x="2765" y="1004"/>
                        <a:pt x="2782" y="969"/>
                      </a:cubicBezTo>
                      <a:cubicBezTo>
                        <a:pt x="6497" y="951"/>
                        <a:pt x="10193" y="951"/>
                        <a:pt x="13907" y="951"/>
                      </a:cubicBezTo>
                      <a:lnTo>
                        <a:pt x="260589" y="951"/>
                      </a:lnTo>
                      <a:cubicBezTo>
                        <a:pt x="261962" y="1497"/>
                        <a:pt x="263300" y="2042"/>
                        <a:pt x="264691" y="2589"/>
                      </a:cubicBezTo>
                      <a:cubicBezTo>
                        <a:pt x="265642" y="2941"/>
                        <a:pt x="266574" y="3204"/>
                        <a:pt x="267472" y="3469"/>
                      </a:cubicBezTo>
                      <a:cubicBezTo>
                        <a:pt x="267595" y="3222"/>
                        <a:pt x="267860" y="3011"/>
                        <a:pt x="268229" y="2870"/>
                      </a:cubicBezTo>
                      <a:cubicBezTo>
                        <a:pt x="268365" y="2824"/>
                        <a:pt x="268500" y="2800"/>
                        <a:pt x="268636" y="2800"/>
                      </a:cubicBezTo>
                      <a:cubicBezTo>
                        <a:pt x="269168" y="2800"/>
                        <a:pt x="269707" y="3158"/>
                        <a:pt x="270324" y="3873"/>
                      </a:cubicBezTo>
                      <a:cubicBezTo>
                        <a:pt x="270200" y="4084"/>
                        <a:pt x="270059" y="4260"/>
                        <a:pt x="269918" y="4419"/>
                      </a:cubicBezTo>
                      <a:cubicBezTo>
                        <a:pt x="270517" y="4718"/>
                        <a:pt x="271080" y="5088"/>
                        <a:pt x="271608" y="5598"/>
                      </a:cubicBezTo>
                      <a:cubicBezTo>
                        <a:pt x="271697" y="5668"/>
                        <a:pt x="271820" y="5739"/>
                        <a:pt x="271943" y="5774"/>
                      </a:cubicBezTo>
                      <a:cubicBezTo>
                        <a:pt x="271714" y="7130"/>
                        <a:pt x="271627" y="8503"/>
                        <a:pt x="271838" y="10034"/>
                      </a:cubicBezTo>
                      <a:cubicBezTo>
                        <a:pt x="271979" y="11179"/>
                        <a:pt x="272049" y="12305"/>
                        <a:pt x="272066" y="13432"/>
                      </a:cubicBezTo>
                      <a:cubicBezTo>
                        <a:pt x="272066" y="14047"/>
                        <a:pt x="272066" y="14646"/>
                        <a:pt x="272101" y="15244"/>
                      </a:cubicBezTo>
                      <a:cubicBezTo>
                        <a:pt x="272119" y="16706"/>
                        <a:pt x="272136" y="18149"/>
                        <a:pt x="272242" y="19610"/>
                      </a:cubicBezTo>
                      <a:cubicBezTo>
                        <a:pt x="271099" y="28499"/>
                        <a:pt x="271960" y="37740"/>
                        <a:pt x="271979" y="46630"/>
                      </a:cubicBezTo>
                      <a:cubicBezTo>
                        <a:pt x="271979" y="57332"/>
                        <a:pt x="271996" y="68052"/>
                        <a:pt x="271996" y="78772"/>
                      </a:cubicBezTo>
                      <a:cubicBezTo>
                        <a:pt x="272031" y="100194"/>
                        <a:pt x="271644" y="121633"/>
                        <a:pt x="271960" y="143073"/>
                      </a:cubicBezTo>
                      <a:cubicBezTo>
                        <a:pt x="271979" y="143355"/>
                        <a:pt x="272136" y="143549"/>
                        <a:pt x="272366" y="143672"/>
                      </a:cubicBezTo>
                      <a:lnTo>
                        <a:pt x="273756" y="143672"/>
                      </a:lnTo>
                      <a:lnTo>
                        <a:pt x="27375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7"/>
                <p:cNvSpPr/>
                <p:nvPr/>
              </p:nvSpPr>
              <p:spPr>
                <a:xfrm>
                  <a:off x="493326" y="428627"/>
                  <a:ext cx="8214102" cy="4327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90" h="145574" extrusionOk="0">
                      <a:moveTo>
                        <a:pt x="274793" y="951"/>
                      </a:moveTo>
                      <a:lnTo>
                        <a:pt x="274793" y="144623"/>
                      </a:lnTo>
                      <a:lnTo>
                        <a:pt x="1214" y="144623"/>
                      </a:lnTo>
                      <a:lnTo>
                        <a:pt x="1214" y="120385"/>
                      </a:lnTo>
                      <a:lnTo>
                        <a:pt x="3133" y="120385"/>
                      </a:lnTo>
                      <a:lnTo>
                        <a:pt x="3133" y="119469"/>
                      </a:lnTo>
                      <a:lnTo>
                        <a:pt x="1390" y="119469"/>
                      </a:lnTo>
                      <a:cubicBezTo>
                        <a:pt x="1056" y="118606"/>
                        <a:pt x="932" y="28165"/>
                        <a:pt x="1232" y="25560"/>
                      </a:cubicBezTo>
                      <a:cubicBezTo>
                        <a:pt x="1338" y="25543"/>
                        <a:pt x="2007" y="25524"/>
                        <a:pt x="3133" y="25508"/>
                      </a:cubicBezTo>
                      <a:lnTo>
                        <a:pt x="3256" y="25508"/>
                      </a:lnTo>
                      <a:lnTo>
                        <a:pt x="3256" y="24644"/>
                      </a:lnTo>
                      <a:lnTo>
                        <a:pt x="1443" y="24644"/>
                      </a:lnTo>
                      <a:cubicBezTo>
                        <a:pt x="1127" y="23782"/>
                        <a:pt x="1038" y="6426"/>
                        <a:pt x="1249" y="1937"/>
                      </a:cubicBezTo>
                      <a:cubicBezTo>
                        <a:pt x="1267" y="1427"/>
                        <a:pt x="1303" y="1092"/>
                        <a:pt x="1338" y="951"/>
                      </a:cubicBezTo>
                      <a:close/>
                      <a:moveTo>
                        <a:pt x="16511" y="1"/>
                      </a:moveTo>
                      <a:cubicBezTo>
                        <a:pt x="11599" y="1"/>
                        <a:pt x="6689" y="19"/>
                        <a:pt x="1796" y="36"/>
                      </a:cubicBezTo>
                      <a:cubicBezTo>
                        <a:pt x="1214" y="36"/>
                        <a:pt x="615" y="106"/>
                        <a:pt x="0" y="160"/>
                      </a:cubicBezTo>
                      <a:lnTo>
                        <a:pt x="0" y="145345"/>
                      </a:lnTo>
                      <a:cubicBezTo>
                        <a:pt x="317" y="145397"/>
                        <a:pt x="615" y="145486"/>
                        <a:pt x="897" y="145486"/>
                      </a:cubicBezTo>
                      <a:cubicBezTo>
                        <a:pt x="4718" y="145521"/>
                        <a:pt x="8555" y="145556"/>
                        <a:pt x="12392" y="145556"/>
                      </a:cubicBezTo>
                      <a:cubicBezTo>
                        <a:pt x="81974" y="145573"/>
                        <a:pt x="151558" y="145573"/>
                        <a:pt x="221123" y="145573"/>
                      </a:cubicBezTo>
                      <a:cubicBezTo>
                        <a:pt x="238567" y="145573"/>
                        <a:pt x="255993" y="145573"/>
                        <a:pt x="273438" y="145538"/>
                      </a:cubicBezTo>
                      <a:lnTo>
                        <a:pt x="274441" y="145538"/>
                      </a:lnTo>
                      <a:cubicBezTo>
                        <a:pt x="276290" y="145503"/>
                        <a:pt x="276008" y="145239"/>
                        <a:pt x="276008" y="143531"/>
                      </a:cubicBezTo>
                      <a:cubicBezTo>
                        <a:pt x="276025" y="105686"/>
                        <a:pt x="276025" y="67841"/>
                        <a:pt x="276025" y="29995"/>
                      </a:cubicBezTo>
                      <a:lnTo>
                        <a:pt x="276025" y="1568"/>
                      </a:lnTo>
                      <a:cubicBezTo>
                        <a:pt x="276025" y="142"/>
                        <a:pt x="275902" y="54"/>
                        <a:pt x="274018" y="36"/>
                      </a:cubicBezTo>
                      <a:cubicBezTo>
                        <a:pt x="271361" y="19"/>
                        <a:pt x="268702" y="1"/>
                        <a:pt x="2660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7"/>
                <p:cNvSpPr/>
                <p:nvPr/>
              </p:nvSpPr>
              <p:spPr>
                <a:xfrm>
                  <a:off x="561349" y="485144"/>
                  <a:ext cx="8060249" cy="42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115" h="142722" extrusionOk="0">
                      <a:moveTo>
                        <a:pt x="3556" y="1761"/>
                      </a:moveTo>
                      <a:cubicBezTo>
                        <a:pt x="4312" y="1779"/>
                        <a:pt x="4859" y="2219"/>
                        <a:pt x="4876" y="2836"/>
                      </a:cubicBezTo>
                      <a:cubicBezTo>
                        <a:pt x="4911" y="3592"/>
                        <a:pt x="4436" y="4068"/>
                        <a:pt x="3662" y="4068"/>
                      </a:cubicBezTo>
                      <a:cubicBezTo>
                        <a:pt x="2869" y="4068"/>
                        <a:pt x="2113" y="3469"/>
                        <a:pt x="2077" y="2853"/>
                      </a:cubicBezTo>
                      <a:cubicBezTo>
                        <a:pt x="2042" y="2289"/>
                        <a:pt x="2763" y="1761"/>
                        <a:pt x="3556" y="1761"/>
                      </a:cubicBezTo>
                      <a:close/>
                      <a:moveTo>
                        <a:pt x="268297" y="137950"/>
                      </a:moveTo>
                      <a:cubicBezTo>
                        <a:pt x="268907" y="137950"/>
                        <a:pt x="269497" y="138392"/>
                        <a:pt x="269531" y="138867"/>
                      </a:cubicBezTo>
                      <a:cubicBezTo>
                        <a:pt x="269566" y="139396"/>
                        <a:pt x="269125" y="139853"/>
                        <a:pt x="268545" y="139888"/>
                      </a:cubicBezTo>
                      <a:cubicBezTo>
                        <a:pt x="268528" y="139889"/>
                        <a:pt x="268510" y="139890"/>
                        <a:pt x="268493" y="139890"/>
                      </a:cubicBezTo>
                      <a:cubicBezTo>
                        <a:pt x="267906" y="139890"/>
                        <a:pt x="267242" y="139327"/>
                        <a:pt x="267224" y="138814"/>
                      </a:cubicBezTo>
                      <a:cubicBezTo>
                        <a:pt x="267207" y="138356"/>
                        <a:pt x="267665" y="137969"/>
                        <a:pt x="268228" y="137952"/>
                      </a:cubicBezTo>
                      <a:cubicBezTo>
                        <a:pt x="268251" y="137951"/>
                        <a:pt x="268274" y="137950"/>
                        <a:pt x="268297" y="137950"/>
                      </a:cubicBezTo>
                      <a:close/>
                      <a:moveTo>
                        <a:pt x="12656" y="1"/>
                      </a:moveTo>
                      <a:cubicBezTo>
                        <a:pt x="8942" y="1"/>
                        <a:pt x="5246" y="1"/>
                        <a:pt x="1531" y="19"/>
                      </a:cubicBezTo>
                      <a:cubicBezTo>
                        <a:pt x="1514" y="54"/>
                        <a:pt x="1496" y="107"/>
                        <a:pt x="1479" y="142"/>
                      </a:cubicBezTo>
                      <a:cubicBezTo>
                        <a:pt x="0" y="3205"/>
                        <a:pt x="1073" y="7640"/>
                        <a:pt x="1057" y="10898"/>
                      </a:cubicBezTo>
                      <a:cubicBezTo>
                        <a:pt x="1038" y="13977"/>
                        <a:pt x="1021" y="17058"/>
                        <a:pt x="986" y="20156"/>
                      </a:cubicBezTo>
                      <a:lnTo>
                        <a:pt x="986" y="21406"/>
                      </a:lnTo>
                      <a:cubicBezTo>
                        <a:pt x="986" y="21846"/>
                        <a:pt x="986" y="22286"/>
                        <a:pt x="968" y="22743"/>
                      </a:cubicBezTo>
                      <a:lnTo>
                        <a:pt x="968" y="23607"/>
                      </a:lnTo>
                      <a:cubicBezTo>
                        <a:pt x="933" y="27179"/>
                        <a:pt x="881" y="30753"/>
                        <a:pt x="845" y="34344"/>
                      </a:cubicBezTo>
                      <a:lnTo>
                        <a:pt x="845" y="118484"/>
                      </a:lnTo>
                      <a:lnTo>
                        <a:pt x="810" y="118484"/>
                      </a:lnTo>
                      <a:cubicBezTo>
                        <a:pt x="827" y="121195"/>
                        <a:pt x="827" y="123905"/>
                        <a:pt x="845" y="126616"/>
                      </a:cubicBezTo>
                      <a:cubicBezTo>
                        <a:pt x="845" y="127531"/>
                        <a:pt x="881" y="128464"/>
                        <a:pt x="916" y="129414"/>
                      </a:cubicBezTo>
                      <a:cubicBezTo>
                        <a:pt x="1602" y="131949"/>
                        <a:pt x="2658" y="134413"/>
                        <a:pt x="5228" y="136262"/>
                      </a:cubicBezTo>
                      <a:cubicBezTo>
                        <a:pt x="6847" y="137424"/>
                        <a:pt x="8959" y="138039"/>
                        <a:pt x="10614" y="139149"/>
                      </a:cubicBezTo>
                      <a:cubicBezTo>
                        <a:pt x="12163" y="140170"/>
                        <a:pt x="13325" y="141297"/>
                        <a:pt x="15244" y="141965"/>
                      </a:cubicBezTo>
                      <a:cubicBezTo>
                        <a:pt x="15667" y="142088"/>
                        <a:pt x="15737" y="142440"/>
                        <a:pt x="15613" y="142722"/>
                      </a:cubicBezTo>
                      <a:lnTo>
                        <a:pt x="271115" y="142722"/>
                      </a:lnTo>
                      <a:cubicBezTo>
                        <a:pt x="270885" y="142599"/>
                        <a:pt x="270728" y="142405"/>
                        <a:pt x="270709" y="142123"/>
                      </a:cubicBezTo>
                      <a:cubicBezTo>
                        <a:pt x="270393" y="120683"/>
                        <a:pt x="270780" y="99244"/>
                        <a:pt x="270745" y="77822"/>
                      </a:cubicBezTo>
                      <a:cubicBezTo>
                        <a:pt x="270745" y="67102"/>
                        <a:pt x="270728" y="56382"/>
                        <a:pt x="270728" y="45680"/>
                      </a:cubicBezTo>
                      <a:cubicBezTo>
                        <a:pt x="270709" y="36790"/>
                        <a:pt x="269848" y="27549"/>
                        <a:pt x="270991" y="18660"/>
                      </a:cubicBezTo>
                      <a:cubicBezTo>
                        <a:pt x="270885" y="17199"/>
                        <a:pt x="270868" y="15756"/>
                        <a:pt x="270850" y="14294"/>
                      </a:cubicBezTo>
                      <a:cubicBezTo>
                        <a:pt x="270815" y="13696"/>
                        <a:pt x="270815" y="13097"/>
                        <a:pt x="270815" y="12482"/>
                      </a:cubicBezTo>
                      <a:cubicBezTo>
                        <a:pt x="270798" y="11355"/>
                        <a:pt x="270728" y="10229"/>
                        <a:pt x="270587" y="9084"/>
                      </a:cubicBezTo>
                      <a:cubicBezTo>
                        <a:pt x="270376" y="7553"/>
                        <a:pt x="270463" y="6180"/>
                        <a:pt x="270692" y="4824"/>
                      </a:cubicBezTo>
                      <a:cubicBezTo>
                        <a:pt x="270569" y="4789"/>
                        <a:pt x="270446" y="4718"/>
                        <a:pt x="270357" y="4648"/>
                      </a:cubicBezTo>
                      <a:cubicBezTo>
                        <a:pt x="269829" y="4138"/>
                        <a:pt x="269266" y="3768"/>
                        <a:pt x="268667" y="3469"/>
                      </a:cubicBezTo>
                      <a:cubicBezTo>
                        <a:pt x="268281" y="3899"/>
                        <a:pt x="267870" y="4119"/>
                        <a:pt x="267437" y="4119"/>
                      </a:cubicBezTo>
                      <a:cubicBezTo>
                        <a:pt x="267338" y="4119"/>
                        <a:pt x="267238" y="4108"/>
                        <a:pt x="267137" y="4085"/>
                      </a:cubicBezTo>
                      <a:cubicBezTo>
                        <a:pt x="266450" y="3944"/>
                        <a:pt x="266151" y="3557"/>
                        <a:pt x="266116" y="3047"/>
                      </a:cubicBezTo>
                      <a:cubicBezTo>
                        <a:pt x="266116" y="2871"/>
                        <a:pt x="266151" y="2695"/>
                        <a:pt x="266221" y="2519"/>
                      </a:cubicBezTo>
                      <a:cubicBezTo>
                        <a:pt x="265323" y="2254"/>
                        <a:pt x="264391" y="1991"/>
                        <a:pt x="263440" y="1639"/>
                      </a:cubicBezTo>
                      <a:cubicBezTo>
                        <a:pt x="262049" y="1092"/>
                        <a:pt x="260711" y="547"/>
                        <a:pt x="2593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7"/>
                <p:cNvSpPr/>
                <p:nvPr/>
              </p:nvSpPr>
              <p:spPr>
                <a:xfrm>
                  <a:off x="8796886" y="775070"/>
                  <a:ext cx="39273" cy="159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1" h="53759" extrusionOk="0">
                      <a:moveTo>
                        <a:pt x="687" y="1"/>
                      </a:moveTo>
                      <a:cubicBezTo>
                        <a:pt x="0" y="512"/>
                        <a:pt x="211" y="1127"/>
                        <a:pt x="211" y="1674"/>
                      </a:cubicBezTo>
                      <a:cubicBezTo>
                        <a:pt x="194" y="18607"/>
                        <a:pt x="194" y="35541"/>
                        <a:pt x="176" y="52474"/>
                      </a:cubicBezTo>
                      <a:cubicBezTo>
                        <a:pt x="176" y="52738"/>
                        <a:pt x="159" y="53019"/>
                        <a:pt x="230" y="53284"/>
                      </a:cubicBezTo>
                      <a:cubicBezTo>
                        <a:pt x="265" y="53460"/>
                        <a:pt x="458" y="53601"/>
                        <a:pt x="582" y="53759"/>
                      </a:cubicBezTo>
                      <a:cubicBezTo>
                        <a:pt x="722" y="53759"/>
                        <a:pt x="880" y="53742"/>
                        <a:pt x="1039" y="53742"/>
                      </a:cubicBezTo>
                      <a:cubicBezTo>
                        <a:pt x="1110" y="53319"/>
                        <a:pt x="1251" y="52878"/>
                        <a:pt x="1251" y="52456"/>
                      </a:cubicBezTo>
                      <a:cubicBezTo>
                        <a:pt x="1267" y="37090"/>
                        <a:pt x="1267" y="21722"/>
                        <a:pt x="1267" y="6356"/>
                      </a:cubicBezTo>
                      <a:cubicBezTo>
                        <a:pt x="1267" y="4631"/>
                        <a:pt x="1232" y="2906"/>
                        <a:pt x="1215" y="1181"/>
                      </a:cubicBezTo>
                      <a:cubicBezTo>
                        <a:pt x="1197" y="793"/>
                        <a:pt x="1321" y="336"/>
                        <a:pt x="6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7"/>
                <p:cNvSpPr/>
                <p:nvPr/>
              </p:nvSpPr>
              <p:spPr>
                <a:xfrm>
                  <a:off x="387606" y="665188"/>
                  <a:ext cx="36657" cy="1079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36315" extrusionOk="0">
                      <a:moveTo>
                        <a:pt x="369" y="0"/>
                      </a:moveTo>
                      <a:cubicBezTo>
                        <a:pt x="264" y="265"/>
                        <a:pt x="88" y="547"/>
                        <a:pt x="52" y="810"/>
                      </a:cubicBezTo>
                      <a:cubicBezTo>
                        <a:pt x="0" y="1356"/>
                        <a:pt x="17" y="1920"/>
                        <a:pt x="17" y="2465"/>
                      </a:cubicBezTo>
                      <a:cubicBezTo>
                        <a:pt x="36" y="13343"/>
                        <a:pt x="71" y="24221"/>
                        <a:pt x="106" y="35099"/>
                      </a:cubicBezTo>
                      <a:cubicBezTo>
                        <a:pt x="106" y="35346"/>
                        <a:pt x="71" y="35575"/>
                        <a:pt x="141" y="35804"/>
                      </a:cubicBezTo>
                      <a:cubicBezTo>
                        <a:pt x="176" y="35980"/>
                        <a:pt x="352" y="36120"/>
                        <a:pt x="475" y="36315"/>
                      </a:cubicBezTo>
                      <a:cubicBezTo>
                        <a:pt x="1233" y="35944"/>
                        <a:pt x="951" y="35416"/>
                        <a:pt x="951" y="34994"/>
                      </a:cubicBezTo>
                      <a:cubicBezTo>
                        <a:pt x="986" y="24151"/>
                        <a:pt x="1003" y="13308"/>
                        <a:pt x="1021" y="2465"/>
                      </a:cubicBezTo>
                      <a:cubicBezTo>
                        <a:pt x="1021" y="1884"/>
                        <a:pt x="1038" y="1286"/>
                        <a:pt x="986" y="704"/>
                      </a:cubicBezTo>
                      <a:cubicBezTo>
                        <a:pt x="968" y="476"/>
                        <a:pt x="792" y="230"/>
                        <a:pt x="6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107;p7"/>
                <p:cNvSpPr/>
                <p:nvPr/>
              </p:nvSpPr>
              <p:spPr>
                <a:xfrm>
                  <a:off x="8791148" y="4405876"/>
                  <a:ext cx="42930" cy="343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" h="11567" extrusionOk="0">
                      <a:moveTo>
                        <a:pt x="528" y="1"/>
                      </a:moveTo>
                      <a:cubicBezTo>
                        <a:pt x="440" y="282"/>
                        <a:pt x="299" y="547"/>
                        <a:pt x="282" y="829"/>
                      </a:cubicBezTo>
                      <a:cubicBezTo>
                        <a:pt x="0" y="5722"/>
                        <a:pt x="211" y="10897"/>
                        <a:pt x="721" y="11566"/>
                      </a:cubicBezTo>
                      <a:cubicBezTo>
                        <a:pt x="1284" y="10879"/>
                        <a:pt x="1444" y="7201"/>
                        <a:pt x="1179" y="951"/>
                      </a:cubicBezTo>
                      <a:cubicBezTo>
                        <a:pt x="1162" y="617"/>
                        <a:pt x="1320" y="212"/>
                        <a:pt x="5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108;p7"/>
                <p:cNvSpPr/>
                <p:nvPr/>
              </p:nvSpPr>
              <p:spPr>
                <a:xfrm>
                  <a:off x="395961" y="429192"/>
                  <a:ext cx="31454" cy="16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" h="5580" extrusionOk="0">
                      <a:moveTo>
                        <a:pt x="405" y="0"/>
                      </a:moveTo>
                      <a:cubicBezTo>
                        <a:pt x="194" y="334"/>
                        <a:pt x="18" y="493"/>
                        <a:pt x="18" y="651"/>
                      </a:cubicBezTo>
                      <a:cubicBezTo>
                        <a:pt x="1" y="2148"/>
                        <a:pt x="1" y="3626"/>
                        <a:pt x="18" y="5105"/>
                      </a:cubicBezTo>
                      <a:cubicBezTo>
                        <a:pt x="18" y="5263"/>
                        <a:pt x="212" y="5422"/>
                        <a:pt x="300" y="5579"/>
                      </a:cubicBezTo>
                      <a:cubicBezTo>
                        <a:pt x="459" y="5579"/>
                        <a:pt x="616" y="5563"/>
                        <a:pt x="775" y="5563"/>
                      </a:cubicBezTo>
                      <a:cubicBezTo>
                        <a:pt x="1057" y="3960"/>
                        <a:pt x="881" y="2341"/>
                        <a:pt x="881" y="721"/>
                      </a:cubicBezTo>
                      <a:cubicBezTo>
                        <a:pt x="881" y="528"/>
                        <a:pt x="652" y="352"/>
                        <a:pt x="4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7"/>
                <p:cNvSpPr/>
                <p:nvPr/>
              </p:nvSpPr>
              <p:spPr>
                <a:xfrm>
                  <a:off x="8787996" y="460051"/>
                  <a:ext cx="45546" cy="160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" h="5387" extrusionOk="0">
                      <a:moveTo>
                        <a:pt x="951" y="0"/>
                      </a:moveTo>
                      <a:cubicBezTo>
                        <a:pt x="827" y="18"/>
                        <a:pt x="705" y="35"/>
                        <a:pt x="564" y="54"/>
                      </a:cubicBezTo>
                      <a:cubicBezTo>
                        <a:pt x="1" y="898"/>
                        <a:pt x="317" y="1849"/>
                        <a:pt x="282" y="2729"/>
                      </a:cubicBezTo>
                      <a:cubicBezTo>
                        <a:pt x="212" y="4877"/>
                        <a:pt x="247" y="4877"/>
                        <a:pt x="881" y="5386"/>
                      </a:cubicBezTo>
                      <a:cubicBezTo>
                        <a:pt x="1355" y="4647"/>
                        <a:pt x="1531" y="2659"/>
                        <a:pt x="1285" y="687"/>
                      </a:cubicBezTo>
                      <a:cubicBezTo>
                        <a:pt x="1250" y="458"/>
                        <a:pt x="1074" y="230"/>
                        <a:pt x="9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7"/>
                <p:cNvSpPr/>
                <p:nvPr/>
              </p:nvSpPr>
              <p:spPr>
                <a:xfrm>
                  <a:off x="8472947" y="540144"/>
                  <a:ext cx="87971" cy="6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9" h="2270" extrusionOk="0">
                      <a:moveTo>
                        <a:pt x="1270" y="0"/>
                      </a:moveTo>
                      <a:cubicBezTo>
                        <a:pt x="1134" y="0"/>
                        <a:pt x="999" y="24"/>
                        <a:pt x="863" y="70"/>
                      </a:cubicBezTo>
                      <a:cubicBezTo>
                        <a:pt x="494" y="211"/>
                        <a:pt x="229" y="422"/>
                        <a:pt x="106" y="669"/>
                      </a:cubicBezTo>
                      <a:cubicBezTo>
                        <a:pt x="36" y="845"/>
                        <a:pt x="1" y="1021"/>
                        <a:pt x="1" y="1197"/>
                      </a:cubicBezTo>
                      <a:cubicBezTo>
                        <a:pt x="36" y="1707"/>
                        <a:pt x="335" y="2094"/>
                        <a:pt x="1022" y="2235"/>
                      </a:cubicBezTo>
                      <a:cubicBezTo>
                        <a:pt x="1123" y="2258"/>
                        <a:pt x="1223" y="2269"/>
                        <a:pt x="1322" y="2269"/>
                      </a:cubicBezTo>
                      <a:cubicBezTo>
                        <a:pt x="1755" y="2269"/>
                        <a:pt x="2166" y="2049"/>
                        <a:pt x="2552" y="1619"/>
                      </a:cubicBezTo>
                      <a:cubicBezTo>
                        <a:pt x="2693" y="1460"/>
                        <a:pt x="2834" y="1284"/>
                        <a:pt x="2958" y="1073"/>
                      </a:cubicBezTo>
                      <a:cubicBezTo>
                        <a:pt x="2341" y="358"/>
                        <a:pt x="1802" y="0"/>
                        <a:pt x="12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7"/>
                <p:cNvSpPr/>
                <p:nvPr/>
              </p:nvSpPr>
              <p:spPr>
                <a:xfrm>
                  <a:off x="622057" y="537498"/>
                  <a:ext cx="85295" cy="6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9" h="2307" extrusionOk="0">
                      <a:moveTo>
                        <a:pt x="1514" y="0"/>
                      </a:moveTo>
                      <a:cubicBezTo>
                        <a:pt x="721" y="0"/>
                        <a:pt x="0" y="528"/>
                        <a:pt x="35" y="1092"/>
                      </a:cubicBezTo>
                      <a:cubicBezTo>
                        <a:pt x="71" y="1708"/>
                        <a:pt x="827" y="2307"/>
                        <a:pt x="1620" y="2307"/>
                      </a:cubicBezTo>
                      <a:cubicBezTo>
                        <a:pt x="2394" y="2307"/>
                        <a:pt x="2869" y="1831"/>
                        <a:pt x="2834" y="1075"/>
                      </a:cubicBezTo>
                      <a:cubicBezTo>
                        <a:pt x="2817" y="458"/>
                        <a:pt x="2270" y="18"/>
                        <a:pt x="15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112;p7"/>
                <p:cNvSpPr/>
                <p:nvPr/>
              </p:nvSpPr>
              <p:spPr>
                <a:xfrm>
                  <a:off x="631987" y="4595881"/>
                  <a:ext cx="84790" cy="51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2" h="1740" extrusionOk="0">
                      <a:moveTo>
                        <a:pt x="1926" y="0"/>
                      </a:moveTo>
                      <a:cubicBezTo>
                        <a:pt x="1775" y="0"/>
                        <a:pt x="1616" y="24"/>
                        <a:pt x="1462" y="70"/>
                      </a:cubicBezTo>
                      <a:cubicBezTo>
                        <a:pt x="1039" y="211"/>
                        <a:pt x="652" y="439"/>
                        <a:pt x="0" y="739"/>
                      </a:cubicBezTo>
                      <a:cubicBezTo>
                        <a:pt x="617" y="1108"/>
                        <a:pt x="969" y="1355"/>
                        <a:pt x="1356" y="1549"/>
                      </a:cubicBezTo>
                      <a:cubicBezTo>
                        <a:pt x="1570" y="1665"/>
                        <a:pt x="1816" y="1740"/>
                        <a:pt x="2039" y="1740"/>
                      </a:cubicBezTo>
                      <a:cubicBezTo>
                        <a:pt x="2255" y="1740"/>
                        <a:pt x="2449" y="1669"/>
                        <a:pt x="2570" y="1495"/>
                      </a:cubicBezTo>
                      <a:cubicBezTo>
                        <a:pt x="2800" y="1214"/>
                        <a:pt x="2852" y="756"/>
                        <a:pt x="2729" y="439"/>
                      </a:cubicBezTo>
                      <a:cubicBezTo>
                        <a:pt x="2616" y="140"/>
                        <a:pt x="2293" y="0"/>
                        <a:pt x="192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7"/>
                <p:cNvSpPr/>
                <p:nvPr/>
              </p:nvSpPr>
              <p:spPr>
                <a:xfrm>
                  <a:off x="8505413" y="4586397"/>
                  <a:ext cx="70133" cy="5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" h="1940" extrusionOk="0">
                      <a:moveTo>
                        <a:pt x="1090" y="0"/>
                      </a:moveTo>
                      <a:cubicBezTo>
                        <a:pt x="1067" y="0"/>
                        <a:pt x="1044" y="1"/>
                        <a:pt x="1021" y="2"/>
                      </a:cubicBezTo>
                      <a:cubicBezTo>
                        <a:pt x="458" y="19"/>
                        <a:pt x="0" y="406"/>
                        <a:pt x="17" y="864"/>
                      </a:cubicBezTo>
                      <a:cubicBezTo>
                        <a:pt x="35" y="1377"/>
                        <a:pt x="699" y="1940"/>
                        <a:pt x="1286" y="1940"/>
                      </a:cubicBezTo>
                      <a:cubicBezTo>
                        <a:pt x="1303" y="1940"/>
                        <a:pt x="1321" y="1939"/>
                        <a:pt x="1338" y="1938"/>
                      </a:cubicBezTo>
                      <a:cubicBezTo>
                        <a:pt x="1918" y="1903"/>
                        <a:pt x="2359" y="1446"/>
                        <a:pt x="2324" y="917"/>
                      </a:cubicBezTo>
                      <a:cubicBezTo>
                        <a:pt x="2290" y="442"/>
                        <a:pt x="1700" y="0"/>
                        <a:pt x="10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7"/>
                <p:cNvSpPr/>
                <p:nvPr/>
              </p:nvSpPr>
              <p:spPr>
                <a:xfrm>
                  <a:off x="521035" y="1186950"/>
                  <a:ext cx="69093" cy="279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93963" extrusionOk="0">
                      <a:moveTo>
                        <a:pt x="2201" y="1"/>
                      </a:moveTo>
                      <a:cubicBezTo>
                        <a:pt x="1075" y="17"/>
                        <a:pt x="406" y="36"/>
                        <a:pt x="300" y="53"/>
                      </a:cubicBezTo>
                      <a:cubicBezTo>
                        <a:pt x="0" y="2658"/>
                        <a:pt x="124" y="93099"/>
                        <a:pt x="458" y="93962"/>
                      </a:cubicBezTo>
                      <a:lnTo>
                        <a:pt x="2166" y="93962"/>
                      </a:lnTo>
                      <a:lnTo>
                        <a:pt x="2166" y="85408"/>
                      </a:lnTo>
                      <a:lnTo>
                        <a:pt x="2166" y="49304"/>
                      </a:lnTo>
                      <a:cubicBezTo>
                        <a:pt x="2166" y="37581"/>
                        <a:pt x="2096" y="25858"/>
                        <a:pt x="2183" y="14135"/>
                      </a:cubicBezTo>
                      <a:cubicBezTo>
                        <a:pt x="2183" y="12991"/>
                        <a:pt x="2201" y="11865"/>
                        <a:pt x="2201" y="10738"/>
                      </a:cubicBezTo>
                      <a:cubicBezTo>
                        <a:pt x="2237" y="7147"/>
                        <a:pt x="2289" y="3573"/>
                        <a:pt x="232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7"/>
                <p:cNvSpPr/>
                <p:nvPr/>
              </p:nvSpPr>
              <p:spPr>
                <a:xfrm>
                  <a:off x="526802" y="456900"/>
                  <a:ext cx="500326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143672" extrusionOk="0">
                      <a:moveTo>
                        <a:pt x="212" y="0"/>
                      </a:moveTo>
                      <a:cubicBezTo>
                        <a:pt x="177" y="141"/>
                        <a:pt x="141" y="476"/>
                        <a:pt x="123" y="986"/>
                      </a:cubicBezTo>
                      <a:cubicBezTo>
                        <a:pt x="36" y="2641"/>
                        <a:pt x="1" y="6074"/>
                        <a:pt x="1" y="9770"/>
                      </a:cubicBezTo>
                      <a:cubicBezTo>
                        <a:pt x="1" y="16054"/>
                        <a:pt x="123" y="23148"/>
                        <a:pt x="317" y="23693"/>
                      </a:cubicBezTo>
                      <a:lnTo>
                        <a:pt x="2130" y="23693"/>
                      </a:lnTo>
                      <a:cubicBezTo>
                        <a:pt x="2148" y="23236"/>
                        <a:pt x="2148" y="22796"/>
                        <a:pt x="2148" y="22356"/>
                      </a:cubicBezTo>
                      <a:lnTo>
                        <a:pt x="2148" y="21106"/>
                      </a:lnTo>
                      <a:cubicBezTo>
                        <a:pt x="2183" y="18008"/>
                        <a:pt x="2200" y="14927"/>
                        <a:pt x="2219" y="11848"/>
                      </a:cubicBezTo>
                      <a:lnTo>
                        <a:pt x="2219" y="11759"/>
                      </a:lnTo>
                      <a:cubicBezTo>
                        <a:pt x="2219" y="9858"/>
                        <a:pt x="1848" y="7553"/>
                        <a:pt x="1848" y="5370"/>
                      </a:cubicBezTo>
                      <a:cubicBezTo>
                        <a:pt x="1848" y="3838"/>
                        <a:pt x="2024" y="2342"/>
                        <a:pt x="2641" y="1092"/>
                      </a:cubicBezTo>
                      <a:cubicBezTo>
                        <a:pt x="2658" y="1057"/>
                        <a:pt x="2676" y="1004"/>
                        <a:pt x="2693" y="969"/>
                      </a:cubicBezTo>
                      <a:cubicBezTo>
                        <a:pt x="2852" y="564"/>
                        <a:pt x="2782" y="247"/>
                        <a:pt x="2552" y="0"/>
                      </a:cubicBezTo>
                      <a:close/>
                      <a:moveTo>
                        <a:pt x="5474" y="139219"/>
                      </a:moveTo>
                      <a:cubicBezTo>
                        <a:pt x="5826" y="139219"/>
                        <a:pt x="6162" y="139360"/>
                        <a:pt x="6267" y="139658"/>
                      </a:cubicBezTo>
                      <a:cubicBezTo>
                        <a:pt x="6373" y="139923"/>
                        <a:pt x="6338" y="140275"/>
                        <a:pt x="6214" y="140557"/>
                      </a:cubicBezTo>
                      <a:lnTo>
                        <a:pt x="6108" y="140714"/>
                      </a:lnTo>
                      <a:cubicBezTo>
                        <a:pt x="5985" y="140891"/>
                        <a:pt x="5791" y="140961"/>
                        <a:pt x="5580" y="140961"/>
                      </a:cubicBezTo>
                      <a:cubicBezTo>
                        <a:pt x="5457" y="140961"/>
                        <a:pt x="5333" y="140944"/>
                        <a:pt x="5211" y="140909"/>
                      </a:cubicBezTo>
                      <a:cubicBezTo>
                        <a:pt x="5105" y="140874"/>
                        <a:pt x="5000" y="140820"/>
                        <a:pt x="4894" y="140768"/>
                      </a:cubicBezTo>
                      <a:cubicBezTo>
                        <a:pt x="4789" y="140714"/>
                        <a:pt x="4665" y="140644"/>
                        <a:pt x="4559" y="140574"/>
                      </a:cubicBezTo>
                      <a:cubicBezTo>
                        <a:pt x="4277" y="140416"/>
                        <a:pt x="3979" y="140222"/>
                        <a:pt x="3538" y="139958"/>
                      </a:cubicBezTo>
                      <a:cubicBezTo>
                        <a:pt x="4120" y="139694"/>
                        <a:pt x="4489" y="139482"/>
                        <a:pt x="4859" y="139341"/>
                      </a:cubicBezTo>
                      <a:cubicBezTo>
                        <a:pt x="4911" y="139325"/>
                        <a:pt x="4946" y="139306"/>
                        <a:pt x="5000" y="139289"/>
                      </a:cubicBezTo>
                      <a:cubicBezTo>
                        <a:pt x="5070" y="139271"/>
                        <a:pt x="5157" y="139254"/>
                        <a:pt x="5228" y="139236"/>
                      </a:cubicBezTo>
                      <a:cubicBezTo>
                        <a:pt x="5298" y="139236"/>
                        <a:pt x="5387" y="139219"/>
                        <a:pt x="5474" y="139219"/>
                      </a:cubicBezTo>
                      <a:close/>
                      <a:moveTo>
                        <a:pt x="88" y="119434"/>
                      </a:moveTo>
                      <a:lnTo>
                        <a:pt x="88" y="143672"/>
                      </a:lnTo>
                      <a:lnTo>
                        <a:pt x="4805" y="143672"/>
                      </a:lnTo>
                      <a:cubicBezTo>
                        <a:pt x="5439" y="143620"/>
                        <a:pt x="6091" y="143601"/>
                        <a:pt x="6742" y="143601"/>
                      </a:cubicBezTo>
                      <a:cubicBezTo>
                        <a:pt x="7481" y="143601"/>
                        <a:pt x="8239" y="143636"/>
                        <a:pt x="8995" y="143672"/>
                      </a:cubicBezTo>
                      <a:lnTo>
                        <a:pt x="16775" y="143672"/>
                      </a:lnTo>
                      <a:cubicBezTo>
                        <a:pt x="16810" y="143584"/>
                        <a:pt x="16829" y="143496"/>
                        <a:pt x="16829" y="143425"/>
                      </a:cubicBezTo>
                      <a:cubicBezTo>
                        <a:pt x="16829" y="143214"/>
                        <a:pt x="16705" y="143003"/>
                        <a:pt x="16406" y="142915"/>
                      </a:cubicBezTo>
                      <a:cubicBezTo>
                        <a:pt x="14487" y="142247"/>
                        <a:pt x="13325" y="141120"/>
                        <a:pt x="11776" y="140099"/>
                      </a:cubicBezTo>
                      <a:cubicBezTo>
                        <a:pt x="10121" y="138989"/>
                        <a:pt x="8009" y="138374"/>
                        <a:pt x="6390" y="137212"/>
                      </a:cubicBezTo>
                      <a:cubicBezTo>
                        <a:pt x="3820" y="135363"/>
                        <a:pt x="2764" y="132899"/>
                        <a:pt x="2078" y="130364"/>
                      </a:cubicBezTo>
                      <a:cubicBezTo>
                        <a:pt x="2043" y="129414"/>
                        <a:pt x="2007" y="128481"/>
                        <a:pt x="2007" y="127566"/>
                      </a:cubicBezTo>
                      <a:cubicBezTo>
                        <a:pt x="1989" y="124855"/>
                        <a:pt x="1989" y="122145"/>
                        <a:pt x="1972" y="11943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7"/>
                <p:cNvSpPr/>
                <p:nvPr/>
              </p:nvSpPr>
              <p:spPr>
                <a:xfrm>
                  <a:off x="487529" y="440162"/>
                  <a:ext cx="538024" cy="4304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7" h="144782" extrusionOk="0">
                      <a:moveTo>
                        <a:pt x="10316" y="144235"/>
                      </a:moveTo>
                      <a:cubicBezTo>
                        <a:pt x="12693" y="144340"/>
                        <a:pt x="15087" y="144587"/>
                        <a:pt x="17305" y="144675"/>
                      </a:cubicBezTo>
                      <a:lnTo>
                        <a:pt x="17357" y="144675"/>
                      </a:lnTo>
                      <a:cubicBezTo>
                        <a:pt x="17709" y="144675"/>
                        <a:pt x="17991" y="144481"/>
                        <a:pt x="18096" y="144235"/>
                      </a:cubicBezTo>
                      <a:close/>
                      <a:moveTo>
                        <a:pt x="2202" y="0"/>
                      </a:moveTo>
                      <a:cubicBezTo>
                        <a:pt x="1110" y="0"/>
                        <a:pt x="1" y="511"/>
                        <a:pt x="423" y="1549"/>
                      </a:cubicBezTo>
                      <a:lnTo>
                        <a:pt x="477" y="1655"/>
                      </a:lnTo>
                      <a:cubicBezTo>
                        <a:pt x="1955" y="4682"/>
                        <a:pt x="881" y="9153"/>
                        <a:pt x="899" y="12411"/>
                      </a:cubicBezTo>
                      <a:cubicBezTo>
                        <a:pt x="916" y="15173"/>
                        <a:pt x="934" y="17955"/>
                        <a:pt x="951" y="20736"/>
                      </a:cubicBezTo>
                      <a:cubicBezTo>
                        <a:pt x="986" y="26598"/>
                        <a:pt x="1075" y="32459"/>
                        <a:pt x="1110" y="38321"/>
                      </a:cubicBezTo>
                      <a:cubicBezTo>
                        <a:pt x="1216" y="50361"/>
                        <a:pt x="1127" y="62402"/>
                        <a:pt x="1127" y="74423"/>
                      </a:cubicBezTo>
                      <a:lnTo>
                        <a:pt x="1127" y="109611"/>
                      </a:lnTo>
                      <a:cubicBezTo>
                        <a:pt x="1127" y="115472"/>
                        <a:pt x="1146" y="121335"/>
                        <a:pt x="1110" y="127196"/>
                      </a:cubicBezTo>
                      <a:cubicBezTo>
                        <a:pt x="1092" y="131755"/>
                        <a:pt x="458" y="136771"/>
                        <a:pt x="1303" y="141401"/>
                      </a:cubicBezTo>
                      <a:cubicBezTo>
                        <a:pt x="1181" y="142176"/>
                        <a:pt x="1040" y="142950"/>
                        <a:pt x="916" y="143742"/>
                      </a:cubicBezTo>
                      <a:cubicBezTo>
                        <a:pt x="846" y="144305"/>
                        <a:pt x="1603" y="144781"/>
                        <a:pt x="2307" y="144781"/>
                      </a:cubicBezTo>
                      <a:cubicBezTo>
                        <a:pt x="2430" y="144781"/>
                        <a:pt x="2535" y="144781"/>
                        <a:pt x="2659" y="144746"/>
                      </a:cubicBezTo>
                      <a:cubicBezTo>
                        <a:pt x="3768" y="144464"/>
                        <a:pt x="4929" y="144305"/>
                        <a:pt x="6126" y="144235"/>
                      </a:cubicBezTo>
                      <a:lnTo>
                        <a:pt x="1409" y="144235"/>
                      </a:lnTo>
                      <a:lnTo>
                        <a:pt x="1409" y="119997"/>
                      </a:lnTo>
                      <a:lnTo>
                        <a:pt x="3293" y="119997"/>
                      </a:lnTo>
                      <a:lnTo>
                        <a:pt x="3293" y="119081"/>
                      </a:lnTo>
                      <a:lnTo>
                        <a:pt x="1585" y="119081"/>
                      </a:lnTo>
                      <a:cubicBezTo>
                        <a:pt x="1251" y="118218"/>
                        <a:pt x="1127" y="27777"/>
                        <a:pt x="1427" y="25172"/>
                      </a:cubicBezTo>
                      <a:cubicBezTo>
                        <a:pt x="1533" y="25155"/>
                        <a:pt x="2202" y="25136"/>
                        <a:pt x="3328" y="25120"/>
                      </a:cubicBezTo>
                      <a:lnTo>
                        <a:pt x="3451" y="25120"/>
                      </a:lnTo>
                      <a:lnTo>
                        <a:pt x="3451" y="24256"/>
                      </a:lnTo>
                      <a:lnTo>
                        <a:pt x="1638" y="24256"/>
                      </a:lnTo>
                      <a:cubicBezTo>
                        <a:pt x="1444" y="23711"/>
                        <a:pt x="1322" y="16617"/>
                        <a:pt x="1322" y="10333"/>
                      </a:cubicBezTo>
                      <a:cubicBezTo>
                        <a:pt x="1322" y="6637"/>
                        <a:pt x="1357" y="3204"/>
                        <a:pt x="1444" y="1549"/>
                      </a:cubicBezTo>
                      <a:cubicBezTo>
                        <a:pt x="1462" y="1039"/>
                        <a:pt x="1498" y="704"/>
                        <a:pt x="1533" y="563"/>
                      </a:cubicBezTo>
                      <a:lnTo>
                        <a:pt x="3873" y="563"/>
                      </a:lnTo>
                      <a:cubicBezTo>
                        <a:pt x="3540" y="176"/>
                        <a:pt x="2871" y="0"/>
                        <a:pt x="22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7"/>
                <p:cNvSpPr/>
                <p:nvPr/>
              </p:nvSpPr>
              <p:spPr>
                <a:xfrm>
                  <a:off x="631987" y="4595851"/>
                  <a:ext cx="84285" cy="5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5" h="1743" extrusionOk="0">
                      <a:moveTo>
                        <a:pt x="1936" y="1"/>
                      </a:moveTo>
                      <a:cubicBezTo>
                        <a:pt x="1849" y="1"/>
                        <a:pt x="1760" y="18"/>
                        <a:pt x="1690" y="18"/>
                      </a:cubicBezTo>
                      <a:cubicBezTo>
                        <a:pt x="1619" y="36"/>
                        <a:pt x="1532" y="53"/>
                        <a:pt x="1462" y="71"/>
                      </a:cubicBezTo>
                      <a:cubicBezTo>
                        <a:pt x="1408" y="88"/>
                        <a:pt x="1373" y="107"/>
                        <a:pt x="1321" y="123"/>
                      </a:cubicBezTo>
                      <a:cubicBezTo>
                        <a:pt x="951" y="264"/>
                        <a:pt x="582" y="476"/>
                        <a:pt x="0" y="740"/>
                      </a:cubicBezTo>
                      <a:cubicBezTo>
                        <a:pt x="441" y="1004"/>
                        <a:pt x="739" y="1198"/>
                        <a:pt x="1021" y="1356"/>
                      </a:cubicBezTo>
                      <a:cubicBezTo>
                        <a:pt x="1127" y="1426"/>
                        <a:pt x="1251" y="1496"/>
                        <a:pt x="1356" y="1550"/>
                      </a:cubicBezTo>
                      <a:cubicBezTo>
                        <a:pt x="1462" y="1602"/>
                        <a:pt x="1567" y="1656"/>
                        <a:pt x="1673" y="1691"/>
                      </a:cubicBezTo>
                      <a:cubicBezTo>
                        <a:pt x="1795" y="1726"/>
                        <a:pt x="1919" y="1743"/>
                        <a:pt x="2042" y="1743"/>
                      </a:cubicBezTo>
                      <a:cubicBezTo>
                        <a:pt x="2253" y="1743"/>
                        <a:pt x="2447" y="1673"/>
                        <a:pt x="2570" y="1496"/>
                      </a:cubicBezTo>
                      <a:lnTo>
                        <a:pt x="2676" y="1339"/>
                      </a:lnTo>
                      <a:cubicBezTo>
                        <a:pt x="2800" y="1057"/>
                        <a:pt x="2835" y="705"/>
                        <a:pt x="2729" y="440"/>
                      </a:cubicBezTo>
                      <a:cubicBezTo>
                        <a:pt x="2624" y="142"/>
                        <a:pt x="2288" y="1"/>
                        <a:pt x="1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7"/>
                <p:cNvSpPr/>
                <p:nvPr/>
              </p:nvSpPr>
              <p:spPr>
                <a:xfrm>
                  <a:off x="8198183" y="456900"/>
                  <a:ext cx="464739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2" h="143672" extrusionOk="0">
                      <a:moveTo>
                        <a:pt x="1" y="0"/>
                      </a:moveTo>
                      <a:cubicBezTo>
                        <a:pt x="829" y="300"/>
                        <a:pt x="1655" y="617"/>
                        <a:pt x="2465" y="951"/>
                      </a:cubicBezTo>
                      <a:cubicBezTo>
                        <a:pt x="3838" y="1497"/>
                        <a:pt x="5176" y="2042"/>
                        <a:pt x="6567" y="2589"/>
                      </a:cubicBezTo>
                      <a:cubicBezTo>
                        <a:pt x="7518" y="2941"/>
                        <a:pt x="8450" y="3204"/>
                        <a:pt x="9348" y="3469"/>
                      </a:cubicBezTo>
                      <a:cubicBezTo>
                        <a:pt x="9471" y="3222"/>
                        <a:pt x="9736" y="3011"/>
                        <a:pt x="10105" y="2870"/>
                      </a:cubicBezTo>
                      <a:cubicBezTo>
                        <a:pt x="10245" y="2835"/>
                        <a:pt x="10386" y="2800"/>
                        <a:pt x="10527" y="2800"/>
                      </a:cubicBezTo>
                      <a:cubicBezTo>
                        <a:pt x="11055" y="2800"/>
                        <a:pt x="11583" y="3152"/>
                        <a:pt x="12200" y="3873"/>
                      </a:cubicBezTo>
                      <a:cubicBezTo>
                        <a:pt x="12076" y="4084"/>
                        <a:pt x="11935" y="4260"/>
                        <a:pt x="11794" y="4419"/>
                      </a:cubicBezTo>
                      <a:cubicBezTo>
                        <a:pt x="12393" y="4718"/>
                        <a:pt x="12956" y="5088"/>
                        <a:pt x="13484" y="5598"/>
                      </a:cubicBezTo>
                      <a:cubicBezTo>
                        <a:pt x="13573" y="5668"/>
                        <a:pt x="13696" y="5739"/>
                        <a:pt x="13819" y="5774"/>
                      </a:cubicBezTo>
                      <a:cubicBezTo>
                        <a:pt x="13679" y="6602"/>
                        <a:pt x="13590" y="7447"/>
                        <a:pt x="13590" y="8327"/>
                      </a:cubicBezTo>
                      <a:cubicBezTo>
                        <a:pt x="13590" y="8890"/>
                        <a:pt x="13625" y="9454"/>
                        <a:pt x="13714" y="10034"/>
                      </a:cubicBezTo>
                      <a:cubicBezTo>
                        <a:pt x="13855" y="11179"/>
                        <a:pt x="13925" y="12305"/>
                        <a:pt x="13942" y="13432"/>
                      </a:cubicBezTo>
                      <a:lnTo>
                        <a:pt x="13942" y="13889"/>
                      </a:lnTo>
                      <a:cubicBezTo>
                        <a:pt x="13942" y="14347"/>
                        <a:pt x="13960" y="14786"/>
                        <a:pt x="13977" y="15244"/>
                      </a:cubicBezTo>
                      <a:cubicBezTo>
                        <a:pt x="13995" y="16706"/>
                        <a:pt x="14012" y="18149"/>
                        <a:pt x="14118" y="19610"/>
                      </a:cubicBezTo>
                      <a:cubicBezTo>
                        <a:pt x="13660" y="23165"/>
                        <a:pt x="13520" y="26774"/>
                        <a:pt x="13520" y="30382"/>
                      </a:cubicBezTo>
                      <a:cubicBezTo>
                        <a:pt x="13520" y="35822"/>
                        <a:pt x="13836" y="41296"/>
                        <a:pt x="13855" y="46630"/>
                      </a:cubicBezTo>
                      <a:cubicBezTo>
                        <a:pt x="13855" y="57332"/>
                        <a:pt x="13872" y="68052"/>
                        <a:pt x="13872" y="78772"/>
                      </a:cubicBezTo>
                      <a:cubicBezTo>
                        <a:pt x="13872" y="79441"/>
                        <a:pt x="13890" y="80110"/>
                        <a:pt x="13890" y="80779"/>
                      </a:cubicBezTo>
                      <a:cubicBezTo>
                        <a:pt x="13890" y="95142"/>
                        <a:pt x="13714" y="109488"/>
                        <a:pt x="13714" y="123851"/>
                      </a:cubicBezTo>
                      <a:cubicBezTo>
                        <a:pt x="13714" y="130259"/>
                        <a:pt x="13749" y="136666"/>
                        <a:pt x="13836" y="143073"/>
                      </a:cubicBezTo>
                      <a:cubicBezTo>
                        <a:pt x="13855" y="143355"/>
                        <a:pt x="14012" y="143549"/>
                        <a:pt x="14242" y="143672"/>
                      </a:cubicBezTo>
                      <a:lnTo>
                        <a:pt x="15404" y="143672"/>
                      </a:lnTo>
                      <a:cubicBezTo>
                        <a:pt x="15491" y="143620"/>
                        <a:pt x="15561" y="143566"/>
                        <a:pt x="15632" y="143514"/>
                      </a:cubicBezTo>
                      <a:lnTo>
                        <a:pt x="1563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7"/>
                <p:cNvSpPr/>
                <p:nvPr/>
              </p:nvSpPr>
              <p:spPr>
                <a:xfrm>
                  <a:off x="8183526" y="437011"/>
                  <a:ext cx="510791" cy="4294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81" h="144465" extrusionOk="0">
                      <a:moveTo>
                        <a:pt x="846" y="0"/>
                      </a:moveTo>
                      <a:cubicBezTo>
                        <a:pt x="775" y="0"/>
                        <a:pt x="705" y="0"/>
                        <a:pt x="653" y="19"/>
                      </a:cubicBezTo>
                      <a:cubicBezTo>
                        <a:pt x="247" y="19"/>
                        <a:pt x="1" y="493"/>
                        <a:pt x="423" y="634"/>
                      </a:cubicBezTo>
                      <a:cubicBezTo>
                        <a:pt x="442" y="652"/>
                        <a:pt x="477" y="652"/>
                        <a:pt x="494" y="669"/>
                      </a:cubicBezTo>
                      <a:lnTo>
                        <a:pt x="16125" y="669"/>
                      </a:lnTo>
                      <a:lnTo>
                        <a:pt x="16125" y="144183"/>
                      </a:lnTo>
                      <a:cubicBezTo>
                        <a:pt x="16230" y="144059"/>
                        <a:pt x="16301" y="143918"/>
                        <a:pt x="16301" y="143742"/>
                      </a:cubicBezTo>
                      <a:cubicBezTo>
                        <a:pt x="16618" y="122302"/>
                        <a:pt x="16249" y="100863"/>
                        <a:pt x="16266" y="79441"/>
                      </a:cubicBezTo>
                      <a:cubicBezTo>
                        <a:pt x="16284" y="69037"/>
                        <a:pt x="16301" y="58617"/>
                        <a:pt x="16301" y="48214"/>
                      </a:cubicBezTo>
                      <a:cubicBezTo>
                        <a:pt x="16319" y="40962"/>
                        <a:pt x="16899" y="33445"/>
                        <a:pt x="16547" y="26087"/>
                      </a:cubicBezTo>
                      <a:cubicBezTo>
                        <a:pt x="16618" y="26000"/>
                        <a:pt x="16653" y="25911"/>
                        <a:pt x="16671" y="25806"/>
                      </a:cubicBezTo>
                      <a:cubicBezTo>
                        <a:pt x="16935" y="24116"/>
                        <a:pt x="16847" y="22444"/>
                        <a:pt x="16653" y="20771"/>
                      </a:cubicBezTo>
                      <a:cubicBezTo>
                        <a:pt x="17164" y="18307"/>
                        <a:pt x="17075" y="15667"/>
                        <a:pt x="16829" y="13221"/>
                      </a:cubicBezTo>
                      <a:cubicBezTo>
                        <a:pt x="16706" y="12129"/>
                        <a:pt x="16460" y="11055"/>
                        <a:pt x="16230" y="9982"/>
                      </a:cubicBezTo>
                      <a:cubicBezTo>
                        <a:pt x="16477" y="7464"/>
                        <a:pt x="16688" y="4894"/>
                        <a:pt x="16249" y="2430"/>
                      </a:cubicBezTo>
                      <a:cubicBezTo>
                        <a:pt x="16460" y="2096"/>
                        <a:pt x="16688" y="1761"/>
                        <a:pt x="16864" y="1409"/>
                      </a:cubicBezTo>
                      <a:cubicBezTo>
                        <a:pt x="17181" y="845"/>
                        <a:pt x="16425" y="317"/>
                        <a:pt x="15756" y="282"/>
                      </a:cubicBezTo>
                      <a:cubicBezTo>
                        <a:pt x="11813" y="106"/>
                        <a:pt x="7870" y="230"/>
                        <a:pt x="3927" y="54"/>
                      </a:cubicBezTo>
                      <a:lnTo>
                        <a:pt x="3873" y="54"/>
                      </a:lnTo>
                      <a:cubicBezTo>
                        <a:pt x="3575" y="54"/>
                        <a:pt x="3310" y="177"/>
                        <a:pt x="3117" y="336"/>
                      </a:cubicBezTo>
                      <a:cubicBezTo>
                        <a:pt x="2378" y="141"/>
                        <a:pt x="1639" y="0"/>
                        <a:pt x="846" y="0"/>
                      </a:cubicBezTo>
                      <a:close/>
                      <a:moveTo>
                        <a:pt x="14735" y="144341"/>
                      </a:moveTo>
                      <a:cubicBezTo>
                        <a:pt x="14911" y="144411"/>
                        <a:pt x="15122" y="144465"/>
                        <a:pt x="15315" y="144465"/>
                      </a:cubicBezTo>
                      <a:cubicBezTo>
                        <a:pt x="15474" y="144465"/>
                        <a:pt x="15632" y="144429"/>
                        <a:pt x="15773" y="144394"/>
                      </a:cubicBezTo>
                      <a:cubicBezTo>
                        <a:pt x="15826" y="144376"/>
                        <a:pt x="15861" y="144359"/>
                        <a:pt x="15897" y="1443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7"/>
                <p:cNvSpPr/>
                <p:nvPr/>
              </p:nvSpPr>
              <p:spPr>
                <a:xfrm>
                  <a:off x="8476099" y="540114"/>
                  <a:ext cx="84820" cy="48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3" h="1621" extrusionOk="0">
                      <a:moveTo>
                        <a:pt x="1179" y="1"/>
                      </a:moveTo>
                      <a:cubicBezTo>
                        <a:pt x="1038" y="1"/>
                        <a:pt x="897" y="36"/>
                        <a:pt x="757" y="71"/>
                      </a:cubicBezTo>
                      <a:cubicBezTo>
                        <a:pt x="388" y="212"/>
                        <a:pt x="123" y="423"/>
                        <a:pt x="0" y="670"/>
                      </a:cubicBezTo>
                      <a:cubicBezTo>
                        <a:pt x="862" y="933"/>
                        <a:pt x="1672" y="1215"/>
                        <a:pt x="2446" y="1620"/>
                      </a:cubicBezTo>
                      <a:cubicBezTo>
                        <a:pt x="2587" y="1461"/>
                        <a:pt x="2728" y="1285"/>
                        <a:pt x="2852" y="1074"/>
                      </a:cubicBezTo>
                      <a:cubicBezTo>
                        <a:pt x="2235" y="353"/>
                        <a:pt x="1707" y="1"/>
                        <a:pt x="11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7"/>
                <p:cNvSpPr/>
                <p:nvPr/>
              </p:nvSpPr>
              <p:spPr>
                <a:xfrm>
                  <a:off x="586470" y="1121514"/>
                  <a:ext cx="4222" cy="38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2940" extrusionOk="0">
                      <a:moveTo>
                        <a:pt x="0" y="1"/>
                      </a:moveTo>
                      <a:lnTo>
                        <a:pt x="0" y="12939"/>
                      </a:lnTo>
                      <a:cubicBezTo>
                        <a:pt x="36" y="9348"/>
                        <a:pt x="88" y="5774"/>
                        <a:pt x="123" y="2202"/>
                      </a:cubicBezTo>
                      <a:lnTo>
                        <a:pt x="123" y="1338"/>
                      </a:lnTo>
                      <a:cubicBezTo>
                        <a:pt x="141" y="881"/>
                        <a:pt x="141" y="441"/>
                        <a:pt x="141" y="1"/>
                      </a:cubicBezTo>
                      <a:close/>
                    </a:path>
                  </a:pathLst>
                </a:custGeom>
                <a:solidFill>
                  <a:srgbClr val="DAE7F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22" name="Google Shape;1122;p7"/>
              <p:cNvGrpSpPr/>
              <p:nvPr/>
            </p:nvGrpSpPr>
            <p:grpSpPr>
              <a:xfrm>
                <a:off x="4166205" y="129325"/>
                <a:ext cx="4498118" cy="207675"/>
                <a:chOff x="4146625" y="129325"/>
                <a:chExt cx="4498118" cy="207675"/>
              </a:xfrm>
            </p:grpSpPr>
            <p:sp>
              <p:nvSpPr>
                <p:cNvPr id="1123" name="Google Shape;1123;p7"/>
                <p:cNvSpPr/>
                <p:nvPr/>
              </p:nvSpPr>
              <p:spPr>
                <a:xfrm>
                  <a:off x="4171804" y="143578"/>
                  <a:ext cx="4472940" cy="16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73" h="5306" extrusionOk="0">
                      <a:moveTo>
                        <a:pt x="59319" y="1"/>
                      </a:moveTo>
                      <a:cubicBezTo>
                        <a:pt x="59360" y="1"/>
                        <a:pt x="59399" y="15"/>
                        <a:pt x="59440" y="27"/>
                      </a:cubicBezTo>
                      <a:cubicBezTo>
                        <a:pt x="59600" y="95"/>
                        <a:pt x="59773" y="134"/>
                        <a:pt x="59960" y="175"/>
                      </a:cubicBezTo>
                      <a:lnTo>
                        <a:pt x="59960" y="1"/>
                      </a:lnTo>
                      <a:close/>
                      <a:moveTo>
                        <a:pt x="30181" y="268"/>
                      </a:moveTo>
                      <a:cubicBezTo>
                        <a:pt x="30903" y="268"/>
                        <a:pt x="31624" y="282"/>
                        <a:pt x="32346" y="295"/>
                      </a:cubicBezTo>
                      <a:cubicBezTo>
                        <a:pt x="32385" y="295"/>
                        <a:pt x="32439" y="348"/>
                        <a:pt x="32492" y="375"/>
                      </a:cubicBezTo>
                      <a:cubicBezTo>
                        <a:pt x="32358" y="455"/>
                        <a:pt x="31891" y="482"/>
                        <a:pt x="31370" y="482"/>
                      </a:cubicBezTo>
                      <a:cubicBezTo>
                        <a:pt x="30849" y="482"/>
                        <a:pt x="30274" y="455"/>
                        <a:pt x="29954" y="375"/>
                      </a:cubicBezTo>
                      <a:cubicBezTo>
                        <a:pt x="30087" y="308"/>
                        <a:pt x="30128" y="268"/>
                        <a:pt x="30181" y="268"/>
                      </a:cubicBezTo>
                      <a:close/>
                      <a:moveTo>
                        <a:pt x="28965" y="255"/>
                      </a:moveTo>
                      <a:cubicBezTo>
                        <a:pt x="29099" y="255"/>
                        <a:pt x="29232" y="321"/>
                        <a:pt x="29380" y="455"/>
                      </a:cubicBezTo>
                      <a:cubicBezTo>
                        <a:pt x="29339" y="469"/>
                        <a:pt x="29312" y="482"/>
                        <a:pt x="29273" y="482"/>
                      </a:cubicBezTo>
                      <a:cubicBezTo>
                        <a:pt x="31423" y="496"/>
                        <a:pt x="33548" y="576"/>
                        <a:pt x="35645" y="829"/>
                      </a:cubicBezTo>
                      <a:cubicBezTo>
                        <a:pt x="35846" y="843"/>
                        <a:pt x="35953" y="989"/>
                        <a:pt x="35953" y="1137"/>
                      </a:cubicBezTo>
                      <a:cubicBezTo>
                        <a:pt x="35953" y="1270"/>
                        <a:pt x="35846" y="1417"/>
                        <a:pt x="35645" y="1444"/>
                      </a:cubicBezTo>
                      <a:cubicBezTo>
                        <a:pt x="33468" y="1698"/>
                        <a:pt x="31236" y="1778"/>
                        <a:pt x="28992" y="1778"/>
                      </a:cubicBezTo>
                      <a:cubicBezTo>
                        <a:pt x="27269" y="1778"/>
                        <a:pt x="25559" y="1737"/>
                        <a:pt x="23849" y="1684"/>
                      </a:cubicBezTo>
                      <a:cubicBezTo>
                        <a:pt x="22700" y="1657"/>
                        <a:pt x="21564" y="1631"/>
                        <a:pt x="20428" y="1631"/>
                      </a:cubicBezTo>
                      <a:lnTo>
                        <a:pt x="20161" y="1631"/>
                      </a:lnTo>
                      <a:cubicBezTo>
                        <a:pt x="17516" y="1618"/>
                        <a:pt x="14884" y="1591"/>
                        <a:pt x="12238" y="1538"/>
                      </a:cubicBezTo>
                      <a:cubicBezTo>
                        <a:pt x="9954" y="1484"/>
                        <a:pt x="7603" y="1577"/>
                        <a:pt x="5332" y="1230"/>
                      </a:cubicBezTo>
                      <a:cubicBezTo>
                        <a:pt x="5278" y="1230"/>
                        <a:pt x="5251" y="1176"/>
                        <a:pt x="5251" y="1137"/>
                      </a:cubicBezTo>
                      <a:cubicBezTo>
                        <a:pt x="5251" y="1083"/>
                        <a:pt x="5278" y="1030"/>
                        <a:pt x="5332" y="1030"/>
                      </a:cubicBezTo>
                      <a:cubicBezTo>
                        <a:pt x="5919" y="936"/>
                        <a:pt x="6507" y="882"/>
                        <a:pt x="7108" y="843"/>
                      </a:cubicBezTo>
                      <a:cubicBezTo>
                        <a:pt x="6908" y="709"/>
                        <a:pt x="6761" y="522"/>
                        <a:pt x="6614" y="321"/>
                      </a:cubicBezTo>
                      <a:cubicBezTo>
                        <a:pt x="6641" y="308"/>
                        <a:pt x="6680" y="308"/>
                        <a:pt x="6721" y="308"/>
                      </a:cubicBezTo>
                      <a:cubicBezTo>
                        <a:pt x="6962" y="308"/>
                        <a:pt x="7175" y="482"/>
                        <a:pt x="7282" y="829"/>
                      </a:cubicBezTo>
                      <a:cubicBezTo>
                        <a:pt x="7549" y="816"/>
                        <a:pt x="7829" y="802"/>
                        <a:pt x="8097" y="789"/>
                      </a:cubicBezTo>
                      <a:cubicBezTo>
                        <a:pt x="7923" y="615"/>
                        <a:pt x="7790" y="469"/>
                        <a:pt x="7642" y="335"/>
                      </a:cubicBezTo>
                      <a:cubicBezTo>
                        <a:pt x="7669" y="308"/>
                        <a:pt x="7696" y="295"/>
                        <a:pt x="7723" y="268"/>
                      </a:cubicBezTo>
                      <a:cubicBezTo>
                        <a:pt x="8057" y="348"/>
                        <a:pt x="8137" y="442"/>
                        <a:pt x="8150" y="789"/>
                      </a:cubicBezTo>
                      <a:cubicBezTo>
                        <a:pt x="8391" y="776"/>
                        <a:pt x="8645" y="763"/>
                        <a:pt x="8885" y="763"/>
                      </a:cubicBezTo>
                      <a:cubicBezTo>
                        <a:pt x="8791" y="642"/>
                        <a:pt x="8698" y="482"/>
                        <a:pt x="8631" y="295"/>
                      </a:cubicBezTo>
                      <a:lnTo>
                        <a:pt x="8631" y="295"/>
                      </a:lnTo>
                      <a:cubicBezTo>
                        <a:pt x="8912" y="389"/>
                        <a:pt x="9085" y="576"/>
                        <a:pt x="9272" y="763"/>
                      </a:cubicBezTo>
                      <a:cubicBezTo>
                        <a:pt x="10382" y="736"/>
                        <a:pt x="11490" y="749"/>
                        <a:pt x="12586" y="722"/>
                      </a:cubicBezTo>
                      <a:cubicBezTo>
                        <a:pt x="15111" y="669"/>
                        <a:pt x="17636" y="656"/>
                        <a:pt x="20161" y="642"/>
                      </a:cubicBezTo>
                      <a:cubicBezTo>
                        <a:pt x="22994" y="615"/>
                        <a:pt x="25892" y="496"/>
                        <a:pt x="28792" y="482"/>
                      </a:cubicBezTo>
                      <a:cubicBezTo>
                        <a:pt x="28725" y="469"/>
                        <a:pt x="28658" y="442"/>
                        <a:pt x="28605" y="389"/>
                      </a:cubicBezTo>
                      <a:cubicBezTo>
                        <a:pt x="28738" y="308"/>
                        <a:pt x="28858" y="255"/>
                        <a:pt x="28965" y="255"/>
                      </a:cubicBezTo>
                      <a:close/>
                      <a:moveTo>
                        <a:pt x="133829" y="3381"/>
                      </a:moveTo>
                      <a:lnTo>
                        <a:pt x="133829" y="3381"/>
                      </a:lnTo>
                      <a:cubicBezTo>
                        <a:pt x="133414" y="3421"/>
                        <a:pt x="133214" y="3622"/>
                        <a:pt x="133067" y="3916"/>
                      </a:cubicBezTo>
                      <a:cubicBezTo>
                        <a:pt x="133401" y="3902"/>
                        <a:pt x="133601" y="3702"/>
                        <a:pt x="133829" y="3381"/>
                      </a:cubicBezTo>
                      <a:close/>
                      <a:moveTo>
                        <a:pt x="132706" y="3408"/>
                      </a:moveTo>
                      <a:cubicBezTo>
                        <a:pt x="132505" y="3595"/>
                        <a:pt x="132345" y="3729"/>
                        <a:pt x="132185" y="3875"/>
                      </a:cubicBezTo>
                      <a:lnTo>
                        <a:pt x="132225" y="3955"/>
                      </a:lnTo>
                      <a:lnTo>
                        <a:pt x="132252" y="3955"/>
                      </a:lnTo>
                      <a:cubicBezTo>
                        <a:pt x="132546" y="3955"/>
                        <a:pt x="132706" y="3795"/>
                        <a:pt x="132706" y="3408"/>
                      </a:cubicBezTo>
                      <a:close/>
                      <a:moveTo>
                        <a:pt x="135485" y="3421"/>
                      </a:moveTo>
                      <a:lnTo>
                        <a:pt x="135485" y="3421"/>
                      </a:lnTo>
                      <a:cubicBezTo>
                        <a:pt x="135151" y="3501"/>
                        <a:pt x="134910" y="3675"/>
                        <a:pt x="134777" y="3982"/>
                      </a:cubicBezTo>
                      <a:cubicBezTo>
                        <a:pt x="135138" y="3955"/>
                        <a:pt x="135338" y="3729"/>
                        <a:pt x="135485" y="3421"/>
                      </a:cubicBezTo>
                      <a:close/>
                      <a:moveTo>
                        <a:pt x="134604" y="3394"/>
                      </a:moveTo>
                      <a:lnTo>
                        <a:pt x="134604" y="3394"/>
                      </a:lnTo>
                      <a:cubicBezTo>
                        <a:pt x="134203" y="3488"/>
                        <a:pt x="133962" y="3715"/>
                        <a:pt x="133841" y="4062"/>
                      </a:cubicBezTo>
                      <a:cubicBezTo>
                        <a:pt x="134216" y="3902"/>
                        <a:pt x="134443" y="3688"/>
                        <a:pt x="134604" y="3394"/>
                      </a:cubicBezTo>
                      <a:close/>
                      <a:moveTo>
                        <a:pt x="76874" y="3875"/>
                      </a:moveTo>
                      <a:cubicBezTo>
                        <a:pt x="76434" y="3875"/>
                        <a:pt x="75992" y="3889"/>
                        <a:pt x="75552" y="3889"/>
                      </a:cubicBezTo>
                      <a:cubicBezTo>
                        <a:pt x="75511" y="3889"/>
                        <a:pt x="75472" y="3942"/>
                        <a:pt x="75418" y="3982"/>
                      </a:cubicBezTo>
                      <a:cubicBezTo>
                        <a:pt x="75579" y="4062"/>
                        <a:pt x="76019" y="4103"/>
                        <a:pt x="76447" y="4103"/>
                      </a:cubicBezTo>
                      <a:cubicBezTo>
                        <a:pt x="76928" y="4103"/>
                        <a:pt x="77422" y="4049"/>
                        <a:pt x="77583" y="3955"/>
                      </a:cubicBezTo>
                      <a:cubicBezTo>
                        <a:pt x="77489" y="3929"/>
                        <a:pt x="77409" y="3875"/>
                        <a:pt x="77328" y="3875"/>
                      </a:cubicBezTo>
                      <a:close/>
                      <a:moveTo>
                        <a:pt x="79386" y="3916"/>
                      </a:moveTo>
                      <a:cubicBezTo>
                        <a:pt x="79065" y="3916"/>
                        <a:pt x="78745" y="3955"/>
                        <a:pt x="78611" y="4035"/>
                      </a:cubicBezTo>
                      <a:cubicBezTo>
                        <a:pt x="78745" y="4116"/>
                        <a:pt x="79079" y="4169"/>
                        <a:pt x="79439" y="4169"/>
                      </a:cubicBezTo>
                      <a:cubicBezTo>
                        <a:pt x="79733" y="4169"/>
                        <a:pt x="80041" y="4129"/>
                        <a:pt x="80255" y="4062"/>
                      </a:cubicBezTo>
                      <a:cubicBezTo>
                        <a:pt x="80094" y="3955"/>
                        <a:pt x="79733" y="3916"/>
                        <a:pt x="79386" y="3916"/>
                      </a:cubicBezTo>
                      <a:close/>
                      <a:moveTo>
                        <a:pt x="3969" y="1"/>
                      </a:moveTo>
                      <a:lnTo>
                        <a:pt x="3969" y="4504"/>
                      </a:lnTo>
                      <a:cubicBezTo>
                        <a:pt x="3969" y="4504"/>
                        <a:pt x="3996" y="4516"/>
                        <a:pt x="4035" y="4516"/>
                      </a:cubicBezTo>
                      <a:lnTo>
                        <a:pt x="4156" y="4516"/>
                      </a:lnTo>
                      <a:cubicBezTo>
                        <a:pt x="4209" y="4516"/>
                        <a:pt x="4276" y="4516"/>
                        <a:pt x="4356" y="4530"/>
                      </a:cubicBezTo>
                      <a:lnTo>
                        <a:pt x="5104" y="4530"/>
                      </a:lnTo>
                      <a:cubicBezTo>
                        <a:pt x="5318" y="4543"/>
                        <a:pt x="5545" y="4543"/>
                        <a:pt x="5799" y="4543"/>
                      </a:cubicBezTo>
                      <a:lnTo>
                        <a:pt x="6294" y="4543"/>
                      </a:lnTo>
                      <a:cubicBezTo>
                        <a:pt x="6507" y="4543"/>
                        <a:pt x="6748" y="4557"/>
                        <a:pt x="6988" y="4557"/>
                      </a:cubicBezTo>
                      <a:lnTo>
                        <a:pt x="8818" y="4557"/>
                      </a:lnTo>
                      <a:cubicBezTo>
                        <a:pt x="8966" y="4570"/>
                        <a:pt x="9112" y="4570"/>
                        <a:pt x="9259" y="4570"/>
                      </a:cubicBezTo>
                      <a:lnTo>
                        <a:pt x="12252" y="4570"/>
                      </a:lnTo>
                      <a:cubicBezTo>
                        <a:pt x="12867" y="4570"/>
                        <a:pt x="13494" y="4570"/>
                        <a:pt x="14149" y="4584"/>
                      </a:cubicBezTo>
                      <a:lnTo>
                        <a:pt x="29166" y="4584"/>
                      </a:lnTo>
                      <a:cubicBezTo>
                        <a:pt x="29406" y="4570"/>
                        <a:pt x="29647" y="4570"/>
                        <a:pt x="29887" y="4570"/>
                      </a:cubicBezTo>
                      <a:lnTo>
                        <a:pt x="33320" y="4570"/>
                      </a:lnTo>
                      <a:cubicBezTo>
                        <a:pt x="33468" y="4570"/>
                        <a:pt x="33601" y="4570"/>
                        <a:pt x="33748" y="4557"/>
                      </a:cubicBezTo>
                      <a:lnTo>
                        <a:pt x="35579" y="4557"/>
                      </a:lnTo>
                      <a:cubicBezTo>
                        <a:pt x="35698" y="4557"/>
                        <a:pt x="35832" y="4557"/>
                        <a:pt x="35953" y="4543"/>
                      </a:cubicBezTo>
                      <a:lnTo>
                        <a:pt x="37168" y="4543"/>
                      </a:lnTo>
                      <a:cubicBezTo>
                        <a:pt x="37222" y="4543"/>
                        <a:pt x="37275" y="4530"/>
                        <a:pt x="37328" y="4530"/>
                      </a:cubicBezTo>
                      <a:lnTo>
                        <a:pt x="38023" y="4530"/>
                      </a:lnTo>
                      <a:cubicBezTo>
                        <a:pt x="38077" y="4530"/>
                        <a:pt x="38117" y="4516"/>
                        <a:pt x="38144" y="4516"/>
                      </a:cubicBezTo>
                      <a:lnTo>
                        <a:pt x="38251" y="4516"/>
                      </a:lnTo>
                      <a:lnTo>
                        <a:pt x="38251" y="4584"/>
                      </a:lnTo>
                      <a:lnTo>
                        <a:pt x="38678" y="4584"/>
                      </a:lnTo>
                      <a:lnTo>
                        <a:pt x="38678" y="4557"/>
                      </a:lnTo>
                      <a:cubicBezTo>
                        <a:pt x="38678" y="4543"/>
                        <a:pt x="38691" y="4516"/>
                        <a:pt x="38705" y="4504"/>
                      </a:cubicBezTo>
                      <a:cubicBezTo>
                        <a:pt x="38705" y="4504"/>
                        <a:pt x="38691" y="4490"/>
                        <a:pt x="38691" y="4477"/>
                      </a:cubicBezTo>
                      <a:cubicBezTo>
                        <a:pt x="38691" y="4477"/>
                        <a:pt x="38691" y="4463"/>
                        <a:pt x="38705" y="4463"/>
                      </a:cubicBezTo>
                      <a:cubicBezTo>
                        <a:pt x="38718" y="4450"/>
                        <a:pt x="38732" y="4450"/>
                        <a:pt x="38732" y="4436"/>
                      </a:cubicBezTo>
                      <a:lnTo>
                        <a:pt x="38705" y="4436"/>
                      </a:lnTo>
                      <a:cubicBezTo>
                        <a:pt x="38652" y="4436"/>
                        <a:pt x="38625" y="4409"/>
                        <a:pt x="38625" y="4370"/>
                      </a:cubicBezTo>
                      <a:cubicBezTo>
                        <a:pt x="38625" y="4329"/>
                        <a:pt x="38652" y="4290"/>
                        <a:pt x="38705" y="4276"/>
                      </a:cubicBezTo>
                      <a:lnTo>
                        <a:pt x="38771" y="4276"/>
                      </a:lnTo>
                      <a:lnTo>
                        <a:pt x="38771" y="4543"/>
                      </a:lnTo>
                      <a:lnTo>
                        <a:pt x="58090" y="4543"/>
                      </a:lnTo>
                      <a:lnTo>
                        <a:pt x="58090" y="4463"/>
                      </a:lnTo>
                      <a:cubicBezTo>
                        <a:pt x="58090" y="4463"/>
                        <a:pt x="58090" y="4450"/>
                        <a:pt x="58077" y="4436"/>
                      </a:cubicBezTo>
                      <a:cubicBezTo>
                        <a:pt x="58090" y="4436"/>
                        <a:pt x="58090" y="4423"/>
                        <a:pt x="58090" y="4409"/>
                      </a:cubicBezTo>
                      <a:lnTo>
                        <a:pt x="58090" y="4463"/>
                      </a:lnTo>
                      <a:cubicBezTo>
                        <a:pt x="58117" y="4490"/>
                        <a:pt x="58131" y="4530"/>
                        <a:pt x="58131" y="4557"/>
                      </a:cubicBezTo>
                      <a:lnTo>
                        <a:pt x="58131" y="4584"/>
                      </a:lnTo>
                      <a:lnTo>
                        <a:pt x="59960" y="4584"/>
                      </a:lnTo>
                      <a:lnTo>
                        <a:pt x="59960" y="4530"/>
                      </a:lnTo>
                      <a:lnTo>
                        <a:pt x="59960" y="870"/>
                      </a:lnTo>
                      <a:cubicBezTo>
                        <a:pt x="59773" y="909"/>
                        <a:pt x="59600" y="963"/>
                        <a:pt x="59440" y="1016"/>
                      </a:cubicBezTo>
                      <a:lnTo>
                        <a:pt x="59440" y="1030"/>
                      </a:lnTo>
                      <a:cubicBezTo>
                        <a:pt x="59360" y="1043"/>
                        <a:pt x="59292" y="1057"/>
                        <a:pt x="59239" y="1057"/>
                      </a:cubicBezTo>
                      <a:cubicBezTo>
                        <a:pt x="58959" y="1057"/>
                        <a:pt x="58825" y="789"/>
                        <a:pt x="58825" y="535"/>
                      </a:cubicBezTo>
                      <a:lnTo>
                        <a:pt x="58825" y="522"/>
                      </a:lnTo>
                      <a:cubicBezTo>
                        <a:pt x="58825" y="282"/>
                        <a:pt x="58945" y="41"/>
                        <a:pt x="59173" y="1"/>
                      </a:cubicBezTo>
                      <a:close/>
                      <a:moveTo>
                        <a:pt x="141670" y="15"/>
                      </a:moveTo>
                      <a:cubicBezTo>
                        <a:pt x="141738" y="1190"/>
                        <a:pt x="141751" y="4329"/>
                        <a:pt x="141670" y="4864"/>
                      </a:cubicBezTo>
                      <a:lnTo>
                        <a:pt x="0" y="4864"/>
                      </a:lnTo>
                      <a:lnTo>
                        <a:pt x="0" y="5305"/>
                      </a:lnTo>
                      <a:lnTo>
                        <a:pt x="142365" y="5305"/>
                      </a:lnTo>
                      <a:cubicBezTo>
                        <a:pt x="142472" y="4677"/>
                        <a:pt x="142433" y="375"/>
                        <a:pt x="142326" y="27"/>
                      </a:cubicBezTo>
                      <a:cubicBezTo>
                        <a:pt x="142232" y="15"/>
                        <a:pt x="142125" y="15"/>
                        <a:pt x="142032" y="1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124;p7"/>
                <p:cNvSpPr/>
                <p:nvPr/>
              </p:nvSpPr>
              <p:spPr>
                <a:xfrm>
                  <a:off x="8083049" y="326043"/>
                  <a:ext cx="557041" cy="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3" h="308" extrusionOk="0">
                      <a:moveTo>
                        <a:pt x="17369" y="1"/>
                      </a:moveTo>
                      <a:cubicBezTo>
                        <a:pt x="17288" y="1"/>
                        <a:pt x="17208" y="14"/>
                        <a:pt x="17141" y="14"/>
                      </a:cubicBezTo>
                      <a:lnTo>
                        <a:pt x="882" y="14"/>
                      </a:lnTo>
                      <a:cubicBezTo>
                        <a:pt x="695" y="14"/>
                        <a:pt x="508" y="28"/>
                        <a:pt x="321" y="40"/>
                      </a:cubicBezTo>
                      <a:cubicBezTo>
                        <a:pt x="227" y="54"/>
                        <a:pt x="147" y="108"/>
                        <a:pt x="0" y="147"/>
                      </a:cubicBezTo>
                      <a:cubicBezTo>
                        <a:pt x="214" y="281"/>
                        <a:pt x="428" y="308"/>
                        <a:pt x="615" y="308"/>
                      </a:cubicBezTo>
                      <a:lnTo>
                        <a:pt x="17342" y="308"/>
                      </a:lnTo>
                      <a:cubicBezTo>
                        <a:pt x="17408" y="308"/>
                        <a:pt x="17475" y="308"/>
                        <a:pt x="17542" y="295"/>
                      </a:cubicBezTo>
                      <a:cubicBezTo>
                        <a:pt x="17609" y="281"/>
                        <a:pt x="17662" y="201"/>
                        <a:pt x="17743" y="147"/>
                      </a:cubicBezTo>
                      <a:cubicBezTo>
                        <a:pt x="17622" y="28"/>
                        <a:pt x="17488" y="1"/>
                        <a:pt x="1736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7"/>
                <p:cNvSpPr/>
                <p:nvPr/>
              </p:nvSpPr>
              <p:spPr>
                <a:xfrm>
                  <a:off x="4256977" y="327299"/>
                  <a:ext cx="326728" cy="8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" h="268" extrusionOk="0">
                      <a:moveTo>
                        <a:pt x="227" y="0"/>
                      </a:moveTo>
                      <a:cubicBezTo>
                        <a:pt x="160" y="0"/>
                        <a:pt x="107" y="41"/>
                        <a:pt x="0" y="81"/>
                      </a:cubicBezTo>
                      <a:cubicBezTo>
                        <a:pt x="107" y="241"/>
                        <a:pt x="214" y="268"/>
                        <a:pt x="334" y="268"/>
                      </a:cubicBezTo>
                      <a:lnTo>
                        <a:pt x="428" y="268"/>
                      </a:lnTo>
                      <a:cubicBezTo>
                        <a:pt x="454" y="268"/>
                        <a:pt x="481" y="255"/>
                        <a:pt x="521" y="255"/>
                      </a:cubicBezTo>
                      <a:cubicBezTo>
                        <a:pt x="2150" y="268"/>
                        <a:pt x="3794" y="268"/>
                        <a:pt x="5424" y="268"/>
                      </a:cubicBezTo>
                      <a:lnTo>
                        <a:pt x="8684" y="268"/>
                      </a:lnTo>
                      <a:cubicBezTo>
                        <a:pt x="9071" y="268"/>
                        <a:pt x="9459" y="268"/>
                        <a:pt x="9846" y="255"/>
                      </a:cubicBezTo>
                      <a:cubicBezTo>
                        <a:pt x="10006" y="255"/>
                        <a:pt x="10167" y="214"/>
                        <a:pt x="10407" y="175"/>
                      </a:cubicBezTo>
                      <a:cubicBezTo>
                        <a:pt x="10287" y="81"/>
                        <a:pt x="10247" y="14"/>
                        <a:pt x="10193" y="14"/>
                      </a:cubicBezTo>
                      <a:cubicBezTo>
                        <a:pt x="6880" y="0"/>
                        <a:pt x="3554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7"/>
                <p:cNvSpPr/>
                <p:nvPr/>
              </p:nvSpPr>
              <p:spPr>
                <a:xfrm>
                  <a:off x="7902686" y="328555"/>
                  <a:ext cx="116193" cy="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1" h="269" extrusionOk="0">
                      <a:moveTo>
                        <a:pt x="295" y="1"/>
                      </a:moveTo>
                      <a:cubicBezTo>
                        <a:pt x="174" y="1"/>
                        <a:pt x="67" y="14"/>
                        <a:pt x="1" y="147"/>
                      </a:cubicBezTo>
                      <a:cubicBezTo>
                        <a:pt x="214" y="228"/>
                        <a:pt x="1243" y="268"/>
                        <a:pt x="2205" y="268"/>
                      </a:cubicBezTo>
                      <a:cubicBezTo>
                        <a:pt x="2659" y="268"/>
                        <a:pt x="3100" y="268"/>
                        <a:pt x="3448" y="241"/>
                      </a:cubicBezTo>
                      <a:cubicBezTo>
                        <a:pt x="3528" y="228"/>
                        <a:pt x="3621" y="188"/>
                        <a:pt x="3701" y="174"/>
                      </a:cubicBezTo>
                      <a:lnTo>
                        <a:pt x="3701" y="41"/>
                      </a:lnTo>
                      <a:cubicBezTo>
                        <a:pt x="3554" y="28"/>
                        <a:pt x="3421" y="1"/>
                        <a:pt x="32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7"/>
                <p:cNvSpPr/>
                <p:nvPr/>
              </p:nvSpPr>
              <p:spPr>
                <a:xfrm>
                  <a:off x="4168884" y="325227"/>
                  <a:ext cx="56637" cy="10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4" h="334" extrusionOk="0">
                      <a:moveTo>
                        <a:pt x="348" y="0"/>
                      </a:moveTo>
                      <a:cubicBezTo>
                        <a:pt x="227" y="0"/>
                        <a:pt x="107" y="40"/>
                        <a:pt x="0" y="173"/>
                      </a:cubicBezTo>
                      <a:cubicBezTo>
                        <a:pt x="187" y="280"/>
                        <a:pt x="562" y="334"/>
                        <a:pt x="989" y="334"/>
                      </a:cubicBezTo>
                      <a:cubicBezTo>
                        <a:pt x="1176" y="334"/>
                        <a:pt x="1363" y="321"/>
                        <a:pt x="1563" y="294"/>
                      </a:cubicBezTo>
                      <a:cubicBezTo>
                        <a:pt x="1643" y="294"/>
                        <a:pt x="1723" y="227"/>
                        <a:pt x="1804" y="200"/>
                      </a:cubicBezTo>
                      <a:cubicBezTo>
                        <a:pt x="1804" y="160"/>
                        <a:pt x="1791" y="134"/>
                        <a:pt x="1791" y="93"/>
                      </a:cubicBezTo>
                      <a:cubicBezTo>
                        <a:pt x="1604" y="27"/>
                        <a:pt x="1417" y="0"/>
                        <a:pt x="1216" y="0"/>
                      </a:cubicBezTo>
                      <a:cubicBezTo>
                        <a:pt x="1123" y="0"/>
                        <a:pt x="1029" y="13"/>
                        <a:pt x="936" y="13"/>
                      </a:cubicBezTo>
                      <a:cubicBezTo>
                        <a:pt x="842" y="13"/>
                        <a:pt x="749" y="27"/>
                        <a:pt x="655" y="27"/>
                      </a:cubicBezTo>
                      <a:cubicBezTo>
                        <a:pt x="615" y="27"/>
                        <a:pt x="574" y="13"/>
                        <a:pt x="548" y="13"/>
                      </a:cubicBezTo>
                      <a:cubicBezTo>
                        <a:pt x="481" y="13"/>
                        <a:pt x="414" y="0"/>
                        <a:pt x="34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7"/>
                <p:cNvSpPr/>
                <p:nvPr/>
              </p:nvSpPr>
              <p:spPr>
                <a:xfrm>
                  <a:off x="6018220" y="139811"/>
                  <a:ext cx="2440271" cy="146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28" h="4651" extrusionOk="0">
                      <a:moveTo>
                        <a:pt x="75016" y="3501"/>
                      </a:moveTo>
                      <a:lnTo>
                        <a:pt x="75016" y="3501"/>
                      </a:lnTo>
                      <a:cubicBezTo>
                        <a:pt x="74788" y="3822"/>
                        <a:pt x="74588" y="4022"/>
                        <a:pt x="74254" y="4036"/>
                      </a:cubicBezTo>
                      <a:cubicBezTo>
                        <a:pt x="74401" y="3742"/>
                        <a:pt x="74601" y="3541"/>
                        <a:pt x="75016" y="3501"/>
                      </a:cubicBezTo>
                      <a:close/>
                      <a:moveTo>
                        <a:pt x="73893" y="3528"/>
                      </a:moveTo>
                      <a:cubicBezTo>
                        <a:pt x="73893" y="3913"/>
                        <a:pt x="73733" y="4076"/>
                        <a:pt x="73448" y="4076"/>
                      </a:cubicBezTo>
                      <a:cubicBezTo>
                        <a:pt x="73437" y="4076"/>
                        <a:pt x="73425" y="4076"/>
                        <a:pt x="73412" y="4075"/>
                      </a:cubicBezTo>
                      <a:lnTo>
                        <a:pt x="73372" y="3995"/>
                      </a:lnTo>
                      <a:cubicBezTo>
                        <a:pt x="73532" y="3849"/>
                        <a:pt x="73692" y="3715"/>
                        <a:pt x="73893" y="3528"/>
                      </a:cubicBezTo>
                      <a:close/>
                      <a:moveTo>
                        <a:pt x="76672" y="3541"/>
                      </a:moveTo>
                      <a:lnTo>
                        <a:pt x="76672" y="3541"/>
                      </a:lnTo>
                      <a:cubicBezTo>
                        <a:pt x="76525" y="3849"/>
                        <a:pt x="76325" y="4075"/>
                        <a:pt x="75964" y="4102"/>
                      </a:cubicBezTo>
                      <a:cubicBezTo>
                        <a:pt x="76097" y="3795"/>
                        <a:pt x="76338" y="3621"/>
                        <a:pt x="76672" y="3541"/>
                      </a:cubicBezTo>
                      <a:close/>
                      <a:moveTo>
                        <a:pt x="75791" y="3514"/>
                      </a:moveTo>
                      <a:cubicBezTo>
                        <a:pt x="75630" y="3808"/>
                        <a:pt x="75403" y="4022"/>
                        <a:pt x="75028" y="4182"/>
                      </a:cubicBezTo>
                      <a:cubicBezTo>
                        <a:pt x="75149" y="3835"/>
                        <a:pt x="75390" y="3608"/>
                        <a:pt x="75791" y="3514"/>
                      </a:cubicBezTo>
                      <a:close/>
                      <a:moveTo>
                        <a:pt x="18515" y="3995"/>
                      </a:moveTo>
                      <a:cubicBezTo>
                        <a:pt x="18596" y="3995"/>
                        <a:pt x="18676" y="4049"/>
                        <a:pt x="18770" y="4075"/>
                      </a:cubicBezTo>
                      <a:cubicBezTo>
                        <a:pt x="18600" y="4174"/>
                        <a:pt x="18103" y="4224"/>
                        <a:pt x="17621" y="4224"/>
                      </a:cubicBezTo>
                      <a:cubicBezTo>
                        <a:pt x="17189" y="4224"/>
                        <a:pt x="16769" y="4184"/>
                        <a:pt x="16605" y="4102"/>
                      </a:cubicBezTo>
                      <a:cubicBezTo>
                        <a:pt x="16659" y="4062"/>
                        <a:pt x="16698" y="4009"/>
                        <a:pt x="16739" y="4009"/>
                      </a:cubicBezTo>
                      <a:cubicBezTo>
                        <a:pt x="17340" y="3995"/>
                        <a:pt x="17928" y="3995"/>
                        <a:pt x="18515" y="3995"/>
                      </a:cubicBezTo>
                      <a:close/>
                      <a:moveTo>
                        <a:pt x="20559" y="4033"/>
                      </a:moveTo>
                      <a:cubicBezTo>
                        <a:pt x="20916" y="4033"/>
                        <a:pt x="21287" y="4083"/>
                        <a:pt x="21442" y="4182"/>
                      </a:cubicBezTo>
                      <a:cubicBezTo>
                        <a:pt x="21233" y="4256"/>
                        <a:pt x="20921" y="4290"/>
                        <a:pt x="20621" y="4290"/>
                      </a:cubicBezTo>
                      <a:cubicBezTo>
                        <a:pt x="20266" y="4290"/>
                        <a:pt x="19928" y="4242"/>
                        <a:pt x="19798" y="4155"/>
                      </a:cubicBezTo>
                      <a:cubicBezTo>
                        <a:pt x="19931" y="4074"/>
                        <a:pt x="20240" y="4033"/>
                        <a:pt x="20559" y="4033"/>
                      </a:cubicBezTo>
                      <a:close/>
                      <a:moveTo>
                        <a:pt x="1147" y="1"/>
                      </a:moveTo>
                      <a:lnTo>
                        <a:pt x="1147" y="295"/>
                      </a:lnTo>
                      <a:cubicBezTo>
                        <a:pt x="960" y="254"/>
                        <a:pt x="787" y="215"/>
                        <a:pt x="627" y="147"/>
                      </a:cubicBezTo>
                      <a:cubicBezTo>
                        <a:pt x="556" y="122"/>
                        <a:pt x="491" y="111"/>
                        <a:pt x="432" y="111"/>
                      </a:cubicBezTo>
                      <a:cubicBezTo>
                        <a:pt x="149" y="111"/>
                        <a:pt x="12" y="377"/>
                        <a:pt x="12" y="642"/>
                      </a:cubicBezTo>
                      <a:cubicBezTo>
                        <a:pt x="1" y="915"/>
                        <a:pt x="142" y="1179"/>
                        <a:pt x="420" y="1179"/>
                      </a:cubicBezTo>
                      <a:cubicBezTo>
                        <a:pt x="482" y="1179"/>
                        <a:pt x="551" y="1165"/>
                        <a:pt x="627" y="1136"/>
                      </a:cubicBezTo>
                      <a:cubicBezTo>
                        <a:pt x="787" y="1083"/>
                        <a:pt x="960" y="1029"/>
                        <a:pt x="1147" y="990"/>
                      </a:cubicBezTo>
                      <a:lnTo>
                        <a:pt x="1147" y="4650"/>
                      </a:lnTo>
                      <a:lnTo>
                        <a:pt x="77727" y="4650"/>
                      </a:lnTo>
                      <a:lnTo>
                        <a:pt x="777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7"/>
                <p:cNvSpPr/>
                <p:nvPr/>
              </p:nvSpPr>
              <p:spPr>
                <a:xfrm>
                  <a:off x="4335809" y="158679"/>
                  <a:ext cx="967657" cy="40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2" h="1298" extrusionOk="0">
                      <a:moveTo>
                        <a:pt x="23568" y="1"/>
                      </a:moveTo>
                      <a:cubicBezTo>
                        <a:pt x="20668" y="15"/>
                        <a:pt x="17770" y="134"/>
                        <a:pt x="14937" y="161"/>
                      </a:cubicBezTo>
                      <a:cubicBezTo>
                        <a:pt x="12412" y="175"/>
                        <a:pt x="9887" y="188"/>
                        <a:pt x="7362" y="241"/>
                      </a:cubicBezTo>
                      <a:cubicBezTo>
                        <a:pt x="6266" y="268"/>
                        <a:pt x="5158" y="255"/>
                        <a:pt x="4048" y="282"/>
                      </a:cubicBezTo>
                      <a:cubicBezTo>
                        <a:pt x="4142" y="375"/>
                        <a:pt x="4249" y="469"/>
                        <a:pt x="4369" y="549"/>
                      </a:cubicBezTo>
                      <a:cubicBezTo>
                        <a:pt x="4313" y="563"/>
                        <a:pt x="4258" y="570"/>
                        <a:pt x="4205" y="570"/>
                      </a:cubicBezTo>
                      <a:cubicBezTo>
                        <a:pt x="4003" y="570"/>
                        <a:pt x="3819" y="472"/>
                        <a:pt x="3661" y="282"/>
                      </a:cubicBezTo>
                      <a:cubicBezTo>
                        <a:pt x="3421" y="282"/>
                        <a:pt x="3167" y="295"/>
                        <a:pt x="2926" y="308"/>
                      </a:cubicBezTo>
                      <a:lnTo>
                        <a:pt x="2926" y="348"/>
                      </a:lnTo>
                      <a:cubicBezTo>
                        <a:pt x="2913" y="335"/>
                        <a:pt x="2899" y="321"/>
                        <a:pt x="2873" y="308"/>
                      </a:cubicBezTo>
                      <a:cubicBezTo>
                        <a:pt x="2605" y="321"/>
                        <a:pt x="2325" y="335"/>
                        <a:pt x="2058" y="348"/>
                      </a:cubicBezTo>
                      <a:cubicBezTo>
                        <a:pt x="2071" y="375"/>
                        <a:pt x="2071" y="415"/>
                        <a:pt x="2085" y="442"/>
                      </a:cubicBezTo>
                      <a:cubicBezTo>
                        <a:pt x="2005" y="428"/>
                        <a:pt x="1937" y="401"/>
                        <a:pt x="1884" y="362"/>
                      </a:cubicBezTo>
                      <a:cubicBezTo>
                        <a:pt x="1283" y="401"/>
                        <a:pt x="695" y="455"/>
                        <a:pt x="108" y="549"/>
                      </a:cubicBezTo>
                      <a:cubicBezTo>
                        <a:pt x="1" y="562"/>
                        <a:pt x="1" y="736"/>
                        <a:pt x="108" y="749"/>
                      </a:cubicBezTo>
                      <a:cubicBezTo>
                        <a:pt x="2379" y="1096"/>
                        <a:pt x="4730" y="1003"/>
                        <a:pt x="7014" y="1057"/>
                      </a:cubicBezTo>
                      <a:cubicBezTo>
                        <a:pt x="9660" y="1110"/>
                        <a:pt x="12292" y="1137"/>
                        <a:pt x="14937" y="1150"/>
                      </a:cubicBezTo>
                      <a:cubicBezTo>
                        <a:pt x="17844" y="1165"/>
                        <a:pt x="20820" y="1297"/>
                        <a:pt x="23779" y="1297"/>
                      </a:cubicBezTo>
                      <a:cubicBezTo>
                        <a:pt x="26015" y="1297"/>
                        <a:pt x="28242" y="1222"/>
                        <a:pt x="30421" y="963"/>
                      </a:cubicBezTo>
                      <a:cubicBezTo>
                        <a:pt x="30822" y="909"/>
                        <a:pt x="30822" y="389"/>
                        <a:pt x="30421" y="348"/>
                      </a:cubicBezTo>
                      <a:cubicBezTo>
                        <a:pt x="28324" y="95"/>
                        <a:pt x="26199" y="15"/>
                        <a:pt x="24049" y="1"/>
                      </a:cubicBezTo>
                      <a:cubicBezTo>
                        <a:pt x="23962" y="27"/>
                        <a:pt x="23878" y="41"/>
                        <a:pt x="23798" y="41"/>
                      </a:cubicBezTo>
                      <a:cubicBezTo>
                        <a:pt x="23718" y="41"/>
                        <a:pt x="23641" y="27"/>
                        <a:pt x="23568" y="1"/>
                      </a:cubicBezTo>
                      <a:close/>
                    </a:path>
                  </a:pathLst>
                </a:custGeom>
                <a:solidFill>
                  <a:srgbClr val="B0DA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7"/>
                <p:cNvSpPr/>
                <p:nvPr/>
              </p:nvSpPr>
              <p:spPr>
                <a:xfrm>
                  <a:off x="5582367" y="139183"/>
                  <a:ext cx="413158" cy="144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0" h="4603" extrusionOk="0">
                      <a:moveTo>
                        <a:pt x="5560" y="1"/>
                      </a:moveTo>
                      <a:cubicBezTo>
                        <a:pt x="3718" y="1"/>
                        <a:pt x="1771" y="8"/>
                        <a:pt x="1" y="21"/>
                      </a:cubicBezTo>
                      <a:lnTo>
                        <a:pt x="10488" y="21"/>
                      </a:lnTo>
                      <a:cubicBezTo>
                        <a:pt x="9139" y="8"/>
                        <a:pt x="7402" y="1"/>
                        <a:pt x="5560" y="1"/>
                      </a:cubicBezTo>
                      <a:close/>
                      <a:moveTo>
                        <a:pt x="13160" y="4549"/>
                      </a:moveTo>
                      <a:cubicBezTo>
                        <a:pt x="13160" y="4563"/>
                        <a:pt x="13160" y="4576"/>
                        <a:pt x="13147" y="4576"/>
                      </a:cubicBezTo>
                      <a:cubicBezTo>
                        <a:pt x="13160" y="4590"/>
                        <a:pt x="13160" y="4603"/>
                        <a:pt x="13160" y="4603"/>
                      </a:cubicBezTo>
                      <a:lnTo>
                        <a:pt x="13160" y="4549"/>
                      </a:lnTo>
                      <a:close/>
                    </a:path>
                  </a:pathLst>
                </a:custGeom>
                <a:solidFill>
                  <a:srgbClr val="54B5A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7"/>
                <p:cNvSpPr/>
                <p:nvPr/>
              </p:nvSpPr>
              <p:spPr>
                <a:xfrm>
                  <a:off x="8469329" y="138241"/>
                  <a:ext cx="140964" cy="148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0" h="4732" extrusionOk="0">
                      <a:moveTo>
                        <a:pt x="2085" y="1106"/>
                      </a:moveTo>
                      <a:cubicBezTo>
                        <a:pt x="2152" y="1186"/>
                        <a:pt x="2218" y="1227"/>
                        <a:pt x="2259" y="1307"/>
                      </a:cubicBezTo>
                      <a:cubicBezTo>
                        <a:pt x="2459" y="1614"/>
                        <a:pt x="2633" y="1921"/>
                        <a:pt x="2833" y="2228"/>
                      </a:cubicBezTo>
                      <a:cubicBezTo>
                        <a:pt x="2966" y="2442"/>
                        <a:pt x="3020" y="2670"/>
                        <a:pt x="2886" y="2883"/>
                      </a:cubicBezTo>
                      <a:cubicBezTo>
                        <a:pt x="2646" y="3270"/>
                        <a:pt x="2393" y="3631"/>
                        <a:pt x="2125" y="3992"/>
                      </a:cubicBezTo>
                      <a:cubicBezTo>
                        <a:pt x="2085" y="4045"/>
                        <a:pt x="1965" y="4045"/>
                        <a:pt x="1871" y="4059"/>
                      </a:cubicBezTo>
                      <a:cubicBezTo>
                        <a:pt x="1885" y="3965"/>
                        <a:pt x="1858" y="3858"/>
                        <a:pt x="1898" y="3792"/>
                      </a:cubicBezTo>
                      <a:cubicBezTo>
                        <a:pt x="2058" y="3537"/>
                        <a:pt x="2218" y="3311"/>
                        <a:pt x="2405" y="3070"/>
                      </a:cubicBezTo>
                      <a:cubicBezTo>
                        <a:pt x="2633" y="2776"/>
                        <a:pt x="2673" y="2495"/>
                        <a:pt x="2419" y="2175"/>
                      </a:cubicBezTo>
                      <a:cubicBezTo>
                        <a:pt x="2259" y="1988"/>
                        <a:pt x="2152" y="1761"/>
                        <a:pt x="2031" y="1533"/>
                      </a:cubicBezTo>
                      <a:cubicBezTo>
                        <a:pt x="1965" y="1414"/>
                        <a:pt x="1898" y="1280"/>
                        <a:pt x="2085" y="1106"/>
                      </a:cubicBezTo>
                      <a:close/>
                      <a:moveTo>
                        <a:pt x="2372" y="0"/>
                      </a:moveTo>
                      <a:cubicBezTo>
                        <a:pt x="1281" y="0"/>
                        <a:pt x="158" y="27"/>
                        <a:pt x="1" y="78"/>
                      </a:cubicBezTo>
                      <a:lnTo>
                        <a:pt x="1" y="4674"/>
                      </a:lnTo>
                      <a:cubicBezTo>
                        <a:pt x="225" y="4713"/>
                        <a:pt x="1025" y="4731"/>
                        <a:pt x="1891" y="4731"/>
                      </a:cubicBezTo>
                      <a:cubicBezTo>
                        <a:pt x="3042" y="4731"/>
                        <a:pt x="4307" y="4700"/>
                        <a:pt x="4490" y="4647"/>
                      </a:cubicBezTo>
                      <a:lnTo>
                        <a:pt x="4490" y="64"/>
                      </a:lnTo>
                      <a:cubicBezTo>
                        <a:pt x="4241" y="21"/>
                        <a:pt x="3319" y="0"/>
                        <a:pt x="23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7"/>
                <p:cNvSpPr/>
                <p:nvPr/>
              </p:nvSpPr>
              <p:spPr>
                <a:xfrm>
                  <a:off x="4159214" y="138398"/>
                  <a:ext cx="125863" cy="148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" h="4743" extrusionOk="0">
                      <a:moveTo>
                        <a:pt x="2446" y="1047"/>
                      </a:moveTo>
                      <a:lnTo>
                        <a:pt x="2446" y="1047"/>
                      </a:lnTo>
                      <a:cubicBezTo>
                        <a:pt x="2393" y="1234"/>
                        <a:pt x="2379" y="1341"/>
                        <a:pt x="2325" y="1422"/>
                      </a:cubicBezTo>
                      <a:cubicBezTo>
                        <a:pt x="2192" y="1635"/>
                        <a:pt x="2045" y="1836"/>
                        <a:pt x="1885" y="2023"/>
                      </a:cubicBezTo>
                      <a:cubicBezTo>
                        <a:pt x="1684" y="2290"/>
                        <a:pt x="1671" y="2558"/>
                        <a:pt x="1831" y="2838"/>
                      </a:cubicBezTo>
                      <a:cubicBezTo>
                        <a:pt x="1924" y="3012"/>
                        <a:pt x="2045" y="3185"/>
                        <a:pt x="2138" y="3359"/>
                      </a:cubicBezTo>
                      <a:cubicBezTo>
                        <a:pt x="2206" y="3479"/>
                        <a:pt x="2299" y="3586"/>
                        <a:pt x="2072" y="3773"/>
                      </a:cubicBezTo>
                      <a:cubicBezTo>
                        <a:pt x="1698" y="3372"/>
                        <a:pt x="1431" y="2945"/>
                        <a:pt x="1390" y="2397"/>
                      </a:cubicBezTo>
                      <a:cubicBezTo>
                        <a:pt x="1377" y="2303"/>
                        <a:pt x="1431" y="2170"/>
                        <a:pt x="1497" y="2077"/>
                      </a:cubicBezTo>
                      <a:cubicBezTo>
                        <a:pt x="1698" y="1783"/>
                        <a:pt x="1912" y="1489"/>
                        <a:pt x="2138" y="1208"/>
                      </a:cubicBezTo>
                      <a:cubicBezTo>
                        <a:pt x="2179" y="1141"/>
                        <a:pt x="2272" y="1128"/>
                        <a:pt x="2446" y="1047"/>
                      </a:cubicBezTo>
                      <a:close/>
                      <a:moveTo>
                        <a:pt x="647" y="0"/>
                      </a:moveTo>
                      <a:cubicBezTo>
                        <a:pt x="433" y="0"/>
                        <a:pt x="218" y="2"/>
                        <a:pt x="1" y="5"/>
                      </a:cubicBezTo>
                      <a:lnTo>
                        <a:pt x="1" y="4695"/>
                      </a:lnTo>
                      <a:cubicBezTo>
                        <a:pt x="239" y="4728"/>
                        <a:pt x="890" y="4743"/>
                        <a:pt x="1601" y="4743"/>
                      </a:cubicBezTo>
                      <a:cubicBezTo>
                        <a:pt x="2645" y="4743"/>
                        <a:pt x="3818" y="4711"/>
                        <a:pt x="4009" y="4655"/>
                      </a:cubicBezTo>
                      <a:lnTo>
                        <a:pt x="4009" y="32"/>
                      </a:lnTo>
                      <a:cubicBezTo>
                        <a:pt x="3408" y="32"/>
                        <a:pt x="2806" y="19"/>
                        <a:pt x="2206" y="19"/>
                      </a:cubicBezTo>
                      <a:cubicBezTo>
                        <a:pt x="1684" y="9"/>
                        <a:pt x="1169" y="0"/>
                        <a:pt x="6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7"/>
                <p:cNvSpPr/>
                <p:nvPr/>
              </p:nvSpPr>
              <p:spPr>
                <a:xfrm>
                  <a:off x="4149984" y="129325"/>
                  <a:ext cx="4472532" cy="166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60" h="5318" extrusionOk="0">
                      <a:moveTo>
                        <a:pt x="140161" y="290"/>
                      </a:moveTo>
                      <a:cubicBezTo>
                        <a:pt x="141034" y="290"/>
                        <a:pt x="141846" y="307"/>
                        <a:pt x="142072" y="348"/>
                      </a:cubicBezTo>
                      <a:lnTo>
                        <a:pt x="142072" y="4931"/>
                      </a:lnTo>
                      <a:cubicBezTo>
                        <a:pt x="142018" y="4944"/>
                        <a:pt x="141845" y="4958"/>
                        <a:pt x="141604" y="4970"/>
                      </a:cubicBezTo>
                      <a:cubicBezTo>
                        <a:pt x="141564" y="4970"/>
                        <a:pt x="141524" y="4984"/>
                        <a:pt x="141471" y="4984"/>
                      </a:cubicBezTo>
                      <a:lnTo>
                        <a:pt x="141204" y="4984"/>
                      </a:lnTo>
                      <a:cubicBezTo>
                        <a:pt x="141163" y="4997"/>
                        <a:pt x="141124" y="4997"/>
                        <a:pt x="141083" y="4997"/>
                      </a:cubicBezTo>
                      <a:lnTo>
                        <a:pt x="140830" y="4997"/>
                      </a:lnTo>
                      <a:cubicBezTo>
                        <a:pt x="140736" y="4997"/>
                        <a:pt x="140643" y="5011"/>
                        <a:pt x="140536" y="5011"/>
                      </a:cubicBezTo>
                      <a:lnTo>
                        <a:pt x="138491" y="5011"/>
                      </a:lnTo>
                      <a:cubicBezTo>
                        <a:pt x="138371" y="4997"/>
                        <a:pt x="138264" y="4997"/>
                        <a:pt x="138158" y="4997"/>
                      </a:cubicBezTo>
                      <a:lnTo>
                        <a:pt x="138064" y="4997"/>
                      </a:lnTo>
                      <a:cubicBezTo>
                        <a:pt x="138010" y="4997"/>
                        <a:pt x="137957" y="4984"/>
                        <a:pt x="137903" y="4984"/>
                      </a:cubicBezTo>
                      <a:lnTo>
                        <a:pt x="137823" y="4984"/>
                      </a:lnTo>
                      <a:cubicBezTo>
                        <a:pt x="137783" y="4984"/>
                        <a:pt x="137730" y="4984"/>
                        <a:pt x="137689" y="4970"/>
                      </a:cubicBezTo>
                      <a:cubicBezTo>
                        <a:pt x="137650" y="4970"/>
                        <a:pt x="137609" y="4970"/>
                        <a:pt x="137583" y="4958"/>
                      </a:cubicBezTo>
                      <a:lnTo>
                        <a:pt x="137583" y="362"/>
                      </a:lnTo>
                      <a:lnTo>
                        <a:pt x="137609" y="362"/>
                      </a:lnTo>
                      <a:cubicBezTo>
                        <a:pt x="137623" y="362"/>
                        <a:pt x="137650" y="348"/>
                        <a:pt x="137677" y="348"/>
                      </a:cubicBezTo>
                      <a:lnTo>
                        <a:pt x="137730" y="348"/>
                      </a:lnTo>
                      <a:cubicBezTo>
                        <a:pt x="137770" y="335"/>
                        <a:pt x="137837" y="335"/>
                        <a:pt x="137903" y="335"/>
                      </a:cubicBezTo>
                      <a:cubicBezTo>
                        <a:pt x="137971" y="321"/>
                        <a:pt x="138037" y="321"/>
                        <a:pt x="138117" y="321"/>
                      </a:cubicBezTo>
                      <a:cubicBezTo>
                        <a:pt x="138170" y="321"/>
                        <a:pt x="138211" y="308"/>
                        <a:pt x="138264" y="308"/>
                      </a:cubicBezTo>
                      <a:lnTo>
                        <a:pt x="138558" y="308"/>
                      </a:lnTo>
                      <a:cubicBezTo>
                        <a:pt x="138625" y="294"/>
                        <a:pt x="138705" y="294"/>
                        <a:pt x="138772" y="294"/>
                      </a:cubicBezTo>
                      <a:lnTo>
                        <a:pt x="139360" y="294"/>
                      </a:lnTo>
                      <a:cubicBezTo>
                        <a:pt x="139623" y="291"/>
                        <a:pt x="139895" y="290"/>
                        <a:pt x="140161" y="290"/>
                      </a:cubicBezTo>
                      <a:close/>
                      <a:moveTo>
                        <a:pt x="843" y="289"/>
                      </a:moveTo>
                      <a:cubicBezTo>
                        <a:pt x="1190" y="289"/>
                        <a:pt x="1537" y="294"/>
                        <a:pt x="1885" y="294"/>
                      </a:cubicBezTo>
                      <a:cubicBezTo>
                        <a:pt x="2085" y="294"/>
                        <a:pt x="2299" y="294"/>
                        <a:pt x="2512" y="308"/>
                      </a:cubicBezTo>
                      <a:lnTo>
                        <a:pt x="3274" y="308"/>
                      </a:lnTo>
                      <a:cubicBezTo>
                        <a:pt x="3608" y="321"/>
                        <a:pt x="3955" y="321"/>
                        <a:pt x="4303" y="321"/>
                      </a:cubicBezTo>
                      <a:lnTo>
                        <a:pt x="4303" y="4944"/>
                      </a:lnTo>
                      <a:cubicBezTo>
                        <a:pt x="4112" y="5000"/>
                        <a:pt x="2939" y="5032"/>
                        <a:pt x="1898" y="5032"/>
                      </a:cubicBezTo>
                      <a:cubicBezTo>
                        <a:pt x="1189" y="5032"/>
                        <a:pt x="541" y="5017"/>
                        <a:pt x="309" y="4984"/>
                      </a:cubicBezTo>
                      <a:lnTo>
                        <a:pt x="309" y="294"/>
                      </a:lnTo>
                      <a:lnTo>
                        <a:pt x="321" y="294"/>
                      </a:lnTo>
                      <a:cubicBezTo>
                        <a:pt x="495" y="290"/>
                        <a:pt x="669" y="289"/>
                        <a:pt x="843" y="289"/>
                      </a:cubicBezTo>
                      <a:close/>
                      <a:moveTo>
                        <a:pt x="51185" y="315"/>
                      </a:moveTo>
                      <a:cubicBezTo>
                        <a:pt x="53027" y="315"/>
                        <a:pt x="54764" y="322"/>
                        <a:pt x="56113" y="335"/>
                      </a:cubicBezTo>
                      <a:cubicBezTo>
                        <a:pt x="57249" y="335"/>
                        <a:pt x="58104" y="348"/>
                        <a:pt x="58518" y="362"/>
                      </a:cubicBezTo>
                      <a:lnTo>
                        <a:pt x="58532" y="362"/>
                      </a:lnTo>
                      <a:cubicBezTo>
                        <a:pt x="58532" y="348"/>
                        <a:pt x="58532" y="335"/>
                        <a:pt x="58544" y="335"/>
                      </a:cubicBezTo>
                      <a:lnTo>
                        <a:pt x="137235" y="335"/>
                      </a:lnTo>
                      <a:lnTo>
                        <a:pt x="137235" y="4984"/>
                      </a:lnTo>
                      <a:lnTo>
                        <a:pt x="60655" y="4984"/>
                      </a:lnTo>
                      <a:lnTo>
                        <a:pt x="60655" y="5038"/>
                      </a:lnTo>
                      <a:lnTo>
                        <a:pt x="58826" y="5038"/>
                      </a:lnTo>
                      <a:cubicBezTo>
                        <a:pt x="58826" y="4997"/>
                        <a:pt x="58812" y="4958"/>
                        <a:pt x="58785" y="4917"/>
                      </a:cubicBezTo>
                      <a:lnTo>
                        <a:pt x="58785" y="4997"/>
                      </a:lnTo>
                      <a:lnTo>
                        <a:pt x="39466" y="4997"/>
                      </a:lnTo>
                      <a:lnTo>
                        <a:pt x="39466" y="4730"/>
                      </a:lnTo>
                      <a:lnTo>
                        <a:pt x="39400" y="4730"/>
                      </a:lnTo>
                      <a:cubicBezTo>
                        <a:pt x="39293" y="4744"/>
                        <a:pt x="39293" y="4890"/>
                        <a:pt x="39400" y="4890"/>
                      </a:cubicBezTo>
                      <a:lnTo>
                        <a:pt x="39427" y="4890"/>
                      </a:lnTo>
                      <a:cubicBezTo>
                        <a:pt x="39427" y="4904"/>
                        <a:pt x="39413" y="4904"/>
                        <a:pt x="39400" y="4917"/>
                      </a:cubicBezTo>
                      <a:cubicBezTo>
                        <a:pt x="39386" y="4917"/>
                        <a:pt x="39386" y="4944"/>
                        <a:pt x="39400" y="4958"/>
                      </a:cubicBezTo>
                      <a:cubicBezTo>
                        <a:pt x="39373" y="4970"/>
                        <a:pt x="39359" y="5011"/>
                        <a:pt x="39373" y="5038"/>
                      </a:cubicBezTo>
                      <a:lnTo>
                        <a:pt x="38946" y="5038"/>
                      </a:lnTo>
                      <a:lnTo>
                        <a:pt x="38946" y="4970"/>
                      </a:lnTo>
                      <a:lnTo>
                        <a:pt x="38839" y="4970"/>
                      </a:lnTo>
                      <a:cubicBezTo>
                        <a:pt x="38812" y="4970"/>
                        <a:pt x="38772" y="4984"/>
                        <a:pt x="38718" y="4984"/>
                      </a:cubicBezTo>
                      <a:lnTo>
                        <a:pt x="38023" y="4984"/>
                      </a:lnTo>
                      <a:cubicBezTo>
                        <a:pt x="37970" y="4984"/>
                        <a:pt x="37917" y="4997"/>
                        <a:pt x="37863" y="4997"/>
                      </a:cubicBezTo>
                      <a:lnTo>
                        <a:pt x="36648" y="4997"/>
                      </a:lnTo>
                      <a:cubicBezTo>
                        <a:pt x="36527" y="5011"/>
                        <a:pt x="36393" y="5011"/>
                        <a:pt x="36274" y="5011"/>
                      </a:cubicBezTo>
                      <a:lnTo>
                        <a:pt x="34443" y="5011"/>
                      </a:lnTo>
                      <a:cubicBezTo>
                        <a:pt x="34296" y="5024"/>
                        <a:pt x="34163" y="5024"/>
                        <a:pt x="34015" y="5024"/>
                      </a:cubicBezTo>
                      <a:lnTo>
                        <a:pt x="30582" y="5024"/>
                      </a:lnTo>
                      <a:cubicBezTo>
                        <a:pt x="30342" y="5024"/>
                        <a:pt x="30101" y="5024"/>
                        <a:pt x="29861" y="5038"/>
                      </a:cubicBezTo>
                      <a:lnTo>
                        <a:pt x="14844" y="5038"/>
                      </a:lnTo>
                      <a:cubicBezTo>
                        <a:pt x="14189" y="5024"/>
                        <a:pt x="13562" y="5024"/>
                        <a:pt x="12947" y="5024"/>
                      </a:cubicBezTo>
                      <a:lnTo>
                        <a:pt x="9954" y="5024"/>
                      </a:lnTo>
                      <a:cubicBezTo>
                        <a:pt x="9807" y="5024"/>
                        <a:pt x="9661" y="5024"/>
                        <a:pt x="9513" y="5011"/>
                      </a:cubicBezTo>
                      <a:lnTo>
                        <a:pt x="7683" y="5011"/>
                      </a:lnTo>
                      <a:cubicBezTo>
                        <a:pt x="7443" y="5011"/>
                        <a:pt x="7202" y="4997"/>
                        <a:pt x="6989" y="4997"/>
                      </a:cubicBezTo>
                      <a:lnTo>
                        <a:pt x="6494" y="4997"/>
                      </a:lnTo>
                      <a:cubicBezTo>
                        <a:pt x="6240" y="4997"/>
                        <a:pt x="6013" y="4997"/>
                        <a:pt x="5799" y="4984"/>
                      </a:cubicBezTo>
                      <a:lnTo>
                        <a:pt x="5051" y="4984"/>
                      </a:lnTo>
                      <a:cubicBezTo>
                        <a:pt x="4971" y="4970"/>
                        <a:pt x="4904" y="4970"/>
                        <a:pt x="4851" y="4970"/>
                      </a:cubicBezTo>
                      <a:lnTo>
                        <a:pt x="4730" y="4970"/>
                      </a:lnTo>
                      <a:cubicBezTo>
                        <a:pt x="4691" y="4970"/>
                        <a:pt x="4664" y="4958"/>
                        <a:pt x="4664" y="4958"/>
                      </a:cubicBezTo>
                      <a:lnTo>
                        <a:pt x="4664" y="348"/>
                      </a:lnTo>
                      <a:lnTo>
                        <a:pt x="38946" y="348"/>
                      </a:lnTo>
                      <a:lnTo>
                        <a:pt x="38946" y="335"/>
                      </a:lnTo>
                      <a:lnTo>
                        <a:pt x="45626" y="335"/>
                      </a:lnTo>
                      <a:cubicBezTo>
                        <a:pt x="47396" y="322"/>
                        <a:pt x="49343" y="315"/>
                        <a:pt x="51185" y="315"/>
                      </a:cubicBezTo>
                      <a:close/>
                      <a:moveTo>
                        <a:pt x="12426" y="0"/>
                      </a:moveTo>
                      <a:cubicBezTo>
                        <a:pt x="8524" y="0"/>
                        <a:pt x="4637" y="14"/>
                        <a:pt x="736" y="27"/>
                      </a:cubicBezTo>
                      <a:cubicBezTo>
                        <a:pt x="496" y="27"/>
                        <a:pt x="255" y="54"/>
                        <a:pt x="1" y="68"/>
                      </a:cubicBezTo>
                      <a:lnTo>
                        <a:pt x="1" y="5318"/>
                      </a:lnTo>
                      <a:lnTo>
                        <a:pt x="142365" y="5318"/>
                      </a:lnTo>
                      <a:cubicBezTo>
                        <a:pt x="142460" y="4676"/>
                        <a:pt x="142433" y="388"/>
                        <a:pt x="142312" y="27"/>
                      </a:cubicBezTo>
                      <a:cubicBezTo>
                        <a:pt x="142219" y="27"/>
                        <a:pt x="142125" y="14"/>
                        <a:pt x="142018" y="14"/>
                      </a:cubicBezTo>
                      <a:lnTo>
                        <a:pt x="80228" y="14"/>
                      </a:lnTo>
                      <a:cubicBezTo>
                        <a:pt x="57623" y="14"/>
                        <a:pt x="35018" y="0"/>
                        <a:pt x="124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7"/>
                <p:cNvSpPr/>
                <p:nvPr/>
              </p:nvSpPr>
              <p:spPr>
                <a:xfrm>
                  <a:off x="8061230" y="311979"/>
                  <a:ext cx="556602" cy="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29" h="308" extrusionOk="0">
                      <a:moveTo>
                        <a:pt x="17341" y="0"/>
                      </a:moveTo>
                      <a:cubicBezTo>
                        <a:pt x="17268" y="0"/>
                        <a:pt x="17196" y="7"/>
                        <a:pt x="17128" y="7"/>
                      </a:cubicBezTo>
                      <a:cubicBezTo>
                        <a:pt x="11717" y="7"/>
                        <a:pt x="6293" y="21"/>
                        <a:pt x="883" y="21"/>
                      </a:cubicBezTo>
                      <a:cubicBezTo>
                        <a:pt x="695" y="21"/>
                        <a:pt x="495" y="21"/>
                        <a:pt x="308" y="48"/>
                      </a:cubicBezTo>
                      <a:cubicBezTo>
                        <a:pt x="227" y="48"/>
                        <a:pt x="134" y="101"/>
                        <a:pt x="1" y="155"/>
                      </a:cubicBezTo>
                      <a:cubicBezTo>
                        <a:pt x="206" y="285"/>
                        <a:pt x="404" y="305"/>
                        <a:pt x="596" y="305"/>
                      </a:cubicBezTo>
                      <a:cubicBezTo>
                        <a:pt x="679" y="305"/>
                        <a:pt x="761" y="301"/>
                        <a:pt x="842" y="301"/>
                      </a:cubicBezTo>
                      <a:lnTo>
                        <a:pt x="17141" y="301"/>
                      </a:lnTo>
                      <a:cubicBezTo>
                        <a:pt x="17230" y="301"/>
                        <a:pt x="17319" y="308"/>
                        <a:pt x="17405" y="308"/>
                      </a:cubicBezTo>
                      <a:cubicBezTo>
                        <a:pt x="17447" y="308"/>
                        <a:pt x="17489" y="306"/>
                        <a:pt x="17529" y="301"/>
                      </a:cubicBezTo>
                      <a:cubicBezTo>
                        <a:pt x="17595" y="289"/>
                        <a:pt x="17649" y="208"/>
                        <a:pt x="17729" y="141"/>
                      </a:cubicBezTo>
                      <a:cubicBezTo>
                        <a:pt x="17602" y="22"/>
                        <a:pt x="17469" y="0"/>
                        <a:pt x="173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7"/>
                <p:cNvSpPr/>
                <p:nvPr/>
              </p:nvSpPr>
              <p:spPr>
                <a:xfrm>
                  <a:off x="4234719" y="313046"/>
                  <a:ext cx="326791" cy="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9" h="276" extrusionOk="0">
                      <a:moveTo>
                        <a:pt x="228" y="0"/>
                      </a:moveTo>
                      <a:cubicBezTo>
                        <a:pt x="161" y="0"/>
                        <a:pt x="107" y="54"/>
                        <a:pt x="0" y="94"/>
                      </a:cubicBezTo>
                      <a:cubicBezTo>
                        <a:pt x="112" y="248"/>
                        <a:pt x="229" y="276"/>
                        <a:pt x="341" y="276"/>
                      </a:cubicBezTo>
                      <a:cubicBezTo>
                        <a:pt x="403" y="276"/>
                        <a:pt x="464" y="267"/>
                        <a:pt x="522" y="267"/>
                      </a:cubicBezTo>
                      <a:lnTo>
                        <a:pt x="7536" y="267"/>
                      </a:lnTo>
                      <a:cubicBezTo>
                        <a:pt x="8052" y="267"/>
                        <a:pt x="8563" y="274"/>
                        <a:pt x="9076" y="274"/>
                      </a:cubicBezTo>
                      <a:cubicBezTo>
                        <a:pt x="9332" y="274"/>
                        <a:pt x="9589" y="272"/>
                        <a:pt x="9847" y="267"/>
                      </a:cubicBezTo>
                      <a:cubicBezTo>
                        <a:pt x="10008" y="267"/>
                        <a:pt x="10168" y="228"/>
                        <a:pt x="10408" y="187"/>
                      </a:cubicBezTo>
                      <a:cubicBezTo>
                        <a:pt x="10288" y="94"/>
                        <a:pt x="10248" y="27"/>
                        <a:pt x="10208" y="27"/>
                      </a:cubicBezTo>
                      <a:cubicBezTo>
                        <a:pt x="6881" y="14"/>
                        <a:pt x="3554" y="14"/>
                        <a:pt x="2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7"/>
                <p:cNvSpPr/>
                <p:nvPr/>
              </p:nvSpPr>
              <p:spPr>
                <a:xfrm>
                  <a:off x="7880459" y="314521"/>
                  <a:ext cx="116632" cy="8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5" h="273" extrusionOk="0">
                      <a:moveTo>
                        <a:pt x="992" y="1"/>
                      </a:moveTo>
                      <a:cubicBezTo>
                        <a:pt x="799" y="1"/>
                        <a:pt x="606" y="2"/>
                        <a:pt x="415" y="7"/>
                      </a:cubicBezTo>
                      <a:cubicBezTo>
                        <a:pt x="371" y="7"/>
                        <a:pt x="325" y="3"/>
                        <a:pt x="279" y="3"/>
                      </a:cubicBezTo>
                      <a:cubicBezTo>
                        <a:pt x="171" y="3"/>
                        <a:pt x="66" y="23"/>
                        <a:pt x="0" y="154"/>
                      </a:cubicBezTo>
                      <a:cubicBezTo>
                        <a:pt x="205" y="225"/>
                        <a:pt x="1206" y="273"/>
                        <a:pt x="2159" y="273"/>
                      </a:cubicBezTo>
                      <a:cubicBezTo>
                        <a:pt x="2635" y="273"/>
                        <a:pt x="3100" y="261"/>
                        <a:pt x="3447" y="234"/>
                      </a:cubicBezTo>
                      <a:cubicBezTo>
                        <a:pt x="3527" y="234"/>
                        <a:pt x="3621" y="194"/>
                        <a:pt x="3714" y="167"/>
                      </a:cubicBezTo>
                      <a:cubicBezTo>
                        <a:pt x="3701" y="127"/>
                        <a:pt x="3701" y="87"/>
                        <a:pt x="3701" y="47"/>
                      </a:cubicBezTo>
                      <a:cubicBezTo>
                        <a:pt x="3568" y="33"/>
                        <a:pt x="3420" y="7"/>
                        <a:pt x="3287" y="7"/>
                      </a:cubicBezTo>
                      <a:cubicBezTo>
                        <a:pt x="3162" y="2"/>
                        <a:pt x="3036" y="1"/>
                        <a:pt x="2909" y="1"/>
                      </a:cubicBezTo>
                      <a:cubicBezTo>
                        <a:pt x="2656" y="1"/>
                        <a:pt x="2401" y="7"/>
                        <a:pt x="2152" y="7"/>
                      </a:cubicBezTo>
                      <a:cubicBezTo>
                        <a:pt x="1768" y="7"/>
                        <a:pt x="1379" y="1"/>
                        <a:pt x="9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7"/>
                <p:cNvSpPr/>
                <p:nvPr/>
              </p:nvSpPr>
              <p:spPr>
                <a:xfrm>
                  <a:off x="4146625" y="311319"/>
                  <a:ext cx="56668" cy="10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" h="328" extrusionOk="0">
                      <a:moveTo>
                        <a:pt x="350" y="0"/>
                      </a:moveTo>
                      <a:cubicBezTo>
                        <a:pt x="232" y="0"/>
                        <a:pt x="111" y="31"/>
                        <a:pt x="1" y="176"/>
                      </a:cubicBezTo>
                      <a:cubicBezTo>
                        <a:pt x="194" y="277"/>
                        <a:pt x="557" y="327"/>
                        <a:pt x="974" y="327"/>
                      </a:cubicBezTo>
                      <a:cubicBezTo>
                        <a:pt x="1163" y="327"/>
                        <a:pt x="1364" y="317"/>
                        <a:pt x="1564" y="296"/>
                      </a:cubicBezTo>
                      <a:cubicBezTo>
                        <a:pt x="1645" y="283"/>
                        <a:pt x="1725" y="229"/>
                        <a:pt x="1805" y="189"/>
                      </a:cubicBezTo>
                      <a:cubicBezTo>
                        <a:pt x="1805" y="162"/>
                        <a:pt x="1805" y="122"/>
                        <a:pt x="1791" y="96"/>
                      </a:cubicBezTo>
                      <a:cubicBezTo>
                        <a:pt x="1599" y="19"/>
                        <a:pt x="1401" y="0"/>
                        <a:pt x="1201" y="0"/>
                      </a:cubicBezTo>
                      <a:cubicBezTo>
                        <a:pt x="1012" y="0"/>
                        <a:pt x="822" y="17"/>
                        <a:pt x="634" y="17"/>
                      </a:cubicBezTo>
                      <a:cubicBezTo>
                        <a:pt x="606" y="17"/>
                        <a:pt x="577" y="16"/>
                        <a:pt x="549" y="16"/>
                      </a:cubicBezTo>
                      <a:cubicBezTo>
                        <a:pt x="485" y="11"/>
                        <a:pt x="418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7"/>
                <p:cNvSpPr/>
                <p:nvPr/>
              </p:nvSpPr>
              <p:spPr>
                <a:xfrm>
                  <a:off x="6539529" y="265232"/>
                  <a:ext cx="67970" cy="7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" h="230" extrusionOk="0">
                      <a:moveTo>
                        <a:pt x="1910" y="0"/>
                      </a:moveTo>
                      <a:cubicBezTo>
                        <a:pt x="1323" y="0"/>
                        <a:pt x="735" y="0"/>
                        <a:pt x="147" y="14"/>
                      </a:cubicBezTo>
                      <a:cubicBezTo>
                        <a:pt x="93" y="14"/>
                        <a:pt x="54" y="67"/>
                        <a:pt x="0" y="107"/>
                      </a:cubicBezTo>
                      <a:cubicBezTo>
                        <a:pt x="164" y="189"/>
                        <a:pt x="584" y="229"/>
                        <a:pt x="1016" y="229"/>
                      </a:cubicBezTo>
                      <a:cubicBezTo>
                        <a:pt x="1498" y="229"/>
                        <a:pt x="1995" y="179"/>
                        <a:pt x="2165" y="80"/>
                      </a:cubicBezTo>
                      <a:cubicBezTo>
                        <a:pt x="2071" y="54"/>
                        <a:pt x="1991" y="0"/>
                        <a:pt x="19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7"/>
                <p:cNvSpPr/>
                <p:nvPr/>
              </p:nvSpPr>
              <p:spPr>
                <a:xfrm>
                  <a:off x="6639741" y="266425"/>
                  <a:ext cx="51645" cy="8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257" extrusionOk="0">
                      <a:moveTo>
                        <a:pt x="762" y="0"/>
                      </a:moveTo>
                      <a:cubicBezTo>
                        <a:pt x="443" y="0"/>
                        <a:pt x="134" y="41"/>
                        <a:pt x="1" y="122"/>
                      </a:cubicBezTo>
                      <a:cubicBezTo>
                        <a:pt x="131" y="209"/>
                        <a:pt x="465" y="257"/>
                        <a:pt x="818" y="257"/>
                      </a:cubicBezTo>
                      <a:cubicBezTo>
                        <a:pt x="1117" y="257"/>
                        <a:pt x="1430" y="223"/>
                        <a:pt x="1645" y="149"/>
                      </a:cubicBezTo>
                      <a:cubicBezTo>
                        <a:pt x="1490" y="50"/>
                        <a:pt x="1119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7"/>
                <p:cNvSpPr/>
                <p:nvPr/>
              </p:nvSpPr>
              <p:spPr>
                <a:xfrm>
                  <a:off x="8403055" y="250948"/>
                  <a:ext cx="22290" cy="17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562" extrusionOk="0">
                      <a:moveTo>
                        <a:pt x="709" y="1"/>
                      </a:moveTo>
                      <a:lnTo>
                        <a:pt x="709" y="1"/>
                      </a:lnTo>
                      <a:cubicBezTo>
                        <a:pt x="375" y="81"/>
                        <a:pt x="134" y="255"/>
                        <a:pt x="1" y="562"/>
                      </a:cubicBezTo>
                      <a:cubicBezTo>
                        <a:pt x="362" y="535"/>
                        <a:pt x="562" y="309"/>
                        <a:pt x="7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7"/>
                <p:cNvSpPr/>
                <p:nvPr/>
              </p:nvSpPr>
              <p:spPr>
                <a:xfrm>
                  <a:off x="8373701" y="250131"/>
                  <a:ext cx="23954" cy="21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682" extrusionOk="0">
                      <a:moveTo>
                        <a:pt x="763" y="0"/>
                      </a:moveTo>
                      <a:lnTo>
                        <a:pt x="763" y="0"/>
                      </a:lnTo>
                      <a:cubicBezTo>
                        <a:pt x="362" y="94"/>
                        <a:pt x="121" y="321"/>
                        <a:pt x="0" y="682"/>
                      </a:cubicBezTo>
                      <a:cubicBezTo>
                        <a:pt x="375" y="508"/>
                        <a:pt x="602" y="294"/>
                        <a:pt x="7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7"/>
                <p:cNvSpPr/>
                <p:nvPr/>
              </p:nvSpPr>
              <p:spPr>
                <a:xfrm>
                  <a:off x="8349370" y="249723"/>
                  <a:ext cx="23954" cy="16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35" extrusionOk="0">
                      <a:moveTo>
                        <a:pt x="763" y="0"/>
                      </a:moveTo>
                      <a:lnTo>
                        <a:pt x="763" y="0"/>
                      </a:lnTo>
                      <a:cubicBezTo>
                        <a:pt x="348" y="40"/>
                        <a:pt x="148" y="241"/>
                        <a:pt x="1" y="535"/>
                      </a:cubicBezTo>
                      <a:cubicBezTo>
                        <a:pt x="335" y="521"/>
                        <a:pt x="535" y="321"/>
                        <a:pt x="7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7"/>
                <p:cNvSpPr/>
                <p:nvPr/>
              </p:nvSpPr>
              <p:spPr>
                <a:xfrm>
                  <a:off x="8321680" y="250571"/>
                  <a:ext cx="16420" cy="17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549" extrusionOk="0">
                      <a:moveTo>
                        <a:pt x="522" y="0"/>
                      </a:moveTo>
                      <a:cubicBezTo>
                        <a:pt x="321" y="187"/>
                        <a:pt x="161" y="321"/>
                        <a:pt x="1" y="467"/>
                      </a:cubicBezTo>
                      <a:lnTo>
                        <a:pt x="41" y="547"/>
                      </a:lnTo>
                      <a:cubicBezTo>
                        <a:pt x="54" y="548"/>
                        <a:pt x="67" y="548"/>
                        <a:pt x="79" y="548"/>
                      </a:cubicBezTo>
                      <a:cubicBezTo>
                        <a:pt x="375" y="548"/>
                        <a:pt x="522" y="385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7"/>
                <p:cNvSpPr/>
                <p:nvPr/>
              </p:nvSpPr>
              <p:spPr>
                <a:xfrm>
                  <a:off x="5112169" y="151960"/>
                  <a:ext cx="79743" cy="6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219" extrusionOk="0">
                      <a:moveTo>
                        <a:pt x="228" y="1"/>
                      </a:moveTo>
                      <a:cubicBezTo>
                        <a:pt x="175" y="1"/>
                        <a:pt x="134" y="41"/>
                        <a:pt x="1" y="108"/>
                      </a:cubicBezTo>
                      <a:cubicBezTo>
                        <a:pt x="321" y="181"/>
                        <a:pt x="889" y="218"/>
                        <a:pt x="1410" y="218"/>
                      </a:cubicBezTo>
                      <a:cubicBezTo>
                        <a:pt x="1931" y="218"/>
                        <a:pt x="2405" y="181"/>
                        <a:pt x="2539" y="108"/>
                      </a:cubicBezTo>
                      <a:cubicBezTo>
                        <a:pt x="2486" y="81"/>
                        <a:pt x="2432" y="28"/>
                        <a:pt x="2393" y="28"/>
                      </a:cubicBezTo>
                      <a:cubicBezTo>
                        <a:pt x="1671" y="15"/>
                        <a:pt x="950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7"/>
                <p:cNvSpPr/>
                <p:nvPr/>
              </p:nvSpPr>
              <p:spPr>
                <a:xfrm>
                  <a:off x="4442771" y="152808"/>
                  <a:ext cx="30202" cy="23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757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67" y="188"/>
                        <a:pt x="160" y="348"/>
                        <a:pt x="254" y="469"/>
                      </a:cubicBezTo>
                      <a:cubicBezTo>
                        <a:pt x="412" y="659"/>
                        <a:pt x="596" y="757"/>
                        <a:pt x="798" y="757"/>
                      </a:cubicBezTo>
                      <a:cubicBezTo>
                        <a:pt x="851" y="757"/>
                        <a:pt x="906" y="750"/>
                        <a:pt x="962" y="736"/>
                      </a:cubicBezTo>
                      <a:cubicBezTo>
                        <a:pt x="842" y="656"/>
                        <a:pt x="735" y="562"/>
                        <a:pt x="641" y="469"/>
                      </a:cubicBezTo>
                      <a:cubicBezTo>
                        <a:pt x="454" y="282"/>
                        <a:pt x="281" y="95"/>
                        <a:pt x="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7"/>
                <p:cNvSpPr/>
                <p:nvPr/>
              </p:nvSpPr>
              <p:spPr>
                <a:xfrm>
                  <a:off x="4379448" y="153248"/>
                  <a:ext cx="21820" cy="1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616" extrusionOk="0">
                      <a:moveTo>
                        <a:pt x="115" y="0"/>
                      </a:moveTo>
                      <a:cubicBezTo>
                        <a:pt x="77" y="0"/>
                        <a:pt x="39" y="5"/>
                        <a:pt x="0" y="13"/>
                      </a:cubicBezTo>
                      <a:cubicBezTo>
                        <a:pt x="147" y="214"/>
                        <a:pt x="294" y="401"/>
                        <a:pt x="494" y="535"/>
                      </a:cubicBezTo>
                      <a:cubicBezTo>
                        <a:pt x="547" y="574"/>
                        <a:pt x="615" y="601"/>
                        <a:pt x="695" y="615"/>
                      </a:cubicBezTo>
                      <a:cubicBezTo>
                        <a:pt x="681" y="588"/>
                        <a:pt x="681" y="548"/>
                        <a:pt x="668" y="521"/>
                      </a:cubicBezTo>
                      <a:cubicBezTo>
                        <a:pt x="563" y="185"/>
                        <a:pt x="359" y="0"/>
                        <a:pt x="11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7"/>
                <p:cNvSpPr/>
                <p:nvPr/>
              </p:nvSpPr>
              <p:spPr>
                <a:xfrm>
                  <a:off x="4352982" y="148601"/>
                  <a:ext cx="19779" cy="1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1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22" y="362"/>
                        <a:pt x="295" y="562"/>
                        <a:pt x="629" y="616"/>
                      </a:cubicBezTo>
                      <a:cubicBezTo>
                        <a:pt x="523" y="336"/>
                        <a:pt x="375" y="95"/>
                        <a:pt x="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7"/>
                <p:cNvSpPr/>
                <p:nvPr/>
              </p:nvSpPr>
              <p:spPr>
                <a:xfrm>
                  <a:off x="5069817" y="151741"/>
                  <a:ext cx="24363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" h="262" extrusionOk="0">
                      <a:moveTo>
                        <a:pt x="359" y="0"/>
                      </a:moveTo>
                      <a:cubicBezTo>
                        <a:pt x="248" y="0"/>
                        <a:pt x="134" y="44"/>
                        <a:pt x="1" y="129"/>
                      </a:cubicBezTo>
                      <a:cubicBezTo>
                        <a:pt x="54" y="182"/>
                        <a:pt x="121" y="209"/>
                        <a:pt x="188" y="222"/>
                      </a:cubicBezTo>
                      <a:cubicBezTo>
                        <a:pt x="261" y="248"/>
                        <a:pt x="338" y="262"/>
                        <a:pt x="418" y="262"/>
                      </a:cubicBezTo>
                      <a:cubicBezTo>
                        <a:pt x="498" y="262"/>
                        <a:pt x="582" y="248"/>
                        <a:pt x="669" y="222"/>
                      </a:cubicBezTo>
                      <a:cubicBezTo>
                        <a:pt x="708" y="222"/>
                        <a:pt x="735" y="209"/>
                        <a:pt x="776" y="195"/>
                      </a:cubicBezTo>
                      <a:cubicBezTo>
                        <a:pt x="622" y="64"/>
                        <a:pt x="493" y="0"/>
                        <a:pt x="35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7"/>
                <p:cNvSpPr/>
                <p:nvPr/>
              </p:nvSpPr>
              <p:spPr>
                <a:xfrm>
                  <a:off x="4331634" y="151144"/>
                  <a:ext cx="15949" cy="21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683" extrusionOk="0">
                      <a:moveTo>
                        <a:pt x="13" y="0"/>
                      </a:moveTo>
                      <a:lnTo>
                        <a:pt x="13" y="0"/>
                      </a:lnTo>
                      <a:cubicBezTo>
                        <a:pt x="0" y="374"/>
                        <a:pt x="80" y="495"/>
                        <a:pt x="508" y="682"/>
                      </a:cubicBezTo>
                      <a:cubicBezTo>
                        <a:pt x="387" y="361"/>
                        <a:pt x="267" y="148"/>
                        <a:pt x="1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7"/>
                <p:cNvSpPr/>
                <p:nvPr/>
              </p:nvSpPr>
              <p:spPr>
                <a:xfrm>
                  <a:off x="4411722" y="151960"/>
                  <a:ext cx="15980" cy="17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562" extrusionOk="0">
                      <a:moveTo>
                        <a:pt x="81" y="1"/>
                      </a:moveTo>
                      <a:cubicBezTo>
                        <a:pt x="54" y="28"/>
                        <a:pt x="27" y="41"/>
                        <a:pt x="0" y="68"/>
                      </a:cubicBezTo>
                      <a:cubicBezTo>
                        <a:pt x="148" y="202"/>
                        <a:pt x="281" y="348"/>
                        <a:pt x="455" y="522"/>
                      </a:cubicBezTo>
                      <a:cubicBezTo>
                        <a:pt x="481" y="535"/>
                        <a:pt x="495" y="549"/>
                        <a:pt x="508" y="562"/>
                      </a:cubicBezTo>
                      <a:lnTo>
                        <a:pt x="508" y="522"/>
                      </a:lnTo>
                      <a:cubicBezTo>
                        <a:pt x="495" y="175"/>
                        <a:pt x="415" y="81"/>
                        <a:pt x="8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7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7"/>
                <p:cNvSpPr/>
                <p:nvPr/>
              </p:nvSpPr>
              <p:spPr>
                <a:xfrm>
                  <a:off x="8527661" y="172932"/>
                  <a:ext cx="36481" cy="92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" h="2954" extrusionOk="0">
                      <a:moveTo>
                        <a:pt x="227" y="1"/>
                      </a:moveTo>
                      <a:cubicBezTo>
                        <a:pt x="40" y="175"/>
                        <a:pt x="107" y="309"/>
                        <a:pt x="173" y="428"/>
                      </a:cubicBezTo>
                      <a:cubicBezTo>
                        <a:pt x="294" y="656"/>
                        <a:pt x="401" y="883"/>
                        <a:pt x="561" y="1070"/>
                      </a:cubicBezTo>
                      <a:cubicBezTo>
                        <a:pt x="815" y="1390"/>
                        <a:pt x="775" y="1671"/>
                        <a:pt x="547" y="1965"/>
                      </a:cubicBezTo>
                      <a:cubicBezTo>
                        <a:pt x="360" y="2206"/>
                        <a:pt x="200" y="2432"/>
                        <a:pt x="40" y="2687"/>
                      </a:cubicBezTo>
                      <a:cubicBezTo>
                        <a:pt x="0" y="2753"/>
                        <a:pt x="27" y="2860"/>
                        <a:pt x="13" y="2954"/>
                      </a:cubicBezTo>
                      <a:cubicBezTo>
                        <a:pt x="107" y="2940"/>
                        <a:pt x="227" y="2940"/>
                        <a:pt x="267" y="2887"/>
                      </a:cubicBezTo>
                      <a:cubicBezTo>
                        <a:pt x="535" y="2526"/>
                        <a:pt x="788" y="2165"/>
                        <a:pt x="1028" y="1778"/>
                      </a:cubicBezTo>
                      <a:cubicBezTo>
                        <a:pt x="1162" y="1565"/>
                        <a:pt x="1108" y="1337"/>
                        <a:pt x="975" y="1123"/>
                      </a:cubicBezTo>
                      <a:cubicBezTo>
                        <a:pt x="775" y="816"/>
                        <a:pt x="601" y="509"/>
                        <a:pt x="401" y="202"/>
                      </a:cubicBezTo>
                      <a:cubicBezTo>
                        <a:pt x="360" y="122"/>
                        <a:pt x="294" y="81"/>
                        <a:pt x="2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7"/>
                <p:cNvSpPr/>
                <p:nvPr/>
              </p:nvSpPr>
              <p:spPr>
                <a:xfrm>
                  <a:off x="4202445" y="171268"/>
                  <a:ext cx="33593" cy="85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" h="2726" extrusionOk="0">
                      <a:moveTo>
                        <a:pt x="1069" y="0"/>
                      </a:moveTo>
                      <a:lnTo>
                        <a:pt x="1069" y="0"/>
                      </a:lnTo>
                      <a:cubicBezTo>
                        <a:pt x="895" y="81"/>
                        <a:pt x="802" y="94"/>
                        <a:pt x="761" y="161"/>
                      </a:cubicBezTo>
                      <a:cubicBezTo>
                        <a:pt x="535" y="442"/>
                        <a:pt x="321" y="736"/>
                        <a:pt x="120" y="1030"/>
                      </a:cubicBezTo>
                      <a:cubicBezTo>
                        <a:pt x="54" y="1123"/>
                        <a:pt x="0" y="1256"/>
                        <a:pt x="13" y="1350"/>
                      </a:cubicBezTo>
                      <a:cubicBezTo>
                        <a:pt x="54" y="1898"/>
                        <a:pt x="321" y="2325"/>
                        <a:pt x="695" y="2726"/>
                      </a:cubicBezTo>
                      <a:cubicBezTo>
                        <a:pt x="922" y="2539"/>
                        <a:pt x="829" y="2432"/>
                        <a:pt x="761" y="2312"/>
                      </a:cubicBezTo>
                      <a:cubicBezTo>
                        <a:pt x="668" y="2138"/>
                        <a:pt x="547" y="1965"/>
                        <a:pt x="454" y="1791"/>
                      </a:cubicBezTo>
                      <a:cubicBezTo>
                        <a:pt x="294" y="1511"/>
                        <a:pt x="307" y="1243"/>
                        <a:pt x="508" y="976"/>
                      </a:cubicBezTo>
                      <a:cubicBezTo>
                        <a:pt x="668" y="789"/>
                        <a:pt x="815" y="588"/>
                        <a:pt x="948" y="375"/>
                      </a:cubicBezTo>
                      <a:cubicBezTo>
                        <a:pt x="1002" y="294"/>
                        <a:pt x="1016" y="187"/>
                        <a:pt x="10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7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7"/>
                <p:cNvSpPr/>
                <p:nvPr/>
              </p:nvSpPr>
              <p:spPr>
                <a:xfrm>
                  <a:off x="5384392" y="277790"/>
                  <a:ext cx="612422" cy="16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7" h="536" extrusionOk="0">
                      <a:moveTo>
                        <a:pt x="81" y="1"/>
                      </a:moveTo>
                      <a:cubicBezTo>
                        <a:pt x="28" y="15"/>
                        <a:pt x="1" y="54"/>
                        <a:pt x="1" y="95"/>
                      </a:cubicBezTo>
                      <a:cubicBezTo>
                        <a:pt x="1" y="134"/>
                        <a:pt x="28" y="161"/>
                        <a:pt x="81" y="161"/>
                      </a:cubicBezTo>
                      <a:lnTo>
                        <a:pt x="108" y="161"/>
                      </a:lnTo>
                      <a:cubicBezTo>
                        <a:pt x="108" y="175"/>
                        <a:pt x="94" y="175"/>
                        <a:pt x="81" y="188"/>
                      </a:cubicBezTo>
                      <a:cubicBezTo>
                        <a:pt x="67" y="188"/>
                        <a:pt x="67" y="202"/>
                        <a:pt x="67" y="202"/>
                      </a:cubicBezTo>
                      <a:cubicBezTo>
                        <a:pt x="67" y="215"/>
                        <a:pt x="81" y="229"/>
                        <a:pt x="81" y="229"/>
                      </a:cubicBezTo>
                      <a:cubicBezTo>
                        <a:pt x="67" y="241"/>
                        <a:pt x="54" y="268"/>
                        <a:pt x="54" y="282"/>
                      </a:cubicBezTo>
                      <a:lnTo>
                        <a:pt x="54" y="309"/>
                      </a:lnTo>
                      <a:cubicBezTo>
                        <a:pt x="67" y="322"/>
                        <a:pt x="81" y="335"/>
                        <a:pt x="108" y="335"/>
                      </a:cubicBezTo>
                      <a:cubicBezTo>
                        <a:pt x="1724" y="469"/>
                        <a:pt x="3368" y="509"/>
                        <a:pt x="4998" y="509"/>
                      </a:cubicBezTo>
                      <a:cubicBezTo>
                        <a:pt x="6587" y="509"/>
                        <a:pt x="8163" y="482"/>
                        <a:pt x="9727" y="482"/>
                      </a:cubicBezTo>
                      <a:cubicBezTo>
                        <a:pt x="11678" y="482"/>
                        <a:pt x="13628" y="535"/>
                        <a:pt x="15592" y="535"/>
                      </a:cubicBezTo>
                      <a:cubicBezTo>
                        <a:pt x="16847" y="535"/>
                        <a:pt x="18103" y="509"/>
                        <a:pt x="19359" y="428"/>
                      </a:cubicBezTo>
                      <a:cubicBezTo>
                        <a:pt x="19439" y="428"/>
                        <a:pt x="19493" y="375"/>
                        <a:pt x="19507" y="309"/>
                      </a:cubicBezTo>
                      <a:lnTo>
                        <a:pt x="19507" y="282"/>
                      </a:lnTo>
                      <a:cubicBezTo>
                        <a:pt x="19507" y="255"/>
                        <a:pt x="19493" y="215"/>
                        <a:pt x="19466" y="188"/>
                      </a:cubicBezTo>
                      <a:lnTo>
                        <a:pt x="19466" y="268"/>
                      </a:lnTo>
                      <a:lnTo>
                        <a:pt x="147" y="268"/>
                      </a:lnTo>
                      <a:lnTo>
                        <a:pt x="14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7"/>
                <p:cNvSpPr/>
                <p:nvPr/>
              </p:nvSpPr>
              <p:spPr>
                <a:xfrm>
                  <a:off x="5987955" y="137299"/>
                  <a:ext cx="10109" cy="2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81" extrusionOk="0">
                      <a:moveTo>
                        <a:pt x="148" y="1"/>
                      </a:moveTo>
                      <a:cubicBezTo>
                        <a:pt x="95" y="1"/>
                        <a:pt x="41" y="28"/>
                        <a:pt x="0" y="81"/>
                      </a:cubicBezTo>
                      <a:lnTo>
                        <a:pt x="321" y="81"/>
                      </a:lnTo>
                      <a:cubicBezTo>
                        <a:pt x="282" y="28"/>
                        <a:pt x="214" y="1"/>
                        <a:pt x="14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7"/>
                <p:cNvSpPr/>
                <p:nvPr/>
              </p:nvSpPr>
              <p:spPr>
                <a:xfrm>
                  <a:off x="4159654" y="285795"/>
                  <a:ext cx="12181" cy="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27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81" y="13"/>
                        <a:pt x="214" y="13"/>
                        <a:pt x="387" y="27"/>
                      </a:cubicBezTo>
                      <a:lnTo>
                        <a:pt x="387" y="27"/>
                      </a:lnTo>
                      <a:cubicBezTo>
                        <a:pt x="214" y="13"/>
                        <a:pt x="81" y="13"/>
                        <a:pt x="1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7"/>
                <p:cNvSpPr/>
                <p:nvPr/>
              </p:nvSpPr>
              <p:spPr>
                <a:xfrm>
                  <a:off x="4171804" y="278638"/>
                  <a:ext cx="113273" cy="8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8" h="282" extrusionOk="0">
                      <a:moveTo>
                        <a:pt x="3608" y="1"/>
                      </a:moveTo>
                      <a:lnTo>
                        <a:pt x="3608" y="188"/>
                      </a:lnTo>
                      <a:cubicBezTo>
                        <a:pt x="3421" y="241"/>
                        <a:pt x="2325" y="282"/>
                        <a:pt x="1310" y="282"/>
                      </a:cubicBezTo>
                      <a:cubicBezTo>
                        <a:pt x="816" y="282"/>
                        <a:pt x="348" y="268"/>
                        <a:pt x="0" y="255"/>
                      </a:cubicBezTo>
                      <a:lnTo>
                        <a:pt x="0" y="255"/>
                      </a:lnTo>
                      <a:cubicBezTo>
                        <a:pt x="348" y="268"/>
                        <a:pt x="816" y="282"/>
                        <a:pt x="1310" y="282"/>
                      </a:cubicBezTo>
                      <a:cubicBezTo>
                        <a:pt x="2325" y="282"/>
                        <a:pt x="3421" y="241"/>
                        <a:pt x="3608" y="188"/>
                      </a:cubicBezTo>
                      <a:lnTo>
                        <a:pt x="3608" y="1"/>
                      </a:ln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7"/>
                <p:cNvSpPr/>
                <p:nvPr/>
              </p:nvSpPr>
              <p:spPr>
                <a:xfrm>
                  <a:off x="4159654" y="138555"/>
                  <a:ext cx="125423" cy="148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5" h="4744" extrusionOk="0">
                      <a:moveTo>
                        <a:pt x="1" y="0"/>
                      </a:moveTo>
                      <a:lnTo>
                        <a:pt x="1" y="374"/>
                      </a:lnTo>
                      <a:cubicBezTo>
                        <a:pt x="1" y="415"/>
                        <a:pt x="13" y="455"/>
                        <a:pt x="27" y="508"/>
                      </a:cubicBezTo>
                      <a:cubicBezTo>
                        <a:pt x="13" y="615"/>
                        <a:pt x="1" y="722"/>
                        <a:pt x="1" y="829"/>
                      </a:cubicBezTo>
                      <a:lnTo>
                        <a:pt x="1" y="4690"/>
                      </a:lnTo>
                      <a:cubicBezTo>
                        <a:pt x="81" y="4703"/>
                        <a:pt x="214" y="4703"/>
                        <a:pt x="387" y="4717"/>
                      </a:cubicBezTo>
                      <a:cubicBezTo>
                        <a:pt x="735" y="4730"/>
                        <a:pt x="1203" y="4744"/>
                        <a:pt x="1697" y="4744"/>
                      </a:cubicBezTo>
                      <a:cubicBezTo>
                        <a:pt x="2712" y="4744"/>
                        <a:pt x="3808" y="4703"/>
                        <a:pt x="3995" y="4650"/>
                      </a:cubicBezTo>
                      <a:lnTo>
                        <a:pt x="3995" y="4463"/>
                      </a:lnTo>
                      <a:cubicBezTo>
                        <a:pt x="3380" y="4035"/>
                        <a:pt x="2699" y="3728"/>
                        <a:pt x="2098" y="3301"/>
                      </a:cubicBezTo>
                      <a:lnTo>
                        <a:pt x="2098" y="3301"/>
                      </a:lnTo>
                      <a:cubicBezTo>
                        <a:pt x="2111" y="3314"/>
                        <a:pt x="2111" y="3340"/>
                        <a:pt x="2124" y="3354"/>
                      </a:cubicBezTo>
                      <a:cubicBezTo>
                        <a:pt x="2165" y="3408"/>
                        <a:pt x="2204" y="3474"/>
                        <a:pt x="2204" y="3541"/>
                      </a:cubicBezTo>
                      <a:cubicBezTo>
                        <a:pt x="2204" y="3595"/>
                        <a:pt x="2165" y="3675"/>
                        <a:pt x="2058" y="3768"/>
                      </a:cubicBezTo>
                      <a:cubicBezTo>
                        <a:pt x="1764" y="3447"/>
                        <a:pt x="1524" y="3114"/>
                        <a:pt x="1417" y="2713"/>
                      </a:cubicBezTo>
                      <a:cubicBezTo>
                        <a:pt x="842" y="2072"/>
                        <a:pt x="562" y="1270"/>
                        <a:pt x="227" y="481"/>
                      </a:cubicBezTo>
                      <a:lnTo>
                        <a:pt x="227" y="294"/>
                      </a:lnTo>
                      <a:cubicBezTo>
                        <a:pt x="227" y="241"/>
                        <a:pt x="188" y="214"/>
                        <a:pt x="147" y="214"/>
                      </a:cubicBezTo>
                      <a:cubicBezTo>
                        <a:pt x="134" y="214"/>
                        <a:pt x="120" y="214"/>
                        <a:pt x="120" y="228"/>
                      </a:cubicBezTo>
                      <a:cubicBezTo>
                        <a:pt x="94" y="161"/>
                        <a:pt x="54" y="94"/>
                        <a:pt x="27" y="27"/>
                      </a:cubicBezTo>
                      <a:cubicBezTo>
                        <a:pt x="27" y="14"/>
                        <a:pt x="13" y="14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7"/>
                <p:cNvSpPr/>
                <p:nvPr/>
              </p:nvSpPr>
              <p:spPr>
                <a:xfrm>
                  <a:off x="4147912" y="138555"/>
                  <a:ext cx="143883" cy="151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3" h="4824" extrusionOk="0">
                      <a:moveTo>
                        <a:pt x="361" y="0"/>
                      </a:moveTo>
                      <a:cubicBezTo>
                        <a:pt x="321" y="0"/>
                        <a:pt x="294" y="27"/>
                        <a:pt x="294" y="68"/>
                      </a:cubicBezTo>
                      <a:cubicBezTo>
                        <a:pt x="321" y="175"/>
                        <a:pt x="348" y="268"/>
                        <a:pt x="375" y="374"/>
                      </a:cubicBezTo>
                      <a:lnTo>
                        <a:pt x="375" y="0"/>
                      </a:lnTo>
                      <a:close/>
                      <a:moveTo>
                        <a:pt x="375" y="829"/>
                      </a:moveTo>
                      <a:cubicBezTo>
                        <a:pt x="241" y="2004"/>
                        <a:pt x="0" y="3247"/>
                        <a:pt x="241" y="4409"/>
                      </a:cubicBezTo>
                      <a:cubicBezTo>
                        <a:pt x="147" y="4516"/>
                        <a:pt x="227" y="4703"/>
                        <a:pt x="387" y="4717"/>
                      </a:cubicBezTo>
                      <a:cubicBezTo>
                        <a:pt x="909" y="4770"/>
                        <a:pt x="1429" y="4824"/>
                        <a:pt x="1951" y="4824"/>
                      </a:cubicBezTo>
                      <a:cubicBezTo>
                        <a:pt x="2218" y="4824"/>
                        <a:pt x="2472" y="4810"/>
                        <a:pt x="2726" y="4783"/>
                      </a:cubicBezTo>
                      <a:cubicBezTo>
                        <a:pt x="2753" y="4783"/>
                        <a:pt x="2779" y="4770"/>
                        <a:pt x="2806" y="4757"/>
                      </a:cubicBezTo>
                      <a:cubicBezTo>
                        <a:pt x="3340" y="4770"/>
                        <a:pt x="3875" y="4783"/>
                        <a:pt x="4409" y="4810"/>
                      </a:cubicBezTo>
                      <a:lnTo>
                        <a:pt x="4422" y="4810"/>
                      </a:lnTo>
                      <a:cubicBezTo>
                        <a:pt x="4556" y="4810"/>
                        <a:pt x="4582" y="4623"/>
                        <a:pt x="4476" y="4543"/>
                      </a:cubicBezTo>
                      <a:cubicBezTo>
                        <a:pt x="4436" y="4516"/>
                        <a:pt x="4409" y="4489"/>
                        <a:pt x="4369" y="4463"/>
                      </a:cubicBezTo>
                      <a:lnTo>
                        <a:pt x="4369" y="4650"/>
                      </a:lnTo>
                      <a:cubicBezTo>
                        <a:pt x="4182" y="4703"/>
                        <a:pt x="3086" y="4744"/>
                        <a:pt x="2071" y="4744"/>
                      </a:cubicBezTo>
                      <a:cubicBezTo>
                        <a:pt x="1577" y="4744"/>
                        <a:pt x="1109" y="4730"/>
                        <a:pt x="761" y="4717"/>
                      </a:cubicBezTo>
                      <a:cubicBezTo>
                        <a:pt x="588" y="4703"/>
                        <a:pt x="455" y="4703"/>
                        <a:pt x="375" y="4690"/>
                      </a:cubicBezTo>
                      <a:lnTo>
                        <a:pt x="375" y="82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7"/>
                <p:cNvSpPr/>
                <p:nvPr/>
              </p:nvSpPr>
              <p:spPr>
                <a:xfrm>
                  <a:off x="4204109" y="223697"/>
                  <a:ext cx="24771" cy="3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05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08" y="402"/>
                        <a:pt x="348" y="735"/>
                        <a:pt x="642" y="1056"/>
                      </a:cubicBezTo>
                      <a:cubicBezTo>
                        <a:pt x="749" y="963"/>
                        <a:pt x="788" y="883"/>
                        <a:pt x="788" y="829"/>
                      </a:cubicBezTo>
                      <a:cubicBezTo>
                        <a:pt x="788" y="762"/>
                        <a:pt x="749" y="696"/>
                        <a:pt x="708" y="642"/>
                      </a:cubicBezTo>
                      <a:cubicBezTo>
                        <a:pt x="695" y="628"/>
                        <a:pt x="695" y="602"/>
                        <a:pt x="682" y="589"/>
                      </a:cubicBezTo>
                      <a:cubicBezTo>
                        <a:pt x="494" y="455"/>
                        <a:pt x="321" y="322"/>
                        <a:pt x="161" y="161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7"/>
                <p:cNvSpPr/>
                <p:nvPr/>
              </p:nvSpPr>
              <p:spPr>
                <a:xfrm>
                  <a:off x="8473128" y="139811"/>
                  <a:ext cx="6310" cy="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14" extrusionOk="0">
                      <a:moveTo>
                        <a:pt x="200" y="1"/>
                      </a:moveTo>
                      <a:cubicBezTo>
                        <a:pt x="120" y="1"/>
                        <a:pt x="54" y="1"/>
                        <a:pt x="0" y="14"/>
                      </a:cubicBezTo>
                      <a:lnTo>
                        <a:pt x="27" y="14"/>
                      </a:lnTo>
                      <a:cubicBezTo>
                        <a:pt x="67" y="1"/>
                        <a:pt x="134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7"/>
                <p:cNvSpPr/>
                <p:nvPr/>
              </p:nvSpPr>
              <p:spPr>
                <a:xfrm>
                  <a:off x="8472688" y="285356"/>
                  <a:ext cx="96948" cy="1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8" h="4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1" y="14"/>
                        <a:pt x="94" y="14"/>
                        <a:pt x="134" y="14"/>
                      </a:cubicBezTo>
                      <a:lnTo>
                        <a:pt x="161" y="14"/>
                      </a:lnTo>
                      <a:cubicBezTo>
                        <a:pt x="100" y="10"/>
                        <a:pt x="46" y="5"/>
                        <a:pt x="0" y="0"/>
                      </a:cubicBezTo>
                      <a:close/>
                      <a:moveTo>
                        <a:pt x="161" y="14"/>
                      </a:moveTo>
                      <a:lnTo>
                        <a:pt x="161" y="14"/>
                      </a:lnTo>
                      <a:cubicBezTo>
                        <a:pt x="208" y="18"/>
                        <a:pt x="260" y="21"/>
                        <a:pt x="316" y="23"/>
                      </a:cubicBezTo>
                      <a:lnTo>
                        <a:pt x="316" y="23"/>
                      </a:lnTo>
                      <a:cubicBezTo>
                        <a:pt x="282" y="19"/>
                        <a:pt x="248" y="14"/>
                        <a:pt x="214" y="14"/>
                      </a:cubicBezTo>
                      <a:close/>
                      <a:moveTo>
                        <a:pt x="316" y="23"/>
                      </a:moveTo>
                      <a:cubicBezTo>
                        <a:pt x="336" y="25"/>
                        <a:pt x="355" y="27"/>
                        <a:pt x="375" y="27"/>
                      </a:cubicBezTo>
                      <a:lnTo>
                        <a:pt x="404" y="27"/>
                      </a:lnTo>
                      <a:cubicBezTo>
                        <a:pt x="374" y="26"/>
                        <a:pt x="344" y="25"/>
                        <a:pt x="316" y="23"/>
                      </a:cubicBezTo>
                      <a:close/>
                      <a:moveTo>
                        <a:pt x="404" y="27"/>
                      </a:moveTo>
                      <a:cubicBezTo>
                        <a:pt x="514" y="31"/>
                        <a:pt x="636" y="35"/>
                        <a:pt x="766" y="37"/>
                      </a:cubicBezTo>
                      <a:lnTo>
                        <a:pt x="766" y="37"/>
                      </a:lnTo>
                      <a:cubicBezTo>
                        <a:pt x="661" y="27"/>
                        <a:pt x="565" y="27"/>
                        <a:pt x="469" y="27"/>
                      </a:cubicBezTo>
                      <a:close/>
                      <a:moveTo>
                        <a:pt x="766" y="37"/>
                      </a:moveTo>
                      <a:cubicBezTo>
                        <a:pt x="778" y="38"/>
                        <a:pt x="790" y="40"/>
                        <a:pt x="802" y="41"/>
                      </a:cubicBezTo>
                      <a:lnTo>
                        <a:pt x="1217" y="41"/>
                      </a:lnTo>
                      <a:cubicBezTo>
                        <a:pt x="1059" y="41"/>
                        <a:pt x="908" y="40"/>
                        <a:pt x="766" y="37"/>
                      </a:cubicBezTo>
                      <a:close/>
                      <a:moveTo>
                        <a:pt x="3087" y="27"/>
                      </a:moveTo>
                      <a:cubicBezTo>
                        <a:pt x="3020" y="27"/>
                        <a:pt x="2954" y="27"/>
                        <a:pt x="2873" y="41"/>
                      </a:cubicBezTo>
                      <a:cubicBezTo>
                        <a:pt x="2954" y="41"/>
                        <a:pt x="3020" y="27"/>
                        <a:pt x="3087" y="27"/>
                      </a:cubicBez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7"/>
                <p:cNvSpPr/>
                <p:nvPr/>
              </p:nvSpPr>
              <p:spPr>
                <a:xfrm>
                  <a:off x="8469329" y="139811"/>
                  <a:ext cx="140964" cy="14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0" h="4677" extrusionOk="0">
                      <a:moveTo>
                        <a:pt x="321" y="1"/>
                      </a:moveTo>
                      <a:cubicBezTo>
                        <a:pt x="241" y="1"/>
                        <a:pt x="175" y="1"/>
                        <a:pt x="121" y="14"/>
                      </a:cubicBezTo>
                      <a:lnTo>
                        <a:pt x="95" y="14"/>
                      </a:lnTo>
                      <a:cubicBezTo>
                        <a:pt x="68" y="14"/>
                        <a:pt x="41" y="28"/>
                        <a:pt x="27" y="28"/>
                      </a:cubicBezTo>
                      <a:lnTo>
                        <a:pt x="1" y="28"/>
                      </a:lnTo>
                      <a:lnTo>
                        <a:pt x="1" y="4436"/>
                      </a:lnTo>
                      <a:cubicBezTo>
                        <a:pt x="27" y="4517"/>
                        <a:pt x="54" y="4570"/>
                        <a:pt x="95" y="4624"/>
                      </a:cubicBezTo>
                      <a:lnTo>
                        <a:pt x="107" y="4636"/>
                      </a:lnTo>
                      <a:cubicBezTo>
                        <a:pt x="348" y="4663"/>
                        <a:pt x="802" y="4677"/>
                        <a:pt x="1324" y="4677"/>
                      </a:cubicBezTo>
                      <a:lnTo>
                        <a:pt x="2980" y="4677"/>
                      </a:lnTo>
                      <a:cubicBezTo>
                        <a:pt x="3061" y="4663"/>
                        <a:pt x="3127" y="4663"/>
                        <a:pt x="3194" y="4663"/>
                      </a:cubicBezTo>
                      <a:lnTo>
                        <a:pt x="3568" y="4663"/>
                      </a:lnTo>
                      <a:cubicBezTo>
                        <a:pt x="3595" y="4663"/>
                        <a:pt x="3608" y="4650"/>
                        <a:pt x="3622" y="4650"/>
                      </a:cubicBezTo>
                      <a:lnTo>
                        <a:pt x="3889" y="4650"/>
                      </a:lnTo>
                      <a:cubicBezTo>
                        <a:pt x="3942" y="4650"/>
                        <a:pt x="3982" y="4636"/>
                        <a:pt x="4022" y="4636"/>
                      </a:cubicBezTo>
                      <a:cubicBezTo>
                        <a:pt x="4263" y="4624"/>
                        <a:pt x="4436" y="4610"/>
                        <a:pt x="4490" y="4597"/>
                      </a:cubicBezTo>
                      <a:lnTo>
                        <a:pt x="4490" y="4490"/>
                      </a:lnTo>
                      <a:lnTo>
                        <a:pt x="4356" y="4490"/>
                      </a:lnTo>
                      <a:cubicBezTo>
                        <a:pt x="3702" y="4223"/>
                        <a:pt x="3100" y="3808"/>
                        <a:pt x="2566" y="3314"/>
                      </a:cubicBezTo>
                      <a:cubicBezTo>
                        <a:pt x="2432" y="3528"/>
                        <a:pt x="2286" y="3742"/>
                        <a:pt x="2125" y="3942"/>
                      </a:cubicBezTo>
                      <a:cubicBezTo>
                        <a:pt x="2085" y="3995"/>
                        <a:pt x="1965" y="3995"/>
                        <a:pt x="1871" y="4009"/>
                      </a:cubicBezTo>
                      <a:lnTo>
                        <a:pt x="1871" y="3968"/>
                      </a:lnTo>
                      <a:lnTo>
                        <a:pt x="1871" y="3861"/>
                      </a:lnTo>
                      <a:cubicBezTo>
                        <a:pt x="1871" y="3808"/>
                        <a:pt x="1871" y="3768"/>
                        <a:pt x="1898" y="3742"/>
                      </a:cubicBezTo>
                      <a:cubicBezTo>
                        <a:pt x="2031" y="3514"/>
                        <a:pt x="2192" y="3300"/>
                        <a:pt x="2339" y="3100"/>
                      </a:cubicBezTo>
                      <a:cubicBezTo>
                        <a:pt x="1470" y="2205"/>
                        <a:pt x="775" y="1083"/>
                        <a:pt x="3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7"/>
                <p:cNvSpPr/>
                <p:nvPr/>
              </p:nvSpPr>
              <p:spPr>
                <a:xfrm>
                  <a:off x="8464306" y="135196"/>
                  <a:ext cx="155217" cy="159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4" h="5092" extrusionOk="0">
                      <a:moveTo>
                        <a:pt x="308" y="0"/>
                      </a:moveTo>
                      <a:cubicBezTo>
                        <a:pt x="241" y="0"/>
                        <a:pt x="161" y="54"/>
                        <a:pt x="148" y="161"/>
                      </a:cubicBezTo>
                      <a:cubicBezTo>
                        <a:pt x="54" y="1056"/>
                        <a:pt x="121" y="1938"/>
                        <a:pt x="134" y="2820"/>
                      </a:cubicBezTo>
                      <a:cubicBezTo>
                        <a:pt x="148" y="3221"/>
                        <a:pt x="0" y="4115"/>
                        <a:pt x="161" y="4583"/>
                      </a:cubicBezTo>
                      <a:lnTo>
                        <a:pt x="161" y="175"/>
                      </a:lnTo>
                      <a:lnTo>
                        <a:pt x="187" y="175"/>
                      </a:lnTo>
                      <a:cubicBezTo>
                        <a:pt x="201" y="175"/>
                        <a:pt x="228" y="161"/>
                        <a:pt x="255" y="161"/>
                      </a:cubicBezTo>
                      <a:lnTo>
                        <a:pt x="308" y="161"/>
                      </a:lnTo>
                      <a:cubicBezTo>
                        <a:pt x="348" y="148"/>
                        <a:pt x="415" y="148"/>
                        <a:pt x="481" y="148"/>
                      </a:cubicBezTo>
                      <a:cubicBezTo>
                        <a:pt x="481" y="134"/>
                        <a:pt x="468" y="121"/>
                        <a:pt x="468" y="121"/>
                      </a:cubicBezTo>
                      <a:cubicBezTo>
                        <a:pt x="442" y="41"/>
                        <a:pt x="374" y="0"/>
                        <a:pt x="308" y="0"/>
                      </a:cubicBezTo>
                      <a:close/>
                      <a:moveTo>
                        <a:pt x="4650" y="4637"/>
                      </a:moveTo>
                      <a:lnTo>
                        <a:pt x="4650" y="4744"/>
                      </a:lnTo>
                      <a:cubicBezTo>
                        <a:pt x="4596" y="4757"/>
                        <a:pt x="4423" y="4771"/>
                        <a:pt x="4182" y="4783"/>
                      </a:cubicBezTo>
                      <a:cubicBezTo>
                        <a:pt x="4142" y="4783"/>
                        <a:pt x="4102" y="4797"/>
                        <a:pt x="4049" y="4797"/>
                      </a:cubicBezTo>
                      <a:lnTo>
                        <a:pt x="3782" y="4797"/>
                      </a:lnTo>
                      <a:cubicBezTo>
                        <a:pt x="3768" y="4797"/>
                        <a:pt x="3755" y="4810"/>
                        <a:pt x="3728" y="4810"/>
                      </a:cubicBezTo>
                      <a:lnTo>
                        <a:pt x="3354" y="4810"/>
                      </a:lnTo>
                      <a:cubicBezTo>
                        <a:pt x="3287" y="4810"/>
                        <a:pt x="3221" y="4824"/>
                        <a:pt x="3140" y="4824"/>
                      </a:cubicBezTo>
                      <a:lnTo>
                        <a:pt x="1069" y="4824"/>
                      </a:lnTo>
                      <a:cubicBezTo>
                        <a:pt x="949" y="4810"/>
                        <a:pt x="842" y="4810"/>
                        <a:pt x="736" y="4810"/>
                      </a:cubicBezTo>
                      <a:lnTo>
                        <a:pt x="642" y="4810"/>
                      </a:lnTo>
                      <a:cubicBezTo>
                        <a:pt x="588" y="4810"/>
                        <a:pt x="535" y="4797"/>
                        <a:pt x="481" y="4797"/>
                      </a:cubicBezTo>
                      <a:lnTo>
                        <a:pt x="401" y="4797"/>
                      </a:lnTo>
                      <a:cubicBezTo>
                        <a:pt x="361" y="4797"/>
                        <a:pt x="308" y="4797"/>
                        <a:pt x="267" y="4783"/>
                      </a:cubicBezTo>
                      <a:lnTo>
                        <a:pt x="267" y="4783"/>
                      </a:lnTo>
                      <a:cubicBezTo>
                        <a:pt x="468" y="4997"/>
                        <a:pt x="909" y="5011"/>
                        <a:pt x="1270" y="5011"/>
                      </a:cubicBezTo>
                      <a:lnTo>
                        <a:pt x="1591" y="5011"/>
                      </a:lnTo>
                      <a:cubicBezTo>
                        <a:pt x="2218" y="5064"/>
                        <a:pt x="2859" y="5091"/>
                        <a:pt x="3488" y="5091"/>
                      </a:cubicBezTo>
                      <a:cubicBezTo>
                        <a:pt x="3862" y="5091"/>
                        <a:pt x="4249" y="5091"/>
                        <a:pt x="4610" y="5051"/>
                      </a:cubicBezTo>
                      <a:cubicBezTo>
                        <a:pt x="4717" y="5051"/>
                        <a:pt x="4783" y="4984"/>
                        <a:pt x="4810" y="4917"/>
                      </a:cubicBezTo>
                      <a:lnTo>
                        <a:pt x="4850" y="4917"/>
                      </a:lnTo>
                      <a:cubicBezTo>
                        <a:pt x="4931" y="4917"/>
                        <a:pt x="4943" y="4783"/>
                        <a:pt x="4863" y="4757"/>
                      </a:cubicBezTo>
                      <a:cubicBezTo>
                        <a:pt x="4837" y="4757"/>
                        <a:pt x="4810" y="4744"/>
                        <a:pt x="4783" y="4730"/>
                      </a:cubicBezTo>
                      <a:cubicBezTo>
                        <a:pt x="4756" y="4690"/>
                        <a:pt x="4717" y="4650"/>
                        <a:pt x="4650" y="46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7"/>
                <p:cNvSpPr/>
                <p:nvPr/>
              </p:nvSpPr>
              <p:spPr>
                <a:xfrm>
                  <a:off x="8528037" y="237134"/>
                  <a:ext cx="21851" cy="28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909" extrusionOk="0">
                      <a:moveTo>
                        <a:pt x="469" y="0"/>
                      </a:moveTo>
                      <a:cubicBezTo>
                        <a:pt x="322" y="200"/>
                        <a:pt x="161" y="414"/>
                        <a:pt x="28" y="642"/>
                      </a:cubicBezTo>
                      <a:cubicBezTo>
                        <a:pt x="1" y="668"/>
                        <a:pt x="1" y="708"/>
                        <a:pt x="1" y="761"/>
                      </a:cubicBezTo>
                      <a:lnTo>
                        <a:pt x="1" y="868"/>
                      </a:lnTo>
                      <a:lnTo>
                        <a:pt x="1" y="909"/>
                      </a:lnTo>
                      <a:cubicBezTo>
                        <a:pt x="95" y="895"/>
                        <a:pt x="215" y="895"/>
                        <a:pt x="255" y="842"/>
                      </a:cubicBezTo>
                      <a:cubicBezTo>
                        <a:pt x="416" y="642"/>
                        <a:pt x="562" y="428"/>
                        <a:pt x="696" y="214"/>
                      </a:cubicBezTo>
                      <a:cubicBezTo>
                        <a:pt x="629" y="147"/>
                        <a:pt x="549" y="81"/>
                        <a:pt x="4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7"/>
                <p:cNvSpPr/>
                <p:nvPr/>
              </p:nvSpPr>
              <p:spPr>
                <a:xfrm>
                  <a:off x="4208724" y="138555"/>
                  <a:ext cx="44079" cy="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28" extrusionOk="0">
                      <a:moveTo>
                        <a:pt x="0" y="0"/>
                      </a:moveTo>
                      <a:cubicBezTo>
                        <a:pt x="214" y="0"/>
                        <a:pt x="428" y="14"/>
                        <a:pt x="629" y="14"/>
                      </a:cubicBezTo>
                      <a:cubicBezTo>
                        <a:pt x="896" y="14"/>
                        <a:pt x="1149" y="14"/>
                        <a:pt x="1403" y="27"/>
                      </a:cubicBezTo>
                      <a:lnTo>
                        <a:pt x="1403" y="14"/>
                      </a:lnTo>
                      <a:lnTo>
                        <a:pt x="641" y="14"/>
                      </a:lnTo>
                      <a:cubicBezTo>
                        <a:pt x="428" y="0"/>
                        <a:pt x="214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7"/>
                <p:cNvSpPr/>
                <p:nvPr/>
              </p:nvSpPr>
              <p:spPr>
                <a:xfrm>
                  <a:off x="4285044" y="168757"/>
                  <a:ext cx="31" cy="65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9" extrusionOk="0">
                      <a:moveTo>
                        <a:pt x="1" y="0"/>
                      </a:moveTo>
                      <a:lnTo>
                        <a:pt x="1" y="2098"/>
                      </a:lnTo>
                      <a:lnTo>
                        <a:pt x="1" y="209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7"/>
                <p:cNvSpPr/>
                <p:nvPr/>
              </p:nvSpPr>
              <p:spPr>
                <a:xfrm>
                  <a:off x="4198238" y="138555"/>
                  <a:ext cx="86839" cy="96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3088" extrusionOk="0">
                      <a:moveTo>
                        <a:pt x="334" y="0"/>
                      </a:moveTo>
                      <a:cubicBezTo>
                        <a:pt x="268" y="14"/>
                        <a:pt x="214" y="41"/>
                        <a:pt x="147" y="68"/>
                      </a:cubicBezTo>
                      <a:cubicBezTo>
                        <a:pt x="67" y="94"/>
                        <a:pt x="1" y="228"/>
                        <a:pt x="94" y="294"/>
                      </a:cubicBezTo>
                      <a:cubicBezTo>
                        <a:pt x="695" y="789"/>
                        <a:pt x="1617" y="321"/>
                        <a:pt x="1764" y="1336"/>
                      </a:cubicBezTo>
                      <a:cubicBezTo>
                        <a:pt x="1857" y="1924"/>
                        <a:pt x="1830" y="2779"/>
                        <a:pt x="2498" y="3060"/>
                      </a:cubicBezTo>
                      <a:cubicBezTo>
                        <a:pt x="2539" y="3073"/>
                        <a:pt x="2592" y="3087"/>
                        <a:pt x="2632" y="3087"/>
                      </a:cubicBezTo>
                      <a:cubicBezTo>
                        <a:pt x="2673" y="3087"/>
                        <a:pt x="2726" y="3073"/>
                        <a:pt x="2766" y="3060"/>
                      </a:cubicBezTo>
                      <a:lnTo>
                        <a:pt x="2766" y="962"/>
                      </a:lnTo>
                      <a:cubicBezTo>
                        <a:pt x="2699" y="789"/>
                        <a:pt x="2619" y="629"/>
                        <a:pt x="2498" y="481"/>
                      </a:cubicBezTo>
                      <a:cubicBezTo>
                        <a:pt x="2311" y="268"/>
                        <a:pt x="2044" y="107"/>
                        <a:pt x="1737" y="27"/>
                      </a:cubicBezTo>
                      <a:cubicBezTo>
                        <a:pt x="1483" y="14"/>
                        <a:pt x="1230" y="14"/>
                        <a:pt x="963" y="14"/>
                      </a:cubicBezTo>
                      <a:cubicBezTo>
                        <a:pt x="762" y="14"/>
                        <a:pt x="548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7"/>
                <p:cNvSpPr/>
                <p:nvPr/>
              </p:nvSpPr>
              <p:spPr>
                <a:xfrm>
                  <a:off x="4208724" y="136043"/>
                  <a:ext cx="82663" cy="98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3" h="3141" extrusionOk="0">
                      <a:moveTo>
                        <a:pt x="668" y="0"/>
                      </a:moveTo>
                      <a:cubicBezTo>
                        <a:pt x="428" y="0"/>
                        <a:pt x="201" y="27"/>
                        <a:pt x="0" y="80"/>
                      </a:cubicBezTo>
                      <a:lnTo>
                        <a:pt x="14" y="80"/>
                      </a:lnTo>
                      <a:cubicBezTo>
                        <a:pt x="214" y="80"/>
                        <a:pt x="428" y="80"/>
                        <a:pt x="641" y="94"/>
                      </a:cubicBezTo>
                      <a:lnTo>
                        <a:pt x="1403" y="94"/>
                      </a:lnTo>
                      <a:cubicBezTo>
                        <a:pt x="1163" y="27"/>
                        <a:pt x="909" y="0"/>
                        <a:pt x="668" y="0"/>
                      </a:cubicBezTo>
                      <a:close/>
                      <a:moveTo>
                        <a:pt x="2432" y="1042"/>
                      </a:moveTo>
                      <a:lnTo>
                        <a:pt x="2432" y="3140"/>
                      </a:lnTo>
                      <a:cubicBezTo>
                        <a:pt x="2499" y="3100"/>
                        <a:pt x="2552" y="3020"/>
                        <a:pt x="2565" y="2913"/>
                      </a:cubicBezTo>
                      <a:cubicBezTo>
                        <a:pt x="2606" y="2352"/>
                        <a:pt x="2633" y="1617"/>
                        <a:pt x="2432" y="1042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7"/>
                <p:cNvSpPr/>
                <p:nvPr/>
              </p:nvSpPr>
              <p:spPr>
                <a:xfrm>
                  <a:off x="8564110" y="147785"/>
                  <a:ext cx="46182" cy="69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" h="2219" extrusionOk="0">
                      <a:moveTo>
                        <a:pt x="402" y="0"/>
                      </a:moveTo>
                      <a:cubicBezTo>
                        <a:pt x="335" y="0"/>
                        <a:pt x="268" y="14"/>
                        <a:pt x="202" y="41"/>
                      </a:cubicBezTo>
                      <a:cubicBezTo>
                        <a:pt x="28" y="94"/>
                        <a:pt x="1" y="308"/>
                        <a:pt x="148" y="415"/>
                      </a:cubicBezTo>
                      <a:cubicBezTo>
                        <a:pt x="402" y="588"/>
                        <a:pt x="576" y="762"/>
                        <a:pt x="603" y="1083"/>
                      </a:cubicBezTo>
                      <a:cubicBezTo>
                        <a:pt x="642" y="1404"/>
                        <a:pt x="576" y="1698"/>
                        <a:pt x="656" y="2018"/>
                      </a:cubicBezTo>
                      <a:cubicBezTo>
                        <a:pt x="696" y="2152"/>
                        <a:pt x="790" y="2218"/>
                        <a:pt x="909" y="2218"/>
                      </a:cubicBezTo>
                      <a:cubicBezTo>
                        <a:pt x="1003" y="2218"/>
                        <a:pt x="1096" y="2178"/>
                        <a:pt x="1150" y="2084"/>
                      </a:cubicBezTo>
                      <a:cubicBezTo>
                        <a:pt x="1458" y="1657"/>
                        <a:pt x="1471" y="1056"/>
                        <a:pt x="1230" y="588"/>
                      </a:cubicBezTo>
                      <a:cubicBezTo>
                        <a:pt x="1084" y="294"/>
                        <a:pt x="749" y="0"/>
                        <a:pt x="4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7"/>
                <p:cNvSpPr/>
                <p:nvPr/>
              </p:nvSpPr>
              <p:spPr>
                <a:xfrm>
                  <a:off x="6031563" y="143578"/>
                  <a:ext cx="2574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1" extrusionOk="0">
                      <a:moveTo>
                        <a:pt x="1" y="1"/>
                      </a:moveTo>
                      <a:lnTo>
                        <a:pt x="81" y="1"/>
                      </a:lnTo>
                      <a:lnTo>
                        <a:pt x="81" y="1"/>
                      </a:lnTo>
                      <a:lnTo>
                        <a:pt x="1" y="1"/>
                      </a:lnTo>
                      <a:close/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7"/>
                <p:cNvSpPr/>
                <p:nvPr/>
              </p:nvSpPr>
              <p:spPr>
                <a:xfrm>
                  <a:off x="6018597" y="143578"/>
                  <a:ext cx="35665" cy="33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6" h="1057" extrusionOk="0">
                      <a:moveTo>
                        <a:pt x="414" y="1057"/>
                      </a:moveTo>
                      <a:lnTo>
                        <a:pt x="414" y="1057"/>
                      </a:lnTo>
                      <a:lnTo>
                        <a:pt x="414" y="1057"/>
                      </a:lnTo>
                      <a:lnTo>
                        <a:pt x="414" y="1057"/>
                      </a:lnTo>
                      <a:close/>
                      <a:moveTo>
                        <a:pt x="615" y="1016"/>
                      </a:moveTo>
                      <a:lnTo>
                        <a:pt x="615" y="1030"/>
                      </a:lnTo>
                      <a:lnTo>
                        <a:pt x="615" y="1016"/>
                      </a:lnTo>
                      <a:close/>
                      <a:moveTo>
                        <a:pt x="0" y="535"/>
                      </a:moveTo>
                      <a:cubicBezTo>
                        <a:pt x="0" y="789"/>
                        <a:pt x="134" y="1057"/>
                        <a:pt x="414" y="1057"/>
                      </a:cubicBezTo>
                      <a:cubicBezTo>
                        <a:pt x="134" y="1057"/>
                        <a:pt x="0" y="789"/>
                        <a:pt x="0" y="535"/>
                      </a:cubicBezTo>
                      <a:close/>
                      <a:moveTo>
                        <a:pt x="494" y="1"/>
                      </a:moveTo>
                      <a:cubicBezTo>
                        <a:pt x="535" y="1"/>
                        <a:pt x="574" y="15"/>
                        <a:pt x="615" y="27"/>
                      </a:cubicBezTo>
                      <a:cubicBezTo>
                        <a:pt x="775" y="95"/>
                        <a:pt x="948" y="134"/>
                        <a:pt x="1135" y="175"/>
                      </a:cubicBezTo>
                      <a:lnTo>
                        <a:pt x="1135" y="175"/>
                      </a:lnTo>
                      <a:cubicBezTo>
                        <a:pt x="948" y="134"/>
                        <a:pt x="775" y="95"/>
                        <a:pt x="615" y="27"/>
                      </a:cubicBezTo>
                      <a:cubicBezTo>
                        <a:pt x="574" y="15"/>
                        <a:pt x="535" y="1"/>
                        <a:pt x="494" y="1"/>
                      </a:cubicBez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7"/>
                <p:cNvSpPr/>
                <p:nvPr/>
              </p:nvSpPr>
              <p:spPr>
                <a:xfrm>
                  <a:off x="6018597" y="141914"/>
                  <a:ext cx="2357262" cy="3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84" h="1164" extrusionOk="0">
                      <a:moveTo>
                        <a:pt x="71290" y="0"/>
                      </a:moveTo>
                      <a:cubicBezTo>
                        <a:pt x="70381" y="0"/>
                        <a:pt x="69459" y="41"/>
                        <a:pt x="68550" y="94"/>
                      </a:cubicBezTo>
                      <a:cubicBezTo>
                        <a:pt x="67642" y="134"/>
                        <a:pt x="66747" y="174"/>
                        <a:pt x="65892" y="174"/>
                      </a:cubicBezTo>
                      <a:lnTo>
                        <a:pt x="65851" y="174"/>
                      </a:lnTo>
                      <a:cubicBezTo>
                        <a:pt x="62859" y="174"/>
                        <a:pt x="59880" y="174"/>
                        <a:pt x="56900" y="161"/>
                      </a:cubicBezTo>
                      <a:cubicBezTo>
                        <a:pt x="51543" y="148"/>
                        <a:pt x="46199" y="134"/>
                        <a:pt x="40841" y="134"/>
                      </a:cubicBezTo>
                      <a:lnTo>
                        <a:pt x="38317" y="134"/>
                      </a:lnTo>
                      <a:cubicBezTo>
                        <a:pt x="33761" y="134"/>
                        <a:pt x="29205" y="161"/>
                        <a:pt x="24649" y="161"/>
                      </a:cubicBezTo>
                      <a:cubicBezTo>
                        <a:pt x="23006" y="161"/>
                        <a:pt x="21376" y="161"/>
                        <a:pt x="19746" y="148"/>
                      </a:cubicBezTo>
                      <a:cubicBezTo>
                        <a:pt x="16767" y="134"/>
                        <a:pt x="13788" y="68"/>
                        <a:pt x="10795" y="68"/>
                      </a:cubicBezTo>
                      <a:lnTo>
                        <a:pt x="10662" y="68"/>
                      </a:lnTo>
                      <a:cubicBezTo>
                        <a:pt x="9098" y="68"/>
                        <a:pt x="7548" y="161"/>
                        <a:pt x="5986" y="214"/>
                      </a:cubicBezTo>
                      <a:cubicBezTo>
                        <a:pt x="5024" y="241"/>
                        <a:pt x="3861" y="388"/>
                        <a:pt x="2765" y="388"/>
                      </a:cubicBezTo>
                      <a:cubicBezTo>
                        <a:pt x="2191" y="388"/>
                        <a:pt x="1630" y="348"/>
                        <a:pt x="1135" y="228"/>
                      </a:cubicBezTo>
                      <a:cubicBezTo>
                        <a:pt x="948" y="187"/>
                        <a:pt x="775" y="148"/>
                        <a:pt x="615" y="80"/>
                      </a:cubicBezTo>
                      <a:cubicBezTo>
                        <a:pt x="574" y="68"/>
                        <a:pt x="535" y="54"/>
                        <a:pt x="494" y="54"/>
                      </a:cubicBezTo>
                      <a:lnTo>
                        <a:pt x="414" y="54"/>
                      </a:lnTo>
                      <a:cubicBezTo>
                        <a:pt x="134" y="54"/>
                        <a:pt x="0" y="308"/>
                        <a:pt x="0" y="575"/>
                      </a:cubicBezTo>
                      <a:lnTo>
                        <a:pt x="0" y="588"/>
                      </a:lnTo>
                      <a:cubicBezTo>
                        <a:pt x="0" y="842"/>
                        <a:pt x="134" y="1110"/>
                        <a:pt x="414" y="1110"/>
                      </a:cubicBezTo>
                      <a:cubicBezTo>
                        <a:pt x="467" y="1110"/>
                        <a:pt x="535" y="1096"/>
                        <a:pt x="615" y="1083"/>
                      </a:cubicBezTo>
                      <a:lnTo>
                        <a:pt x="615" y="1069"/>
                      </a:lnTo>
                      <a:cubicBezTo>
                        <a:pt x="775" y="1016"/>
                        <a:pt x="948" y="962"/>
                        <a:pt x="1135" y="923"/>
                      </a:cubicBezTo>
                      <a:cubicBezTo>
                        <a:pt x="1643" y="816"/>
                        <a:pt x="2204" y="775"/>
                        <a:pt x="2779" y="775"/>
                      </a:cubicBezTo>
                      <a:cubicBezTo>
                        <a:pt x="3888" y="775"/>
                        <a:pt x="5050" y="923"/>
                        <a:pt x="5986" y="949"/>
                      </a:cubicBezTo>
                      <a:cubicBezTo>
                        <a:pt x="7548" y="1003"/>
                        <a:pt x="9085" y="1096"/>
                        <a:pt x="10662" y="1096"/>
                      </a:cubicBezTo>
                      <a:lnTo>
                        <a:pt x="10795" y="1096"/>
                      </a:lnTo>
                      <a:cubicBezTo>
                        <a:pt x="13788" y="1083"/>
                        <a:pt x="16767" y="1029"/>
                        <a:pt x="19746" y="1016"/>
                      </a:cubicBezTo>
                      <a:cubicBezTo>
                        <a:pt x="21416" y="1003"/>
                        <a:pt x="23099" y="1003"/>
                        <a:pt x="24770" y="1003"/>
                      </a:cubicBezTo>
                      <a:cubicBezTo>
                        <a:pt x="29286" y="1003"/>
                        <a:pt x="33801" y="1016"/>
                        <a:pt x="38317" y="1029"/>
                      </a:cubicBezTo>
                      <a:lnTo>
                        <a:pt x="40841" y="1029"/>
                      </a:lnTo>
                      <a:cubicBezTo>
                        <a:pt x="46199" y="1029"/>
                        <a:pt x="51543" y="1016"/>
                        <a:pt x="56900" y="1003"/>
                      </a:cubicBezTo>
                      <a:cubicBezTo>
                        <a:pt x="59880" y="989"/>
                        <a:pt x="62859" y="989"/>
                        <a:pt x="65851" y="976"/>
                      </a:cubicBezTo>
                      <a:lnTo>
                        <a:pt x="65892" y="976"/>
                      </a:lnTo>
                      <a:cubicBezTo>
                        <a:pt x="66747" y="976"/>
                        <a:pt x="67642" y="1029"/>
                        <a:pt x="68550" y="1069"/>
                      </a:cubicBezTo>
                      <a:cubicBezTo>
                        <a:pt x="69459" y="1110"/>
                        <a:pt x="70381" y="1163"/>
                        <a:pt x="71302" y="1163"/>
                      </a:cubicBezTo>
                      <a:cubicBezTo>
                        <a:pt x="72519" y="1163"/>
                        <a:pt x="73734" y="1083"/>
                        <a:pt x="74856" y="802"/>
                      </a:cubicBezTo>
                      <a:cubicBezTo>
                        <a:pt x="75084" y="748"/>
                        <a:pt x="75084" y="401"/>
                        <a:pt x="74856" y="348"/>
                      </a:cubicBezTo>
                      <a:cubicBezTo>
                        <a:pt x="73734" y="80"/>
                        <a:pt x="72519" y="0"/>
                        <a:pt x="712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7"/>
                <p:cNvSpPr/>
                <p:nvPr/>
              </p:nvSpPr>
              <p:spPr>
                <a:xfrm>
                  <a:off x="4920598" y="196447"/>
                  <a:ext cx="161402" cy="2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1" h="95" extrusionOk="0">
                      <a:moveTo>
                        <a:pt x="0" y="0"/>
                      </a:moveTo>
                      <a:cubicBezTo>
                        <a:pt x="1709" y="54"/>
                        <a:pt x="3419" y="94"/>
                        <a:pt x="5141" y="94"/>
                      </a:cubicBezTo>
                      <a:cubicBezTo>
                        <a:pt x="3431" y="94"/>
                        <a:pt x="1709" y="54"/>
                        <a:pt x="0" y="0"/>
                      </a:cubicBez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7"/>
                <p:cNvSpPr/>
                <p:nvPr/>
              </p:nvSpPr>
              <p:spPr>
                <a:xfrm>
                  <a:off x="4336657" y="158679"/>
                  <a:ext cx="963889" cy="40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2" h="1298" extrusionOk="0">
                      <a:moveTo>
                        <a:pt x="23541" y="1"/>
                      </a:moveTo>
                      <a:cubicBezTo>
                        <a:pt x="20641" y="15"/>
                        <a:pt x="17743" y="134"/>
                        <a:pt x="14910" y="161"/>
                      </a:cubicBezTo>
                      <a:cubicBezTo>
                        <a:pt x="12385" y="175"/>
                        <a:pt x="9860" y="188"/>
                        <a:pt x="7335" y="241"/>
                      </a:cubicBezTo>
                      <a:cubicBezTo>
                        <a:pt x="6239" y="268"/>
                        <a:pt x="5131" y="255"/>
                        <a:pt x="4021" y="282"/>
                      </a:cubicBezTo>
                      <a:cubicBezTo>
                        <a:pt x="4115" y="375"/>
                        <a:pt x="4222" y="469"/>
                        <a:pt x="4342" y="549"/>
                      </a:cubicBezTo>
                      <a:cubicBezTo>
                        <a:pt x="4289" y="562"/>
                        <a:pt x="4235" y="576"/>
                        <a:pt x="4182" y="576"/>
                      </a:cubicBezTo>
                      <a:cubicBezTo>
                        <a:pt x="3982" y="576"/>
                        <a:pt x="3795" y="469"/>
                        <a:pt x="3634" y="282"/>
                      </a:cubicBezTo>
                      <a:cubicBezTo>
                        <a:pt x="3394" y="282"/>
                        <a:pt x="3140" y="295"/>
                        <a:pt x="2899" y="308"/>
                      </a:cubicBezTo>
                      <a:lnTo>
                        <a:pt x="2899" y="348"/>
                      </a:lnTo>
                      <a:cubicBezTo>
                        <a:pt x="2886" y="335"/>
                        <a:pt x="2872" y="321"/>
                        <a:pt x="2846" y="308"/>
                      </a:cubicBezTo>
                      <a:cubicBezTo>
                        <a:pt x="2578" y="321"/>
                        <a:pt x="2298" y="335"/>
                        <a:pt x="2031" y="348"/>
                      </a:cubicBezTo>
                      <a:cubicBezTo>
                        <a:pt x="2044" y="375"/>
                        <a:pt x="2044" y="415"/>
                        <a:pt x="2058" y="442"/>
                      </a:cubicBezTo>
                      <a:cubicBezTo>
                        <a:pt x="1978" y="428"/>
                        <a:pt x="1910" y="401"/>
                        <a:pt x="1857" y="362"/>
                      </a:cubicBezTo>
                      <a:cubicBezTo>
                        <a:pt x="1256" y="401"/>
                        <a:pt x="668" y="455"/>
                        <a:pt x="81" y="549"/>
                      </a:cubicBezTo>
                      <a:cubicBezTo>
                        <a:pt x="27" y="549"/>
                        <a:pt x="0" y="602"/>
                        <a:pt x="0" y="656"/>
                      </a:cubicBezTo>
                      <a:cubicBezTo>
                        <a:pt x="0" y="695"/>
                        <a:pt x="27" y="749"/>
                        <a:pt x="81" y="749"/>
                      </a:cubicBezTo>
                      <a:cubicBezTo>
                        <a:pt x="2352" y="1096"/>
                        <a:pt x="4703" y="1003"/>
                        <a:pt x="6987" y="1057"/>
                      </a:cubicBezTo>
                      <a:cubicBezTo>
                        <a:pt x="9633" y="1110"/>
                        <a:pt x="12265" y="1137"/>
                        <a:pt x="14910" y="1150"/>
                      </a:cubicBezTo>
                      <a:lnTo>
                        <a:pt x="15177" y="1150"/>
                      </a:lnTo>
                      <a:cubicBezTo>
                        <a:pt x="16313" y="1150"/>
                        <a:pt x="17449" y="1176"/>
                        <a:pt x="18598" y="1203"/>
                      </a:cubicBezTo>
                      <a:cubicBezTo>
                        <a:pt x="20308" y="1256"/>
                        <a:pt x="22031" y="1297"/>
                        <a:pt x="23741" y="1297"/>
                      </a:cubicBezTo>
                      <a:cubicBezTo>
                        <a:pt x="25985" y="1297"/>
                        <a:pt x="28217" y="1217"/>
                        <a:pt x="30394" y="963"/>
                      </a:cubicBezTo>
                      <a:cubicBezTo>
                        <a:pt x="30595" y="936"/>
                        <a:pt x="30702" y="789"/>
                        <a:pt x="30702" y="656"/>
                      </a:cubicBezTo>
                      <a:cubicBezTo>
                        <a:pt x="30702" y="508"/>
                        <a:pt x="30595" y="362"/>
                        <a:pt x="30394" y="348"/>
                      </a:cubicBezTo>
                      <a:cubicBezTo>
                        <a:pt x="28297" y="95"/>
                        <a:pt x="26172" y="15"/>
                        <a:pt x="24022" y="1"/>
                      </a:cubicBezTo>
                      <a:cubicBezTo>
                        <a:pt x="23928" y="27"/>
                        <a:pt x="23848" y="41"/>
                        <a:pt x="23767" y="41"/>
                      </a:cubicBezTo>
                      <a:cubicBezTo>
                        <a:pt x="23687" y="41"/>
                        <a:pt x="23607" y="27"/>
                        <a:pt x="2354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7"/>
                <p:cNvSpPr/>
                <p:nvPr/>
              </p:nvSpPr>
              <p:spPr>
                <a:xfrm>
                  <a:off x="4450745" y="167501"/>
                  <a:ext cx="22228" cy="9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295" extrusionOk="0">
                      <a:moveTo>
                        <a:pt x="0" y="1"/>
                      </a:moveTo>
                      <a:cubicBezTo>
                        <a:pt x="161" y="188"/>
                        <a:pt x="348" y="295"/>
                        <a:pt x="548" y="295"/>
                      </a:cubicBezTo>
                      <a:cubicBezTo>
                        <a:pt x="601" y="295"/>
                        <a:pt x="655" y="281"/>
                        <a:pt x="708" y="268"/>
                      </a:cubicBezTo>
                      <a:cubicBezTo>
                        <a:pt x="588" y="188"/>
                        <a:pt x="481" y="94"/>
                        <a:pt x="387" y="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7"/>
                <p:cNvSpPr/>
                <p:nvPr/>
              </p:nvSpPr>
              <p:spPr>
                <a:xfrm>
                  <a:off x="4394926" y="169573"/>
                  <a:ext cx="6342" cy="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96" extrusionOk="0">
                      <a:moveTo>
                        <a:pt x="175" y="1"/>
                      </a:moveTo>
                      <a:cubicBezTo>
                        <a:pt x="122" y="1"/>
                        <a:pt x="54" y="1"/>
                        <a:pt x="1" y="15"/>
                      </a:cubicBezTo>
                      <a:cubicBezTo>
                        <a:pt x="54" y="54"/>
                        <a:pt x="122" y="81"/>
                        <a:pt x="202" y="95"/>
                      </a:cubicBezTo>
                      <a:cubicBezTo>
                        <a:pt x="188" y="68"/>
                        <a:pt x="188" y="28"/>
                        <a:pt x="175" y="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7"/>
                <p:cNvSpPr/>
                <p:nvPr/>
              </p:nvSpPr>
              <p:spPr>
                <a:xfrm>
                  <a:off x="5075688" y="158679"/>
                  <a:ext cx="15132" cy="1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42" extrusionOk="0">
                      <a:moveTo>
                        <a:pt x="1" y="1"/>
                      </a:moveTo>
                      <a:cubicBezTo>
                        <a:pt x="67" y="27"/>
                        <a:pt x="147" y="41"/>
                        <a:pt x="227" y="41"/>
                      </a:cubicBezTo>
                      <a:cubicBezTo>
                        <a:pt x="308" y="41"/>
                        <a:pt x="388" y="27"/>
                        <a:pt x="4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7"/>
                <p:cNvSpPr/>
                <p:nvPr/>
              </p:nvSpPr>
              <p:spPr>
                <a:xfrm>
                  <a:off x="4425975" y="168348"/>
                  <a:ext cx="1727" cy="1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40" extrusionOk="0">
                      <a:moveTo>
                        <a:pt x="1" y="0"/>
                      </a:moveTo>
                      <a:cubicBezTo>
                        <a:pt x="27" y="13"/>
                        <a:pt x="41" y="27"/>
                        <a:pt x="54" y="40"/>
                      </a:cubicBez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7"/>
                <p:cNvSpPr/>
                <p:nvPr/>
              </p:nvSpPr>
              <p:spPr>
                <a:xfrm>
                  <a:off x="4296378" y="139811"/>
                  <a:ext cx="1757900" cy="147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93" h="4704" extrusionOk="0">
                      <a:moveTo>
                        <a:pt x="26213" y="388"/>
                      </a:moveTo>
                      <a:cubicBezTo>
                        <a:pt x="26935" y="388"/>
                        <a:pt x="27656" y="402"/>
                        <a:pt x="28378" y="415"/>
                      </a:cubicBezTo>
                      <a:cubicBezTo>
                        <a:pt x="28417" y="415"/>
                        <a:pt x="28471" y="468"/>
                        <a:pt x="28524" y="495"/>
                      </a:cubicBezTo>
                      <a:cubicBezTo>
                        <a:pt x="28390" y="568"/>
                        <a:pt x="27916" y="605"/>
                        <a:pt x="27395" y="605"/>
                      </a:cubicBezTo>
                      <a:cubicBezTo>
                        <a:pt x="26874" y="605"/>
                        <a:pt x="26306" y="568"/>
                        <a:pt x="25986" y="495"/>
                      </a:cubicBezTo>
                      <a:cubicBezTo>
                        <a:pt x="26119" y="428"/>
                        <a:pt x="26160" y="388"/>
                        <a:pt x="26213" y="388"/>
                      </a:cubicBezTo>
                      <a:close/>
                      <a:moveTo>
                        <a:pt x="1804" y="281"/>
                      </a:moveTo>
                      <a:cubicBezTo>
                        <a:pt x="2178" y="375"/>
                        <a:pt x="2326" y="616"/>
                        <a:pt x="2432" y="896"/>
                      </a:cubicBezTo>
                      <a:cubicBezTo>
                        <a:pt x="2098" y="842"/>
                        <a:pt x="1925" y="642"/>
                        <a:pt x="1804" y="281"/>
                      </a:cubicBezTo>
                      <a:close/>
                      <a:moveTo>
                        <a:pt x="1136" y="361"/>
                      </a:moveTo>
                      <a:lnTo>
                        <a:pt x="1136" y="361"/>
                      </a:lnTo>
                      <a:cubicBezTo>
                        <a:pt x="1390" y="509"/>
                        <a:pt x="1510" y="722"/>
                        <a:pt x="1631" y="1043"/>
                      </a:cubicBezTo>
                      <a:cubicBezTo>
                        <a:pt x="1203" y="856"/>
                        <a:pt x="1123" y="735"/>
                        <a:pt x="1136" y="361"/>
                      </a:cubicBezTo>
                      <a:close/>
                      <a:moveTo>
                        <a:pt x="24995" y="380"/>
                      </a:moveTo>
                      <a:cubicBezTo>
                        <a:pt x="25129" y="380"/>
                        <a:pt x="25258" y="444"/>
                        <a:pt x="25412" y="575"/>
                      </a:cubicBezTo>
                      <a:cubicBezTo>
                        <a:pt x="25371" y="589"/>
                        <a:pt x="25344" y="602"/>
                        <a:pt x="25305" y="602"/>
                      </a:cubicBezTo>
                      <a:cubicBezTo>
                        <a:pt x="27455" y="616"/>
                        <a:pt x="29580" y="696"/>
                        <a:pt x="31677" y="949"/>
                      </a:cubicBezTo>
                      <a:cubicBezTo>
                        <a:pt x="32078" y="990"/>
                        <a:pt x="32078" y="1510"/>
                        <a:pt x="31677" y="1564"/>
                      </a:cubicBezTo>
                      <a:cubicBezTo>
                        <a:pt x="29498" y="1823"/>
                        <a:pt x="27271" y="1898"/>
                        <a:pt x="25035" y="1898"/>
                      </a:cubicBezTo>
                      <a:cubicBezTo>
                        <a:pt x="22076" y="1898"/>
                        <a:pt x="19100" y="1766"/>
                        <a:pt x="16193" y="1751"/>
                      </a:cubicBezTo>
                      <a:cubicBezTo>
                        <a:pt x="13548" y="1738"/>
                        <a:pt x="10916" y="1711"/>
                        <a:pt x="8270" y="1658"/>
                      </a:cubicBezTo>
                      <a:cubicBezTo>
                        <a:pt x="5986" y="1604"/>
                        <a:pt x="3635" y="1697"/>
                        <a:pt x="1364" y="1350"/>
                      </a:cubicBezTo>
                      <a:cubicBezTo>
                        <a:pt x="1257" y="1337"/>
                        <a:pt x="1257" y="1163"/>
                        <a:pt x="1364" y="1150"/>
                      </a:cubicBezTo>
                      <a:cubicBezTo>
                        <a:pt x="1951" y="1056"/>
                        <a:pt x="2539" y="1002"/>
                        <a:pt x="3140" y="963"/>
                      </a:cubicBezTo>
                      <a:cubicBezTo>
                        <a:pt x="2940" y="829"/>
                        <a:pt x="2793" y="642"/>
                        <a:pt x="2646" y="441"/>
                      </a:cubicBezTo>
                      <a:cubicBezTo>
                        <a:pt x="2685" y="433"/>
                        <a:pt x="2723" y="428"/>
                        <a:pt x="2761" y="428"/>
                      </a:cubicBezTo>
                      <a:cubicBezTo>
                        <a:pt x="3005" y="428"/>
                        <a:pt x="3209" y="613"/>
                        <a:pt x="3314" y="949"/>
                      </a:cubicBezTo>
                      <a:cubicBezTo>
                        <a:pt x="3581" y="936"/>
                        <a:pt x="3861" y="922"/>
                        <a:pt x="4129" y="909"/>
                      </a:cubicBezTo>
                      <a:cubicBezTo>
                        <a:pt x="3955" y="735"/>
                        <a:pt x="3822" y="589"/>
                        <a:pt x="3674" y="455"/>
                      </a:cubicBezTo>
                      <a:cubicBezTo>
                        <a:pt x="3701" y="428"/>
                        <a:pt x="3728" y="415"/>
                        <a:pt x="3755" y="388"/>
                      </a:cubicBezTo>
                      <a:cubicBezTo>
                        <a:pt x="4089" y="468"/>
                        <a:pt x="4169" y="562"/>
                        <a:pt x="4182" y="909"/>
                      </a:cubicBezTo>
                      <a:cubicBezTo>
                        <a:pt x="4423" y="896"/>
                        <a:pt x="4677" y="883"/>
                        <a:pt x="4917" y="883"/>
                      </a:cubicBezTo>
                      <a:cubicBezTo>
                        <a:pt x="4823" y="762"/>
                        <a:pt x="4730" y="602"/>
                        <a:pt x="4663" y="415"/>
                      </a:cubicBezTo>
                      <a:lnTo>
                        <a:pt x="4663" y="415"/>
                      </a:lnTo>
                      <a:cubicBezTo>
                        <a:pt x="4944" y="509"/>
                        <a:pt x="5117" y="696"/>
                        <a:pt x="5304" y="883"/>
                      </a:cubicBezTo>
                      <a:cubicBezTo>
                        <a:pt x="6414" y="856"/>
                        <a:pt x="7522" y="869"/>
                        <a:pt x="8618" y="842"/>
                      </a:cubicBezTo>
                      <a:cubicBezTo>
                        <a:pt x="11143" y="789"/>
                        <a:pt x="13668" y="776"/>
                        <a:pt x="16193" y="762"/>
                      </a:cubicBezTo>
                      <a:cubicBezTo>
                        <a:pt x="19026" y="735"/>
                        <a:pt x="21924" y="616"/>
                        <a:pt x="24824" y="602"/>
                      </a:cubicBezTo>
                      <a:cubicBezTo>
                        <a:pt x="24757" y="589"/>
                        <a:pt x="24690" y="562"/>
                        <a:pt x="24637" y="509"/>
                      </a:cubicBezTo>
                      <a:cubicBezTo>
                        <a:pt x="24770" y="424"/>
                        <a:pt x="24884" y="380"/>
                        <a:pt x="24995" y="380"/>
                      </a:cubicBezTo>
                      <a:close/>
                      <a:moveTo>
                        <a:pt x="34283" y="1"/>
                      </a:moveTo>
                      <a:lnTo>
                        <a:pt x="34283" y="14"/>
                      </a:lnTo>
                      <a:lnTo>
                        <a:pt x="1" y="14"/>
                      </a:lnTo>
                      <a:lnTo>
                        <a:pt x="1" y="4624"/>
                      </a:lnTo>
                      <a:cubicBezTo>
                        <a:pt x="1" y="4624"/>
                        <a:pt x="28" y="4636"/>
                        <a:pt x="67" y="4636"/>
                      </a:cubicBezTo>
                      <a:lnTo>
                        <a:pt x="188" y="4636"/>
                      </a:lnTo>
                      <a:cubicBezTo>
                        <a:pt x="241" y="4636"/>
                        <a:pt x="308" y="4636"/>
                        <a:pt x="388" y="4650"/>
                      </a:cubicBezTo>
                      <a:lnTo>
                        <a:pt x="1136" y="4650"/>
                      </a:lnTo>
                      <a:cubicBezTo>
                        <a:pt x="1350" y="4663"/>
                        <a:pt x="1577" y="4663"/>
                        <a:pt x="1831" y="4663"/>
                      </a:cubicBezTo>
                      <a:lnTo>
                        <a:pt x="2326" y="4663"/>
                      </a:lnTo>
                      <a:cubicBezTo>
                        <a:pt x="2539" y="4663"/>
                        <a:pt x="2780" y="4677"/>
                        <a:pt x="3020" y="4677"/>
                      </a:cubicBezTo>
                      <a:lnTo>
                        <a:pt x="4850" y="4677"/>
                      </a:lnTo>
                      <a:cubicBezTo>
                        <a:pt x="4998" y="4690"/>
                        <a:pt x="5144" y="4690"/>
                        <a:pt x="5291" y="4690"/>
                      </a:cubicBezTo>
                      <a:lnTo>
                        <a:pt x="8284" y="4690"/>
                      </a:lnTo>
                      <a:cubicBezTo>
                        <a:pt x="8899" y="4690"/>
                        <a:pt x="9526" y="4690"/>
                        <a:pt x="10181" y="4704"/>
                      </a:cubicBezTo>
                      <a:lnTo>
                        <a:pt x="25198" y="4704"/>
                      </a:lnTo>
                      <a:cubicBezTo>
                        <a:pt x="25438" y="4690"/>
                        <a:pt x="25679" y="4690"/>
                        <a:pt x="25919" y="4690"/>
                      </a:cubicBezTo>
                      <a:lnTo>
                        <a:pt x="29352" y="4690"/>
                      </a:lnTo>
                      <a:cubicBezTo>
                        <a:pt x="29500" y="4677"/>
                        <a:pt x="29633" y="4677"/>
                        <a:pt x="29780" y="4677"/>
                      </a:cubicBezTo>
                      <a:lnTo>
                        <a:pt x="31611" y="4677"/>
                      </a:lnTo>
                      <a:cubicBezTo>
                        <a:pt x="31730" y="4677"/>
                        <a:pt x="31864" y="4677"/>
                        <a:pt x="31985" y="4663"/>
                      </a:cubicBezTo>
                      <a:lnTo>
                        <a:pt x="33200" y="4663"/>
                      </a:lnTo>
                      <a:cubicBezTo>
                        <a:pt x="33254" y="4663"/>
                        <a:pt x="33307" y="4650"/>
                        <a:pt x="33360" y="4650"/>
                      </a:cubicBezTo>
                      <a:lnTo>
                        <a:pt x="34055" y="4650"/>
                      </a:lnTo>
                      <a:cubicBezTo>
                        <a:pt x="34109" y="4650"/>
                        <a:pt x="34149" y="4636"/>
                        <a:pt x="34176" y="4636"/>
                      </a:cubicBezTo>
                      <a:lnTo>
                        <a:pt x="34283" y="4636"/>
                      </a:lnTo>
                      <a:lnTo>
                        <a:pt x="34283" y="4704"/>
                      </a:lnTo>
                      <a:lnTo>
                        <a:pt x="34710" y="4704"/>
                      </a:lnTo>
                      <a:cubicBezTo>
                        <a:pt x="34696" y="4677"/>
                        <a:pt x="34710" y="4636"/>
                        <a:pt x="34737" y="4624"/>
                      </a:cubicBezTo>
                      <a:cubicBezTo>
                        <a:pt x="34723" y="4610"/>
                        <a:pt x="34723" y="4583"/>
                        <a:pt x="34737" y="4583"/>
                      </a:cubicBezTo>
                      <a:cubicBezTo>
                        <a:pt x="34750" y="4570"/>
                        <a:pt x="34764" y="4570"/>
                        <a:pt x="34764" y="4556"/>
                      </a:cubicBezTo>
                      <a:lnTo>
                        <a:pt x="34737" y="4556"/>
                      </a:lnTo>
                      <a:cubicBezTo>
                        <a:pt x="34630" y="4556"/>
                        <a:pt x="34630" y="4410"/>
                        <a:pt x="34737" y="4396"/>
                      </a:cubicBezTo>
                      <a:lnTo>
                        <a:pt x="34803" y="4396"/>
                      </a:lnTo>
                      <a:lnTo>
                        <a:pt x="34803" y="4663"/>
                      </a:lnTo>
                      <a:lnTo>
                        <a:pt x="54122" y="4663"/>
                      </a:lnTo>
                      <a:lnTo>
                        <a:pt x="54122" y="4583"/>
                      </a:lnTo>
                      <a:cubicBezTo>
                        <a:pt x="54122" y="4583"/>
                        <a:pt x="54122" y="4570"/>
                        <a:pt x="54109" y="4556"/>
                      </a:cubicBezTo>
                      <a:cubicBezTo>
                        <a:pt x="54122" y="4556"/>
                        <a:pt x="54122" y="4543"/>
                        <a:pt x="54122" y="4529"/>
                      </a:cubicBezTo>
                      <a:lnTo>
                        <a:pt x="54122" y="4583"/>
                      </a:lnTo>
                      <a:cubicBezTo>
                        <a:pt x="54149" y="4624"/>
                        <a:pt x="54163" y="4663"/>
                        <a:pt x="54163" y="4704"/>
                      </a:cubicBezTo>
                      <a:lnTo>
                        <a:pt x="55992" y="4704"/>
                      </a:lnTo>
                      <a:lnTo>
                        <a:pt x="55992" y="990"/>
                      </a:lnTo>
                      <a:cubicBezTo>
                        <a:pt x="55805" y="1029"/>
                        <a:pt x="55632" y="1083"/>
                        <a:pt x="55472" y="1136"/>
                      </a:cubicBezTo>
                      <a:cubicBezTo>
                        <a:pt x="55398" y="1163"/>
                        <a:pt x="55331" y="1176"/>
                        <a:pt x="55270" y="1176"/>
                      </a:cubicBezTo>
                      <a:cubicBezTo>
                        <a:pt x="54708" y="1176"/>
                        <a:pt x="54711" y="111"/>
                        <a:pt x="55278" y="111"/>
                      </a:cubicBezTo>
                      <a:cubicBezTo>
                        <a:pt x="55337" y="111"/>
                        <a:pt x="55401" y="122"/>
                        <a:pt x="55472" y="147"/>
                      </a:cubicBezTo>
                      <a:cubicBezTo>
                        <a:pt x="55632" y="215"/>
                        <a:pt x="55805" y="254"/>
                        <a:pt x="55992" y="295"/>
                      </a:cubicBezTo>
                      <a:lnTo>
                        <a:pt x="55992" y="1"/>
                      </a:lnTo>
                      <a:lnTo>
                        <a:pt x="53881" y="1"/>
                      </a:lnTo>
                      <a:cubicBezTo>
                        <a:pt x="53869" y="1"/>
                        <a:pt x="53869" y="14"/>
                        <a:pt x="53869" y="28"/>
                      </a:cubicBezTo>
                      <a:lnTo>
                        <a:pt x="53855" y="28"/>
                      </a:lnTo>
                      <a:cubicBezTo>
                        <a:pt x="53441" y="14"/>
                        <a:pt x="52586" y="1"/>
                        <a:pt x="514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7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7"/>
                <p:cNvSpPr/>
                <p:nvPr/>
              </p:nvSpPr>
              <p:spPr>
                <a:xfrm>
                  <a:off x="5911603" y="139811"/>
                  <a:ext cx="76384" cy="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8" extrusionOk="0">
                      <a:moveTo>
                        <a:pt x="1" y="1"/>
                      </a:moveTo>
                      <a:cubicBezTo>
                        <a:pt x="1137" y="1"/>
                        <a:pt x="1992" y="14"/>
                        <a:pt x="2406" y="28"/>
                      </a:cubicBezTo>
                      <a:lnTo>
                        <a:pt x="2420" y="28"/>
                      </a:lnTo>
                      <a:cubicBezTo>
                        <a:pt x="2420" y="14"/>
                        <a:pt x="2420" y="1"/>
                        <a:pt x="24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7"/>
                <p:cNvSpPr/>
                <p:nvPr/>
              </p:nvSpPr>
              <p:spPr>
                <a:xfrm>
                  <a:off x="5995113" y="281997"/>
                  <a:ext cx="408" cy="1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54" extrusionOk="0">
                      <a:moveTo>
                        <a:pt x="13" y="0"/>
                      </a:moveTo>
                      <a:cubicBezTo>
                        <a:pt x="13" y="14"/>
                        <a:pt x="13" y="27"/>
                        <a:pt x="0" y="27"/>
                      </a:cubicBezTo>
                      <a:cubicBezTo>
                        <a:pt x="13" y="41"/>
                        <a:pt x="13" y="54"/>
                        <a:pt x="13" y="54"/>
                      </a:cubicBez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7"/>
                <p:cNvSpPr/>
                <p:nvPr/>
              </p:nvSpPr>
              <p:spPr>
                <a:xfrm>
                  <a:off x="5383576" y="277790"/>
                  <a:ext cx="613239" cy="9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3" h="309" extrusionOk="0">
                      <a:moveTo>
                        <a:pt x="107" y="1"/>
                      </a:moveTo>
                      <a:cubicBezTo>
                        <a:pt x="0" y="15"/>
                        <a:pt x="0" y="161"/>
                        <a:pt x="107" y="161"/>
                      </a:cubicBezTo>
                      <a:lnTo>
                        <a:pt x="134" y="161"/>
                      </a:lnTo>
                      <a:cubicBezTo>
                        <a:pt x="134" y="175"/>
                        <a:pt x="120" y="175"/>
                        <a:pt x="107" y="188"/>
                      </a:cubicBezTo>
                      <a:cubicBezTo>
                        <a:pt x="93" y="188"/>
                        <a:pt x="93" y="215"/>
                        <a:pt x="107" y="229"/>
                      </a:cubicBezTo>
                      <a:cubicBezTo>
                        <a:pt x="80" y="241"/>
                        <a:pt x="66" y="282"/>
                        <a:pt x="80" y="309"/>
                      </a:cubicBezTo>
                      <a:lnTo>
                        <a:pt x="19533" y="309"/>
                      </a:lnTo>
                      <a:cubicBezTo>
                        <a:pt x="19533" y="268"/>
                        <a:pt x="19519" y="229"/>
                        <a:pt x="19492" y="188"/>
                      </a:cubicBezTo>
                      <a:lnTo>
                        <a:pt x="19492" y="268"/>
                      </a:lnTo>
                      <a:lnTo>
                        <a:pt x="173" y="268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6" name="Google Shape;1186;p7"/>
              <p:cNvGrpSpPr/>
              <p:nvPr/>
            </p:nvGrpSpPr>
            <p:grpSpPr>
              <a:xfrm>
                <a:off x="494367" y="119375"/>
                <a:ext cx="202015" cy="180045"/>
                <a:chOff x="494367" y="119375"/>
                <a:chExt cx="202015" cy="180045"/>
              </a:xfrm>
            </p:grpSpPr>
            <p:sp>
              <p:nvSpPr>
                <p:cNvPr id="1187" name="Google Shape;1187;p7"/>
                <p:cNvSpPr/>
                <p:nvPr/>
              </p:nvSpPr>
              <p:spPr>
                <a:xfrm>
                  <a:off x="513186" y="131386"/>
                  <a:ext cx="183196" cy="168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" h="5652" extrusionOk="0">
                      <a:moveTo>
                        <a:pt x="4965" y="106"/>
                      </a:moveTo>
                      <a:cubicBezTo>
                        <a:pt x="4894" y="125"/>
                        <a:pt x="4841" y="195"/>
                        <a:pt x="4771" y="247"/>
                      </a:cubicBezTo>
                      <a:cubicBezTo>
                        <a:pt x="4824" y="301"/>
                        <a:pt x="4876" y="388"/>
                        <a:pt x="4947" y="406"/>
                      </a:cubicBezTo>
                      <a:cubicBezTo>
                        <a:pt x="4982" y="406"/>
                        <a:pt x="5052" y="336"/>
                        <a:pt x="5123" y="265"/>
                      </a:cubicBezTo>
                      <a:cubicBezTo>
                        <a:pt x="5052" y="195"/>
                        <a:pt x="5000" y="106"/>
                        <a:pt x="4965" y="106"/>
                      </a:cubicBezTo>
                      <a:close/>
                      <a:moveTo>
                        <a:pt x="2341" y="1286"/>
                      </a:moveTo>
                      <a:cubicBezTo>
                        <a:pt x="2060" y="1286"/>
                        <a:pt x="1743" y="1303"/>
                        <a:pt x="1444" y="1322"/>
                      </a:cubicBezTo>
                      <a:cubicBezTo>
                        <a:pt x="1743" y="1303"/>
                        <a:pt x="2060" y="1286"/>
                        <a:pt x="2360" y="1286"/>
                      </a:cubicBezTo>
                      <a:close/>
                      <a:moveTo>
                        <a:pt x="1320" y="1533"/>
                      </a:moveTo>
                      <a:lnTo>
                        <a:pt x="1320" y="1533"/>
                      </a:lnTo>
                      <a:cubicBezTo>
                        <a:pt x="2025" y="1550"/>
                        <a:pt x="2747" y="1550"/>
                        <a:pt x="3451" y="1550"/>
                      </a:cubicBezTo>
                      <a:lnTo>
                        <a:pt x="3557" y="1550"/>
                      </a:lnTo>
                      <a:cubicBezTo>
                        <a:pt x="3557" y="1550"/>
                        <a:pt x="3557" y="1550"/>
                        <a:pt x="3557" y="1550"/>
                      </a:cubicBezTo>
                      <a:lnTo>
                        <a:pt x="3560" y="1550"/>
                      </a:lnTo>
                      <a:cubicBezTo>
                        <a:pt x="2808" y="1550"/>
                        <a:pt x="2055" y="1550"/>
                        <a:pt x="1320" y="1533"/>
                      </a:cubicBezTo>
                      <a:close/>
                      <a:moveTo>
                        <a:pt x="3768" y="1498"/>
                      </a:moveTo>
                      <a:lnTo>
                        <a:pt x="3768" y="1498"/>
                      </a:lnTo>
                      <a:cubicBezTo>
                        <a:pt x="3679" y="1514"/>
                        <a:pt x="3627" y="1550"/>
                        <a:pt x="3557" y="1550"/>
                      </a:cubicBezTo>
                      <a:lnTo>
                        <a:pt x="3560" y="1550"/>
                      </a:lnTo>
                      <a:cubicBezTo>
                        <a:pt x="3564" y="1550"/>
                        <a:pt x="3569" y="1550"/>
                        <a:pt x="3574" y="1550"/>
                      </a:cubicBezTo>
                      <a:cubicBezTo>
                        <a:pt x="3627" y="1550"/>
                        <a:pt x="3679" y="1533"/>
                        <a:pt x="3768" y="1498"/>
                      </a:cubicBezTo>
                      <a:close/>
                      <a:moveTo>
                        <a:pt x="5510" y="1"/>
                      </a:moveTo>
                      <a:lnTo>
                        <a:pt x="5510" y="4331"/>
                      </a:lnTo>
                      <a:lnTo>
                        <a:pt x="5510" y="5211"/>
                      </a:lnTo>
                      <a:cubicBezTo>
                        <a:pt x="5423" y="5211"/>
                        <a:pt x="5352" y="5229"/>
                        <a:pt x="5282" y="5229"/>
                      </a:cubicBezTo>
                      <a:cubicBezTo>
                        <a:pt x="5228" y="5246"/>
                        <a:pt x="5193" y="5246"/>
                        <a:pt x="5158" y="5246"/>
                      </a:cubicBezTo>
                      <a:lnTo>
                        <a:pt x="1" y="5246"/>
                      </a:lnTo>
                      <a:cubicBezTo>
                        <a:pt x="18" y="5617"/>
                        <a:pt x="71" y="5652"/>
                        <a:pt x="459" y="5652"/>
                      </a:cubicBezTo>
                      <a:lnTo>
                        <a:pt x="5791" y="5652"/>
                      </a:lnTo>
                      <a:cubicBezTo>
                        <a:pt x="5845" y="5652"/>
                        <a:pt x="5880" y="5652"/>
                        <a:pt x="5915" y="5633"/>
                      </a:cubicBezTo>
                      <a:cubicBezTo>
                        <a:pt x="5986" y="5633"/>
                        <a:pt x="6073" y="5617"/>
                        <a:pt x="6162" y="5617"/>
                      </a:cubicBezTo>
                      <a:lnTo>
                        <a:pt x="6162" y="4736"/>
                      </a:lnTo>
                      <a:lnTo>
                        <a:pt x="616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7"/>
                <p:cNvSpPr/>
                <p:nvPr/>
              </p:nvSpPr>
              <p:spPr>
                <a:xfrm>
                  <a:off x="502186" y="124846"/>
                  <a:ext cx="168034" cy="154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2" h="5203" extrusionOk="0">
                      <a:moveTo>
                        <a:pt x="5343" y="324"/>
                      </a:moveTo>
                      <a:cubicBezTo>
                        <a:pt x="5378" y="324"/>
                        <a:pt x="5427" y="420"/>
                        <a:pt x="5493" y="485"/>
                      </a:cubicBezTo>
                      <a:cubicBezTo>
                        <a:pt x="5428" y="550"/>
                        <a:pt x="5350" y="628"/>
                        <a:pt x="5323" y="628"/>
                      </a:cubicBezTo>
                      <a:cubicBezTo>
                        <a:pt x="5320" y="628"/>
                        <a:pt x="5318" y="628"/>
                        <a:pt x="5317" y="626"/>
                      </a:cubicBezTo>
                      <a:cubicBezTo>
                        <a:pt x="5246" y="608"/>
                        <a:pt x="5194" y="521"/>
                        <a:pt x="5141" y="467"/>
                      </a:cubicBezTo>
                      <a:cubicBezTo>
                        <a:pt x="5211" y="415"/>
                        <a:pt x="5264" y="345"/>
                        <a:pt x="5335" y="326"/>
                      </a:cubicBezTo>
                      <a:cubicBezTo>
                        <a:pt x="5337" y="325"/>
                        <a:pt x="5340" y="324"/>
                        <a:pt x="5343" y="324"/>
                      </a:cubicBezTo>
                      <a:close/>
                      <a:moveTo>
                        <a:pt x="493" y="345"/>
                      </a:moveTo>
                      <a:cubicBezTo>
                        <a:pt x="564" y="345"/>
                        <a:pt x="634" y="415"/>
                        <a:pt x="688" y="450"/>
                      </a:cubicBezTo>
                      <a:cubicBezTo>
                        <a:pt x="669" y="537"/>
                        <a:pt x="653" y="591"/>
                        <a:pt x="617" y="643"/>
                      </a:cubicBezTo>
                      <a:cubicBezTo>
                        <a:pt x="582" y="678"/>
                        <a:pt x="512" y="697"/>
                        <a:pt x="441" y="697"/>
                      </a:cubicBezTo>
                      <a:cubicBezTo>
                        <a:pt x="388" y="697"/>
                        <a:pt x="301" y="626"/>
                        <a:pt x="282" y="573"/>
                      </a:cubicBezTo>
                      <a:lnTo>
                        <a:pt x="282" y="485"/>
                      </a:lnTo>
                      <a:cubicBezTo>
                        <a:pt x="282" y="467"/>
                        <a:pt x="301" y="467"/>
                        <a:pt x="301" y="450"/>
                      </a:cubicBezTo>
                      <a:cubicBezTo>
                        <a:pt x="301" y="432"/>
                        <a:pt x="317" y="432"/>
                        <a:pt x="317" y="415"/>
                      </a:cubicBezTo>
                      <a:cubicBezTo>
                        <a:pt x="336" y="397"/>
                        <a:pt x="353" y="397"/>
                        <a:pt x="353" y="397"/>
                      </a:cubicBezTo>
                      <a:cubicBezTo>
                        <a:pt x="371" y="380"/>
                        <a:pt x="388" y="380"/>
                        <a:pt x="406" y="361"/>
                      </a:cubicBezTo>
                      <a:cubicBezTo>
                        <a:pt x="441" y="345"/>
                        <a:pt x="458" y="345"/>
                        <a:pt x="493" y="345"/>
                      </a:cubicBezTo>
                      <a:close/>
                      <a:moveTo>
                        <a:pt x="2696" y="1511"/>
                      </a:moveTo>
                      <a:cubicBezTo>
                        <a:pt x="3388" y="1511"/>
                        <a:pt x="3996" y="1570"/>
                        <a:pt x="4208" y="1682"/>
                      </a:cubicBezTo>
                      <a:cubicBezTo>
                        <a:pt x="4084" y="1734"/>
                        <a:pt x="3997" y="1770"/>
                        <a:pt x="3944" y="1770"/>
                      </a:cubicBezTo>
                      <a:cubicBezTo>
                        <a:pt x="3187" y="1770"/>
                        <a:pt x="2430" y="1770"/>
                        <a:pt x="1690" y="1753"/>
                      </a:cubicBezTo>
                      <a:cubicBezTo>
                        <a:pt x="1655" y="1753"/>
                        <a:pt x="1638" y="1753"/>
                        <a:pt x="1620" y="1718"/>
                      </a:cubicBezTo>
                      <a:lnTo>
                        <a:pt x="1603" y="1718"/>
                      </a:lnTo>
                      <a:cubicBezTo>
                        <a:pt x="1568" y="1699"/>
                        <a:pt x="1533" y="1664"/>
                        <a:pt x="1479" y="1647"/>
                      </a:cubicBezTo>
                      <a:cubicBezTo>
                        <a:pt x="1498" y="1629"/>
                        <a:pt x="1514" y="1629"/>
                        <a:pt x="1514" y="1629"/>
                      </a:cubicBezTo>
                      <a:cubicBezTo>
                        <a:pt x="1655" y="1594"/>
                        <a:pt x="1744" y="1542"/>
                        <a:pt x="1814" y="1542"/>
                      </a:cubicBezTo>
                      <a:cubicBezTo>
                        <a:pt x="2108" y="1521"/>
                        <a:pt x="2409" y="1511"/>
                        <a:pt x="2696" y="1511"/>
                      </a:cubicBezTo>
                      <a:close/>
                      <a:moveTo>
                        <a:pt x="5405" y="1506"/>
                      </a:moveTo>
                      <a:cubicBezTo>
                        <a:pt x="5387" y="1840"/>
                        <a:pt x="5246" y="2016"/>
                        <a:pt x="4965" y="2175"/>
                      </a:cubicBezTo>
                      <a:cubicBezTo>
                        <a:pt x="5000" y="1840"/>
                        <a:pt x="5159" y="1682"/>
                        <a:pt x="5405" y="1506"/>
                      </a:cubicBezTo>
                      <a:close/>
                      <a:moveTo>
                        <a:pt x="1744" y="2351"/>
                      </a:moveTo>
                      <a:cubicBezTo>
                        <a:pt x="1937" y="2351"/>
                        <a:pt x="2113" y="2351"/>
                        <a:pt x="2307" y="2368"/>
                      </a:cubicBezTo>
                      <a:lnTo>
                        <a:pt x="3979" y="2368"/>
                      </a:lnTo>
                      <a:cubicBezTo>
                        <a:pt x="4032" y="2368"/>
                        <a:pt x="4067" y="2403"/>
                        <a:pt x="4120" y="2439"/>
                      </a:cubicBezTo>
                      <a:cubicBezTo>
                        <a:pt x="4062" y="2568"/>
                        <a:pt x="3971" y="2580"/>
                        <a:pt x="3882" y="2580"/>
                      </a:cubicBezTo>
                      <a:cubicBezTo>
                        <a:pt x="3861" y="2580"/>
                        <a:pt x="3841" y="2579"/>
                        <a:pt x="3821" y="2579"/>
                      </a:cubicBezTo>
                      <a:cubicBezTo>
                        <a:pt x="3732" y="2579"/>
                        <a:pt x="3645" y="2598"/>
                        <a:pt x="3575" y="2598"/>
                      </a:cubicBezTo>
                      <a:lnTo>
                        <a:pt x="3328" y="2598"/>
                      </a:lnTo>
                      <a:cubicBezTo>
                        <a:pt x="3258" y="2615"/>
                        <a:pt x="3187" y="2615"/>
                        <a:pt x="3117" y="2615"/>
                      </a:cubicBezTo>
                      <a:lnTo>
                        <a:pt x="2606" y="2615"/>
                      </a:lnTo>
                      <a:cubicBezTo>
                        <a:pt x="2342" y="2598"/>
                        <a:pt x="2113" y="2579"/>
                        <a:pt x="1920" y="2562"/>
                      </a:cubicBezTo>
                      <a:cubicBezTo>
                        <a:pt x="1885" y="2544"/>
                        <a:pt x="1831" y="2544"/>
                        <a:pt x="1796" y="2527"/>
                      </a:cubicBezTo>
                      <a:cubicBezTo>
                        <a:pt x="1726" y="2509"/>
                        <a:pt x="1674" y="2492"/>
                        <a:pt x="1638" y="2474"/>
                      </a:cubicBezTo>
                      <a:cubicBezTo>
                        <a:pt x="1620" y="2474"/>
                        <a:pt x="1603" y="2474"/>
                        <a:pt x="1585" y="2457"/>
                      </a:cubicBezTo>
                      <a:cubicBezTo>
                        <a:pt x="1655" y="2422"/>
                        <a:pt x="1690" y="2351"/>
                        <a:pt x="1744" y="2351"/>
                      </a:cubicBezTo>
                      <a:close/>
                      <a:moveTo>
                        <a:pt x="5476" y="2087"/>
                      </a:moveTo>
                      <a:lnTo>
                        <a:pt x="5476" y="2087"/>
                      </a:lnTo>
                      <a:cubicBezTo>
                        <a:pt x="5457" y="2422"/>
                        <a:pt x="5300" y="2598"/>
                        <a:pt x="5035" y="2791"/>
                      </a:cubicBezTo>
                      <a:cubicBezTo>
                        <a:pt x="5035" y="2439"/>
                        <a:pt x="5211" y="2281"/>
                        <a:pt x="5476" y="2087"/>
                      </a:cubicBezTo>
                      <a:close/>
                      <a:moveTo>
                        <a:pt x="5457" y="2861"/>
                      </a:moveTo>
                      <a:lnTo>
                        <a:pt x="5457" y="2861"/>
                      </a:lnTo>
                      <a:cubicBezTo>
                        <a:pt x="5493" y="3126"/>
                        <a:pt x="5335" y="3231"/>
                        <a:pt x="5159" y="3302"/>
                      </a:cubicBezTo>
                      <a:cubicBezTo>
                        <a:pt x="5159" y="3091"/>
                        <a:pt x="5229" y="2931"/>
                        <a:pt x="5457" y="2861"/>
                      </a:cubicBezTo>
                      <a:close/>
                      <a:moveTo>
                        <a:pt x="3908" y="3248"/>
                      </a:moveTo>
                      <a:cubicBezTo>
                        <a:pt x="3979" y="3267"/>
                        <a:pt x="4049" y="3319"/>
                        <a:pt x="4155" y="3354"/>
                      </a:cubicBezTo>
                      <a:cubicBezTo>
                        <a:pt x="4103" y="3389"/>
                        <a:pt x="3962" y="3424"/>
                        <a:pt x="3803" y="3443"/>
                      </a:cubicBezTo>
                      <a:cubicBezTo>
                        <a:pt x="3645" y="3460"/>
                        <a:pt x="3451" y="3478"/>
                        <a:pt x="3258" y="3478"/>
                      </a:cubicBezTo>
                      <a:cubicBezTo>
                        <a:pt x="3204" y="3478"/>
                        <a:pt x="3134" y="3495"/>
                        <a:pt x="3063" y="3495"/>
                      </a:cubicBezTo>
                      <a:lnTo>
                        <a:pt x="3028" y="3495"/>
                      </a:lnTo>
                      <a:cubicBezTo>
                        <a:pt x="2694" y="3495"/>
                        <a:pt x="2359" y="3495"/>
                        <a:pt x="2096" y="3478"/>
                      </a:cubicBezTo>
                      <a:cubicBezTo>
                        <a:pt x="1902" y="3460"/>
                        <a:pt x="1744" y="3443"/>
                        <a:pt x="1638" y="3424"/>
                      </a:cubicBezTo>
                      <a:cubicBezTo>
                        <a:pt x="1620" y="3248"/>
                        <a:pt x="1761" y="3248"/>
                        <a:pt x="1866" y="3248"/>
                      </a:cubicBezTo>
                      <a:close/>
                      <a:moveTo>
                        <a:pt x="406" y="4710"/>
                      </a:moveTo>
                      <a:cubicBezTo>
                        <a:pt x="458" y="4797"/>
                        <a:pt x="529" y="4868"/>
                        <a:pt x="512" y="4921"/>
                      </a:cubicBezTo>
                      <a:cubicBezTo>
                        <a:pt x="512" y="4973"/>
                        <a:pt x="423" y="5009"/>
                        <a:pt x="388" y="5062"/>
                      </a:cubicBezTo>
                      <a:cubicBezTo>
                        <a:pt x="336" y="5009"/>
                        <a:pt x="247" y="4956"/>
                        <a:pt x="230" y="4886"/>
                      </a:cubicBezTo>
                      <a:cubicBezTo>
                        <a:pt x="212" y="4851"/>
                        <a:pt x="317" y="4780"/>
                        <a:pt x="406" y="4710"/>
                      </a:cubicBezTo>
                      <a:close/>
                      <a:moveTo>
                        <a:pt x="5310" y="4743"/>
                      </a:moveTo>
                      <a:cubicBezTo>
                        <a:pt x="5348" y="4743"/>
                        <a:pt x="5413" y="4823"/>
                        <a:pt x="5493" y="4903"/>
                      </a:cubicBezTo>
                      <a:cubicBezTo>
                        <a:pt x="5405" y="4973"/>
                        <a:pt x="5335" y="5062"/>
                        <a:pt x="5281" y="5062"/>
                      </a:cubicBezTo>
                      <a:cubicBezTo>
                        <a:pt x="5211" y="5044"/>
                        <a:pt x="5159" y="4956"/>
                        <a:pt x="5105" y="4886"/>
                      </a:cubicBezTo>
                      <a:cubicBezTo>
                        <a:pt x="5176" y="4832"/>
                        <a:pt x="5229" y="4762"/>
                        <a:pt x="5300" y="4745"/>
                      </a:cubicBezTo>
                      <a:cubicBezTo>
                        <a:pt x="5303" y="4744"/>
                        <a:pt x="5306" y="4743"/>
                        <a:pt x="5310" y="4743"/>
                      </a:cubicBezTo>
                      <a:close/>
                      <a:moveTo>
                        <a:pt x="3511" y="0"/>
                      </a:moveTo>
                      <a:cubicBezTo>
                        <a:pt x="2200" y="0"/>
                        <a:pt x="693" y="23"/>
                        <a:pt x="177" y="63"/>
                      </a:cubicBezTo>
                      <a:cubicBezTo>
                        <a:pt x="71" y="63"/>
                        <a:pt x="19" y="80"/>
                        <a:pt x="1" y="80"/>
                      </a:cubicBezTo>
                      <a:lnTo>
                        <a:pt x="1" y="5203"/>
                      </a:lnTo>
                      <a:lnTo>
                        <a:pt x="5652" y="5203"/>
                      </a:lnTo>
                      <a:lnTo>
                        <a:pt x="5652" y="45"/>
                      </a:lnTo>
                      <a:cubicBezTo>
                        <a:pt x="5421" y="14"/>
                        <a:pt x="4525" y="0"/>
                        <a:pt x="35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7"/>
                <p:cNvSpPr/>
                <p:nvPr/>
              </p:nvSpPr>
              <p:spPr>
                <a:xfrm>
                  <a:off x="494367" y="119375"/>
                  <a:ext cx="182631" cy="168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3" h="5651" extrusionOk="0">
                      <a:moveTo>
                        <a:pt x="3774" y="184"/>
                      </a:moveTo>
                      <a:cubicBezTo>
                        <a:pt x="4788" y="184"/>
                        <a:pt x="5684" y="198"/>
                        <a:pt x="5915" y="229"/>
                      </a:cubicBezTo>
                      <a:lnTo>
                        <a:pt x="5915" y="5387"/>
                      </a:lnTo>
                      <a:lnTo>
                        <a:pt x="264" y="5387"/>
                      </a:lnTo>
                      <a:lnTo>
                        <a:pt x="264" y="264"/>
                      </a:lnTo>
                      <a:cubicBezTo>
                        <a:pt x="282" y="264"/>
                        <a:pt x="334" y="247"/>
                        <a:pt x="440" y="247"/>
                      </a:cubicBezTo>
                      <a:cubicBezTo>
                        <a:pt x="956" y="207"/>
                        <a:pt x="2463" y="184"/>
                        <a:pt x="3774" y="184"/>
                      </a:cubicBezTo>
                      <a:close/>
                      <a:moveTo>
                        <a:pt x="35" y="1"/>
                      </a:moveTo>
                      <a:cubicBezTo>
                        <a:pt x="35" y="106"/>
                        <a:pt x="0" y="247"/>
                        <a:pt x="0" y="369"/>
                      </a:cubicBezTo>
                      <a:lnTo>
                        <a:pt x="0" y="5193"/>
                      </a:lnTo>
                      <a:cubicBezTo>
                        <a:pt x="0" y="5615"/>
                        <a:pt x="35" y="5650"/>
                        <a:pt x="440" y="5650"/>
                      </a:cubicBezTo>
                      <a:lnTo>
                        <a:pt x="5791" y="5650"/>
                      </a:lnTo>
                      <a:cubicBezTo>
                        <a:pt x="5826" y="5650"/>
                        <a:pt x="5861" y="5650"/>
                        <a:pt x="5915" y="5633"/>
                      </a:cubicBezTo>
                      <a:cubicBezTo>
                        <a:pt x="5985" y="5633"/>
                        <a:pt x="6056" y="5615"/>
                        <a:pt x="6143" y="5615"/>
                      </a:cubicBezTo>
                      <a:lnTo>
                        <a:pt x="61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7"/>
                <p:cNvSpPr/>
                <p:nvPr/>
              </p:nvSpPr>
              <p:spPr>
                <a:xfrm>
                  <a:off x="546156" y="169738"/>
                  <a:ext cx="81163" cy="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0" h="260" extrusionOk="0">
                      <a:moveTo>
                        <a:pt x="1217" y="1"/>
                      </a:moveTo>
                      <a:cubicBezTo>
                        <a:pt x="930" y="1"/>
                        <a:pt x="629" y="11"/>
                        <a:pt x="335" y="32"/>
                      </a:cubicBezTo>
                      <a:cubicBezTo>
                        <a:pt x="247" y="32"/>
                        <a:pt x="159" y="84"/>
                        <a:pt x="0" y="137"/>
                      </a:cubicBezTo>
                      <a:cubicBezTo>
                        <a:pt x="124" y="208"/>
                        <a:pt x="159" y="243"/>
                        <a:pt x="211" y="243"/>
                      </a:cubicBezTo>
                      <a:cubicBezTo>
                        <a:pt x="951" y="260"/>
                        <a:pt x="1708" y="260"/>
                        <a:pt x="2448" y="260"/>
                      </a:cubicBezTo>
                      <a:cubicBezTo>
                        <a:pt x="2535" y="260"/>
                        <a:pt x="2605" y="224"/>
                        <a:pt x="2729" y="172"/>
                      </a:cubicBezTo>
                      <a:cubicBezTo>
                        <a:pt x="2517" y="60"/>
                        <a:pt x="1909" y="1"/>
                        <a:pt x="12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7"/>
                <p:cNvSpPr/>
                <p:nvPr/>
              </p:nvSpPr>
              <p:spPr>
                <a:xfrm>
                  <a:off x="549278" y="194741"/>
                  <a:ext cx="75395" cy="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60" extrusionOk="0">
                      <a:moveTo>
                        <a:pt x="160" y="0"/>
                      </a:moveTo>
                      <a:cubicBezTo>
                        <a:pt x="106" y="17"/>
                        <a:pt x="71" y="71"/>
                        <a:pt x="1" y="106"/>
                      </a:cubicBezTo>
                      <a:cubicBezTo>
                        <a:pt x="173" y="204"/>
                        <a:pt x="657" y="260"/>
                        <a:pt x="1312" y="260"/>
                      </a:cubicBezTo>
                      <a:cubicBezTo>
                        <a:pt x="1592" y="260"/>
                        <a:pt x="1904" y="249"/>
                        <a:pt x="2237" y="228"/>
                      </a:cubicBezTo>
                      <a:cubicBezTo>
                        <a:pt x="2257" y="228"/>
                        <a:pt x="2277" y="229"/>
                        <a:pt x="2298" y="229"/>
                      </a:cubicBezTo>
                      <a:cubicBezTo>
                        <a:pt x="2387" y="229"/>
                        <a:pt x="2478" y="217"/>
                        <a:pt x="2536" y="88"/>
                      </a:cubicBezTo>
                      <a:cubicBezTo>
                        <a:pt x="2483" y="52"/>
                        <a:pt x="2448" y="17"/>
                        <a:pt x="2395" y="17"/>
                      </a:cubicBezTo>
                      <a:cubicBezTo>
                        <a:pt x="1655" y="17"/>
                        <a:pt x="899" y="0"/>
                        <a:pt x="1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7"/>
                <p:cNvSpPr/>
                <p:nvPr/>
              </p:nvSpPr>
              <p:spPr>
                <a:xfrm>
                  <a:off x="550348" y="221409"/>
                  <a:ext cx="75366" cy="7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" h="244" extrusionOk="0">
                      <a:moveTo>
                        <a:pt x="246" y="0"/>
                      </a:moveTo>
                      <a:cubicBezTo>
                        <a:pt x="141" y="0"/>
                        <a:pt x="0" y="0"/>
                        <a:pt x="18" y="176"/>
                      </a:cubicBezTo>
                      <a:cubicBezTo>
                        <a:pt x="202" y="220"/>
                        <a:pt x="621" y="243"/>
                        <a:pt x="1067" y="243"/>
                      </a:cubicBezTo>
                      <a:cubicBezTo>
                        <a:pt x="1692" y="243"/>
                        <a:pt x="2371" y="199"/>
                        <a:pt x="2535" y="106"/>
                      </a:cubicBezTo>
                      <a:cubicBezTo>
                        <a:pt x="2429" y="71"/>
                        <a:pt x="2359" y="19"/>
                        <a:pt x="228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7"/>
                <p:cNvSpPr/>
                <p:nvPr/>
              </p:nvSpPr>
              <p:spPr>
                <a:xfrm>
                  <a:off x="651847" y="186862"/>
                  <a:ext cx="13141" cy="2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705" extrusionOk="0">
                      <a:moveTo>
                        <a:pt x="442" y="1"/>
                      </a:moveTo>
                      <a:lnTo>
                        <a:pt x="442" y="1"/>
                      </a:lnTo>
                      <a:cubicBezTo>
                        <a:pt x="177" y="195"/>
                        <a:pt x="1" y="353"/>
                        <a:pt x="1" y="705"/>
                      </a:cubicBezTo>
                      <a:cubicBezTo>
                        <a:pt x="266" y="512"/>
                        <a:pt x="423" y="336"/>
                        <a:pt x="4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7"/>
                <p:cNvSpPr/>
                <p:nvPr/>
              </p:nvSpPr>
              <p:spPr>
                <a:xfrm>
                  <a:off x="649766" y="169619"/>
                  <a:ext cx="13646" cy="19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" h="670" extrusionOk="0">
                      <a:moveTo>
                        <a:pt x="458" y="0"/>
                      </a:moveTo>
                      <a:lnTo>
                        <a:pt x="458" y="0"/>
                      </a:lnTo>
                      <a:cubicBezTo>
                        <a:pt x="195" y="176"/>
                        <a:pt x="36" y="334"/>
                        <a:pt x="1" y="669"/>
                      </a:cubicBezTo>
                      <a:cubicBezTo>
                        <a:pt x="282" y="510"/>
                        <a:pt x="423" y="334"/>
                        <a:pt x="45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7"/>
                <p:cNvSpPr/>
                <p:nvPr/>
              </p:nvSpPr>
              <p:spPr>
                <a:xfrm>
                  <a:off x="510064" y="135073"/>
                  <a:ext cx="12576" cy="10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356" extrusionOk="0">
                      <a:moveTo>
                        <a:pt x="228" y="1"/>
                      </a:moveTo>
                      <a:cubicBezTo>
                        <a:pt x="106" y="1"/>
                        <a:pt x="0" y="71"/>
                        <a:pt x="17" y="229"/>
                      </a:cubicBezTo>
                      <a:cubicBezTo>
                        <a:pt x="36" y="282"/>
                        <a:pt x="123" y="353"/>
                        <a:pt x="176" y="353"/>
                      </a:cubicBezTo>
                      <a:cubicBezTo>
                        <a:pt x="190" y="354"/>
                        <a:pt x="203" y="355"/>
                        <a:pt x="215" y="355"/>
                      </a:cubicBezTo>
                      <a:cubicBezTo>
                        <a:pt x="333" y="355"/>
                        <a:pt x="406" y="281"/>
                        <a:pt x="423" y="106"/>
                      </a:cubicBezTo>
                      <a:cubicBezTo>
                        <a:pt x="369" y="71"/>
                        <a:pt x="299" y="1"/>
                        <a:pt x="22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7"/>
                <p:cNvSpPr/>
                <p:nvPr/>
              </p:nvSpPr>
              <p:spPr>
                <a:xfrm>
                  <a:off x="655533" y="209903"/>
                  <a:ext cx="9960" cy="13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441" extrusionOk="0">
                      <a:moveTo>
                        <a:pt x="299" y="0"/>
                      </a:moveTo>
                      <a:cubicBezTo>
                        <a:pt x="71" y="70"/>
                        <a:pt x="1" y="230"/>
                        <a:pt x="1" y="441"/>
                      </a:cubicBezTo>
                      <a:cubicBezTo>
                        <a:pt x="177" y="370"/>
                        <a:pt x="335" y="265"/>
                        <a:pt x="2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7"/>
                <p:cNvSpPr/>
                <p:nvPr/>
              </p:nvSpPr>
              <p:spPr>
                <a:xfrm>
                  <a:off x="654998" y="134478"/>
                  <a:ext cx="10495" cy="9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05" extrusionOk="0">
                      <a:moveTo>
                        <a:pt x="203" y="0"/>
                      </a:moveTo>
                      <a:cubicBezTo>
                        <a:pt x="200" y="0"/>
                        <a:pt x="197" y="1"/>
                        <a:pt x="195" y="2"/>
                      </a:cubicBezTo>
                      <a:cubicBezTo>
                        <a:pt x="124" y="21"/>
                        <a:pt x="54" y="91"/>
                        <a:pt x="1" y="143"/>
                      </a:cubicBezTo>
                      <a:cubicBezTo>
                        <a:pt x="54" y="197"/>
                        <a:pt x="106" y="284"/>
                        <a:pt x="177" y="302"/>
                      </a:cubicBezTo>
                      <a:cubicBezTo>
                        <a:pt x="178" y="304"/>
                        <a:pt x="180" y="304"/>
                        <a:pt x="183" y="304"/>
                      </a:cubicBezTo>
                      <a:cubicBezTo>
                        <a:pt x="210" y="304"/>
                        <a:pt x="288" y="226"/>
                        <a:pt x="353" y="161"/>
                      </a:cubicBezTo>
                      <a:cubicBezTo>
                        <a:pt x="287" y="96"/>
                        <a:pt x="238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7"/>
                <p:cNvSpPr/>
                <p:nvPr/>
              </p:nvSpPr>
              <p:spPr>
                <a:xfrm>
                  <a:off x="653957" y="265825"/>
                  <a:ext cx="11535" cy="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21" extrusionOk="0">
                      <a:moveTo>
                        <a:pt x="205" y="1"/>
                      </a:moveTo>
                      <a:cubicBezTo>
                        <a:pt x="201" y="1"/>
                        <a:pt x="198" y="2"/>
                        <a:pt x="195" y="3"/>
                      </a:cubicBezTo>
                      <a:cubicBezTo>
                        <a:pt x="124" y="20"/>
                        <a:pt x="71" y="90"/>
                        <a:pt x="0" y="144"/>
                      </a:cubicBezTo>
                      <a:cubicBezTo>
                        <a:pt x="54" y="214"/>
                        <a:pt x="106" y="302"/>
                        <a:pt x="176" y="320"/>
                      </a:cubicBezTo>
                      <a:cubicBezTo>
                        <a:pt x="230" y="320"/>
                        <a:pt x="300" y="231"/>
                        <a:pt x="388" y="161"/>
                      </a:cubicBezTo>
                      <a:cubicBezTo>
                        <a:pt x="308" y="81"/>
                        <a:pt x="243" y="1"/>
                        <a:pt x="20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" name="Google Shape;1199;p7"/>
                <p:cNvSpPr/>
                <p:nvPr/>
              </p:nvSpPr>
              <p:spPr>
                <a:xfrm>
                  <a:off x="509024" y="264844"/>
                  <a:ext cx="8889" cy="10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354" extrusionOk="0">
                      <a:moveTo>
                        <a:pt x="176" y="1"/>
                      </a:moveTo>
                      <a:cubicBezTo>
                        <a:pt x="87" y="71"/>
                        <a:pt x="0" y="142"/>
                        <a:pt x="0" y="177"/>
                      </a:cubicBezTo>
                      <a:cubicBezTo>
                        <a:pt x="17" y="247"/>
                        <a:pt x="87" y="300"/>
                        <a:pt x="158" y="353"/>
                      </a:cubicBezTo>
                      <a:cubicBezTo>
                        <a:pt x="193" y="300"/>
                        <a:pt x="282" y="264"/>
                        <a:pt x="282" y="212"/>
                      </a:cubicBezTo>
                      <a:cubicBezTo>
                        <a:pt x="299" y="159"/>
                        <a:pt x="228" y="88"/>
                        <a:pt x="17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7"/>
                <p:cNvSpPr/>
                <p:nvPr/>
              </p:nvSpPr>
              <p:spPr>
                <a:xfrm>
                  <a:off x="509024" y="270106"/>
                  <a:ext cx="4192" cy="5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177" extrusionOk="0">
                      <a:moveTo>
                        <a:pt x="0" y="0"/>
                      </a:moveTo>
                      <a:cubicBezTo>
                        <a:pt x="17" y="70"/>
                        <a:pt x="87" y="106"/>
                        <a:pt x="141" y="176"/>
                      </a:cubicBezTo>
                      <a:cubicBezTo>
                        <a:pt x="87" y="106"/>
                        <a:pt x="17" y="52"/>
                        <a:pt x="0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7"/>
                <p:cNvSpPr/>
                <p:nvPr/>
              </p:nvSpPr>
              <p:spPr>
                <a:xfrm>
                  <a:off x="549278" y="194741"/>
                  <a:ext cx="65971" cy="3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1144" extrusionOk="0">
                      <a:moveTo>
                        <a:pt x="160" y="0"/>
                      </a:moveTo>
                      <a:cubicBezTo>
                        <a:pt x="142" y="0"/>
                        <a:pt x="125" y="17"/>
                        <a:pt x="106" y="35"/>
                      </a:cubicBezTo>
                      <a:cubicBezTo>
                        <a:pt x="125" y="17"/>
                        <a:pt x="142" y="17"/>
                        <a:pt x="160" y="0"/>
                      </a:cubicBezTo>
                      <a:close/>
                      <a:moveTo>
                        <a:pt x="1" y="106"/>
                      </a:moveTo>
                      <a:cubicBezTo>
                        <a:pt x="19" y="123"/>
                        <a:pt x="19" y="123"/>
                        <a:pt x="36" y="123"/>
                      </a:cubicBezTo>
                      <a:cubicBezTo>
                        <a:pt x="36" y="123"/>
                        <a:pt x="19" y="106"/>
                        <a:pt x="1" y="106"/>
                      </a:cubicBezTo>
                      <a:close/>
                      <a:moveTo>
                        <a:pt x="142" y="158"/>
                      </a:moveTo>
                      <a:cubicBezTo>
                        <a:pt x="160" y="176"/>
                        <a:pt x="195" y="176"/>
                        <a:pt x="212" y="176"/>
                      </a:cubicBezTo>
                      <a:cubicBezTo>
                        <a:pt x="247" y="193"/>
                        <a:pt x="301" y="193"/>
                        <a:pt x="336" y="211"/>
                      </a:cubicBezTo>
                      <a:cubicBezTo>
                        <a:pt x="406" y="218"/>
                        <a:pt x="481" y="224"/>
                        <a:pt x="560" y="230"/>
                      </a:cubicBezTo>
                      <a:lnTo>
                        <a:pt x="560" y="230"/>
                      </a:lnTo>
                      <a:cubicBezTo>
                        <a:pt x="390" y="212"/>
                        <a:pt x="250" y="188"/>
                        <a:pt x="142" y="158"/>
                      </a:cubicBezTo>
                      <a:close/>
                      <a:moveTo>
                        <a:pt x="560" y="230"/>
                      </a:moveTo>
                      <a:cubicBezTo>
                        <a:pt x="696" y="245"/>
                        <a:pt x="850" y="256"/>
                        <a:pt x="1022" y="264"/>
                      </a:cubicBezTo>
                      <a:cubicBezTo>
                        <a:pt x="854" y="253"/>
                        <a:pt x="700" y="241"/>
                        <a:pt x="560" y="230"/>
                      </a:cubicBezTo>
                      <a:close/>
                      <a:moveTo>
                        <a:pt x="2219" y="1092"/>
                      </a:moveTo>
                      <a:lnTo>
                        <a:pt x="2219" y="1092"/>
                      </a:lnTo>
                      <a:cubicBezTo>
                        <a:pt x="2155" y="1098"/>
                        <a:pt x="2084" y="1106"/>
                        <a:pt x="2011" y="1112"/>
                      </a:cubicBezTo>
                      <a:lnTo>
                        <a:pt x="2011" y="1112"/>
                      </a:lnTo>
                      <a:cubicBezTo>
                        <a:pt x="2085" y="1106"/>
                        <a:pt x="2155" y="1099"/>
                        <a:pt x="2219" y="1092"/>
                      </a:cubicBezTo>
                      <a:close/>
                      <a:moveTo>
                        <a:pt x="2011" y="1112"/>
                      </a:moveTo>
                      <a:lnTo>
                        <a:pt x="2011" y="1112"/>
                      </a:lnTo>
                      <a:cubicBezTo>
                        <a:pt x="1972" y="1115"/>
                        <a:pt x="1932" y="1117"/>
                        <a:pt x="1891" y="1120"/>
                      </a:cubicBezTo>
                      <a:lnTo>
                        <a:pt x="1891" y="1120"/>
                      </a:lnTo>
                      <a:cubicBezTo>
                        <a:pt x="1932" y="1118"/>
                        <a:pt x="1972" y="1115"/>
                        <a:pt x="2011" y="1112"/>
                      </a:cubicBezTo>
                      <a:close/>
                      <a:moveTo>
                        <a:pt x="1891" y="1120"/>
                      </a:moveTo>
                      <a:cubicBezTo>
                        <a:pt x="1820" y="1124"/>
                        <a:pt x="1747" y="1127"/>
                        <a:pt x="1674" y="1127"/>
                      </a:cubicBezTo>
                      <a:cubicBezTo>
                        <a:pt x="1648" y="1127"/>
                        <a:pt x="1618" y="1131"/>
                        <a:pt x="1586" y="1135"/>
                      </a:cubicBezTo>
                      <a:lnTo>
                        <a:pt x="1586" y="1135"/>
                      </a:lnTo>
                      <a:cubicBezTo>
                        <a:pt x="1692" y="1131"/>
                        <a:pt x="1794" y="1126"/>
                        <a:pt x="1891" y="1120"/>
                      </a:cubicBezTo>
                      <a:close/>
                      <a:moveTo>
                        <a:pt x="529" y="1127"/>
                      </a:moveTo>
                      <a:cubicBezTo>
                        <a:pt x="705" y="1144"/>
                        <a:pt x="881" y="1144"/>
                        <a:pt x="1075" y="1144"/>
                      </a:cubicBezTo>
                      <a:cubicBezTo>
                        <a:pt x="1076" y="1144"/>
                        <a:pt x="1077" y="1144"/>
                        <a:pt x="1078" y="1144"/>
                      </a:cubicBezTo>
                      <a:lnTo>
                        <a:pt x="1078" y="1144"/>
                      </a:lnTo>
                      <a:cubicBezTo>
                        <a:pt x="890" y="1144"/>
                        <a:pt x="701" y="1143"/>
                        <a:pt x="529" y="1127"/>
                      </a:cubicBezTo>
                      <a:close/>
                      <a:moveTo>
                        <a:pt x="1586" y="1135"/>
                      </a:moveTo>
                      <a:cubicBezTo>
                        <a:pt x="1419" y="1141"/>
                        <a:pt x="1245" y="1144"/>
                        <a:pt x="1078" y="1144"/>
                      </a:cubicBezTo>
                      <a:lnTo>
                        <a:pt x="1078" y="1144"/>
                      </a:lnTo>
                      <a:cubicBezTo>
                        <a:pt x="1083" y="1144"/>
                        <a:pt x="1087" y="1144"/>
                        <a:pt x="1092" y="1144"/>
                      </a:cubicBezTo>
                      <a:lnTo>
                        <a:pt x="1479" y="1144"/>
                      </a:lnTo>
                      <a:cubicBezTo>
                        <a:pt x="1516" y="1144"/>
                        <a:pt x="1552" y="1139"/>
                        <a:pt x="1586" y="1135"/>
                      </a:cubicBez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7"/>
                <p:cNvSpPr/>
                <p:nvPr/>
              </p:nvSpPr>
              <p:spPr>
                <a:xfrm>
                  <a:off x="494367" y="119375"/>
                  <a:ext cx="182631" cy="168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3" h="5651" extrusionOk="0">
                      <a:moveTo>
                        <a:pt x="35" y="1"/>
                      </a:moveTo>
                      <a:cubicBezTo>
                        <a:pt x="35" y="106"/>
                        <a:pt x="0" y="247"/>
                        <a:pt x="0" y="369"/>
                      </a:cubicBezTo>
                      <a:lnTo>
                        <a:pt x="0" y="5193"/>
                      </a:lnTo>
                      <a:cubicBezTo>
                        <a:pt x="0" y="5615"/>
                        <a:pt x="35" y="5650"/>
                        <a:pt x="440" y="5650"/>
                      </a:cubicBezTo>
                      <a:lnTo>
                        <a:pt x="3838" y="5650"/>
                      </a:lnTo>
                      <a:cubicBezTo>
                        <a:pt x="4523" y="5650"/>
                        <a:pt x="5211" y="5650"/>
                        <a:pt x="5915" y="5633"/>
                      </a:cubicBezTo>
                      <a:cubicBezTo>
                        <a:pt x="5985" y="5633"/>
                        <a:pt x="6056" y="5615"/>
                        <a:pt x="6143" y="5615"/>
                      </a:cubicBezTo>
                      <a:lnTo>
                        <a:pt x="6143" y="4735"/>
                      </a:lnTo>
                      <a:cubicBezTo>
                        <a:pt x="6072" y="4683"/>
                        <a:pt x="5985" y="4648"/>
                        <a:pt x="5915" y="4612"/>
                      </a:cubicBezTo>
                      <a:lnTo>
                        <a:pt x="5915" y="5387"/>
                      </a:lnTo>
                      <a:lnTo>
                        <a:pt x="264" y="5387"/>
                      </a:lnTo>
                      <a:lnTo>
                        <a:pt x="264" y="264"/>
                      </a:lnTo>
                      <a:cubicBezTo>
                        <a:pt x="282" y="264"/>
                        <a:pt x="334" y="247"/>
                        <a:pt x="440" y="247"/>
                      </a:cubicBezTo>
                      <a:cubicBezTo>
                        <a:pt x="369" y="158"/>
                        <a:pt x="317" y="88"/>
                        <a:pt x="2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7"/>
                <p:cNvSpPr/>
                <p:nvPr/>
              </p:nvSpPr>
              <p:spPr>
                <a:xfrm>
                  <a:off x="546156" y="173246"/>
                  <a:ext cx="4222" cy="3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7" extrusionOk="0">
                      <a:moveTo>
                        <a:pt x="35" y="1"/>
                      </a:moveTo>
                      <a:cubicBezTo>
                        <a:pt x="35" y="1"/>
                        <a:pt x="19" y="1"/>
                        <a:pt x="0" y="19"/>
                      </a:cubicBezTo>
                      <a:cubicBezTo>
                        <a:pt x="71" y="54"/>
                        <a:pt x="106" y="71"/>
                        <a:pt x="141" y="106"/>
                      </a:cubicBezTo>
                      <a:lnTo>
                        <a:pt x="141" y="90"/>
                      </a:lnTo>
                      <a:lnTo>
                        <a:pt x="124" y="90"/>
                      </a:lnTo>
                      <a:lnTo>
                        <a:pt x="3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7"/>
                <p:cNvSpPr/>
                <p:nvPr/>
              </p:nvSpPr>
              <p:spPr>
                <a:xfrm>
                  <a:off x="549278" y="194741"/>
                  <a:ext cx="30384" cy="7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264" extrusionOk="0">
                      <a:moveTo>
                        <a:pt x="160" y="0"/>
                      </a:moveTo>
                      <a:cubicBezTo>
                        <a:pt x="142" y="17"/>
                        <a:pt x="125" y="17"/>
                        <a:pt x="106" y="35"/>
                      </a:cubicBezTo>
                      <a:cubicBezTo>
                        <a:pt x="71" y="52"/>
                        <a:pt x="54" y="71"/>
                        <a:pt x="36" y="88"/>
                      </a:cubicBezTo>
                      <a:cubicBezTo>
                        <a:pt x="36" y="88"/>
                        <a:pt x="19" y="106"/>
                        <a:pt x="1" y="106"/>
                      </a:cubicBezTo>
                      <a:cubicBezTo>
                        <a:pt x="19" y="106"/>
                        <a:pt x="36" y="123"/>
                        <a:pt x="36" y="123"/>
                      </a:cubicBezTo>
                      <a:cubicBezTo>
                        <a:pt x="71" y="141"/>
                        <a:pt x="106" y="158"/>
                        <a:pt x="142" y="158"/>
                      </a:cubicBezTo>
                      <a:cubicBezTo>
                        <a:pt x="336" y="211"/>
                        <a:pt x="635" y="247"/>
                        <a:pt x="1022" y="264"/>
                      </a:cubicBezTo>
                      <a:cubicBezTo>
                        <a:pt x="916" y="176"/>
                        <a:pt x="811" y="106"/>
                        <a:pt x="723" y="17"/>
                      </a:cubicBezTo>
                      <a:lnTo>
                        <a:pt x="7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7"/>
                <p:cNvSpPr/>
                <p:nvPr/>
              </p:nvSpPr>
              <p:spPr>
                <a:xfrm>
                  <a:off x="550884" y="221409"/>
                  <a:ext cx="64365" cy="7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" h="247" extrusionOk="0">
                      <a:moveTo>
                        <a:pt x="141" y="0"/>
                      </a:moveTo>
                      <a:cubicBezTo>
                        <a:pt x="88" y="0"/>
                        <a:pt x="36" y="19"/>
                        <a:pt x="17" y="71"/>
                      </a:cubicBezTo>
                      <a:cubicBezTo>
                        <a:pt x="0" y="89"/>
                        <a:pt x="0" y="124"/>
                        <a:pt x="0" y="176"/>
                      </a:cubicBezTo>
                      <a:lnTo>
                        <a:pt x="17" y="176"/>
                      </a:lnTo>
                      <a:cubicBezTo>
                        <a:pt x="106" y="195"/>
                        <a:pt x="247" y="212"/>
                        <a:pt x="423" y="230"/>
                      </a:cubicBezTo>
                      <a:lnTo>
                        <a:pt x="475" y="230"/>
                      </a:lnTo>
                      <a:cubicBezTo>
                        <a:pt x="651" y="247"/>
                        <a:pt x="827" y="247"/>
                        <a:pt x="1021" y="247"/>
                      </a:cubicBezTo>
                      <a:cubicBezTo>
                        <a:pt x="1425" y="247"/>
                        <a:pt x="1866" y="230"/>
                        <a:pt x="2165" y="195"/>
                      </a:cubicBezTo>
                      <a:cubicBezTo>
                        <a:pt x="2042" y="124"/>
                        <a:pt x="1937" y="71"/>
                        <a:pt x="18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7"/>
                <p:cNvSpPr/>
                <p:nvPr/>
              </p:nvSpPr>
              <p:spPr>
                <a:xfrm>
                  <a:off x="510570" y="135578"/>
                  <a:ext cx="9989" cy="9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36" extrusionOk="0">
                      <a:moveTo>
                        <a:pt x="124" y="0"/>
                      </a:moveTo>
                      <a:cubicBezTo>
                        <a:pt x="106" y="19"/>
                        <a:pt x="71" y="19"/>
                        <a:pt x="54" y="36"/>
                      </a:cubicBezTo>
                      <a:lnTo>
                        <a:pt x="54" y="54"/>
                      </a:lnTo>
                      <a:lnTo>
                        <a:pt x="35" y="54"/>
                      </a:lnTo>
                      <a:cubicBezTo>
                        <a:pt x="35" y="71"/>
                        <a:pt x="19" y="71"/>
                        <a:pt x="19" y="89"/>
                      </a:cubicBezTo>
                      <a:cubicBezTo>
                        <a:pt x="19" y="106"/>
                        <a:pt x="19" y="106"/>
                        <a:pt x="0" y="106"/>
                      </a:cubicBezTo>
                      <a:lnTo>
                        <a:pt x="0" y="141"/>
                      </a:lnTo>
                      <a:lnTo>
                        <a:pt x="0" y="212"/>
                      </a:lnTo>
                      <a:cubicBezTo>
                        <a:pt x="35" y="265"/>
                        <a:pt x="106" y="336"/>
                        <a:pt x="159" y="336"/>
                      </a:cubicBezTo>
                      <a:lnTo>
                        <a:pt x="195" y="336"/>
                      </a:lnTo>
                      <a:cubicBezTo>
                        <a:pt x="247" y="336"/>
                        <a:pt x="300" y="317"/>
                        <a:pt x="335" y="282"/>
                      </a:cubicBezTo>
                      <a:cubicBezTo>
                        <a:pt x="265" y="195"/>
                        <a:pt x="195" y="89"/>
                        <a:pt x="1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7"/>
                <p:cNvSpPr/>
                <p:nvPr/>
              </p:nvSpPr>
              <p:spPr>
                <a:xfrm>
                  <a:off x="501557" y="265914"/>
                  <a:ext cx="11535" cy="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18" extrusionOk="0">
                      <a:moveTo>
                        <a:pt x="195" y="0"/>
                      </a:moveTo>
                      <a:cubicBezTo>
                        <a:pt x="124" y="17"/>
                        <a:pt x="71" y="87"/>
                        <a:pt x="0" y="141"/>
                      </a:cubicBezTo>
                      <a:cubicBezTo>
                        <a:pt x="54" y="211"/>
                        <a:pt x="106" y="299"/>
                        <a:pt x="176" y="317"/>
                      </a:cubicBezTo>
                      <a:cubicBezTo>
                        <a:pt x="195" y="317"/>
                        <a:pt x="212" y="299"/>
                        <a:pt x="230" y="282"/>
                      </a:cubicBezTo>
                      <a:cubicBezTo>
                        <a:pt x="282" y="247"/>
                        <a:pt x="335" y="193"/>
                        <a:pt x="388" y="158"/>
                      </a:cubicBezTo>
                      <a:cubicBezTo>
                        <a:pt x="300" y="87"/>
                        <a:pt x="247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7"/>
                <p:cNvSpPr/>
                <p:nvPr/>
              </p:nvSpPr>
              <p:spPr>
                <a:xfrm>
                  <a:off x="504857" y="264844"/>
                  <a:ext cx="8889" cy="10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354" extrusionOk="0">
                      <a:moveTo>
                        <a:pt x="176" y="1"/>
                      </a:moveTo>
                      <a:cubicBezTo>
                        <a:pt x="123" y="53"/>
                        <a:pt x="52" y="88"/>
                        <a:pt x="17" y="123"/>
                      </a:cubicBezTo>
                      <a:cubicBezTo>
                        <a:pt x="0" y="142"/>
                        <a:pt x="0" y="159"/>
                        <a:pt x="0" y="177"/>
                      </a:cubicBezTo>
                      <a:cubicBezTo>
                        <a:pt x="17" y="247"/>
                        <a:pt x="87" y="283"/>
                        <a:pt x="141" y="353"/>
                      </a:cubicBezTo>
                      <a:lnTo>
                        <a:pt x="158" y="353"/>
                      </a:lnTo>
                      <a:cubicBezTo>
                        <a:pt x="158" y="335"/>
                        <a:pt x="176" y="335"/>
                        <a:pt x="193" y="318"/>
                      </a:cubicBezTo>
                      <a:cubicBezTo>
                        <a:pt x="211" y="300"/>
                        <a:pt x="247" y="283"/>
                        <a:pt x="263" y="247"/>
                      </a:cubicBezTo>
                      <a:cubicBezTo>
                        <a:pt x="282" y="229"/>
                        <a:pt x="282" y="229"/>
                        <a:pt x="282" y="212"/>
                      </a:cubicBezTo>
                      <a:cubicBezTo>
                        <a:pt x="299" y="159"/>
                        <a:pt x="263" y="123"/>
                        <a:pt x="211" y="71"/>
                      </a:cubicBezTo>
                      <a:cubicBezTo>
                        <a:pt x="193" y="53"/>
                        <a:pt x="193" y="18"/>
                        <a:pt x="1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7"/>
                <p:cNvSpPr/>
                <p:nvPr/>
              </p:nvSpPr>
              <p:spPr>
                <a:xfrm>
                  <a:off x="584360" y="140305"/>
                  <a:ext cx="87406" cy="77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0" h="2606" extrusionOk="0">
                      <a:moveTo>
                        <a:pt x="2712" y="1567"/>
                      </a:moveTo>
                      <a:lnTo>
                        <a:pt x="2712" y="1567"/>
                      </a:lnTo>
                      <a:cubicBezTo>
                        <a:pt x="2693" y="1902"/>
                        <a:pt x="2536" y="2078"/>
                        <a:pt x="2271" y="2271"/>
                      </a:cubicBezTo>
                      <a:cubicBezTo>
                        <a:pt x="2271" y="1919"/>
                        <a:pt x="2447" y="1761"/>
                        <a:pt x="2712" y="1567"/>
                      </a:cubicBezTo>
                      <a:close/>
                      <a:moveTo>
                        <a:pt x="581" y="1"/>
                      </a:moveTo>
                      <a:cubicBezTo>
                        <a:pt x="388" y="1"/>
                        <a:pt x="212" y="36"/>
                        <a:pt x="71" y="106"/>
                      </a:cubicBezTo>
                      <a:cubicBezTo>
                        <a:pt x="18" y="141"/>
                        <a:pt x="1" y="229"/>
                        <a:pt x="53" y="264"/>
                      </a:cubicBezTo>
                      <a:cubicBezTo>
                        <a:pt x="212" y="423"/>
                        <a:pt x="440" y="458"/>
                        <a:pt x="651" y="546"/>
                      </a:cubicBezTo>
                      <a:cubicBezTo>
                        <a:pt x="916" y="634"/>
                        <a:pt x="1198" y="757"/>
                        <a:pt x="1426" y="916"/>
                      </a:cubicBezTo>
                      <a:cubicBezTo>
                        <a:pt x="1972" y="1320"/>
                        <a:pt x="1832" y="1883"/>
                        <a:pt x="2008" y="2430"/>
                      </a:cubicBezTo>
                      <a:cubicBezTo>
                        <a:pt x="2043" y="2552"/>
                        <a:pt x="2130" y="2606"/>
                        <a:pt x="2236" y="2606"/>
                      </a:cubicBezTo>
                      <a:cubicBezTo>
                        <a:pt x="2271" y="2606"/>
                        <a:pt x="2324" y="2606"/>
                        <a:pt x="2360" y="2571"/>
                      </a:cubicBezTo>
                      <a:cubicBezTo>
                        <a:pt x="2395" y="2571"/>
                        <a:pt x="2412" y="2552"/>
                        <a:pt x="2447" y="2535"/>
                      </a:cubicBezTo>
                      <a:cubicBezTo>
                        <a:pt x="2465" y="2482"/>
                        <a:pt x="2500" y="2447"/>
                        <a:pt x="2536" y="2430"/>
                      </a:cubicBezTo>
                      <a:cubicBezTo>
                        <a:pt x="2571" y="2395"/>
                        <a:pt x="2606" y="2376"/>
                        <a:pt x="2641" y="2359"/>
                      </a:cubicBezTo>
                      <a:cubicBezTo>
                        <a:pt x="2940" y="2024"/>
                        <a:pt x="2869" y="1479"/>
                        <a:pt x="2641" y="1038"/>
                      </a:cubicBezTo>
                      <a:cubicBezTo>
                        <a:pt x="2623" y="1250"/>
                        <a:pt x="2536" y="1390"/>
                        <a:pt x="2412" y="1496"/>
                      </a:cubicBezTo>
                      <a:lnTo>
                        <a:pt x="2201" y="1655"/>
                      </a:lnTo>
                      <a:cubicBezTo>
                        <a:pt x="2236" y="1374"/>
                        <a:pt x="2341" y="1214"/>
                        <a:pt x="2517" y="1074"/>
                      </a:cubicBezTo>
                      <a:cubicBezTo>
                        <a:pt x="2553" y="1057"/>
                        <a:pt x="2588" y="1038"/>
                        <a:pt x="2623" y="1003"/>
                      </a:cubicBezTo>
                      <a:cubicBezTo>
                        <a:pt x="2517" y="792"/>
                        <a:pt x="2360" y="616"/>
                        <a:pt x="2201" y="493"/>
                      </a:cubicBezTo>
                      <a:cubicBezTo>
                        <a:pt x="1902" y="264"/>
                        <a:pt x="1532" y="123"/>
                        <a:pt x="1163" y="71"/>
                      </a:cubicBezTo>
                      <a:cubicBezTo>
                        <a:pt x="987" y="36"/>
                        <a:pt x="775" y="1"/>
                        <a:pt x="5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7"/>
                <p:cNvSpPr/>
                <p:nvPr/>
              </p:nvSpPr>
              <p:spPr>
                <a:xfrm>
                  <a:off x="651847" y="186862"/>
                  <a:ext cx="13141" cy="2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705" extrusionOk="0">
                      <a:moveTo>
                        <a:pt x="442" y="1"/>
                      </a:moveTo>
                      <a:lnTo>
                        <a:pt x="442" y="1"/>
                      </a:lnTo>
                      <a:cubicBezTo>
                        <a:pt x="177" y="195"/>
                        <a:pt x="1" y="353"/>
                        <a:pt x="1" y="705"/>
                      </a:cubicBezTo>
                      <a:cubicBezTo>
                        <a:pt x="266" y="512"/>
                        <a:pt x="423" y="336"/>
                        <a:pt x="4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7"/>
                <p:cNvSpPr/>
                <p:nvPr/>
              </p:nvSpPr>
              <p:spPr>
                <a:xfrm>
                  <a:off x="649766" y="170124"/>
                  <a:ext cx="13141" cy="1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653" extrusionOk="0">
                      <a:moveTo>
                        <a:pt x="423" y="0"/>
                      </a:moveTo>
                      <a:cubicBezTo>
                        <a:pt x="388" y="35"/>
                        <a:pt x="353" y="54"/>
                        <a:pt x="317" y="71"/>
                      </a:cubicBezTo>
                      <a:cubicBezTo>
                        <a:pt x="141" y="211"/>
                        <a:pt x="36" y="371"/>
                        <a:pt x="1" y="652"/>
                      </a:cubicBezTo>
                      <a:lnTo>
                        <a:pt x="212" y="493"/>
                      </a:lnTo>
                      <a:cubicBezTo>
                        <a:pt x="336" y="387"/>
                        <a:pt x="423" y="247"/>
                        <a:pt x="441" y="35"/>
                      </a:cubicBezTo>
                      <a:cubicBezTo>
                        <a:pt x="441" y="35"/>
                        <a:pt x="441" y="19"/>
                        <a:pt x="4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7"/>
                <p:cNvSpPr/>
                <p:nvPr/>
              </p:nvSpPr>
              <p:spPr>
                <a:xfrm>
                  <a:off x="504679" y="210438"/>
                  <a:ext cx="5827" cy="5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77" extrusionOk="0">
                      <a:moveTo>
                        <a:pt x="195" y="0"/>
                      </a:moveTo>
                      <a:lnTo>
                        <a:pt x="195" y="0"/>
                      </a:lnTo>
                      <a:cubicBezTo>
                        <a:pt x="160" y="17"/>
                        <a:pt x="125" y="36"/>
                        <a:pt x="90" y="71"/>
                      </a:cubicBezTo>
                      <a:cubicBezTo>
                        <a:pt x="54" y="88"/>
                        <a:pt x="19" y="123"/>
                        <a:pt x="1" y="176"/>
                      </a:cubicBezTo>
                      <a:cubicBezTo>
                        <a:pt x="90" y="123"/>
                        <a:pt x="142" y="71"/>
                        <a:pt x="1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7"/>
                <p:cNvSpPr/>
                <p:nvPr/>
              </p:nvSpPr>
              <p:spPr>
                <a:xfrm>
                  <a:off x="502255" y="125764"/>
                  <a:ext cx="168034" cy="152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2" h="5141" extrusionOk="0">
                      <a:moveTo>
                        <a:pt x="406" y="4648"/>
                      </a:moveTo>
                      <a:cubicBezTo>
                        <a:pt x="423" y="4665"/>
                        <a:pt x="423" y="4700"/>
                        <a:pt x="441" y="4718"/>
                      </a:cubicBezTo>
                      <a:cubicBezTo>
                        <a:pt x="493" y="4770"/>
                        <a:pt x="529" y="4806"/>
                        <a:pt x="512" y="4859"/>
                      </a:cubicBezTo>
                      <a:cubicBezTo>
                        <a:pt x="512" y="4876"/>
                        <a:pt x="512" y="4876"/>
                        <a:pt x="493" y="4894"/>
                      </a:cubicBezTo>
                      <a:cubicBezTo>
                        <a:pt x="477" y="4930"/>
                        <a:pt x="441" y="4947"/>
                        <a:pt x="423" y="4965"/>
                      </a:cubicBezTo>
                      <a:cubicBezTo>
                        <a:pt x="406" y="4982"/>
                        <a:pt x="388" y="4982"/>
                        <a:pt x="388" y="5000"/>
                      </a:cubicBezTo>
                      <a:lnTo>
                        <a:pt x="371" y="5000"/>
                      </a:lnTo>
                      <a:cubicBezTo>
                        <a:pt x="317" y="4930"/>
                        <a:pt x="247" y="4876"/>
                        <a:pt x="230" y="4824"/>
                      </a:cubicBezTo>
                      <a:cubicBezTo>
                        <a:pt x="230" y="4806"/>
                        <a:pt x="230" y="4789"/>
                        <a:pt x="247" y="4770"/>
                      </a:cubicBezTo>
                      <a:cubicBezTo>
                        <a:pt x="282" y="4735"/>
                        <a:pt x="353" y="4700"/>
                        <a:pt x="406" y="4648"/>
                      </a:cubicBezTo>
                      <a:close/>
                      <a:moveTo>
                        <a:pt x="5300" y="4683"/>
                      </a:moveTo>
                      <a:cubicBezTo>
                        <a:pt x="5352" y="4683"/>
                        <a:pt x="5405" y="4770"/>
                        <a:pt x="5493" y="4841"/>
                      </a:cubicBezTo>
                      <a:cubicBezTo>
                        <a:pt x="5440" y="4876"/>
                        <a:pt x="5387" y="4930"/>
                        <a:pt x="5335" y="4965"/>
                      </a:cubicBezTo>
                      <a:cubicBezTo>
                        <a:pt x="5317" y="4982"/>
                        <a:pt x="5300" y="5000"/>
                        <a:pt x="5281" y="5000"/>
                      </a:cubicBezTo>
                      <a:cubicBezTo>
                        <a:pt x="5211" y="4982"/>
                        <a:pt x="5159" y="4894"/>
                        <a:pt x="5105" y="4824"/>
                      </a:cubicBezTo>
                      <a:cubicBezTo>
                        <a:pt x="5176" y="4770"/>
                        <a:pt x="5229" y="4700"/>
                        <a:pt x="5300" y="4683"/>
                      </a:cubicBezTo>
                      <a:close/>
                      <a:moveTo>
                        <a:pt x="177" y="1"/>
                      </a:moveTo>
                      <a:cubicBezTo>
                        <a:pt x="71" y="1"/>
                        <a:pt x="19" y="18"/>
                        <a:pt x="1" y="18"/>
                      </a:cubicBezTo>
                      <a:lnTo>
                        <a:pt x="1" y="5141"/>
                      </a:lnTo>
                      <a:lnTo>
                        <a:pt x="5652" y="5141"/>
                      </a:lnTo>
                      <a:lnTo>
                        <a:pt x="5652" y="4366"/>
                      </a:lnTo>
                      <a:cubicBezTo>
                        <a:pt x="5035" y="4031"/>
                        <a:pt x="4401" y="3733"/>
                        <a:pt x="3803" y="3381"/>
                      </a:cubicBezTo>
                      <a:cubicBezTo>
                        <a:pt x="3645" y="3398"/>
                        <a:pt x="3451" y="3416"/>
                        <a:pt x="3258" y="3416"/>
                      </a:cubicBezTo>
                      <a:cubicBezTo>
                        <a:pt x="3204" y="3416"/>
                        <a:pt x="3134" y="3433"/>
                        <a:pt x="3063" y="3433"/>
                      </a:cubicBezTo>
                      <a:lnTo>
                        <a:pt x="2676" y="3433"/>
                      </a:lnTo>
                      <a:cubicBezTo>
                        <a:pt x="2483" y="3433"/>
                        <a:pt x="2289" y="3433"/>
                        <a:pt x="2113" y="3416"/>
                      </a:cubicBezTo>
                      <a:lnTo>
                        <a:pt x="2061" y="3416"/>
                      </a:lnTo>
                      <a:cubicBezTo>
                        <a:pt x="1885" y="3398"/>
                        <a:pt x="1744" y="3381"/>
                        <a:pt x="1655" y="3362"/>
                      </a:cubicBezTo>
                      <a:lnTo>
                        <a:pt x="1638" y="3362"/>
                      </a:lnTo>
                      <a:cubicBezTo>
                        <a:pt x="1638" y="3310"/>
                        <a:pt x="1638" y="3275"/>
                        <a:pt x="1655" y="3257"/>
                      </a:cubicBezTo>
                      <a:cubicBezTo>
                        <a:pt x="1674" y="3205"/>
                        <a:pt x="1726" y="3186"/>
                        <a:pt x="1779" y="3186"/>
                      </a:cubicBezTo>
                      <a:lnTo>
                        <a:pt x="3469" y="3186"/>
                      </a:lnTo>
                      <a:cubicBezTo>
                        <a:pt x="3258" y="3045"/>
                        <a:pt x="3047" y="2905"/>
                        <a:pt x="2835" y="2747"/>
                      </a:cubicBezTo>
                      <a:cubicBezTo>
                        <a:pt x="2765" y="2677"/>
                        <a:pt x="2676" y="2606"/>
                        <a:pt x="2606" y="2553"/>
                      </a:cubicBezTo>
                      <a:cubicBezTo>
                        <a:pt x="2342" y="2536"/>
                        <a:pt x="2113" y="2517"/>
                        <a:pt x="1920" y="2500"/>
                      </a:cubicBezTo>
                      <a:cubicBezTo>
                        <a:pt x="1885" y="2482"/>
                        <a:pt x="1831" y="2482"/>
                        <a:pt x="1796" y="2465"/>
                      </a:cubicBezTo>
                      <a:cubicBezTo>
                        <a:pt x="1779" y="2465"/>
                        <a:pt x="1744" y="2465"/>
                        <a:pt x="1726" y="2447"/>
                      </a:cubicBezTo>
                      <a:cubicBezTo>
                        <a:pt x="1690" y="2447"/>
                        <a:pt x="1655" y="2430"/>
                        <a:pt x="1620" y="2412"/>
                      </a:cubicBezTo>
                      <a:cubicBezTo>
                        <a:pt x="1603" y="2412"/>
                        <a:pt x="1603" y="2412"/>
                        <a:pt x="1585" y="2395"/>
                      </a:cubicBezTo>
                      <a:cubicBezTo>
                        <a:pt x="1603" y="2395"/>
                        <a:pt x="1620" y="2377"/>
                        <a:pt x="1620" y="2377"/>
                      </a:cubicBezTo>
                      <a:cubicBezTo>
                        <a:pt x="1638" y="2360"/>
                        <a:pt x="1655" y="2341"/>
                        <a:pt x="1690" y="2324"/>
                      </a:cubicBezTo>
                      <a:cubicBezTo>
                        <a:pt x="1709" y="2306"/>
                        <a:pt x="1726" y="2289"/>
                        <a:pt x="1744" y="2289"/>
                      </a:cubicBezTo>
                      <a:lnTo>
                        <a:pt x="2307" y="2289"/>
                      </a:lnTo>
                      <a:cubicBezTo>
                        <a:pt x="2061" y="2095"/>
                        <a:pt x="1831" y="1884"/>
                        <a:pt x="1620" y="1672"/>
                      </a:cubicBezTo>
                      <a:cubicBezTo>
                        <a:pt x="1585" y="1637"/>
                        <a:pt x="1550" y="1620"/>
                        <a:pt x="1479" y="1585"/>
                      </a:cubicBezTo>
                      <a:cubicBezTo>
                        <a:pt x="1498" y="1567"/>
                        <a:pt x="1514" y="1567"/>
                        <a:pt x="1514" y="1567"/>
                      </a:cubicBezTo>
                      <a:cubicBezTo>
                        <a:pt x="1198" y="1250"/>
                        <a:pt x="899" y="916"/>
                        <a:pt x="617" y="581"/>
                      </a:cubicBezTo>
                      <a:cubicBezTo>
                        <a:pt x="582" y="616"/>
                        <a:pt x="529" y="635"/>
                        <a:pt x="477" y="635"/>
                      </a:cubicBezTo>
                      <a:lnTo>
                        <a:pt x="441" y="635"/>
                      </a:lnTo>
                      <a:cubicBezTo>
                        <a:pt x="388" y="635"/>
                        <a:pt x="317" y="564"/>
                        <a:pt x="282" y="511"/>
                      </a:cubicBezTo>
                      <a:lnTo>
                        <a:pt x="282" y="440"/>
                      </a:lnTo>
                      <a:lnTo>
                        <a:pt x="282" y="405"/>
                      </a:lnTo>
                      <a:cubicBezTo>
                        <a:pt x="301" y="405"/>
                        <a:pt x="301" y="405"/>
                        <a:pt x="301" y="388"/>
                      </a:cubicBezTo>
                      <a:cubicBezTo>
                        <a:pt x="301" y="370"/>
                        <a:pt x="317" y="370"/>
                        <a:pt x="317" y="353"/>
                      </a:cubicBezTo>
                      <a:lnTo>
                        <a:pt x="336" y="353"/>
                      </a:lnTo>
                      <a:lnTo>
                        <a:pt x="336" y="335"/>
                      </a:lnTo>
                      <a:cubicBezTo>
                        <a:pt x="353" y="318"/>
                        <a:pt x="388" y="318"/>
                        <a:pt x="406" y="299"/>
                      </a:cubicBezTo>
                      <a:cubicBezTo>
                        <a:pt x="317" y="212"/>
                        <a:pt x="247" y="107"/>
                        <a:pt x="17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214" name="Google Shape;1214;p7"/>
          <p:cNvSpPr txBox="1">
            <a:spLocks noGrp="1"/>
          </p:cNvSpPr>
          <p:nvPr>
            <p:ph type="body" idx="1"/>
          </p:nvPr>
        </p:nvSpPr>
        <p:spPr>
          <a:xfrm>
            <a:off x="4108950" y="1520175"/>
            <a:ext cx="4067400" cy="2875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5400000" algn="bl" rotWithShape="0">
              <a:schemeClr val="accent5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15" name="Google Shape;1215;p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7" name="Google Shape;1217;p8"/>
          <p:cNvGrpSpPr/>
          <p:nvPr/>
        </p:nvGrpSpPr>
        <p:grpSpPr>
          <a:xfrm>
            <a:off x="341019" y="119375"/>
            <a:ext cx="8495139" cy="4966842"/>
            <a:chOff x="341019" y="119375"/>
            <a:chExt cx="8495139" cy="4966842"/>
          </a:xfrm>
        </p:grpSpPr>
        <p:grpSp>
          <p:nvGrpSpPr>
            <p:cNvPr id="1218" name="Google Shape;1218;p8"/>
            <p:cNvGrpSpPr/>
            <p:nvPr/>
          </p:nvGrpSpPr>
          <p:grpSpPr>
            <a:xfrm>
              <a:off x="391798" y="4841837"/>
              <a:ext cx="345403" cy="244381"/>
              <a:chOff x="391798" y="4841837"/>
              <a:chExt cx="345403" cy="244381"/>
            </a:xfrm>
          </p:grpSpPr>
          <p:sp>
            <p:nvSpPr>
              <p:cNvPr id="1219" name="Google Shape;1219;p8"/>
              <p:cNvSpPr/>
              <p:nvPr/>
            </p:nvSpPr>
            <p:spPr>
              <a:xfrm>
                <a:off x="412163" y="4854889"/>
                <a:ext cx="325038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781" extrusionOk="0">
                    <a:moveTo>
                      <a:pt x="4878" y="0"/>
                    </a:moveTo>
                    <a:cubicBezTo>
                      <a:pt x="4666" y="124"/>
                      <a:pt x="4542" y="177"/>
                      <a:pt x="4437" y="265"/>
                    </a:cubicBezTo>
                    <a:cubicBezTo>
                      <a:pt x="4296" y="371"/>
                      <a:pt x="4155" y="476"/>
                      <a:pt x="3997" y="582"/>
                    </a:cubicBezTo>
                    <a:cubicBezTo>
                      <a:pt x="3997" y="1021"/>
                      <a:pt x="3979" y="1462"/>
                      <a:pt x="4033" y="1920"/>
                    </a:cubicBezTo>
                    <a:cubicBezTo>
                      <a:pt x="4314" y="1920"/>
                      <a:pt x="4613" y="1937"/>
                      <a:pt x="4894" y="1937"/>
                    </a:cubicBezTo>
                    <a:cubicBezTo>
                      <a:pt x="4894" y="1321"/>
                      <a:pt x="4878" y="705"/>
                      <a:pt x="4878" y="0"/>
                    </a:cubicBezTo>
                    <a:close/>
                    <a:moveTo>
                      <a:pt x="9947" y="2166"/>
                    </a:moveTo>
                    <a:lnTo>
                      <a:pt x="9947" y="4295"/>
                    </a:lnTo>
                    <a:lnTo>
                      <a:pt x="9947" y="4736"/>
                    </a:lnTo>
                    <a:lnTo>
                      <a:pt x="4103" y="4736"/>
                    </a:lnTo>
                    <a:cubicBezTo>
                      <a:pt x="4050" y="5070"/>
                      <a:pt x="4050" y="5405"/>
                      <a:pt x="4050" y="5739"/>
                    </a:cubicBezTo>
                    <a:lnTo>
                      <a:pt x="4050" y="6337"/>
                    </a:lnTo>
                    <a:cubicBezTo>
                      <a:pt x="4050" y="6532"/>
                      <a:pt x="4050" y="6743"/>
                      <a:pt x="4033" y="6954"/>
                    </a:cubicBezTo>
                    <a:cubicBezTo>
                      <a:pt x="3927" y="6901"/>
                      <a:pt x="3838" y="6884"/>
                      <a:pt x="3768" y="6813"/>
                    </a:cubicBezTo>
                    <a:cubicBezTo>
                      <a:pt x="3310" y="6461"/>
                      <a:pt x="2836" y="6109"/>
                      <a:pt x="2395" y="5722"/>
                    </a:cubicBezTo>
                    <a:cubicBezTo>
                      <a:pt x="1620" y="5000"/>
                      <a:pt x="846" y="4279"/>
                      <a:pt x="54" y="3539"/>
                    </a:cubicBezTo>
                    <a:cubicBezTo>
                      <a:pt x="36" y="3556"/>
                      <a:pt x="19" y="3574"/>
                      <a:pt x="1" y="3574"/>
                    </a:cubicBezTo>
                    <a:cubicBezTo>
                      <a:pt x="71" y="3662"/>
                      <a:pt x="90" y="3715"/>
                      <a:pt x="107" y="3732"/>
                    </a:cubicBezTo>
                    <a:cubicBezTo>
                      <a:pt x="881" y="4436"/>
                      <a:pt x="1639" y="5159"/>
                      <a:pt x="2413" y="5845"/>
                    </a:cubicBezTo>
                    <a:cubicBezTo>
                      <a:pt x="3099" y="6443"/>
                      <a:pt x="3803" y="6989"/>
                      <a:pt x="4507" y="7553"/>
                    </a:cubicBezTo>
                    <a:cubicBezTo>
                      <a:pt x="4613" y="7640"/>
                      <a:pt x="4737" y="7675"/>
                      <a:pt x="4930" y="7781"/>
                    </a:cubicBezTo>
                    <a:cubicBezTo>
                      <a:pt x="4983" y="6936"/>
                      <a:pt x="4930" y="6180"/>
                      <a:pt x="4965" y="5370"/>
                    </a:cubicBezTo>
                    <a:lnTo>
                      <a:pt x="10386" y="5370"/>
                    </a:lnTo>
                    <a:cubicBezTo>
                      <a:pt x="10862" y="5370"/>
                      <a:pt x="10915" y="5316"/>
                      <a:pt x="10915" y="4859"/>
                    </a:cubicBezTo>
                    <a:cubicBezTo>
                      <a:pt x="10933" y="4119"/>
                      <a:pt x="10933" y="3380"/>
                      <a:pt x="10915" y="2641"/>
                    </a:cubicBezTo>
                    <a:cubicBezTo>
                      <a:pt x="10915" y="2202"/>
                      <a:pt x="10915" y="2166"/>
                      <a:pt x="10510" y="216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8"/>
              <p:cNvSpPr/>
              <p:nvPr/>
            </p:nvSpPr>
            <p:spPr>
              <a:xfrm>
                <a:off x="401698" y="4853848"/>
                <a:ext cx="306219" cy="207813"/>
              </a:xfrm>
              <a:custGeom>
                <a:avLst/>
                <a:gdLst/>
                <a:ahLst/>
                <a:cxnLst/>
                <a:rect l="l" t="t" r="r" b="b"/>
                <a:pathLst>
                  <a:path w="10300" h="6990" extrusionOk="0">
                    <a:moveTo>
                      <a:pt x="4314" y="0"/>
                    </a:moveTo>
                    <a:cubicBezTo>
                      <a:pt x="4155" y="106"/>
                      <a:pt x="4049" y="176"/>
                      <a:pt x="3962" y="247"/>
                    </a:cubicBezTo>
                    <a:cubicBezTo>
                      <a:pt x="3099" y="880"/>
                      <a:pt x="2237" y="1532"/>
                      <a:pt x="1374" y="2166"/>
                    </a:cubicBezTo>
                    <a:cubicBezTo>
                      <a:pt x="1057" y="2394"/>
                      <a:pt x="723" y="2624"/>
                      <a:pt x="388" y="2852"/>
                    </a:cubicBezTo>
                    <a:cubicBezTo>
                      <a:pt x="318" y="2922"/>
                      <a:pt x="230" y="2993"/>
                      <a:pt x="160" y="3063"/>
                    </a:cubicBezTo>
                    <a:lnTo>
                      <a:pt x="1" y="3222"/>
                    </a:lnTo>
                    <a:cubicBezTo>
                      <a:pt x="951" y="4084"/>
                      <a:pt x="1832" y="4929"/>
                      <a:pt x="2747" y="5757"/>
                    </a:cubicBezTo>
                    <a:cubicBezTo>
                      <a:pt x="3188" y="6144"/>
                      <a:pt x="3662" y="6496"/>
                      <a:pt x="4120" y="6848"/>
                    </a:cubicBezTo>
                    <a:cubicBezTo>
                      <a:pt x="4190" y="6919"/>
                      <a:pt x="4279" y="6936"/>
                      <a:pt x="4385" y="6989"/>
                    </a:cubicBezTo>
                    <a:cubicBezTo>
                      <a:pt x="4437" y="6232"/>
                      <a:pt x="4349" y="5527"/>
                      <a:pt x="4455" y="4771"/>
                    </a:cubicBezTo>
                    <a:lnTo>
                      <a:pt x="10299" y="4771"/>
                    </a:lnTo>
                    <a:lnTo>
                      <a:pt x="10299" y="2007"/>
                    </a:lnTo>
                    <a:cubicBezTo>
                      <a:pt x="9833" y="1990"/>
                      <a:pt x="9371" y="1985"/>
                      <a:pt x="8912" y="1985"/>
                    </a:cubicBezTo>
                    <a:cubicBezTo>
                      <a:pt x="8434" y="1985"/>
                      <a:pt x="7958" y="1990"/>
                      <a:pt x="7483" y="1990"/>
                    </a:cubicBezTo>
                    <a:cubicBezTo>
                      <a:pt x="6443" y="1990"/>
                      <a:pt x="5406" y="1990"/>
                      <a:pt x="4385" y="1955"/>
                    </a:cubicBezTo>
                    <a:cubicBezTo>
                      <a:pt x="4296" y="1286"/>
                      <a:pt x="4402" y="652"/>
                      <a:pt x="43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8"/>
              <p:cNvSpPr/>
              <p:nvPr/>
            </p:nvSpPr>
            <p:spPr>
              <a:xfrm>
                <a:off x="401698" y="4944911"/>
                <a:ext cx="306219" cy="116750"/>
              </a:xfrm>
              <a:custGeom>
                <a:avLst/>
                <a:gdLst/>
                <a:ahLst/>
                <a:cxnLst/>
                <a:rect l="l" t="t" r="r" b="b"/>
                <a:pathLst>
                  <a:path w="10300" h="3927" extrusionOk="0">
                    <a:moveTo>
                      <a:pt x="160" y="0"/>
                    </a:moveTo>
                    <a:lnTo>
                      <a:pt x="1" y="159"/>
                    </a:lnTo>
                    <a:cubicBezTo>
                      <a:pt x="951" y="1021"/>
                      <a:pt x="1832" y="1866"/>
                      <a:pt x="2747" y="2694"/>
                    </a:cubicBezTo>
                    <a:cubicBezTo>
                      <a:pt x="3188" y="3081"/>
                      <a:pt x="3662" y="3433"/>
                      <a:pt x="4120" y="3785"/>
                    </a:cubicBezTo>
                    <a:cubicBezTo>
                      <a:pt x="4190" y="3856"/>
                      <a:pt x="4279" y="3873"/>
                      <a:pt x="4385" y="3926"/>
                    </a:cubicBezTo>
                    <a:cubicBezTo>
                      <a:pt x="4402" y="3715"/>
                      <a:pt x="4402" y="3504"/>
                      <a:pt x="4402" y="3309"/>
                    </a:cubicBezTo>
                    <a:lnTo>
                      <a:pt x="4402" y="2711"/>
                    </a:lnTo>
                    <a:cubicBezTo>
                      <a:pt x="4402" y="2377"/>
                      <a:pt x="4402" y="2042"/>
                      <a:pt x="4455" y="1708"/>
                    </a:cubicBezTo>
                    <a:lnTo>
                      <a:pt x="10299" y="1708"/>
                    </a:lnTo>
                    <a:lnTo>
                      <a:pt x="10299" y="1267"/>
                    </a:lnTo>
                    <a:cubicBezTo>
                      <a:pt x="9365" y="1338"/>
                      <a:pt x="8450" y="1373"/>
                      <a:pt x="7535" y="1373"/>
                    </a:cubicBezTo>
                    <a:cubicBezTo>
                      <a:pt x="6549" y="1373"/>
                      <a:pt x="5563" y="1338"/>
                      <a:pt x="4578" y="1267"/>
                    </a:cubicBezTo>
                    <a:lnTo>
                      <a:pt x="4561" y="1267"/>
                    </a:lnTo>
                    <a:cubicBezTo>
                      <a:pt x="4366" y="1267"/>
                      <a:pt x="4138" y="1444"/>
                      <a:pt x="4103" y="1638"/>
                    </a:cubicBezTo>
                    <a:cubicBezTo>
                      <a:pt x="3997" y="2148"/>
                      <a:pt x="3927" y="2659"/>
                      <a:pt x="3892" y="3152"/>
                    </a:cubicBezTo>
                    <a:cubicBezTo>
                      <a:pt x="2536" y="2236"/>
                      <a:pt x="1287" y="1180"/>
                      <a:pt x="1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8"/>
              <p:cNvSpPr/>
              <p:nvPr/>
            </p:nvSpPr>
            <p:spPr>
              <a:xfrm>
                <a:off x="519994" y="4919789"/>
                <a:ext cx="187358" cy="3246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1092" extrusionOk="0">
                    <a:moveTo>
                      <a:pt x="4384" y="0"/>
                    </a:moveTo>
                    <a:cubicBezTo>
                      <a:pt x="2976" y="0"/>
                      <a:pt x="1443" y="387"/>
                      <a:pt x="194" y="458"/>
                    </a:cubicBezTo>
                    <a:cubicBezTo>
                      <a:pt x="0" y="476"/>
                      <a:pt x="0" y="758"/>
                      <a:pt x="194" y="775"/>
                    </a:cubicBezTo>
                    <a:cubicBezTo>
                      <a:pt x="1356" y="793"/>
                      <a:pt x="2781" y="1092"/>
                      <a:pt x="4102" y="1092"/>
                    </a:cubicBezTo>
                    <a:cubicBezTo>
                      <a:pt x="4788" y="1092"/>
                      <a:pt x="5457" y="1004"/>
                      <a:pt x="6038" y="775"/>
                    </a:cubicBezTo>
                    <a:cubicBezTo>
                      <a:pt x="6285" y="669"/>
                      <a:pt x="6302" y="352"/>
                      <a:pt x="6038" y="247"/>
                    </a:cubicBezTo>
                    <a:cubicBezTo>
                      <a:pt x="5527" y="71"/>
                      <a:pt x="4964" y="0"/>
                      <a:pt x="43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8"/>
              <p:cNvSpPr/>
              <p:nvPr/>
            </p:nvSpPr>
            <p:spPr>
              <a:xfrm>
                <a:off x="434164" y="4919670"/>
                <a:ext cx="17808" cy="7997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69" extrusionOk="0">
                    <a:moveTo>
                      <a:pt x="276" y="0"/>
                    </a:moveTo>
                    <a:cubicBezTo>
                      <a:pt x="201" y="0"/>
                      <a:pt x="127" y="44"/>
                      <a:pt x="0" y="128"/>
                    </a:cubicBezTo>
                    <a:cubicBezTo>
                      <a:pt x="230" y="180"/>
                      <a:pt x="406" y="215"/>
                      <a:pt x="582" y="269"/>
                    </a:cubicBezTo>
                    <a:cubicBezTo>
                      <a:pt x="582" y="234"/>
                      <a:pt x="599" y="199"/>
                      <a:pt x="599" y="163"/>
                    </a:cubicBezTo>
                    <a:cubicBezTo>
                      <a:pt x="443" y="53"/>
                      <a:pt x="359" y="0"/>
                      <a:pt x="2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8"/>
              <p:cNvSpPr/>
              <p:nvPr/>
            </p:nvSpPr>
            <p:spPr>
              <a:xfrm>
                <a:off x="495407" y="4970033"/>
                <a:ext cx="9454" cy="734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47" extrusionOk="0">
                    <a:moveTo>
                      <a:pt x="158" y="0"/>
                    </a:moveTo>
                    <a:cubicBezTo>
                      <a:pt x="106" y="0"/>
                      <a:pt x="53" y="70"/>
                      <a:pt x="0" y="106"/>
                    </a:cubicBezTo>
                    <a:cubicBezTo>
                      <a:pt x="36" y="141"/>
                      <a:pt x="71" y="230"/>
                      <a:pt x="123" y="246"/>
                    </a:cubicBezTo>
                    <a:cubicBezTo>
                      <a:pt x="158" y="246"/>
                      <a:pt x="229" y="194"/>
                      <a:pt x="317" y="141"/>
                    </a:cubicBezTo>
                    <a:cubicBezTo>
                      <a:pt x="247" y="70"/>
                      <a:pt x="193" y="0"/>
                      <a:pt x="1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8"/>
              <p:cNvSpPr/>
              <p:nvPr/>
            </p:nvSpPr>
            <p:spPr>
              <a:xfrm>
                <a:off x="449861" y="4933346"/>
                <a:ext cx="13616" cy="5292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78" extrusionOk="0">
                    <a:moveTo>
                      <a:pt x="223" y="0"/>
                    </a:moveTo>
                    <a:cubicBezTo>
                      <a:pt x="164" y="0"/>
                      <a:pt x="96" y="34"/>
                      <a:pt x="0" y="107"/>
                    </a:cubicBezTo>
                    <a:cubicBezTo>
                      <a:pt x="176" y="143"/>
                      <a:pt x="282" y="143"/>
                      <a:pt x="458" y="178"/>
                    </a:cubicBezTo>
                    <a:cubicBezTo>
                      <a:pt x="366" y="66"/>
                      <a:pt x="304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8"/>
              <p:cNvSpPr/>
              <p:nvPr/>
            </p:nvSpPr>
            <p:spPr>
              <a:xfrm>
                <a:off x="391798" y="4841837"/>
                <a:ext cx="324473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14" h="7781" extrusionOk="0">
                    <a:moveTo>
                      <a:pt x="4647" y="404"/>
                    </a:moveTo>
                    <a:lnTo>
                      <a:pt x="4647" y="404"/>
                    </a:lnTo>
                    <a:cubicBezTo>
                      <a:pt x="4735" y="1056"/>
                      <a:pt x="4629" y="1690"/>
                      <a:pt x="4718" y="2359"/>
                    </a:cubicBezTo>
                    <a:cubicBezTo>
                      <a:pt x="5496" y="2387"/>
                      <a:pt x="6277" y="2393"/>
                      <a:pt x="7061" y="2393"/>
                    </a:cubicBezTo>
                    <a:cubicBezTo>
                      <a:pt x="7597" y="2393"/>
                      <a:pt x="8135" y="2390"/>
                      <a:pt x="8675" y="2390"/>
                    </a:cubicBezTo>
                    <a:cubicBezTo>
                      <a:pt x="9325" y="2390"/>
                      <a:pt x="9978" y="2394"/>
                      <a:pt x="10632" y="2411"/>
                    </a:cubicBezTo>
                    <a:lnTo>
                      <a:pt x="10632" y="5175"/>
                    </a:lnTo>
                    <a:lnTo>
                      <a:pt x="4788" y="5175"/>
                    </a:lnTo>
                    <a:cubicBezTo>
                      <a:pt x="4682" y="5931"/>
                      <a:pt x="4753" y="6636"/>
                      <a:pt x="4718" y="7393"/>
                    </a:cubicBezTo>
                    <a:cubicBezTo>
                      <a:pt x="4612" y="7340"/>
                      <a:pt x="4523" y="7304"/>
                      <a:pt x="4453" y="7252"/>
                    </a:cubicBezTo>
                    <a:cubicBezTo>
                      <a:pt x="3995" y="6900"/>
                      <a:pt x="3521" y="6548"/>
                      <a:pt x="3080" y="6143"/>
                    </a:cubicBezTo>
                    <a:cubicBezTo>
                      <a:pt x="2165" y="5333"/>
                      <a:pt x="1284" y="4488"/>
                      <a:pt x="334" y="3626"/>
                    </a:cubicBezTo>
                    <a:cubicBezTo>
                      <a:pt x="493" y="3485"/>
                      <a:pt x="599" y="3362"/>
                      <a:pt x="739" y="3256"/>
                    </a:cubicBezTo>
                    <a:cubicBezTo>
                      <a:pt x="1056" y="3028"/>
                      <a:pt x="1390" y="2798"/>
                      <a:pt x="1707" y="2570"/>
                    </a:cubicBezTo>
                    <a:cubicBezTo>
                      <a:pt x="2570" y="1936"/>
                      <a:pt x="3432" y="1284"/>
                      <a:pt x="4295" y="651"/>
                    </a:cubicBezTo>
                    <a:cubicBezTo>
                      <a:pt x="4382" y="580"/>
                      <a:pt x="4488" y="510"/>
                      <a:pt x="4647" y="404"/>
                    </a:cubicBezTo>
                    <a:close/>
                    <a:moveTo>
                      <a:pt x="4858" y="0"/>
                    </a:moveTo>
                    <a:cubicBezTo>
                      <a:pt x="4664" y="123"/>
                      <a:pt x="4542" y="176"/>
                      <a:pt x="4436" y="263"/>
                    </a:cubicBezTo>
                    <a:cubicBezTo>
                      <a:pt x="3467" y="968"/>
                      <a:pt x="2517" y="1690"/>
                      <a:pt x="1549" y="2394"/>
                    </a:cubicBezTo>
                    <a:cubicBezTo>
                      <a:pt x="1249" y="2605"/>
                      <a:pt x="951" y="2798"/>
                      <a:pt x="669" y="3009"/>
                    </a:cubicBezTo>
                    <a:cubicBezTo>
                      <a:pt x="440" y="3185"/>
                      <a:pt x="228" y="3397"/>
                      <a:pt x="0" y="3573"/>
                    </a:cubicBezTo>
                    <a:cubicBezTo>
                      <a:pt x="52" y="3661"/>
                      <a:pt x="71" y="3714"/>
                      <a:pt x="106" y="3732"/>
                    </a:cubicBezTo>
                    <a:cubicBezTo>
                      <a:pt x="862" y="4436"/>
                      <a:pt x="1620" y="5157"/>
                      <a:pt x="2411" y="5844"/>
                    </a:cubicBezTo>
                    <a:cubicBezTo>
                      <a:pt x="3080" y="6443"/>
                      <a:pt x="3802" y="6988"/>
                      <a:pt x="4488" y="7551"/>
                    </a:cubicBezTo>
                    <a:cubicBezTo>
                      <a:pt x="4594" y="7640"/>
                      <a:pt x="4735" y="7675"/>
                      <a:pt x="4929" y="7780"/>
                    </a:cubicBezTo>
                    <a:cubicBezTo>
                      <a:pt x="4964" y="6936"/>
                      <a:pt x="4929" y="6178"/>
                      <a:pt x="4964" y="5368"/>
                    </a:cubicBezTo>
                    <a:lnTo>
                      <a:pt x="10386" y="5368"/>
                    </a:lnTo>
                    <a:cubicBezTo>
                      <a:pt x="10860" y="5368"/>
                      <a:pt x="10914" y="5316"/>
                      <a:pt x="10914" y="4858"/>
                    </a:cubicBezTo>
                    <a:lnTo>
                      <a:pt x="10914" y="2641"/>
                    </a:lnTo>
                    <a:cubicBezTo>
                      <a:pt x="10914" y="2183"/>
                      <a:pt x="10895" y="2165"/>
                      <a:pt x="10473" y="2165"/>
                    </a:cubicBezTo>
                    <a:cubicBezTo>
                      <a:pt x="8959" y="2183"/>
                      <a:pt x="7464" y="2183"/>
                      <a:pt x="5967" y="2183"/>
                    </a:cubicBezTo>
                    <a:lnTo>
                      <a:pt x="4894" y="2183"/>
                    </a:lnTo>
                    <a:cubicBezTo>
                      <a:pt x="4875" y="1496"/>
                      <a:pt x="4875" y="792"/>
                      <a:pt x="48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8"/>
              <p:cNvSpPr/>
              <p:nvPr/>
            </p:nvSpPr>
            <p:spPr>
              <a:xfrm>
                <a:off x="600562" y="4918332"/>
                <a:ext cx="35617" cy="576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94" extrusionOk="0">
                    <a:moveTo>
                      <a:pt x="660" y="0"/>
                    </a:moveTo>
                    <a:cubicBezTo>
                      <a:pt x="442" y="0"/>
                      <a:pt x="224" y="26"/>
                      <a:pt x="1" y="84"/>
                    </a:cubicBezTo>
                    <a:cubicBezTo>
                      <a:pt x="244" y="158"/>
                      <a:pt x="461" y="193"/>
                      <a:pt x="650" y="193"/>
                    </a:cubicBezTo>
                    <a:cubicBezTo>
                      <a:pt x="872" y="193"/>
                      <a:pt x="1056" y="144"/>
                      <a:pt x="1198" y="49"/>
                    </a:cubicBezTo>
                    <a:cubicBezTo>
                      <a:pt x="1016" y="18"/>
                      <a:pt x="838" y="0"/>
                      <a:pt x="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8"/>
              <p:cNvSpPr/>
              <p:nvPr/>
            </p:nvSpPr>
            <p:spPr>
              <a:xfrm>
                <a:off x="648725" y="4918154"/>
                <a:ext cx="23606" cy="4281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44" extrusionOk="0">
                    <a:moveTo>
                      <a:pt x="437" y="1"/>
                    </a:moveTo>
                    <a:cubicBezTo>
                      <a:pt x="305" y="1"/>
                      <a:pt x="164" y="35"/>
                      <a:pt x="0" y="144"/>
                    </a:cubicBezTo>
                    <a:lnTo>
                      <a:pt x="793" y="144"/>
                    </a:lnTo>
                    <a:lnTo>
                      <a:pt x="793" y="55"/>
                    </a:lnTo>
                    <a:cubicBezTo>
                      <a:pt x="674" y="30"/>
                      <a:pt x="559" y="1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8"/>
              <p:cNvSpPr/>
              <p:nvPr/>
            </p:nvSpPr>
            <p:spPr>
              <a:xfrm>
                <a:off x="413769" y="4946398"/>
                <a:ext cx="9960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5" extrusionOk="0">
                    <a:moveTo>
                      <a:pt x="176" y="1"/>
                    </a:moveTo>
                    <a:cubicBezTo>
                      <a:pt x="170" y="1"/>
                      <a:pt x="164" y="2"/>
                      <a:pt x="158" y="4"/>
                    </a:cubicBezTo>
                    <a:cubicBezTo>
                      <a:pt x="106" y="4"/>
                      <a:pt x="53" y="56"/>
                      <a:pt x="0" y="91"/>
                    </a:cubicBezTo>
                    <a:cubicBezTo>
                      <a:pt x="53" y="144"/>
                      <a:pt x="106" y="215"/>
                      <a:pt x="158" y="232"/>
                    </a:cubicBezTo>
                    <a:cubicBezTo>
                      <a:pt x="162" y="234"/>
                      <a:pt x="166" y="235"/>
                      <a:pt x="171" y="235"/>
                    </a:cubicBezTo>
                    <a:cubicBezTo>
                      <a:pt x="209" y="235"/>
                      <a:pt x="271" y="172"/>
                      <a:pt x="334" y="109"/>
                    </a:cubicBezTo>
                    <a:cubicBezTo>
                      <a:pt x="272" y="62"/>
                      <a:pt x="223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8"/>
              <p:cNvSpPr/>
              <p:nvPr/>
            </p:nvSpPr>
            <p:spPr>
              <a:xfrm>
                <a:off x="517378" y="4865889"/>
                <a:ext cx="7878" cy="8414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83" extrusionOk="0">
                    <a:moveTo>
                      <a:pt x="142" y="1"/>
                    </a:moveTo>
                    <a:cubicBezTo>
                      <a:pt x="71" y="71"/>
                      <a:pt x="18" y="123"/>
                      <a:pt x="18" y="177"/>
                    </a:cubicBezTo>
                    <a:cubicBezTo>
                      <a:pt x="1" y="212"/>
                      <a:pt x="88" y="282"/>
                      <a:pt x="106" y="282"/>
                    </a:cubicBezTo>
                    <a:cubicBezTo>
                      <a:pt x="158" y="264"/>
                      <a:pt x="247" y="229"/>
                      <a:pt x="247" y="177"/>
                    </a:cubicBezTo>
                    <a:cubicBezTo>
                      <a:pt x="264" y="142"/>
                      <a:pt x="194" y="88"/>
                      <a:pt x="1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8"/>
              <p:cNvSpPr/>
              <p:nvPr/>
            </p:nvSpPr>
            <p:spPr>
              <a:xfrm>
                <a:off x="695312" y="4916638"/>
                <a:ext cx="6303" cy="7908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66" extrusionOk="0">
                    <a:moveTo>
                      <a:pt x="141" y="1"/>
                    </a:moveTo>
                    <a:cubicBezTo>
                      <a:pt x="71" y="54"/>
                      <a:pt x="1" y="89"/>
                      <a:pt x="1" y="106"/>
                    </a:cubicBezTo>
                    <a:cubicBezTo>
                      <a:pt x="18" y="160"/>
                      <a:pt x="71" y="212"/>
                      <a:pt x="106" y="265"/>
                    </a:cubicBezTo>
                    <a:cubicBezTo>
                      <a:pt x="141" y="230"/>
                      <a:pt x="194" y="195"/>
                      <a:pt x="212" y="160"/>
                    </a:cubicBezTo>
                    <a:cubicBezTo>
                      <a:pt x="212" y="125"/>
                      <a:pt x="177" y="71"/>
                      <a:pt x="1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8"/>
              <p:cNvSpPr/>
              <p:nvPr/>
            </p:nvSpPr>
            <p:spPr>
              <a:xfrm>
                <a:off x="671736" y="4912446"/>
                <a:ext cx="7373" cy="630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2" extrusionOk="0">
                    <a:moveTo>
                      <a:pt x="142" y="1"/>
                    </a:moveTo>
                    <a:cubicBezTo>
                      <a:pt x="106" y="1"/>
                      <a:pt x="71" y="54"/>
                      <a:pt x="1" y="106"/>
                    </a:cubicBezTo>
                    <a:cubicBezTo>
                      <a:pt x="54" y="160"/>
                      <a:pt x="106" y="212"/>
                      <a:pt x="142" y="212"/>
                    </a:cubicBezTo>
                    <a:cubicBezTo>
                      <a:pt x="177" y="195"/>
                      <a:pt x="247" y="142"/>
                      <a:pt x="247" y="106"/>
                    </a:cubicBezTo>
                    <a:cubicBezTo>
                      <a:pt x="247" y="71"/>
                      <a:pt x="177" y="1"/>
                      <a:pt x="1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3" name="Google Shape;1233;p8"/>
            <p:cNvGrpSpPr/>
            <p:nvPr/>
          </p:nvGrpSpPr>
          <p:grpSpPr>
            <a:xfrm>
              <a:off x="8413309" y="4841272"/>
              <a:ext cx="345403" cy="244945"/>
              <a:chOff x="8413309" y="4841272"/>
              <a:chExt cx="345403" cy="244945"/>
            </a:xfrm>
          </p:grpSpPr>
          <p:sp>
            <p:nvSpPr>
              <p:cNvPr id="1234" name="Google Shape;1234;p8"/>
              <p:cNvSpPr/>
              <p:nvPr/>
            </p:nvSpPr>
            <p:spPr>
              <a:xfrm>
                <a:off x="8413309" y="4854889"/>
                <a:ext cx="324473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14" h="7781" extrusionOk="0">
                    <a:moveTo>
                      <a:pt x="6055" y="0"/>
                    </a:moveTo>
                    <a:cubicBezTo>
                      <a:pt x="6037" y="705"/>
                      <a:pt x="6037" y="1321"/>
                      <a:pt x="6037" y="1937"/>
                    </a:cubicBezTo>
                    <a:cubicBezTo>
                      <a:pt x="6319" y="1937"/>
                      <a:pt x="6619" y="1920"/>
                      <a:pt x="6900" y="1920"/>
                    </a:cubicBezTo>
                    <a:cubicBezTo>
                      <a:pt x="6952" y="1462"/>
                      <a:pt x="6917" y="1021"/>
                      <a:pt x="6936" y="582"/>
                    </a:cubicBezTo>
                    <a:cubicBezTo>
                      <a:pt x="6776" y="476"/>
                      <a:pt x="6636" y="371"/>
                      <a:pt x="6478" y="265"/>
                    </a:cubicBezTo>
                    <a:cubicBezTo>
                      <a:pt x="6372" y="177"/>
                      <a:pt x="6248" y="124"/>
                      <a:pt x="6055" y="0"/>
                    </a:cubicBezTo>
                    <a:close/>
                    <a:moveTo>
                      <a:pt x="423" y="2166"/>
                    </a:moveTo>
                    <a:cubicBezTo>
                      <a:pt x="17" y="2166"/>
                      <a:pt x="0" y="2202"/>
                      <a:pt x="0" y="2641"/>
                    </a:cubicBezTo>
                    <a:lnTo>
                      <a:pt x="0" y="4859"/>
                    </a:lnTo>
                    <a:cubicBezTo>
                      <a:pt x="0" y="5316"/>
                      <a:pt x="52" y="5370"/>
                      <a:pt x="528" y="5370"/>
                    </a:cubicBezTo>
                    <a:lnTo>
                      <a:pt x="5967" y="5370"/>
                    </a:lnTo>
                    <a:cubicBezTo>
                      <a:pt x="6002" y="6180"/>
                      <a:pt x="5950" y="6936"/>
                      <a:pt x="6002" y="7781"/>
                    </a:cubicBezTo>
                    <a:cubicBezTo>
                      <a:pt x="6196" y="7675"/>
                      <a:pt x="6319" y="7640"/>
                      <a:pt x="6424" y="7553"/>
                    </a:cubicBezTo>
                    <a:cubicBezTo>
                      <a:pt x="7128" y="6989"/>
                      <a:pt x="7833" y="6443"/>
                      <a:pt x="8520" y="5845"/>
                    </a:cubicBezTo>
                    <a:cubicBezTo>
                      <a:pt x="9294" y="5159"/>
                      <a:pt x="10050" y="4436"/>
                      <a:pt x="10808" y="3732"/>
                    </a:cubicBezTo>
                    <a:cubicBezTo>
                      <a:pt x="10843" y="3715"/>
                      <a:pt x="10860" y="3662"/>
                      <a:pt x="10914" y="3574"/>
                    </a:cubicBezTo>
                    <a:cubicBezTo>
                      <a:pt x="10895" y="3574"/>
                      <a:pt x="10895" y="3556"/>
                      <a:pt x="10878" y="3539"/>
                    </a:cubicBezTo>
                    <a:cubicBezTo>
                      <a:pt x="10086" y="4279"/>
                      <a:pt x="9311" y="5000"/>
                      <a:pt x="8520" y="5722"/>
                    </a:cubicBezTo>
                    <a:cubicBezTo>
                      <a:pt x="8097" y="6109"/>
                      <a:pt x="7621" y="6461"/>
                      <a:pt x="7164" y="6813"/>
                    </a:cubicBezTo>
                    <a:cubicBezTo>
                      <a:pt x="7093" y="6884"/>
                      <a:pt x="7006" y="6901"/>
                      <a:pt x="6882" y="6954"/>
                    </a:cubicBezTo>
                    <a:lnTo>
                      <a:pt x="6882" y="6337"/>
                    </a:lnTo>
                    <a:lnTo>
                      <a:pt x="6882" y="5757"/>
                    </a:lnTo>
                    <a:cubicBezTo>
                      <a:pt x="6882" y="5422"/>
                      <a:pt x="6865" y="5088"/>
                      <a:pt x="6830" y="4736"/>
                    </a:cubicBezTo>
                    <a:lnTo>
                      <a:pt x="986" y="4736"/>
                    </a:lnTo>
                    <a:lnTo>
                      <a:pt x="986" y="216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8"/>
              <p:cNvSpPr/>
              <p:nvPr/>
            </p:nvSpPr>
            <p:spPr>
              <a:xfrm>
                <a:off x="8442593" y="4853848"/>
                <a:ext cx="306160" cy="207813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6990" extrusionOk="0">
                    <a:moveTo>
                      <a:pt x="5986" y="0"/>
                    </a:moveTo>
                    <a:cubicBezTo>
                      <a:pt x="5880" y="652"/>
                      <a:pt x="5986" y="1286"/>
                      <a:pt x="5915" y="1955"/>
                    </a:cubicBezTo>
                    <a:cubicBezTo>
                      <a:pt x="4876" y="1990"/>
                      <a:pt x="3855" y="1990"/>
                      <a:pt x="2817" y="1990"/>
                    </a:cubicBezTo>
                    <a:cubicBezTo>
                      <a:pt x="2341" y="1990"/>
                      <a:pt x="1866" y="1985"/>
                      <a:pt x="1388" y="1985"/>
                    </a:cubicBezTo>
                    <a:cubicBezTo>
                      <a:pt x="928" y="1985"/>
                      <a:pt x="467" y="1990"/>
                      <a:pt x="1" y="2007"/>
                    </a:cubicBezTo>
                    <a:lnTo>
                      <a:pt x="1" y="4771"/>
                    </a:lnTo>
                    <a:lnTo>
                      <a:pt x="5845" y="4771"/>
                    </a:lnTo>
                    <a:cubicBezTo>
                      <a:pt x="5932" y="5527"/>
                      <a:pt x="5862" y="6232"/>
                      <a:pt x="5897" y="6989"/>
                    </a:cubicBezTo>
                    <a:cubicBezTo>
                      <a:pt x="6021" y="6936"/>
                      <a:pt x="6108" y="6919"/>
                      <a:pt x="6179" y="6848"/>
                    </a:cubicBezTo>
                    <a:cubicBezTo>
                      <a:pt x="6636" y="6496"/>
                      <a:pt x="7112" y="6144"/>
                      <a:pt x="7535" y="5757"/>
                    </a:cubicBezTo>
                    <a:cubicBezTo>
                      <a:pt x="8450" y="4929"/>
                      <a:pt x="9347" y="4084"/>
                      <a:pt x="10298" y="3222"/>
                    </a:cubicBezTo>
                    <a:cubicBezTo>
                      <a:pt x="10227" y="3169"/>
                      <a:pt x="10192" y="3117"/>
                      <a:pt x="10140" y="3063"/>
                    </a:cubicBezTo>
                    <a:cubicBezTo>
                      <a:pt x="10051" y="2993"/>
                      <a:pt x="9981" y="2922"/>
                      <a:pt x="9893" y="2852"/>
                    </a:cubicBezTo>
                    <a:cubicBezTo>
                      <a:pt x="9577" y="2624"/>
                      <a:pt x="9241" y="2394"/>
                      <a:pt x="8925" y="2166"/>
                    </a:cubicBezTo>
                    <a:cubicBezTo>
                      <a:pt x="8063" y="1532"/>
                      <a:pt x="7200" y="880"/>
                      <a:pt x="6338" y="247"/>
                    </a:cubicBezTo>
                    <a:cubicBezTo>
                      <a:pt x="6232" y="176"/>
                      <a:pt x="6127" y="106"/>
                      <a:pt x="59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8"/>
              <p:cNvSpPr/>
              <p:nvPr/>
            </p:nvSpPr>
            <p:spPr>
              <a:xfrm>
                <a:off x="8442593" y="4944911"/>
                <a:ext cx="306160" cy="116750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3927" extrusionOk="0">
                    <a:moveTo>
                      <a:pt x="10140" y="0"/>
                    </a:moveTo>
                    <a:cubicBezTo>
                      <a:pt x="8995" y="1180"/>
                      <a:pt x="7746" y="2236"/>
                      <a:pt x="6390" y="3152"/>
                    </a:cubicBezTo>
                    <a:cubicBezTo>
                      <a:pt x="6373" y="2659"/>
                      <a:pt x="6284" y="2148"/>
                      <a:pt x="6197" y="1638"/>
                    </a:cubicBezTo>
                    <a:cubicBezTo>
                      <a:pt x="6162" y="1444"/>
                      <a:pt x="5932" y="1267"/>
                      <a:pt x="5721" y="1267"/>
                    </a:cubicBezTo>
                    <a:lnTo>
                      <a:pt x="5704" y="1267"/>
                    </a:lnTo>
                    <a:cubicBezTo>
                      <a:pt x="4718" y="1338"/>
                      <a:pt x="3749" y="1373"/>
                      <a:pt x="2764" y="1373"/>
                    </a:cubicBezTo>
                    <a:cubicBezTo>
                      <a:pt x="1848" y="1373"/>
                      <a:pt x="916" y="1338"/>
                      <a:pt x="1" y="1267"/>
                    </a:cubicBezTo>
                    <a:lnTo>
                      <a:pt x="1" y="1708"/>
                    </a:lnTo>
                    <a:lnTo>
                      <a:pt x="5845" y="1708"/>
                    </a:lnTo>
                    <a:cubicBezTo>
                      <a:pt x="5880" y="2060"/>
                      <a:pt x="5897" y="2394"/>
                      <a:pt x="5897" y="2729"/>
                    </a:cubicBezTo>
                    <a:lnTo>
                      <a:pt x="5897" y="3309"/>
                    </a:lnTo>
                    <a:lnTo>
                      <a:pt x="5897" y="3926"/>
                    </a:lnTo>
                    <a:cubicBezTo>
                      <a:pt x="6021" y="3873"/>
                      <a:pt x="6108" y="3856"/>
                      <a:pt x="6179" y="3785"/>
                    </a:cubicBezTo>
                    <a:cubicBezTo>
                      <a:pt x="6636" y="3433"/>
                      <a:pt x="7112" y="3081"/>
                      <a:pt x="7535" y="2694"/>
                    </a:cubicBezTo>
                    <a:cubicBezTo>
                      <a:pt x="8450" y="1866"/>
                      <a:pt x="9347" y="1021"/>
                      <a:pt x="10298" y="159"/>
                    </a:cubicBezTo>
                    <a:cubicBezTo>
                      <a:pt x="10227" y="106"/>
                      <a:pt x="10192" y="54"/>
                      <a:pt x="101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8"/>
              <p:cNvSpPr/>
              <p:nvPr/>
            </p:nvSpPr>
            <p:spPr>
              <a:xfrm>
                <a:off x="8443099" y="4919789"/>
                <a:ext cx="187388" cy="32465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1092" extrusionOk="0">
                    <a:moveTo>
                      <a:pt x="1920" y="0"/>
                    </a:moveTo>
                    <a:cubicBezTo>
                      <a:pt x="1322" y="0"/>
                      <a:pt x="758" y="71"/>
                      <a:pt x="265" y="247"/>
                    </a:cubicBezTo>
                    <a:cubicBezTo>
                      <a:pt x="1" y="352"/>
                      <a:pt x="19" y="669"/>
                      <a:pt x="265" y="775"/>
                    </a:cubicBezTo>
                    <a:cubicBezTo>
                      <a:pt x="846" y="1004"/>
                      <a:pt x="1498" y="1092"/>
                      <a:pt x="2202" y="1092"/>
                    </a:cubicBezTo>
                    <a:cubicBezTo>
                      <a:pt x="3504" y="1092"/>
                      <a:pt x="4929" y="793"/>
                      <a:pt x="6110" y="775"/>
                    </a:cubicBezTo>
                    <a:cubicBezTo>
                      <a:pt x="6302" y="758"/>
                      <a:pt x="6302" y="476"/>
                      <a:pt x="6110" y="458"/>
                    </a:cubicBezTo>
                    <a:cubicBezTo>
                      <a:pt x="4859" y="387"/>
                      <a:pt x="3310" y="0"/>
                      <a:pt x="19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8"/>
              <p:cNvSpPr/>
              <p:nvPr/>
            </p:nvSpPr>
            <p:spPr>
              <a:xfrm>
                <a:off x="8698479" y="4919670"/>
                <a:ext cx="17333" cy="7997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69" extrusionOk="0">
                    <a:moveTo>
                      <a:pt x="322" y="0"/>
                    </a:moveTo>
                    <a:cubicBezTo>
                      <a:pt x="242" y="0"/>
                      <a:pt x="158" y="53"/>
                      <a:pt x="1" y="163"/>
                    </a:cubicBezTo>
                    <a:cubicBezTo>
                      <a:pt x="1" y="199"/>
                      <a:pt x="1" y="234"/>
                      <a:pt x="19" y="269"/>
                    </a:cubicBezTo>
                    <a:cubicBezTo>
                      <a:pt x="195" y="215"/>
                      <a:pt x="371" y="180"/>
                      <a:pt x="582" y="128"/>
                    </a:cubicBezTo>
                    <a:cubicBezTo>
                      <a:pt x="465" y="44"/>
                      <a:pt x="395" y="0"/>
                      <a:pt x="3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8"/>
              <p:cNvSpPr/>
              <p:nvPr/>
            </p:nvSpPr>
            <p:spPr>
              <a:xfrm>
                <a:off x="8645649" y="4970033"/>
                <a:ext cx="9454" cy="734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47" extrusionOk="0">
                    <a:moveTo>
                      <a:pt x="158" y="0"/>
                    </a:moveTo>
                    <a:cubicBezTo>
                      <a:pt x="106" y="0"/>
                      <a:pt x="71" y="70"/>
                      <a:pt x="1" y="141"/>
                    </a:cubicBezTo>
                    <a:cubicBezTo>
                      <a:pt x="88" y="194"/>
                      <a:pt x="141" y="246"/>
                      <a:pt x="194" y="246"/>
                    </a:cubicBezTo>
                    <a:cubicBezTo>
                      <a:pt x="247" y="230"/>
                      <a:pt x="264" y="141"/>
                      <a:pt x="317" y="106"/>
                    </a:cubicBezTo>
                    <a:cubicBezTo>
                      <a:pt x="264" y="70"/>
                      <a:pt x="212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8"/>
              <p:cNvSpPr/>
              <p:nvPr/>
            </p:nvSpPr>
            <p:spPr>
              <a:xfrm>
                <a:off x="8686974" y="4933346"/>
                <a:ext cx="13141" cy="5292"/>
              </a:xfrm>
              <a:custGeom>
                <a:avLst/>
                <a:gdLst/>
                <a:ahLst/>
                <a:cxnLst/>
                <a:rect l="l" t="t" r="r" b="b"/>
                <a:pathLst>
                  <a:path w="442" h="178" extrusionOk="0">
                    <a:moveTo>
                      <a:pt x="228" y="0"/>
                    </a:moveTo>
                    <a:cubicBezTo>
                      <a:pt x="147" y="0"/>
                      <a:pt x="83" y="66"/>
                      <a:pt x="1" y="178"/>
                    </a:cubicBezTo>
                    <a:cubicBezTo>
                      <a:pt x="177" y="143"/>
                      <a:pt x="265" y="143"/>
                      <a:pt x="441" y="107"/>
                    </a:cubicBezTo>
                    <a:cubicBezTo>
                      <a:pt x="353" y="34"/>
                      <a:pt x="286" y="0"/>
                      <a:pt x="2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8"/>
              <p:cNvSpPr/>
              <p:nvPr/>
            </p:nvSpPr>
            <p:spPr>
              <a:xfrm>
                <a:off x="8433674" y="4841837"/>
                <a:ext cx="325038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781" extrusionOk="0">
                    <a:moveTo>
                      <a:pt x="6286" y="404"/>
                    </a:moveTo>
                    <a:cubicBezTo>
                      <a:pt x="6427" y="510"/>
                      <a:pt x="6532" y="580"/>
                      <a:pt x="6638" y="651"/>
                    </a:cubicBezTo>
                    <a:cubicBezTo>
                      <a:pt x="7500" y="1284"/>
                      <a:pt x="8363" y="1936"/>
                      <a:pt x="9225" y="2570"/>
                    </a:cubicBezTo>
                    <a:cubicBezTo>
                      <a:pt x="9541" y="2798"/>
                      <a:pt x="9877" y="3028"/>
                      <a:pt x="10193" y="3256"/>
                    </a:cubicBezTo>
                    <a:cubicBezTo>
                      <a:pt x="10334" y="3362"/>
                      <a:pt x="10440" y="3485"/>
                      <a:pt x="10598" y="3626"/>
                    </a:cubicBezTo>
                    <a:cubicBezTo>
                      <a:pt x="9647" y="4488"/>
                      <a:pt x="8750" y="5333"/>
                      <a:pt x="7835" y="6143"/>
                    </a:cubicBezTo>
                    <a:cubicBezTo>
                      <a:pt x="7412" y="6548"/>
                      <a:pt x="6936" y="6900"/>
                      <a:pt x="6479" y="7252"/>
                    </a:cubicBezTo>
                    <a:cubicBezTo>
                      <a:pt x="6408" y="7304"/>
                      <a:pt x="6321" y="7340"/>
                      <a:pt x="6197" y="7393"/>
                    </a:cubicBezTo>
                    <a:cubicBezTo>
                      <a:pt x="6162" y="6636"/>
                      <a:pt x="6232" y="5931"/>
                      <a:pt x="6145" y="5175"/>
                    </a:cubicBezTo>
                    <a:lnTo>
                      <a:pt x="301" y="5175"/>
                    </a:lnTo>
                    <a:lnTo>
                      <a:pt x="301" y="2411"/>
                    </a:lnTo>
                    <a:cubicBezTo>
                      <a:pt x="955" y="2394"/>
                      <a:pt x="1605" y="2390"/>
                      <a:pt x="2254" y="2390"/>
                    </a:cubicBezTo>
                    <a:cubicBezTo>
                      <a:pt x="2791" y="2390"/>
                      <a:pt x="3328" y="2393"/>
                      <a:pt x="3864" y="2393"/>
                    </a:cubicBezTo>
                    <a:cubicBezTo>
                      <a:pt x="4647" y="2393"/>
                      <a:pt x="5430" y="2387"/>
                      <a:pt x="6215" y="2359"/>
                    </a:cubicBezTo>
                    <a:cubicBezTo>
                      <a:pt x="6286" y="1690"/>
                      <a:pt x="6197" y="1056"/>
                      <a:pt x="6286" y="404"/>
                    </a:cubicBezTo>
                    <a:close/>
                    <a:moveTo>
                      <a:pt x="6056" y="0"/>
                    </a:moveTo>
                    <a:cubicBezTo>
                      <a:pt x="6056" y="792"/>
                      <a:pt x="6039" y="1496"/>
                      <a:pt x="6039" y="2183"/>
                    </a:cubicBezTo>
                    <a:lnTo>
                      <a:pt x="4965" y="2183"/>
                    </a:lnTo>
                    <a:cubicBezTo>
                      <a:pt x="3451" y="2183"/>
                      <a:pt x="1955" y="2183"/>
                      <a:pt x="459" y="2165"/>
                    </a:cubicBezTo>
                    <a:cubicBezTo>
                      <a:pt x="36" y="2165"/>
                      <a:pt x="19" y="2183"/>
                      <a:pt x="1" y="2641"/>
                    </a:cubicBezTo>
                    <a:lnTo>
                      <a:pt x="1" y="4858"/>
                    </a:lnTo>
                    <a:cubicBezTo>
                      <a:pt x="19" y="5316"/>
                      <a:pt x="71" y="5368"/>
                      <a:pt x="547" y="5368"/>
                    </a:cubicBezTo>
                    <a:lnTo>
                      <a:pt x="5969" y="5368"/>
                    </a:lnTo>
                    <a:cubicBezTo>
                      <a:pt x="6004" y="6178"/>
                      <a:pt x="5951" y="6936"/>
                      <a:pt x="6004" y="7780"/>
                    </a:cubicBezTo>
                    <a:cubicBezTo>
                      <a:pt x="6197" y="7675"/>
                      <a:pt x="6321" y="7640"/>
                      <a:pt x="6427" y="7551"/>
                    </a:cubicBezTo>
                    <a:cubicBezTo>
                      <a:pt x="7131" y="6988"/>
                      <a:pt x="7835" y="6443"/>
                      <a:pt x="8521" y="5844"/>
                    </a:cubicBezTo>
                    <a:cubicBezTo>
                      <a:pt x="9295" y="5157"/>
                      <a:pt x="10053" y="4436"/>
                      <a:pt x="10827" y="3732"/>
                    </a:cubicBezTo>
                    <a:cubicBezTo>
                      <a:pt x="10844" y="3714"/>
                      <a:pt x="10862" y="3661"/>
                      <a:pt x="10933" y="3573"/>
                    </a:cubicBezTo>
                    <a:cubicBezTo>
                      <a:pt x="10703" y="3397"/>
                      <a:pt x="10492" y="3185"/>
                      <a:pt x="10264" y="3009"/>
                    </a:cubicBezTo>
                    <a:cubicBezTo>
                      <a:pt x="9982" y="2798"/>
                      <a:pt x="9665" y="2605"/>
                      <a:pt x="9384" y="2394"/>
                    </a:cubicBezTo>
                    <a:cubicBezTo>
                      <a:pt x="8415" y="1690"/>
                      <a:pt x="7447" y="968"/>
                      <a:pt x="6479" y="263"/>
                    </a:cubicBezTo>
                    <a:cubicBezTo>
                      <a:pt x="6391" y="176"/>
                      <a:pt x="6267" y="123"/>
                      <a:pt x="60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8"/>
              <p:cNvSpPr/>
              <p:nvPr/>
            </p:nvSpPr>
            <p:spPr>
              <a:xfrm>
                <a:off x="8433674" y="4841272"/>
                <a:ext cx="325038" cy="23239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817" extrusionOk="0">
                    <a:moveTo>
                      <a:pt x="6299" y="450"/>
                    </a:moveTo>
                    <a:lnTo>
                      <a:pt x="6299" y="450"/>
                    </a:lnTo>
                    <a:cubicBezTo>
                      <a:pt x="6433" y="533"/>
                      <a:pt x="6535" y="602"/>
                      <a:pt x="6638" y="688"/>
                    </a:cubicBezTo>
                    <a:cubicBezTo>
                      <a:pt x="7483" y="1322"/>
                      <a:pt x="8345" y="1955"/>
                      <a:pt x="9208" y="2606"/>
                    </a:cubicBezTo>
                    <a:cubicBezTo>
                      <a:pt x="9525" y="2836"/>
                      <a:pt x="9858" y="3047"/>
                      <a:pt x="10193" y="3293"/>
                    </a:cubicBezTo>
                    <a:cubicBezTo>
                      <a:pt x="10313" y="3379"/>
                      <a:pt x="10434" y="3499"/>
                      <a:pt x="10571" y="3636"/>
                    </a:cubicBezTo>
                    <a:lnTo>
                      <a:pt x="10571" y="3636"/>
                    </a:lnTo>
                    <a:cubicBezTo>
                      <a:pt x="9624" y="4513"/>
                      <a:pt x="8747" y="5338"/>
                      <a:pt x="7835" y="6162"/>
                    </a:cubicBezTo>
                    <a:cubicBezTo>
                      <a:pt x="7394" y="6549"/>
                      <a:pt x="6919" y="6901"/>
                      <a:pt x="6462" y="7271"/>
                    </a:cubicBezTo>
                    <a:cubicBezTo>
                      <a:pt x="6411" y="7320"/>
                      <a:pt x="6315" y="7340"/>
                      <a:pt x="6215" y="7385"/>
                    </a:cubicBezTo>
                    <a:lnTo>
                      <a:pt x="6215" y="7385"/>
                    </a:lnTo>
                    <a:cubicBezTo>
                      <a:pt x="6214" y="7184"/>
                      <a:pt x="6197" y="6998"/>
                      <a:pt x="6197" y="6795"/>
                    </a:cubicBezTo>
                    <a:lnTo>
                      <a:pt x="6197" y="6215"/>
                    </a:lnTo>
                    <a:cubicBezTo>
                      <a:pt x="6197" y="5880"/>
                      <a:pt x="6197" y="5528"/>
                      <a:pt x="6162" y="5194"/>
                    </a:cubicBezTo>
                    <a:lnTo>
                      <a:pt x="6162" y="5176"/>
                    </a:lnTo>
                    <a:lnTo>
                      <a:pt x="318" y="5176"/>
                    </a:lnTo>
                    <a:lnTo>
                      <a:pt x="318" y="2448"/>
                    </a:lnTo>
                    <a:lnTo>
                      <a:pt x="318" y="2448"/>
                    </a:lnTo>
                    <a:cubicBezTo>
                      <a:pt x="998" y="2430"/>
                      <a:pt x="1679" y="2413"/>
                      <a:pt x="2360" y="2413"/>
                    </a:cubicBezTo>
                    <a:lnTo>
                      <a:pt x="3873" y="2413"/>
                    </a:lnTo>
                    <a:cubicBezTo>
                      <a:pt x="4648" y="2413"/>
                      <a:pt x="5441" y="2413"/>
                      <a:pt x="6215" y="2395"/>
                    </a:cubicBezTo>
                    <a:lnTo>
                      <a:pt x="6232" y="2395"/>
                    </a:lnTo>
                    <a:lnTo>
                      <a:pt x="6232" y="2378"/>
                    </a:lnTo>
                    <a:cubicBezTo>
                      <a:pt x="6251" y="2167"/>
                      <a:pt x="6251" y="1937"/>
                      <a:pt x="6251" y="1744"/>
                    </a:cubicBezTo>
                    <a:lnTo>
                      <a:pt x="6251" y="1146"/>
                    </a:lnTo>
                    <a:cubicBezTo>
                      <a:pt x="6251" y="924"/>
                      <a:pt x="6266" y="687"/>
                      <a:pt x="6299" y="450"/>
                    </a:cubicBezTo>
                    <a:close/>
                    <a:moveTo>
                      <a:pt x="6267" y="406"/>
                    </a:moveTo>
                    <a:lnTo>
                      <a:pt x="6267" y="423"/>
                    </a:lnTo>
                    <a:cubicBezTo>
                      <a:pt x="6232" y="670"/>
                      <a:pt x="6232" y="916"/>
                      <a:pt x="6232" y="1146"/>
                    </a:cubicBezTo>
                    <a:lnTo>
                      <a:pt x="6232" y="1744"/>
                    </a:lnTo>
                    <a:cubicBezTo>
                      <a:pt x="6232" y="1932"/>
                      <a:pt x="6232" y="2138"/>
                      <a:pt x="6200" y="2360"/>
                    </a:cubicBezTo>
                    <a:lnTo>
                      <a:pt x="6200" y="2360"/>
                    </a:lnTo>
                    <a:cubicBezTo>
                      <a:pt x="5430" y="2395"/>
                      <a:pt x="4643" y="2395"/>
                      <a:pt x="3873" y="2395"/>
                    </a:cubicBezTo>
                    <a:lnTo>
                      <a:pt x="2360" y="2395"/>
                    </a:lnTo>
                    <a:cubicBezTo>
                      <a:pt x="1674" y="2395"/>
                      <a:pt x="987" y="2395"/>
                      <a:pt x="301" y="2413"/>
                    </a:cubicBezTo>
                    <a:lnTo>
                      <a:pt x="283" y="2413"/>
                    </a:lnTo>
                    <a:lnTo>
                      <a:pt x="283" y="2430"/>
                    </a:lnTo>
                    <a:lnTo>
                      <a:pt x="283" y="5194"/>
                    </a:lnTo>
                    <a:lnTo>
                      <a:pt x="6127" y="5194"/>
                    </a:lnTo>
                    <a:cubicBezTo>
                      <a:pt x="6180" y="5546"/>
                      <a:pt x="6180" y="5880"/>
                      <a:pt x="6180" y="6215"/>
                    </a:cubicBezTo>
                    <a:lnTo>
                      <a:pt x="6180" y="6795"/>
                    </a:lnTo>
                    <a:cubicBezTo>
                      <a:pt x="6180" y="7007"/>
                      <a:pt x="6180" y="7201"/>
                      <a:pt x="6197" y="7412"/>
                    </a:cubicBezTo>
                    <a:lnTo>
                      <a:pt x="6197" y="7429"/>
                    </a:lnTo>
                    <a:lnTo>
                      <a:pt x="6215" y="7412"/>
                    </a:lnTo>
                    <a:cubicBezTo>
                      <a:pt x="6321" y="7359"/>
                      <a:pt x="6408" y="7342"/>
                      <a:pt x="6479" y="7288"/>
                    </a:cubicBezTo>
                    <a:cubicBezTo>
                      <a:pt x="6936" y="6919"/>
                      <a:pt x="7412" y="6567"/>
                      <a:pt x="7852" y="6180"/>
                    </a:cubicBezTo>
                    <a:cubicBezTo>
                      <a:pt x="8767" y="5352"/>
                      <a:pt x="9647" y="4525"/>
                      <a:pt x="10598" y="3645"/>
                    </a:cubicBezTo>
                    <a:lnTo>
                      <a:pt x="10616" y="3645"/>
                    </a:lnTo>
                    <a:lnTo>
                      <a:pt x="10598" y="3627"/>
                    </a:lnTo>
                    <a:cubicBezTo>
                      <a:pt x="10457" y="3486"/>
                      <a:pt x="10334" y="3364"/>
                      <a:pt x="10210" y="3275"/>
                    </a:cubicBezTo>
                    <a:cubicBezTo>
                      <a:pt x="9877" y="3028"/>
                      <a:pt x="9541" y="2817"/>
                      <a:pt x="9225" y="2571"/>
                    </a:cubicBezTo>
                    <a:lnTo>
                      <a:pt x="6638" y="670"/>
                    </a:lnTo>
                    <a:cubicBezTo>
                      <a:pt x="6549" y="582"/>
                      <a:pt x="6443" y="512"/>
                      <a:pt x="6286" y="406"/>
                    </a:cubicBezTo>
                    <a:close/>
                    <a:moveTo>
                      <a:pt x="6074" y="46"/>
                    </a:moveTo>
                    <a:cubicBezTo>
                      <a:pt x="6273" y="163"/>
                      <a:pt x="6376" y="214"/>
                      <a:pt x="6479" y="282"/>
                    </a:cubicBezTo>
                    <a:cubicBezTo>
                      <a:pt x="7447" y="1005"/>
                      <a:pt x="8415" y="1709"/>
                      <a:pt x="9384" y="2413"/>
                    </a:cubicBezTo>
                    <a:cubicBezTo>
                      <a:pt x="9665" y="2624"/>
                      <a:pt x="9964" y="2817"/>
                      <a:pt x="10246" y="3028"/>
                    </a:cubicBezTo>
                    <a:cubicBezTo>
                      <a:pt x="10488" y="3202"/>
                      <a:pt x="10697" y="3410"/>
                      <a:pt x="10905" y="3601"/>
                    </a:cubicBezTo>
                    <a:lnTo>
                      <a:pt x="10905" y="3601"/>
                    </a:lnTo>
                    <a:cubicBezTo>
                      <a:pt x="10876" y="3633"/>
                      <a:pt x="10861" y="3665"/>
                      <a:pt x="10844" y="3697"/>
                    </a:cubicBezTo>
                    <a:cubicBezTo>
                      <a:pt x="10844" y="3716"/>
                      <a:pt x="10827" y="3733"/>
                      <a:pt x="10809" y="3751"/>
                    </a:cubicBezTo>
                    <a:cubicBezTo>
                      <a:pt x="10053" y="4455"/>
                      <a:pt x="9295" y="5176"/>
                      <a:pt x="8504" y="5863"/>
                    </a:cubicBezTo>
                    <a:cubicBezTo>
                      <a:pt x="7835" y="6443"/>
                      <a:pt x="7131" y="7007"/>
                      <a:pt x="6427" y="7570"/>
                    </a:cubicBezTo>
                    <a:cubicBezTo>
                      <a:pt x="6324" y="7638"/>
                      <a:pt x="6204" y="7691"/>
                      <a:pt x="6021" y="7790"/>
                    </a:cubicBezTo>
                    <a:lnTo>
                      <a:pt x="6021" y="7790"/>
                    </a:lnTo>
                    <a:cubicBezTo>
                      <a:pt x="6004" y="7441"/>
                      <a:pt x="5986" y="7092"/>
                      <a:pt x="5986" y="6760"/>
                    </a:cubicBezTo>
                    <a:lnTo>
                      <a:pt x="5986" y="6250"/>
                    </a:lnTo>
                    <a:lnTo>
                      <a:pt x="5986" y="5387"/>
                    </a:lnTo>
                    <a:lnTo>
                      <a:pt x="5969" y="5370"/>
                    </a:lnTo>
                    <a:lnTo>
                      <a:pt x="5458" y="5370"/>
                    </a:lnTo>
                    <a:cubicBezTo>
                      <a:pt x="4420" y="5370"/>
                      <a:pt x="3381" y="5387"/>
                      <a:pt x="2343" y="5387"/>
                    </a:cubicBezTo>
                    <a:cubicBezTo>
                      <a:pt x="1744" y="5387"/>
                      <a:pt x="1146" y="5370"/>
                      <a:pt x="547" y="5370"/>
                    </a:cubicBezTo>
                    <a:lnTo>
                      <a:pt x="266" y="5370"/>
                    </a:lnTo>
                    <a:cubicBezTo>
                      <a:pt x="212" y="5352"/>
                      <a:pt x="160" y="5335"/>
                      <a:pt x="142" y="5317"/>
                    </a:cubicBezTo>
                    <a:cubicBezTo>
                      <a:pt x="90" y="5282"/>
                      <a:pt x="54" y="5246"/>
                      <a:pt x="36" y="5176"/>
                    </a:cubicBezTo>
                    <a:cubicBezTo>
                      <a:pt x="19" y="5106"/>
                      <a:pt x="19" y="5000"/>
                      <a:pt x="19" y="4877"/>
                    </a:cubicBezTo>
                    <a:lnTo>
                      <a:pt x="19" y="3733"/>
                    </a:lnTo>
                    <a:lnTo>
                      <a:pt x="19" y="2660"/>
                    </a:lnTo>
                    <a:cubicBezTo>
                      <a:pt x="19" y="2554"/>
                      <a:pt x="19" y="2465"/>
                      <a:pt x="36" y="2395"/>
                    </a:cubicBezTo>
                    <a:cubicBezTo>
                      <a:pt x="36" y="2360"/>
                      <a:pt x="54" y="2307"/>
                      <a:pt x="54" y="2289"/>
                    </a:cubicBezTo>
                    <a:lnTo>
                      <a:pt x="107" y="2237"/>
                    </a:lnTo>
                    <a:cubicBezTo>
                      <a:pt x="125" y="2219"/>
                      <a:pt x="177" y="2219"/>
                      <a:pt x="230" y="2202"/>
                    </a:cubicBezTo>
                    <a:lnTo>
                      <a:pt x="459" y="2202"/>
                    </a:lnTo>
                    <a:cubicBezTo>
                      <a:pt x="1955" y="2202"/>
                      <a:pt x="3451" y="2219"/>
                      <a:pt x="4965" y="2219"/>
                    </a:cubicBezTo>
                    <a:lnTo>
                      <a:pt x="6039" y="2219"/>
                    </a:lnTo>
                    <a:lnTo>
                      <a:pt x="6039" y="2202"/>
                    </a:lnTo>
                    <a:cubicBezTo>
                      <a:pt x="6056" y="1523"/>
                      <a:pt x="6056" y="827"/>
                      <a:pt x="6074" y="46"/>
                    </a:cubicBezTo>
                    <a:close/>
                    <a:moveTo>
                      <a:pt x="6056" y="1"/>
                    </a:moveTo>
                    <a:lnTo>
                      <a:pt x="6056" y="19"/>
                    </a:lnTo>
                    <a:cubicBezTo>
                      <a:pt x="6039" y="811"/>
                      <a:pt x="6039" y="1515"/>
                      <a:pt x="6021" y="2202"/>
                    </a:cubicBezTo>
                    <a:lnTo>
                      <a:pt x="4965" y="2202"/>
                    </a:lnTo>
                    <a:cubicBezTo>
                      <a:pt x="3451" y="2184"/>
                      <a:pt x="1955" y="2184"/>
                      <a:pt x="459" y="2184"/>
                    </a:cubicBezTo>
                    <a:lnTo>
                      <a:pt x="195" y="2184"/>
                    </a:lnTo>
                    <a:cubicBezTo>
                      <a:pt x="142" y="2202"/>
                      <a:pt x="107" y="2202"/>
                      <a:pt x="90" y="2219"/>
                    </a:cubicBezTo>
                    <a:cubicBezTo>
                      <a:pt x="71" y="2237"/>
                      <a:pt x="54" y="2254"/>
                      <a:pt x="36" y="2289"/>
                    </a:cubicBezTo>
                    <a:cubicBezTo>
                      <a:pt x="1" y="2360"/>
                      <a:pt x="1" y="2465"/>
                      <a:pt x="1" y="2660"/>
                    </a:cubicBezTo>
                    <a:lnTo>
                      <a:pt x="1" y="3733"/>
                    </a:lnTo>
                    <a:lnTo>
                      <a:pt x="1" y="4877"/>
                    </a:lnTo>
                    <a:cubicBezTo>
                      <a:pt x="1" y="5000"/>
                      <a:pt x="1" y="5089"/>
                      <a:pt x="19" y="5159"/>
                    </a:cubicBezTo>
                    <a:cubicBezTo>
                      <a:pt x="19" y="5211"/>
                      <a:pt x="36" y="5246"/>
                      <a:pt x="71" y="5282"/>
                    </a:cubicBezTo>
                    <a:cubicBezTo>
                      <a:pt x="107" y="5335"/>
                      <a:pt x="160" y="5370"/>
                      <a:pt x="230" y="5387"/>
                    </a:cubicBezTo>
                    <a:cubicBezTo>
                      <a:pt x="301" y="5387"/>
                      <a:pt x="406" y="5405"/>
                      <a:pt x="547" y="5405"/>
                    </a:cubicBezTo>
                    <a:lnTo>
                      <a:pt x="5952" y="5405"/>
                    </a:lnTo>
                    <a:cubicBezTo>
                      <a:pt x="5969" y="5682"/>
                      <a:pt x="5969" y="5975"/>
                      <a:pt x="5969" y="6250"/>
                    </a:cubicBezTo>
                    <a:lnTo>
                      <a:pt x="5969" y="6760"/>
                    </a:lnTo>
                    <a:cubicBezTo>
                      <a:pt x="5969" y="7095"/>
                      <a:pt x="5969" y="7447"/>
                      <a:pt x="5986" y="7799"/>
                    </a:cubicBezTo>
                    <a:lnTo>
                      <a:pt x="5986" y="7816"/>
                    </a:lnTo>
                    <a:lnTo>
                      <a:pt x="6004" y="7816"/>
                    </a:lnTo>
                    <a:cubicBezTo>
                      <a:pt x="6197" y="7711"/>
                      <a:pt x="6338" y="7659"/>
                      <a:pt x="6443" y="7588"/>
                    </a:cubicBezTo>
                    <a:cubicBezTo>
                      <a:pt x="7131" y="7025"/>
                      <a:pt x="7852" y="6462"/>
                      <a:pt x="8521" y="5880"/>
                    </a:cubicBezTo>
                    <a:cubicBezTo>
                      <a:pt x="9313" y="5194"/>
                      <a:pt x="10070" y="4472"/>
                      <a:pt x="10827" y="3768"/>
                    </a:cubicBezTo>
                    <a:cubicBezTo>
                      <a:pt x="10844" y="3751"/>
                      <a:pt x="10862" y="3733"/>
                      <a:pt x="10879" y="3697"/>
                    </a:cubicBezTo>
                    <a:cubicBezTo>
                      <a:pt x="10879" y="3680"/>
                      <a:pt x="10898" y="3645"/>
                      <a:pt x="10933" y="3610"/>
                    </a:cubicBezTo>
                    <a:lnTo>
                      <a:pt x="10933" y="3592"/>
                    </a:lnTo>
                    <a:cubicBezTo>
                      <a:pt x="10722" y="3399"/>
                      <a:pt x="10492" y="3188"/>
                      <a:pt x="10264" y="3012"/>
                    </a:cubicBezTo>
                    <a:cubicBezTo>
                      <a:pt x="9982" y="2800"/>
                      <a:pt x="9682" y="2606"/>
                      <a:pt x="9384" y="2395"/>
                    </a:cubicBezTo>
                    <a:cubicBezTo>
                      <a:pt x="8415" y="1691"/>
                      <a:pt x="7464" y="970"/>
                      <a:pt x="6497" y="266"/>
                    </a:cubicBezTo>
                    <a:cubicBezTo>
                      <a:pt x="6391" y="195"/>
                      <a:pt x="6267" y="142"/>
                      <a:pt x="6074" y="19"/>
                    </a:cubicBezTo>
                    <a:lnTo>
                      <a:pt x="60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8"/>
              <p:cNvSpPr/>
              <p:nvPr/>
            </p:nvSpPr>
            <p:spPr>
              <a:xfrm>
                <a:off x="8514272" y="4918332"/>
                <a:ext cx="35617" cy="576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94" extrusionOk="0">
                    <a:moveTo>
                      <a:pt x="532" y="0"/>
                    </a:moveTo>
                    <a:cubicBezTo>
                      <a:pt x="353" y="0"/>
                      <a:pt x="175" y="18"/>
                      <a:pt x="1" y="49"/>
                    </a:cubicBezTo>
                    <a:cubicBezTo>
                      <a:pt x="134" y="144"/>
                      <a:pt x="318" y="193"/>
                      <a:pt x="543" y="193"/>
                    </a:cubicBezTo>
                    <a:cubicBezTo>
                      <a:pt x="734" y="193"/>
                      <a:pt x="955" y="158"/>
                      <a:pt x="1198" y="84"/>
                    </a:cubicBezTo>
                    <a:cubicBezTo>
                      <a:pt x="975" y="26"/>
                      <a:pt x="752" y="0"/>
                      <a:pt x="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8"/>
              <p:cNvSpPr/>
              <p:nvPr/>
            </p:nvSpPr>
            <p:spPr>
              <a:xfrm>
                <a:off x="8477645" y="4918154"/>
                <a:ext cx="24111" cy="428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44" extrusionOk="0">
                    <a:moveTo>
                      <a:pt x="367" y="1"/>
                    </a:moveTo>
                    <a:cubicBezTo>
                      <a:pt x="243" y="1"/>
                      <a:pt x="129" y="30"/>
                      <a:pt x="19" y="55"/>
                    </a:cubicBezTo>
                    <a:cubicBezTo>
                      <a:pt x="19" y="90"/>
                      <a:pt x="19" y="126"/>
                      <a:pt x="1" y="144"/>
                    </a:cubicBezTo>
                    <a:lnTo>
                      <a:pt x="810" y="144"/>
                    </a:lnTo>
                    <a:cubicBezTo>
                      <a:pt x="646" y="35"/>
                      <a:pt x="501" y="1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8"/>
              <p:cNvSpPr/>
              <p:nvPr/>
            </p:nvSpPr>
            <p:spPr>
              <a:xfrm>
                <a:off x="8726752" y="4946398"/>
                <a:ext cx="9454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35" extrusionOk="0">
                    <a:moveTo>
                      <a:pt x="159" y="1"/>
                    </a:moveTo>
                    <a:cubicBezTo>
                      <a:pt x="112" y="1"/>
                      <a:pt x="63" y="62"/>
                      <a:pt x="0" y="109"/>
                    </a:cubicBezTo>
                    <a:cubicBezTo>
                      <a:pt x="63" y="172"/>
                      <a:pt x="112" y="235"/>
                      <a:pt x="159" y="235"/>
                    </a:cubicBezTo>
                    <a:cubicBezTo>
                      <a:pt x="165" y="235"/>
                      <a:pt x="171" y="234"/>
                      <a:pt x="176" y="232"/>
                    </a:cubicBezTo>
                    <a:cubicBezTo>
                      <a:pt x="230" y="215"/>
                      <a:pt x="265" y="144"/>
                      <a:pt x="317" y="91"/>
                    </a:cubicBezTo>
                    <a:cubicBezTo>
                      <a:pt x="265" y="56"/>
                      <a:pt x="230" y="4"/>
                      <a:pt x="176" y="4"/>
                    </a:cubicBezTo>
                    <a:cubicBezTo>
                      <a:pt x="171" y="2"/>
                      <a:pt x="165" y="1"/>
                      <a:pt x="1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8"/>
              <p:cNvSpPr/>
              <p:nvPr/>
            </p:nvSpPr>
            <p:spPr>
              <a:xfrm>
                <a:off x="8448331" y="4916638"/>
                <a:ext cx="6868" cy="7908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66" extrusionOk="0">
                    <a:moveTo>
                      <a:pt x="89" y="1"/>
                    </a:moveTo>
                    <a:cubicBezTo>
                      <a:pt x="54" y="71"/>
                      <a:pt x="1" y="125"/>
                      <a:pt x="19" y="160"/>
                    </a:cubicBezTo>
                    <a:cubicBezTo>
                      <a:pt x="19" y="195"/>
                      <a:pt x="89" y="230"/>
                      <a:pt x="125" y="265"/>
                    </a:cubicBezTo>
                    <a:cubicBezTo>
                      <a:pt x="160" y="212"/>
                      <a:pt x="195" y="160"/>
                      <a:pt x="212" y="106"/>
                    </a:cubicBezTo>
                    <a:cubicBezTo>
                      <a:pt x="230" y="89"/>
                      <a:pt x="142" y="54"/>
                      <a:pt x="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8"/>
              <p:cNvSpPr/>
              <p:nvPr/>
            </p:nvSpPr>
            <p:spPr>
              <a:xfrm>
                <a:off x="8471372" y="4912446"/>
                <a:ext cx="7343" cy="630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12" extrusionOk="0">
                    <a:moveTo>
                      <a:pt x="106" y="1"/>
                    </a:moveTo>
                    <a:cubicBezTo>
                      <a:pt x="54" y="1"/>
                      <a:pt x="0" y="71"/>
                      <a:pt x="0" y="106"/>
                    </a:cubicBezTo>
                    <a:cubicBezTo>
                      <a:pt x="0" y="142"/>
                      <a:pt x="54" y="195"/>
                      <a:pt x="106" y="212"/>
                    </a:cubicBezTo>
                    <a:cubicBezTo>
                      <a:pt x="141" y="212"/>
                      <a:pt x="176" y="160"/>
                      <a:pt x="247" y="106"/>
                    </a:cubicBezTo>
                    <a:cubicBezTo>
                      <a:pt x="176" y="54"/>
                      <a:pt x="141" y="1"/>
                      <a:pt x="1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8" name="Google Shape;1248;p8"/>
            <p:cNvGrpSpPr/>
            <p:nvPr/>
          </p:nvGrpSpPr>
          <p:grpSpPr>
            <a:xfrm>
              <a:off x="4153446" y="4866929"/>
              <a:ext cx="1120435" cy="191580"/>
              <a:chOff x="4153446" y="4866929"/>
              <a:chExt cx="1120435" cy="191580"/>
            </a:xfrm>
          </p:grpSpPr>
          <p:sp>
            <p:nvSpPr>
              <p:cNvPr id="1249" name="Google Shape;1249;p8"/>
              <p:cNvSpPr/>
              <p:nvPr/>
            </p:nvSpPr>
            <p:spPr>
              <a:xfrm>
                <a:off x="4173841" y="4881051"/>
                <a:ext cx="181621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63" y="36"/>
                      <a:pt x="3380" y="71"/>
                      <a:pt x="3398" y="89"/>
                    </a:cubicBezTo>
                    <a:cubicBezTo>
                      <a:pt x="3485" y="336"/>
                      <a:pt x="3521" y="582"/>
                      <a:pt x="3556" y="829"/>
                    </a:cubicBezTo>
                    <a:cubicBezTo>
                      <a:pt x="3574" y="864"/>
                      <a:pt x="3574" y="881"/>
                      <a:pt x="3574" y="916"/>
                    </a:cubicBezTo>
                    <a:cubicBezTo>
                      <a:pt x="3609" y="1110"/>
                      <a:pt x="3626" y="1322"/>
                      <a:pt x="3661" y="1550"/>
                    </a:cubicBezTo>
                    <a:cubicBezTo>
                      <a:pt x="3802" y="1568"/>
                      <a:pt x="3943" y="1568"/>
                      <a:pt x="4084" y="1585"/>
                    </a:cubicBezTo>
                    <a:cubicBezTo>
                      <a:pt x="4067" y="1514"/>
                      <a:pt x="4067" y="1444"/>
                      <a:pt x="4049" y="1392"/>
                    </a:cubicBezTo>
                    <a:cubicBezTo>
                      <a:pt x="4049" y="1357"/>
                      <a:pt x="4032" y="1338"/>
                      <a:pt x="4032" y="1303"/>
                    </a:cubicBezTo>
                    <a:cubicBezTo>
                      <a:pt x="3997" y="1057"/>
                      <a:pt x="3961" y="793"/>
                      <a:pt x="3873" y="564"/>
                    </a:cubicBezTo>
                    <a:cubicBezTo>
                      <a:pt x="3715" y="212"/>
                      <a:pt x="3539" y="19"/>
                      <a:pt x="3345" y="1"/>
                    </a:cubicBezTo>
                    <a:close/>
                    <a:moveTo>
                      <a:pt x="0" y="2782"/>
                    </a:moveTo>
                    <a:lnTo>
                      <a:pt x="0" y="2782"/>
                    </a:lnTo>
                    <a:cubicBezTo>
                      <a:pt x="35" y="2852"/>
                      <a:pt x="71" y="2906"/>
                      <a:pt x="124" y="2976"/>
                    </a:cubicBezTo>
                    <a:cubicBezTo>
                      <a:pt x="194" y="3063"/>
                      <a:pt x="300" y="3134"/>
                      <a:pt x="406" y="3204"/>
                    </a:cubicBezTo>
                    <a:cubicBezTo>
                      <a:pt x="423" y="3169"/>
                      <a:pt x="441" y="3134"/>
                      <a:pt x="458" y="3082"/>
                    </a:cubicBezTo>
                    <a:cubicBezTo>
                      <a:pt x="317" y="2993"/>
                      <a:pt x="194" y="2923"/>
                      <a:pt x="89" y="2835"/>
                    </a:cubicBezTo>
                    <a:cubicBezTo>
                      <a:pt x="54" y="2817"/>
                      <a:pt x="35" y="2800"/>
                      <a:pt x="0" y="2782"/>
                    </a:cubicBezTo>
                    <a:close/>
                    <a:moveTo>
                      <a:pt x="564" y="2712"/>
                    </a:moveTo>
                    <a:lnTo>
                      <a:pt x="564" y="2712"/>
                    </a:lnTo>
                    <a:cubicBezTo>
                      <a:pt x="810" y="2836"/>
                      <a:pt x="863" y="3028"/>
                      <a:pt x="775" y="3275"/>
                    </a:cubicBezTo>
                    <a:cubicBezTo>
                      <a:pt x="880" y="3028"/>
                      <a:pt x="810" y="2836"/>
                      <a:pt x="564" y="2712"/>
                    </a:cubicBezTo>
                    <a:close/>
                    <a:moveTo>
                      <a:pt x="1936" y="4596"/>
                    </a:moveTo>
                    <a:cubicBezTo>
                      <a:pt x="1690" y="4772"/>
                      <a:pt x="1479" y="4965"/>
                      <a:pt x="1251" y="5105"/>
                    </a:cubicBezTo>
                    <a:cubicBezTo>
                      <a:pt x="1091" y="5211"/>
                      <a:pt x="915" y="5281"/>
                      <a:pt x="739" y="5317"/>
                    </a:cubicBezTo>
                    <a:lnTo>
                      <a:pt x="723" y="5317"/>
                    </a:lnTo>
                    <a:lnTo>
                      <a:pt x="723" y="5335"/>
                    </a:lnTo>
                    <a:lnTo>
                      <a:pt x="528" y="5335"/>
                    </a:lnTo>
                    <a:cubicBezTo>
                      <a:pt x="546" y="5440"/>
                      <a:pt x="563" y="5528"/>
                      <a:pt x="617" y="5598"/>
                    </a:cubicBezTo>
                    <a:cubicBezTo>
                      <a:pt x="723" y="5739"/>
                      <a:pt x="863" y="5809"/>
                      <a:pt x="1056" y="5809"/>
                    </a:cubicBezTo>
                    <a:cubicBezTo>
                      <a:pt x="1110" y="5809"/>
                      <a:pt x="1162" y="5809"/>
                      <a:pt x="1215" y="5793"/>
                    </a:cubicBezTo>
                    <a:cubicBezTo>
                      <a:pt x="1391" y="5757"/>
                      <a:pt x="1567" y="5669"/>
                      <a:pt x="1708" y="5581"/>
                    </a:cubicBezTo>
                    <a:cubicBezTo>
                      <a:pt x="1919" y="5440"/>
                      <a:pt x="2131" y="5281"/>
                      <a:pt x="2324" y="5124"/>
                    </a:cubicBezTo>
                    <a:cubicBezTo>
                      <a:pt x="2183" y="4965"/>
                      <a:pt x="2060" y="4772"/>
                      <a:pt x="1936" y="4596"/>
                    </a:cubicBezTo>
                    <a:close/>
                    <a:moveTo>
                      <a:pt x="5527" y="2378"/>
                    </a:moveTo>
                    <a:cubicBezTo>
                      <a:pt x="5546" y="2395"/>
                      <a:pt x="5546" y="2413"/>
                      <a:pt x="5546" y="2430"/>
                    </a:cubicBezTo>
                    <a:cubicBezTo>
                      <a:pt x="5546" y="2571"/>
                      <a:pt x="5475" y="2711"/>
                      <a:pt x="5334" y="2852"/>
                    </a:cubicBezTo>
                    <a:cubicBezTo>
                      <a:pt x="5088" y="3063"/>
                      <a:pt x="4788" y="3223"/>
                      <a:pt x="4489" y="3380"/>
                    </a:cubicBezTo>
                    <a:cubicBezTo>
                      <a:pt x="4313" y="3469"/>
                      <a:pt x="4102" y="3504"/>
                      <a:pt x="3891" y="3556"/>
                    </a:cubicBezTo>
                    <a:cubicBezTo>
                      <a:pt x="3891" y="3768"/>
                      <a:pt x="3908" y="3962"/>
                      <a:pt x="3908" y="4155"/>
                    </a:cubicBezTo>
                    <a:cubicBezTo>
                      <a:pt x="3908" y="4314"/>
                      <a:pt x="3891" y="4455"/>
                      <a:pt x="3891" y="4596"/>
                    </a:cubicBezTo>
                    <a:cubicBezTo>
                      <a:pt x="3873" y="4965"/>
                      <a:pt x="3821" y="5317"/>
                      <a:pt x="3398" y="5457"/>
                    </a:cubicBezTo>
                    <a:lnTo>
                      <a:pt x="3380" y="5457"/>
                    </a:lnTo>
                    <a:cubicBezTo>
                      <a:pt x="3292" y="5493"/>
                      <a:pt x="3204" y="5511"/>
                      <a:pt x="3116" y="5511"/>
                    </a:cubicBezTo>
                    <a:cubicBezTo>
                      <a:pt x="2922" y="5493"/>
                      <a:pt x="2746" y="5440"/>
                      <a:pt x="2588" y="5352"/>
                    </a:cubicBezTo>
                    <a:lnTo>
                      <a:pt x="2588" y="5352"/>
                    </a:lnTo>
                    <a:cubicBezTo>
                      <a:pt x="2676" y="5457"/>
                      <a:pt x="2746" y="5546"/>
                      <a:pt x="2852" y="5652"/>
                    </a:cubicBezTo>
                    <a:cubicBezTo>
                      <a:pt x="3063" y="5845"/>
                      <a:pt x="3309" y="5969"/>
                      <a:pt x="3574" y="5969"/>
                    </a:cubicBezTo>
                    <a:cubicBezTo>
                      <a:pt x="3680" y="5969"/>
                      <a:pt x="3767" y="5950"/>
                      <a:pt x="3873" y="5933"/>
                    </a:cubicBezTo>
                    <a:cubicBezTo>
                      <a:pt x="4295" y="5793"/>
                      <a:pt x="4349" y="5422"/>
                      <a:pt x="4366" y="5070"/>
                    </a:cubicBezTo>
                    <a:cubicBezTo>
                      <a:pt x="4384" y="4736"/>
                      <a:pt x="4366" y="4401"/>
                      <a:pt x="4366" y="4032"/>
                    </a:cubicBezTo>
                    <a:cubicBezTo>
                      <a:pt x="4577" y="3962"/>
                      <a:pt x="4788" y="3944"/>
                      <a:pt x="4947" y="3856"/>
                    </a:cubicBezTo>
                    <a:cubicBezTo>
                      <a:pt x="5246" y="3697"/>
                      <a:pt x="5563" y="3539"/>
                      <a:pt x="5792" y="3310"/>
                    </a:cubicBezTo>
                    <a:cubicBezTo>
                      <a:pt x="6109" y="3028"/>
                      <a:pt x="6074" y="2694"/>
                      <a:pt x="5722" y="2483"/>
                    </a:cubicBezTo>
                    <a:cubicBezTo>
                      <a:pt x="5651" y="2448"/>
                      <a:pt x="5598" y="2413"/>
                      <a:pt x="5527" y="23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8"/>
              <p:cNvSpPr/>
              <p:nvPr/>
            </p:nvSpPr>
            <p:spPr>
              <a:xfrm>
                <a:off x="4404100" y="4881051"/>
                <a:ext cx="17849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80" y="36"/>
                      <a:pt x="3398" y="89"/>
                      <a:pt x="3415" y="125"/>
                    </a:cubicBezTo>
                    <a:cubicBezTo>
                      <a:pt x="3521" y="371"/>
                      <a:pt x="3539" y="634"/>
                      <a:pt x="3591" y="899"/>
                    </a:cubicBezTo>
                    <a:cubicBezTo>
                      <a:pt x="3591" y="951"/>
                      <a:pt x="3609" y="1005"/>
                      <a:pt x="3609" y="1057"/>
                    </a:cubicBezTo>
                    <a:lnTo>
                      <a:pt x="3662" y="1533"/>
                    </a:lnTo>
                    <a:cubicBezTo>
                      <a:pt x="3802" y="1568"/>
                      <a:pt x="3943" y="1585"/>
                      <a:pt x="4084" y="1603"/>
                    </a:cubicBezTo>
                    <a:lnTo>
                      <a:pt x="4084" y="1533"/>
                    </a:lnTo>
                    <a:cubicBezTo>
                      <a:pt x="4067" y="1462"/>
                      <a:pt x="4067" y="1409"/>
                      <a:pt x="4049" y="1357"/>
                    </a:cubicBezTo>
                    <a:cubicBezTo>
                      <a:pt x="4014" y="1110"/>
                      <a:pt x="3978" y="829"/>
                      <a:pt x="3873" y="599"/>
                    </a:cubicBezTo>
                    <a:cubicBezTo>
                      <a:pt x="3715" y="230"/>
                      <a:pt x="3556" y="19"/>
                      <a:pt x="3345" y="1"/>
                    </a:cubicBezTo>
                    <a:close/>
                    <a:moveTo>
                      <a:pt x="0" y="2800"/>
                    </a:moveTo>
                    <a:lnTo>
                      <a:pt x="0" y="2800"/>
                    </a:lnTo>
                    <a:cubicBezTo>
                      <a:pt x="89" y="2958"/>
                      <a:pt x="211" y="3099"/>
                      <a:pt x="387" y="3204"/>
                    </a:cubicBezTo>
                    <a:cubicBezTo>
                      <a:pt x="387" y="3223"/>
                      <a:pt x="406" y="3223"/>
                      <a:pt x="406" y="3223"/>
                    </a:cubicBezTo>
                    <a:cubicBezTo>
                      <a:pt x="423" y="3169"/>
                      <a:pt x="441" y="3117"/>
                      <a:pt x="476" y="3063"/>
                    </a:cubicBezTo>
                    <a:cubicBezTo>
                      <a:pt x="300" y="2976"/>
                      <a:pt x="141" y="2887"/>
                      <a:pt x="0" y="2800"/>
                    </a:cubicBezTo>
                    <a:close/>
                    <a:moveTo>
                      <a:pt x="1937" y="4612"/>
                    </a:moveTo>
                    <a:cubicBezTo>
                      <a:pt x="1620" y="4824"/>
                      <a:pt x="1373" y="5053"/>
                      <a:pt x="1075" y="5211"/>
                    </a:cubicBezTo>
                    <a:lnTo>
                      <a:pt x="1056" y="5211"/>
                    </a:lnTo>
                    <a:cubicBezTo>
                      <a:pt x="899" y="5300"/>
                      <a:pt x="740" y="5352"/>
                      <a:pt x="599" y="5352"/>
                    </a:cubicBezTo>
                    <a:lnTo>
                      <a:pt x="547" y="5352"/>
                    </a:lnTo>
                    <a:cubicBezTo>
                      <a:pt x="564" y="5493"/>
                      <a:pt x="634" y="5598"/>
                      <a:pt x="704" y="5669"/>
                    </a:cubicBezTo>
                    <a:cubicBezTo>
                      <a:pt x="793" y="5774"/>
                      <a:pt x="916" y="5809"/>
                      <a:pt x="1056" y="5809"/>
                    </a:cubicBezTo>
                    <a:cubicBezTo>
                      <a:pt x="1197" y="5809"/>
                      <a:pt x="1373" y="5774"/>
                      <a:pt x="1549" y="5669"/>
                    </a:cubicBezTo>
                    <a:cubicBezTo>
                      <a:pt x="1814" y="5528"/>
                      <a:pt x="2060" y="5335"/>
                      <a:pt x="2342" y="5124"/>
                    </a:cubicBezTo>
                    <a:cubicBezTo>
                      <a:pt x="2201" y="4983"/>
                      <a:pt x="2077" y="4788"/>
                      <a:pt x="1937" y="4612"/>
                    </a:cubicBezTo>
                    <a:close/>
                    <a:moveTo>
                      <a:pt x="5492" y="2307"/>
                    </a:moveTo>
                    <a:cubicBezTo>
                      <a:pt x="5511" y="2342"/>
                      <a:pt x="5511" y="2395"/>
                      <a:pt x="5511" y="2448"/>
                    </a:cubicBezTo>
                    <a:lnTo>
                      <a:pt x="5511" y="2483"/>
                    </a:lnTo>
                    <a:cubicBezTo>
                      <a:pt x="5511" y="2852"/>
                      <a:pt x="5175" y="3063"/>
                      <a:pt x="4877" y="3223"/>
                    </a:cubicBezTo>
                    <a:cubicBezTo>
                      <a:pt x="4577" y="3363"/>
                      <a:pt x="4243" y="3451"/>
                      <a:pt x="3891" y="3575"/>
                    </a:cubicBezTo>
                    <a:cubicBezTo>
                      <a:pt x="3891" y="3786"/>
                      <a:pt x="3908" y="3979"/>
                      <a:pt x="3908" y="4190"/>
                    </a:cubicBezTo>
                    <a:cubicBezTo>
                      <a:pt x="3908" y="4331"/>
                      <a:pt x="3891" y="4472"/>
                      <a:pt x="3891" y="4631"/>
                    </a:cubicBezTo>
                    <a:cubicBezTo>
                      <a:pt x="3891" y="4983"/>
                      <a:pt x="3802" y="5317"/>
                      <a:pt x="3433" y="5457"/>
                    </a:cubicBezTo>
                    <a:lnTo>
                      <a:pt x="3415" y="5457"/>
                    </a:lnTo>
                    <a:cubicBezTo>
                      <a:pt x="3310" y="5493"/>
                      <a:pt x="3222" y="5511"/>
                      <a:pt x="3117" y="5511"/>
                    </a:cubicBezTo>
                    <a:cubicBezTo>
                      <a:pt x="2941" y="5511"/>
                      <a:pt x="2765" y="5440"/>
                      <a:pt x="2605" y="5335"/>
                    </a:cubicBezTo>
                    <a:lnTo>
                      <a:pt x="2605" y="5335"/>
                    </a:lnTo>
                    <a:cubicBezTo>
                      <a:pt x="2694" y="5476"/>
                      <a:pt x="2800" y="5598"/>
                      <a:pt x="2905" y="5687"/>
                    </a:cubicBezTo>
                    <a:cubicBezTo>
                      <a:pt x="3117" y="5863"/>
                      <a:pt x="3345" y="5969"/>
                      <a:pt x="3591" y="5969"/>
                    </a:cubicBezTo>
                    <a:cubicBezTo>
                      <a:pt x="3697" y="5969"/>
                      <a:pt x="3785" y="5950"/>
                      <a:pt x="3891" y="5915"/>
                    </a:cubicBezTo>
                    <a:cubicBezTo>
                      <a:pt x="4278" y="5774"/>
                      <a:pt x="4349" y="5440"/>
                      <a:pt x="4366" y="5105"/>
                    </a:cubicBezTo>
                    <a:cubicBezTo>
                      <a:pt x="4384" y="4753"/>
                      <a:pt x="4366" y="4384"/>
                      <a:pt x="4366" y="4049"/>
                    </a:cubicBezTo>
                    <a:cubicBezTo>
                      <a:pt x="4718" y="3927"/>
                      <a:pt x="5053" y="3838"/>
                      <a:pt x="5335" y="3680"/>
                    </a:cubicBezTo>
                    <a:cubicBezTo>
                      <a:pt x="5668" y="3521"/>
                      <a:pt x="6003" y="3310"/>
                      <a:pt x="5985" y="2906"/>
                    </a:cubicBezTo>
                    <a:cubicBezTo>
                      <a:pt x="5968" y="2589"/>
                      <a:pt x="5757" y="2413"/>
                      <a:pt x="5492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8"/>
              <p:cNvSpPr/>
              <p:nvPr/>
            </p:nvSpPr>
            <p:spPr>
              <a:xfrm>
                <a:off x="4634894" y="4881051"/>
                <a:ext cx="17846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3" h="5969" extrusionOk="0">
                    <a:moveTo>
                      <a:pt x="3169" y="442"/>
                    </a:moveTo>
                    <a:cubicBezTo>
                      <a:pt x="3256" y="759"/>
                      <a:pt x="3256" y="1111"/>
                      <a:pt x="3256" y="1444"/>
                    </a:cubicBezTo>
                    <a:cubicBezTo>
                      <a:pt x="3256" y="1092"/>
                      <a:pt x="3256" y="759"/>
                      <a:pt x="3169" y="442"/>
                    </a:cubicBezTo>
                    <a:close/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62" y="36"/>
                      <a:pt x="3380" y="71"/>
                      <a:pt x="3380" y="106"/>
                    </a:cubicBezTo>
                    <a:cubicBezTo>
                      <a:pt x="3503" y="353"/>
                      <a:pt x="3521" y="653"/>
                      <a:pt x="3573" y="916"/>
                    </a:cubicBezTo>
                    <a:cubicBezTo>
                      <a:pt x="3592" y="1057"/>
                      <a:pt x="3608" y="1181"/>
                      <a:pt x="3627" y="1303"/>
                    </a:cubicBezTo>
                    <a:cubicBezTo>
                      <a:pt x="3627" y="1392"/>
                      <a:pt x="3644" y="1462"/>
                      <a:pt x="3644" y="1533"/>
                    </a:cubicBezTo>
                    <a:cubicBezTo>
                      <a:pt x="3785" y="1568"/>
                      <a:pt x="3925" y="1585"/>
                      <a:pt x="4066" y="1603"/>
                    </a:cubicBezTo>
                    <a:cubicBezTo>
                      <a:pt x="4066" y="1533"/>
                      <a:pt x="4049" y="1462"/>
                      <a:pt x="4049" y="1392"/>
                    </a:cubicBezTo>
                    <a:cubicBezTo>
                      <a:pt x="3996" y="1110"/>
                      <a:pt x="3961" y="829"/>
                      <a:pt x="3855" y="582"/>
                    </a:cubicBezTo>
                    <a:cubicBezTo>
                      <a:pt x="3697" y="212"/>
                      <a:pt x="3538" y="19"/>
                      <a:pt x="3345" y="1"/>
                    </a:cubicBezTo>
                    <a:close/>
                    <a:moveTo>
                      <a:pt x="1" y="2800"/>
                    </a:moveTo>
                    <a:lnTo>
                      <a:pt x="1" y="2800"/>
                    </a:lnTo>
                    <a:cubicBezTo>
                      <a:pt x="53" y="2958"/>
                      <a:pt x="194" y="3082"/>
                      <a:pt x="353" y="3187"/>
                    </a:cubicBezTo>
                    <a:cubicBezTo>
                      <a:pt x="370" y="3204"/>
                      <a:pt x="388" y="3204"/>
                      <a:pt x="405" y="3223"/>
                    </a:cubicBezTo>
                    <a:cubicBezTo>
                      <a:pt x="405" y="3169"/>
                      <a:pt x="423" y="3117"/>
                      <a:pt x="458" y="3063"/>
                    </a:cubicBezTo>
                    <a:cubicBezTo>
                      <a:pt x="282" y="2958"/>
                      <a:pt x="123" y="2887"/>
                      <a:pt x="1" y="2800"/>
                    </a:cubicBezTo>
                    <a:close/>
                    <a:moveTo>
                      <a:pt x="1919" y="4596"/>
                    </a:moveTo>
                    <a:cubicBezTo>
                      <a:pt x="1672" y="4772"/>
                      <a:pt x="1461" y="4965"/>
                      <a:pt x="1233" y="5105"/>
                    </a:cubicBezTo>
                    <a:cubicBezTo>
                      <a:pt x="1233" y="5124"/>
                      <a:pt x="1215" y="5124"/>
                      <a:pt x="1215" y="5124"/>
                    </a:cubicBezTo>
                    <a:lnTo>
                      <a:pt x="1198" y="5124"/>
                    </a:lnTo>
                    <a:cubicBezTo>
                      <a:pt x="1022" y="5246"/>
                      <a:pt x="827" y="5352"/>
                      <a:pt x="634" y="5352"/>
                    </a:cubicBezTo>
                    <a:lnTo>
                      <a:pt x="616" y="5352"/>
                    </a:lnTo>
                    <a:cubicBezTo>
                      <a:pt x="581" y="5352"/>
                      <a:pt x="546" y="5335"/>
                      <a:pt x="494" y="5335"/>
                    </a:cubicBezTo>
                    <a:cubicBezTo>
                      <a:pt x="529" y="5476"/>
                      <a:pt x="599" y="5617"/>
                      <a:pt x="757" y="5722"/>
                    </a:cubicBezTo>
                    <a:cubicBezTo>
                      <a:pt x="775" y="5722"/>
                      <a:pt x="775" y="5739"/>
                      <a:pt x="792" y="5739"/>
                    </a:cubicBezTo>
                    <a:cubicBezTo>
                      <a:pt x="898" y="5793"/>
                      <a:pt x="1003" y="5809"/>
                      <a:pt x="1092" y="5809"/>
                    </a:cubicBezTo>
                    <a:cubicBezTo>
                      <a:pt x="1303" y="5809"/>
                      <a:pt x="1514" y="5704"/>
                      <a:pt x="1707" y="5581"/>
                    </a:cubicBezTo>
                    <a:cubicBezTo>
                      <a:pt x="1902" y="5440"/>
                      <a:pt x="2113" y="5281"/>
                      <a:pt x="2324" y="5124"/>
                    </a:cubicBezTo>
                    <a:cubicBezTo>
                      <a:pt x="2165" y="4965"/>
                      <a:pt x="2043" y="4772"/>
                      <a:pt x="1919" y="4596"/>
                    </a:cubicBezTo>
                    <a:close/>
                    <a:moveTo>
                      <a:pt x="5474" y="2307"/>
                    </a:moveTo>
                    <a:lnTo>
                      <a:pt x="5474" y="2307"/>
                    </a:lnTo>
                    <a:cubicBezTo>
                      <a:pt x="5493" y="2342"/>
                      <a:pt x="5493" y="2378"/>
                      <a:pt x="5493" y="2413"/>
                    </a:cubicBezTo>
                    <a:lnTo>
                      <a:pt x="5493" y="2483"/>
                    </a:lnTo>
                    <a:cubicBezTo>
                      <a:pt x="5493" y="2887"/>
                      <a:pt x="5122" y="3099"/>
                      <a:pt x="4770" y="3258"/>
                    </a:cubicBezTo>
                    <a:cubicBezTo>
                      <a:pt x="4507" y="3380"/>
                      <a:pt x="4225" y="3451"/>
                      <a:pt x="3890" y="3575"/>
                    </a:cubicBezTo>
                    <a:lnTo>
                      <a:pt x="3890" y="4173"/>
                    </a:lnTo>
                    <a:cubicBezTo>
                      <a:pt x="3890" y="4314"/>
                      <a:pt x="3890" y="4455"/>
                      <a:pt x="3873" y="4612"/>
                    </a:cubicBezTo>
                    <a:cubicBezTo>
                      <a:pt x="3873" y="4948"/>
                      <a:pt x="3820" y="5300"/>
                      <a:pt x="3432" y="5440"/>
                    </a:cubicBezTo>
                    <a:cubicBezTo>
                      <a:pt x="3327" y="5493"/>
                      <a:pt x="3204" y="5511"/>
                      <a:pt x="3099" y="5511"/>
                    </a:cubicBezTo>
                    <a:cubicBezTo>
                      <a:pt x="2923" y="5511"/>
                      <a:pt x="2747" y="5440"/>
                      <a:pt x="2588" y="5352"/>
                    </a:cubicBezTo>
                    <a:lnTo>
                      <a:pt x="2588" y="5352"/>
                    </a:lnTo>
                    <a:cubicBezTo>
                      <a:pt x="2658" y="5440"/>
                      <a:pt x="2747" y="5546"/>
                      <a:pt x="2834" y="5633"/>
                    </a:cubicBezTo>
                    <a:cubicBezTo>
                      <a:pt x="3045" y="5845"/>
                      <a:pt x="3292" y="5969"/>
                      <a:pt x="3573" y="5969"/>
                    </a:cubicBezTo>
                    <a:cubicBezTo>
                      <a:pt x="3679" y="5969"/>
                      <a:pt x="3785" y="5950"/>
                      <a:pt x="3908" y="5915"/>
                    </a:cubicBezTo>
                    <a:cubicBezTo>
                      <a:pt x="4277" y="5757"/>
                      <a:pt x="4348" y="5422"/>
                      <a:pt x="4348" y="5070"/>
                    </a:cubicBezTo>
                    <a:cubicBezTo>
                      <a:pt x="4366" y="4718"/>
                      <a:pt x="4348" y="4384"/>
                      <a:pt x="4348" y="4032"/>
                    </a:cubicBezTo>
                    <a:cubicBezTo>
                      <a:pt x="4683" y="3927"/>
                      <a:pt x="4981" y="3856"/>
                      <a:pt x="5246" y="3732"/>
                    </a:cubicBezTo>
                    <a:cubicBezTo>
                      <a:pt x="5598" y="3556"/>
                      <a:pt x="6002" y="3345"/>
                      <a:pt x="5967" y="2887"/>
                    </a:cubicBezTo>
                    <a:cubicBezTo>
                      <a:pt x="5950" y="2571"/>
                      <a:pt x="5739" y="2413"/>
                      <a:pt x="5474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8"/>
              <p:cNvSpPr/>
              <p:nvPr/>
            </p:nvSpPr>
            <p:spPr>
              <a:xfrm>
                <a:off x="4865153" y="4881051"/>
                <a:ext cx="181621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69" extrusionOk="0">
                    <a:moveTo>
                      <a:pt x="3345" y="1"/>
                    </a:moveTo>
                    <a:cubicBezTo>
                      <a:pt x="3362" y="54"/>
                      <a:pt x="3397" y="89"/>
                      <a:pt x="3416" y="141"/>
                    </a:cubicBezTo>
                    <a:cubicBezTo>
                      <a:pt x="3503" y="388"/>
                      <a:pt x="3521" y="653"/>
                      <a:pt x="3573" y="916"/>
                    </a:cubicBezTo>
                    <a:cubicBezTo>
                      <a:pt x="3609" y="1110"/>
                      <a:pt x="3627" y="1322"/>
                      <a:pt x="3662" y="1550"/>
                    </a:cubicBezTo>
                    <a:lnTo>
                      <a:pt x="3679" y="1550"/>
                    </a:lnTo>
                    <a:cubicBezTo>
                      <a:pt x="3820" y="1568"/>
                      <a:pt x="3944" y="1568"/>
                      <a:pt x="4085" y="1585"/>
                    </a:cubicBezTo>
                    <a:cubicBezTo>
                      <a:pt x="4066" y="1514"/>
                      <a:pt x="4049" y="1444"/>
                      <a:pt x="4049" y="1374"/>
                    </a:cubicBezTo>
                    <a:cubicBezTo>
                      <a:pt x="3996" y="1127"/>
                      <a:pt x="3979" y="864"/>
                      <a:pt x="3873" y="617"/>
                    </a:cubicBezTo>
                    <a:cubicBezTo>
                      <a:pt x="3714" y="230"/>
                      <a:pt x="3557" y="19"/>
                      <a:pt x="3345" y="1"/>
                    </a:cubicBezTo>
                    <a:close/>
                    <a:moveTo>
                      <a:pt x="1" y="2782"/>
                    </a:moveTo>
                    <a:cubicBezTo>
                      <a:pt x="36" y="2852"/>
                      <a:pt x="71" y="2906"/>
                      <a:pt x="123" y="2976"/>
                    </a:cubicBezTo>
                    <a:cubicBezTo>
                      <a:pt x="194" y="3063"/>
                      <a:pt x="299" y="3134"/>
                      <a:pt x="405" y="3204"/>
                    </a:cubicBezTo>
                    <a:cubicBezTo>
                      <a:pt x="423" y="3169"/>
                      <a:pt x="440" y="3134"/>
                      <a:pt x="458" y="3082"/>
                    </a:cubicBezTo>
                    <a:cubicBezTo>
                      <a:pt x="318" y="2993"/>
                      <a:pt x="194" y="2923"/>
                      <a:pt x="71" y="2835"/>
                    </a:cubicBezTo>
                    <a:cubicBezTo>
                      <a:pt x="53" y="2817"/>
                      <a:pt x="36" y="2800"/>
                      <a:pt x="1" y="2782"/>
                    </a:cubicBezTo>
                    <a:close/>
                    <a:moveTo>
                      <a:pt x="968" y="4824"/>
                    </a:moveTo>
                    <a:cubicBezTo>
                      <a:pt x="961" y="4831"/>
                      <a:pt x="954" y="4838"/>
                      <a:pt x="947" y="4844"/>
                    </a:cubicBezTo>
                    <a:lnTo>
                      <a:pt x="947" y="4844"/>
                    </a:lnTo>
                    <a:cubicBezTo>
                      <a:pt x="960" y="4837"/>
                      <a:pt x="973" y="4831"/>
                      <a:pt x="987" y="4824"/>
                    </a:cubicBezTo>
                    <a:close/>
                    <a:moveTo>
                      <a:pt x="947" y="4844"/>
                    </a:moveTo>
                    <a:lnTo>
                      <a:pt x="947" y="4844"/>
                    </a:lnTo>
                    <a:cubicBezTo>
                      <a:pt x="895" y="4873"/>
                      <a:pt x="849" y="4901"/>
                      <a:pt x="792" y="4929"/>
                    </a:cubicBezTo>
                    <a:cubicBezTo>
                      <a:pt x="853" y="4915"/>
                      <a:pt x="901" y="4886"/>
                      <a:pt x="947" y="4844"/>
                    </a:cubicBezTo>
                    <a:close/>
                    <a:moveTo>
                      <a:pt x="1919" y="4596"/>
                    </a:moveTo>
                    <a:cubicBezTo>
                      <a:pt x="1691" y="4772"/>
                      <a:pt x="1479" y="4965"/>
                      <a:pt x="1250" y="5105"/>
                    </a:cubicBezTo>
                    <a:cubicBezTo>
                      <a:pt x="1092" y="5194"/>
                      <a:pt x="916" y="5281"/>
                      <a:pt x="740" y="5317"/>
                    </a:cubicBezTo>
                    <a:cubicBezTo>
                      <a:pt x="687" y="5335"/>
                      <a:pt x="634" y="5335"/>
                      <a:pt x="581" y="5335"/>
                    </a:cubicBezTo>
                    <a:lnTo>
                      <a:pt x="529" y="5335"/>
                    </a:lnTo>
                    <a:cubicBezTo>
                      <a:pt x="546" y="5581"/>
                      <a:pt x="687" y="5739"/>
                      <a:pt x="898" y="5793"/>
                    </a:cubicBezTo>
                    <a:cubicBezTo>
                      <a:pt x="951" y="5793"/>
                      <a:pt x="1003" y="5809"/>
                      <a:pt x="1057" y="5809"/>
                    </a:cubicBezTo>
                    <a:cubicBezTo>
                      <a:pt x="1109" y="5809"/>
                      <a:pt x="1144" y="5809"/>
                      <a:pt x="1198" y="5793"/>
                    </a:cubicBezTo>
                    <a:cubicBezTo>
                      <a:pt x="1374" y="5757"/>
                      <a:pt x="1567" y="5669"/>
                      <a:pt x="1708" y="5581"/>
                    </a:cubicBezTo>
                    <a:cubicBezTo>
                      <a:pt x="1919" y="5440"/>
                      <a:pt x="2113" y="5281"/>
                      <a:pt x="2324" y="5124"/>
                    </a:cubicBezTo>
                    <a:cubicBezTo>
                      <a:pt x="2165" y="4965"/>
                      <a:pt x="2060" y="4772"/>
                      <a:pt x="1919" y="4596"/>
                    </a:cubicBezTo>
                    <a:close/>
                    <a:moveTo>
                      <a:pt x="5528" y="2378"/>
                    </a:moveTo>
                    <a:lnTo>
                      <a:pt x="5528" y="2430"/>
                    </a:lnTo>
                    <a:cubicBezTo>
                      <a:pt x="5528" y="2571"/>
                      <a:pt x="5458" y="2711"/>
                      <a:pt x="5317" y="2852"/>
                    </a:cubicBezTo>
                    <a:cubicBezTo>
                      <a:pt x="5087" y="3063"/>
                      <a:pt x="4770" y="3223"/>
                      <a:pt x="4472" y="3380"/>
                    </a:cubicBezTo>
                    <a:cubicBezTo>
                      <a:pt x="4313" y="3469"/>
                      <a:pt x="4101" y="3504"/>
                      <a:pt x="3890" y="3556"/>
                    </a:cubicBezTo>
                    <a:lnTo>
                      <a:pt x="3890" y="4173"/>
                    </a:lnTo>
                    <a:lnTo>
                      <a:pt x="3890" y="4596"/>
                    </a:lnTo>
                    <a:cubicBezTo>
                      <a:pt x="3873" y="4965"/>
                      <a:pt x="3820" y="5317"/>
                      <a:pt x="3397" y="5457"/>
                    </a:cubicBezTo>
                    <a:lnTo>
                      <a:pt x="3380" y="5457"/>
                    </a:lnTo>
                    <a:cubicBezTo>
                      <a:pt x="3292" y="5493"/>
                      <a:pt x="3186" y="5511"/>
                      <a:pt x="3099" y="5511"/>
                    </a:cubicBezTo>
                    <a:cubicBezTo>
                      <a:pt x="2923" y="5493"/>
                      <a:pt x="2747" y="5440"/>
                      <a:pt x="2588" y="5352"/>
                    </a:cubicBezTo>
                    <a:lnTo>
                      <a:pt x="2588" y="5352"/>
                    </a:lnTo>
                    <a:cubicBezTo>
                      <a:pt x="2676" y="5457"/>
                      <a:pt x="2747" y="5546"/>
                      <a:pt x="2834" y="5652"/>
                    </a:cubicBezTo>
                    <a:cubicBezTo>
                      <a:pt x="3045" y="5845"/>
                      <a:pt x="3292" y="5969"/>
                      <a:pt x="3573" y="5969"/>
                    </a:cubicBezTo>
                    <a:cubicBezTo>
                      <a:pt x="3662" y="5969"/>
                      <a:pt x="3768" y="5950"/>
                      <a:pt x="3873" y="5933"/>
                    </a:cubicBezTo>
                    <a:cubicBezTo>
                      <a:pt x="4278" y="5793"/>
                      <a:pt x="4348" y="5422"/>
                      <a:pt x="4348" y="5070"/>
                    </a:cubicBezTo>
                    <a:cubicBezTo>
                      <a:pt x="4366" y="4736"/>
                      <a:pt x="4366" y="4384"/>
                      <a:pt x="4366" y="4032"/>
                    </a:cubicBezTo>
                    <a:cubicBezTo>
                      <a:pt x="4559" y="3962"/>
                      <a:pt x="4770" y="3944"/>
                      <a:pt x="4946" y="3856"/>
                    </a:cubicBezTo>
                    <a:cubicBezTo>
                      <a:pt x="5246" y="3697"/>
                      <a:pt x="5545" y="3539"/>
                      <a:pt x="5791" y="3310"/>
                    </a:cubicBezTo>
                    <a:cubicBezTo>
                      <a:pt x="6108" y="3028"/>
                      <a:pt x="6073" y="2694"/>
                      <a:pt x="5704" y="2483"/>
                    </a:cubicBezTo>
                    <a:cubicBezTo>
                      <a:pt x="5651" y="2448"/>
                      <a:pt x="5598" y="2413"/>
                      <a:pt x="5528" y="23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8"/>
              <p:cNvSpPr/>
              <p:nvPr/>
            </p:nvSpPr>
            <p:spPr>
              <a:xfrm>
                <a:off x="5095411" y="4881051"/>
                <a:ext cx="17846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3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81" y="71"/>
                      <a:pt x="3416" y="141"/>
                      <a:pt x="3451" y="230"/>
                    </a:cubicBezTo>
                    <a:cubicBezTo>
                      <a:pt x="3521" y="458"/>
                      <a:pt x="3538" y="705"/>
                      <a:pt x="3574" y="951"/>
                    </a:cubicBezTo>
                    <a:cubicBezTo>
                      <a:pt x="3609" y="1145"/>
                      <a:pt x="3627" y="1338"/>
                      <a:pt x="3662" y="1533"/>
                    </a:cubicBezTo>
                    <a:cubicBezTo>
                      <a:pt x="3714" y="1550"/>
                      <a:pt x="3785" y="1550"/>
                      <a:pt x="3838" y="1568"/>
                    </a:cubicBezTo>
                    <a:cubicBezTo>
                      <a:pt x="3926" y="1585"/>
                      <a:pt x="3996" y="1585"/>
                      <a:pt x="4085" y="1603"/>
                    </a:cubicBezTo>
                    <a:cubicBezTo>
                      <a:pt x="4066" y="1533"/>
                      <a:pt x="4066" y="1479"/>
                      <a:pt x="4050" y="1409"/>
                    </a:cubicBezTo>
                    <a:cubicBezTo>
                      <a:pt x="4014" y="1181"/>
                      <a:pt x="3996" y="916"/>
                      <a:pt x="3909" y="705"/>
                    </a:cubicBezTo>
                    <a:cubicBezTo>
                      <a:pt x="3750" y="247"/>
                      <a:pt x="3574" y="19"/>
                      <a:pt x="3345" y="1"/>
                    </a:cubicBezTo>
                    <a:close/>
                    <a:moveTo>
                      <a:pt x="4" y="2362"/>
                    </a:moveTo>
                    <a:lnTo>
                      <a:pt x="4" y="2362"/>
                    </a:lnTo>
                    <a:cubicBezTo>
                      <a:pt x="109" y="2449"/>
                      <a:pt x="230" y="2519"/>
                      <a:pt x="335" y="2589"/>
                    </a:cubicBezTo>
                    <a:cubicBezTo>
                      <a:pt x="635" y="2747"/>
                      <a:pt x="775" y="2835"/>
                      <a:pt x="811" y="2958"/>
                    </a:cubicBezTo>
                    <a:cubicBezTo>
                      <a:pt x="775" y="2835"/>
                      <a:pt x="635" y="2747"/>
                      <a:pt x="353" y="2589"/>
                    </a:cubicBezTo>
                    <a:cubicBezTo>
                      <a:pt x="230" y="2519"/>
                      <a:pt x="109" y="2449"/>
                      <a:pt x="4" y="2362"/>
                    </a:cubicBezTo>
                    <a:close/>
                    <a:moveTo>
                      <a:pt x="1" y="2800"/>
                    </a:moveTo>
                    <a:lnTo>
                      <a:pt x="1" y="2800"/>
                    </a:lnTo>
                    <a:cubicBezTo>
                      <a:pt x="71" y="2958"/>
                      <a:pt x="212" y="3099"/>
                      <a:pt x="388" y="3204"/>
                    </a:cubicBezTo>
                    <a:cubicBezTo>
                      <a:pt x="388" y="3223"/>
                      <a:pt x="388" y="3223"/>
                      <a:pt x="405" y="3223"/>
                    </a:cubicBezTo>
                    <a:lnTo>
                      <a:pt x="459" y="3063"/>
                    </a:lnTo>
                    <a:cubicBezTo>
                      <a:pt x="299" y="2976"/>
                      <a:pt x="142" y="2887"/>
                      <a:pt x="1" y="2800"/>
                    </a:cubicBezTo>
                    <a:close/>
                    <a:moveTo>
                      <a:pt x="1919" y="4596"/>
                    </a:moveTo>
                    <a:cubicBezTo>
                      <a:pt x="1761" y="4736"/>
                      <a:pt x="1585" y="4877"/>
                      <a:pt x="1409" y="5000"/>
                    </a:cubicBezTo>
                    <a:cubicBezTo>
                      <a:pt x="1215" y="5124"/>
                      <a:pt x="1022" y="5246"/>
                      <a:pt x="811" y="5317"/>
                    </a:cubicBezTo>
                    <a:cubicBezTo>
                      <a:pt x="740" y="5335"/>
                      <a:pt x="652" y="5335"/>
                      <a:pt x="581" y="5335"/>
                    </a:cubicBezTo>
                    <a:lnTo>
                      <a:pt x="529" y="5335"/>
                    </a:lnTo>
                    <a:cubicBezTo>
                      <a:pt x="581" y="5633"/>
                      <a:pt x="775" y="5809"/>
                      <a:pt x="1057" y="5809"/>
                    </a:cubicBezTo>
                    <a:cubicBezTo>
                      <a:pt x="1127" y="5809"/>
                      <a:pt x="1215" y="5809"/>
                      <a:pt x="1285" y="5774"/>
                    </a:cubicBezTo>
                    <a:cubicBezTo>
                      <a:pt x="1496" y="5722"/>
                      <a:pt x="1691" y="5581"/>
                      <a:pt x="1884" y="5476"/>
                    </a:cubicBezTo>
                    <a:cubicBezTo>
                      <a:pt x="2043" y="5370"/>
                      <a:pt x="2184" y="5229"/>
                      <a:pt x="2324" y="5124"/>
                    </a:cubicBezTo>
                    <a:cubicBezTo>
                      <a:pt x="2184" y="4965"/>
                      <a:pt x="2060" y="4788"/>
                      <a:pt x="1919" y="4596"/>
                    </a:cubicBezTo>
                    <a:close/>
                    <a:moveTo>
                      <a:pt x="5493" y="2307"/>
                    </a:moveTo>
                    <a:cubicBezTo>
                      <a:pt x="5493" y="2342"/>
                      <a:pt x="5510" y="2395"/>
                      <a:pt x="5510" y="2430"/>
                    </a:cubicBezTo>
                    <a:lnTo>
                      <a:pt x="5510" y="2483"/>
                    </a:lnTo>
                    <a:cubicBezTo>
                      <a:pt x="5510" y="2852"/>
                      <a:pt x="5176" y="3063"/>
                      <a:pt x="4876" y="3204"/>
                    </a:cubicBezTo>
                    <a:cubicBezTo>
                      <a:pt x="4559" y="3363"/>
                      <a:pt x="4242" y="3451"/>
                      <a:pt x="3890" y="3575"/>
                    </a:cubicBezTo>
                    <a:lnTo>
                      <a:pt x="3890" y="4190"/>
                    </a:lnTo>
                    <a:lnTo>
                      <a:pt x="3890" y="4631"/>
                    </a:lnTo>
                    <a:cubicBezTo>
                      <a:pt x="3873" y="4983"/>
                      <a:pt x="3803" y="5300"/>
                      <a:pt x="3433" y="5440"/>
                    </a:cubicBezTo>
                    <a:lnTo>
                      <a:pt x="3416" y="5440"/>
                    </a:lnTo>
                    <a:lnTo>
                      <a:pt x="3416" y="5457"/>
                    </a:lnTo>
                    <a:cubicBezTo>
                      <a:pt x="3310" y="5493"/>
                      <a:pt x="3205" y="5511"/>
                      <a:pt x="3116" y="5511"/>
                    </a:cubicBezTo>
                    <a:lnTo>
                      <a:pt x="3099" y="5511"/>
                    </a:lnTo>
                    <a:cubicBezTo>
                      <a:pt x="2923" y="5511"/>
                      <a:pt x="2764" y="5440"/>
                      <a:pt x="2606" y="5352"/>
                    </a:cubicBezTo>
                    <a:lnTo>
                      <a:pt x="2606" y="5352"/>
                    </a:lnTo>
                    <a:cubicBezTo>
                      <a:pt x="2693" y="5476"/>
                      <a:pt x="2799" y="5598"/>
                      <a:pt x="2905" y="5687"/>
                    </a:cubicBezTo>
                    <a:cubicBezTo>
                      <a:pt x="3099" y="5863"/>
                      <a:pt x="3327" y="5969"/>
                      <a:pt x="3574" y="5969"/>
                    </a:cubicBezTo>
                    <a:cubicBezTo>
                      <a:pt x="3679" y="5969"/>
                      <a:pt x="3785" y="5950"/>
                      <a:pt x="3890" y="5915"/>
                    </a:cubicBezTo>
                    <a:cubicBezTo>
                      <a:pt x="4278" y="5774"/>
                      <a:pt x="4348" y="5440"/>
                      <a:pt x="4348" y="5088"/>
                    </a:cubicBezTo>
                    <a:cubicBezTo>
                      <a:pt x="4366" y="4753"/>
                      <a:pt x="4366" y="4420"/>
                      <a:pt x="4366" y="4049"/>
                    </a:cubicBezTo>
                    <a:cubicBezTo>
                      <a:pt x="4718" y="3927"/>
                      <a:pt x="5035" y="3838"/>
                      <a:pt x="5334" y="3680"/>
                    </a:cubicBezTo>
                    <a:cubicBezTo>
                      <a:pt x="5651" y="3521"/>
                      <a:pt x="6003" y="3310"/>
                      <a:pt x="5986" y="2906"/>
                    </a:cubicBezTo>
                    <a:cubicBezTo>
                      <a:pt x="5967" y="2589"/>
                      <a:pt x="5739" y="2413"/>
                      <a:pt x="5493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8"/>
              <p:cNvSpPr/>
              <p:nvPr/>
            </p:nvSpPr>
            <p:spPr>
              <a:xfrm>
                <a:off x="5078138" y="4867167"/>
                <a:ext cx="181650" cy="177429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5968" extrusionOk="0">
                    <a:moveTo>
                      <a:pt x="3380" y="275"/>
                    </a:moveTo>
                    <a:cubicBezTo>
                      <a:pt x="3962" y="908"/>
                      <a:pt x="3802" y="1665"/>
                      <a:pt x="3873" y="2369"/>
                    </a:cubicBezTo>
                    <a:cubicBezTo>
                      <a:pt x="3997" y="2387"/>
                      <a:pt x="4138" y="2387"/>
                      <a:pt x="4278" y="2387"/>
                    </a:cubicBezTo>
                    <a:cubicBezTo>
                      <a:pt x="4471" y="2387"/>
                      <a:pt x="4666" y="2387"/>
                      <a:pt x="4859" y="2404"/>
                    </a:cubicBezTo>
                    <a:cubicBezTo>
                      <a:pt x="4929" y="2422"/>
                      <a:pt x="4983" y="2422"/>
                      <a:pt x="5053" y="2439"/>
                    </a:cubicBezTo>
                    <a:cubicBezTo>
                      <a:pt x="5088" y="2457"/>
                      <a:pt x="5123" y="2457"/>
                      <a:pt x="5159" y="2474"/>
                    </a:cubicBezTo>
                    <a:lnTo>
                      <a:pt x="5316" y="2528"/>
                    </a:lnTo>
                    <a:lnTo>
                      <a:pt x="5316" y="2545"/>
                    </a:lnTo>
                    <a:cubicBezTo>
                      <a:pt x="5370" y="2563"/>
                      <a:pt x="5405" y="2580"/>
                      <a:pt x="5457" y="2615"/>
                    </a:cubicBezTo>
                    <a:cubicBezTo>
                      <a:pt x="5511" y="2633"/>
                      <a:pt x="5563" y="2686"/>
                      <a:pt x="5616" y="2739"/>
                    </a:cubicBezTo>
                    <a:lnTo>
                      <a:pt x="5739" y="2862"/>
                    </a:lnTo>
                    <a:cubicBezTo>
                      <a:pt x="5651" y="3161"/>
                      <a:pt x="5422" y="3302"/>
                      <a:pt x="5194" y="3408"/>
                    </a:cubicBezTo>
                    <a:cubicBezTo>
                      <a:pt x="5018" y="3478"/>
                      <a:pt x="4823" y="3530"/>
                      <a:pt x="4647" y="3584"/>
                    </a:cubicBezTo>
                    <a:cubicBezTo>
                      <a:pt x="4067" y="3742"/>
                      <a:pt x="4084" y="3742"/>
                      <a:pt x="4102" y="4340"/>
                    </a:cubicBezTo>
                    <a:cubicBezTo>
                      <a:pt x="4138" y="4640"/>
                      <a:pt x="4138" y="4939"/>
                      <a:pt x="4084" y="5239"/>
                    </a:cubicBezTo>
                    <a:cubicBezTo>
                      <a:pt x="4057" y="5493"/>
                      <a:pt x="3939" y="5605"/>
                      <a:pt x="3737" y="5605"/>
                    </a:cubicBezTo>
                    <a:cubicBezTo>
                      <a:pt x="3673" y="5605"/>
                      <a:pt x="3601" y="5594"/>
                      <a:pt x="3521" y="5572"/>
                    </a:cubicBezTo>
                    <a:cubicBezTo>
                      <a:pt x="3239" y="5485"/>
                      <a:pt x="3063" y="5274"/>
                      <a:pt x="2922" y="5027"/>
                    </a:cubicBezTo>
                    <a:cubicBezTo>
                      <a:pt x="2835" y="4833"/>
                      <a:pt x="2765" y="4657"/>
                      <a:pt x="2641" y="4411"/>
                    </a:cubicBezTo>
                    <a:cubicBezTo>
                      <a:pt x="2483" y="4551"/>
                      <a:pt x="2394" y="4640"/>
                      <a:pt x="2289" y="4727"/>
                    </a:cubicBezTo>
                    <a:cubicBezTo>
                      <a:pt x="1990" y="4957"/>
                      <a:pt x="1725" y="5220"/>
                      <a:pt x="1392" y="5396"/>
                    </a:cubicBezTo>
                    <a:cubicBezTo>
                      <a:pt x="1318" y="5435"/>
                      <a:pt x="1252" y="5454"/>
                      <a:pt x="1194" y="5454"/>
                    </a:cubicBezTo>
                    <a:cubicBezTo>
                      <a:pt x="1045" y="5454"/>
                      <a:pt x="961" y="5327"/>
                      <a:pt x="986" y="5098"/>
                    </a:cubicBezTo>
                    <a:cubicBezTo>
                      <a:pt x="1040" y="4746"/>
                      <a:pt x="1127" y="4375"/>
                      <a:pt x="1251" y="4023"/>
                    </a:cubicBezTo>
                    <a:cubicBezTo>
                      <a:pt x="1479" y="3373"/>
                      <a:pt x="1479" y="3390"/>
                      <a:pt x="916" y="3056"/>
                    </a:cubicBezTo>
                    <a:cubicBezTo>
                      <a:pt x="669" y="2897"/>
                      <a:pt x="335" y="2756"/>
                      <a:pt x="441" y="2387"/>
                    </a:cubicBezTo>
                    <a:cubicBezTo>
                      <a:pt x="547" y="2070"/>
                      <a:pt x="880" y="2087"/>
                      <a:pt x="1162" y="2070"/>
                    </a:cubicBezTo>
                    <a:lnTo>
                      <a:pt x="1655" y="2070"/>
                    </a:lnTo>
                    <a:cubicBezTo>
                      <a:pt x="1831" y="2087"/>
                      <a:pt x="1990" y="2105"/>
                      <a:pt x="2183" y="2122"/>
                    </a:cubicBezTo>
                    <a:cubicBezTo>
                      <a:pt x="2359" y="1366"/>
                      <a:pt x="2765" y="768"/>
                      <a:pt x="3380" y="275"/>
                    </a:cubicBezTo>
                    <a:close/>
                    <a:moveTo>
                      <a:pt x="3432" y="0"/>
                    </a:moveTo>
                    <a:cubicBezTo>
                      <a:pt x="3242" y="0"/>
                      <a:pt x="3024" y="151"/>
                      <a:pt x="2765" y="451"/>
                    </a:cubicBezTo>
                    <a:cubicBezTo>
                      <a:pt x="2429" y="855"/>
                      <a:pt x="2166" y="1313"/>
                      <a:pt x="1849" y="1770"/>
                    </a:cubicBezTo>
                    <a:cubicBezTo>
                      <a:pt x="1755" y="1770"/>
                      <a:pt x="1638" y="1763"/>
                      <a:pt x="1518" y="1763"/>
                    </a:cubicBezTo>
                    <a:cubicBezTo>
                      <a:pt x="1458" y="1763"/>
                      <a:pt x="1397" y="1765"/>
                      <a:pt x="1338" y="1770"/>
                    </a:cubicBezTo>
                    <a:cubicBezTo>
                      <a:pt x="1127" y="1789"/>
                      <a:pt x="916" y="1789"/>
                      <a:pt x="723" y="1841"/>
                    </a:cubicBezTo>
                    <a:cubicBezTo>
                      <a:pt x="423" y="1894"/>
                      <a:pt x="141" y="2017"/>
                      <a:pt x="71" y="2369"/>
                    </a:cubicBezTo>
                    <a:cubicBezTo>
                      <a:pt x="0" y="2739"/>
                      <a:pt x="195" y="3002"/>
                      <a:pt x="493" y="3214"/>
                    </a:cubicBezTo>
                    <a:cubicBezTo>
                      <a:pt x="652" y="3319"/>
                      <a:pt x="845" y="3425"/>
                      <a:pt x="1040" y="3530"/>
                    </a:cubicBezTo>
                    <a:cubicBezTo>
                      <a:pt x="951" y="3795"/>
                      <a:pt x="845" y="4042"/>
                      <a:pt x="775" y="4288"/>
                    </a:cubicBezTo>
                    <a:cubicBezTo>
                      <a:pt x="704" y="4605"/>
                      <a:pt x="634" y="4922"/>
                      <a:pt x="634" y="5220"/>
                    </a:cubicBezTo>
                    <a:cubicBezTo>
                      <a:pt x="634" y="5591"/>
                      <a:pt x="845" y="5802"/>
                      <a:pt x="1162" y="5802"/>
                    </a:cubicBezTo>
                    <a:cubicBezTo>
                      <a:pt x="1233" y="5802"/>
                      <a:pt x="1321" y="5802"/>
                      <a:pt x="1392" y="5784"/>
                    </a:cubicBezTo>
                    <a:cubicBezTo>
                      <a:pt x="1603" y="5713"/>
                      <a:pt x="1796" y="5591"/>
                      <a:pt x="1990" y="5467"/>
                    </a:cubicBezTo>
                    <a:cubicBezTo>
                      <a:pt x="2166" y="5344"/>
                      <a:pt x="2342" y="5203"/>
                      <a:pt x="2500" y="5063"/>
                    </a:cubicBezTo>
                    <a:cubicBezTo>
                      <a:pt x="2694" y="5291"/>
                      <a:pt x="2817" y="5520"/>
                      <a:pt x="3011" y="5696"/>
                    </a:cubicBezTo>
                    <a:cubicBezTo>
                      <a:pt x="3211" y="5858"/>
                      <a:pt x="3436" y="5967"/>
                      <a:pt x="3688" y="5967"/>
                    </a:cubicBezTo>
                    <a:cubicBezTo>
                      <a:pt x="3792" y="5967"/>
                      <a:pt x="3901" y="5949"/>
                      <a:pt x="4014" y="5907"/>
                    </a:cubicBezTo>
                    <a:cubicBezTo>
                      <a:pt x="4384" y="5767"/>
                      <a:pt x="4454" y="5450"/>
                      <a:pt x="4471" y="5098"/>
                    </a:cubicBezTo>
                    <a:cubicBezTo>
                      <a:pt x="4490" y="4763"/>
                      <a:pt x="4471" y="4429"/>
                      <a:pt x="4471" y="4042"/>
                    </a:cubicBezTo>
                    <a:cubicBezTo>
                      <a:pt x="4823" y="3918"/>
                      <a:pt x="5140" y="3830"/>
                      <a:pt x="5457" y="3671"/>
                    </a:cubicBezTo>
                    <a:cubicBezTo>
                      <a:pt x="5757" y="3514"/>
                      <a:pt x="6109" y="3302"/>
                      <a:pt x="6091" y="2897"/>
                    </a:cubicBezTo>
                    <a:cubicBezTo>
                      <a:pt x="6074" y="2474"/>
                      <a:pt x="5668" y="2298"/>
                      <a:pt x="5316" y="2193"/>
                    </a:cubicBezTo>
                    <a:cubicBezTo>
                      <a:pt x="5035" y="2122"/>
                      <a:pt x="4736" y="2087"/>
                      <a:pt x="4419" y="2035"/>
                    </a:cubicBezTo>
                    <a:cubicBezTo>
                      <a:pt x="4366" y="2017"/>
                      <a:pt x="4295" y="2017"/>
                      <a:pt x="4243" y="2000"/>
                    </a:cubicBezTo>
                    <a:cubicBezTo>
                      <a:pt x="4208" y="1805"/>
                      <a:pt x="4190" y="1612"/>
                      <a:pt x="4155" y="1418"/>
                    </a:cubicBezTo>
                    <a:cubicBezTo>
                      <a:pt x="4119" y="1172"/>
                      <a:pt x="4102" y="925"/>
                      <a:pt x="4032" y="697"/>
                    </a:cubicBezTo>
                    <a:cubicBezTo>
                      <a:pt x="3857" y="230"/>
                      <a:pt x="3666" y="0"/>
                      <a:pt x="34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8"/>
              <p:cNvSpPr/>
              <p:nvPr/>
            </p:nvSpPr>
            <p:spPr>
              <a:xfrm>
                <a:off x="5088098" y="4875313"/>
                <a:ext cx="160661" cy="158491"/>
              </a:xfrm>
              <a:custGeom>
                <a:avLst/>
                <a:gdLst/>
                <a:ahLst/>
                <a:cxnLst/>
                <a:rect l="l" t="t" r="r" b="b"/>
                <a:pathLst>
                  <a:path w="5404" h="5331" extrusionOk="0">
                    <a:moveTo>
                      <a:pt x="3045" y="1"/>
                    </a:moveTo>
                    <a:cubicBezTo>
                      <a:pt x="2430" y="494"/>
                      <a:pt x="2024" y="1092"/>
                      <a:pt x="1848" y="1848"/>
                    </a:cubicBezTo>
                    <a:cubicBezTo>
                      <a:pt x="1655" y="1831"/>
                      <a:pt x="1496" y="1813"/>
                      <a:pt x="1320" y="1796"/>
                    </a:cubicBezTo>
                    <a:cubicBezTo>
                      <a:pt x="1162" y="1796"/>
                      <a:pt x="986" y="1796"/>
                      <a:pt x="827" y="1813"/>
                    </a:cubicBezTo>
                    <a:cubicBezTo>
                      <a:pt x="545" y="1831"/>
                      <a:pt x="193" y="1796"/>
                      <a:pt x="106" y="2113"/>
                    </a:cubicBezTo>
                    <a:cubicBezTo>
                      <a:pt x="0" y="2482"/>
                      <a:pt x="334" y="2623"/>
                      <a:pt x="599" y="2782"/>
                    </a:cubicBezTo>
                    <a:cubicBezTo>
                      <a:pt x="1144" y="3116"/>
                      <a:pt x="1144" y="3099"/>
                      <a:pt x="916" y="3749"/>
                    </a:cubicBezTo>
                    <a:cubicBezTo>
                      <a:pt x="792" y="4101"/>
                      <a:pt x="686" y="4472"/>
                      <a:pt x="651" y="4824"/>
                    </a:cubicBezTo>
                    <a:cubicBezTo>
                      <a:pt x="626" y="5053"/>
                      <a:pt x="720" y="5180"/>
                      <a:pt x="867" y="5180"/>
                    </a:cubicBezTo>
                    <a:cubicBezTo>
                      <a:pt x="924" y="5180"/>
                      <a:pt x="988" y="5161"/>
                      <a:pt x="1057" y="5122"/>
                    </a:cubicBezTo>
                    <a:cubicBezTo>
                      <a:pt x="1390" y="4946"/>
                      <a:pt x="1655" y="4683"/>
                      <a:pt x="1954" y="4453"/>
                    </a:cubicBezTo>
                    <a:cubicBezTo>
                      <a:pt x="2059" y="4366"/>
                      <a:pt x="2148" y="4277"/>
                      <a:pt x="2306" y="4137"/>
                    </a:cubicBezTo>
                    <a:cubicBezTo>
                      <a:pt x="2430" y="4383"/>
                      <a:pt x="2500" y="4559"/>
                      <a:pt x="2587" y="4735"/>
                    </a:cubicBezTo>
                    <a:cubicBezTo>
                      <a:pt x="2728" y="5000"/>
                      <a:pt x="2887" y="5211"/>
                      <a:pt x="3186" y="5298"/>
                    </a:cubicBezTo>
                    <a:cubicBezTo>
                      <a:pt x="3266" y="5320"/>
                      <a:pt x="3338" y="5331"/>
                      <a:pt x="3402" y="5331"/>
                    </a:cubicBezTo>
                    <a:cubicBezTo>
                      <a:pt x="3605" y="5331"/>
                      <a:pt x="3727" y="5219"/>
                      <a:pt x="3767" y="4965"/>
                    </a:cubicBezTo>
                    <a:cubicBezTo>
                      <a:pt x="3803" y="4665"/>
                      <a:pt x="3803" y="4366"/>
                      <a:pt x="3784" y="4066"/>
                    </a:cubicBezTo>
                    <a:cubicBezTo>
                      <a:pt x="3749" y="3468"/>
                      <a:pt x="3732" y="3468"/>
                      <a:pt x="4312" y="3310"/>
                    </a:cubicBezTo>
                    <a:cubicBezTo>
                      <a:pt x="4488" y="3256"/>
                      <a:pt x="4683" y="3204"/>
                      <a:pt x="4859" y="3134"/>
                    </a:cubicBezTo>
                    <a:cubicBezTo>
                      <a:pt x="5087" y="3028"/>
                      <a:pt x="5316" y="2887"/>
                      <a:pt x="5404" y="2588"/>
                    </a:cubicBezTo>
                    <a:cubicBezTo>
                      <a:pt x="4894" y="1989"/>
                      <a:pt x="4190" y="2130"/>
                      <a:pt x="3538" y="2095"/>
                    </a:cubicBezTo>
                    <a:cubicBezTo>
                      <a:pt x="3467" y="1391"/>
                      <a:pt x="3627" y="634"/>
                      <a:pt x="30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8"/>
              <p:cNvSpPr/>
              <p:nvPr/>
            </p:nvSpPr>
            <p:spPr>
              <a:xfrm>
                <a:off x="4844728" y="4867018"/>
                <a:ext cx="187923" cy="177637"/>
              </a:xfrm>
              <a:custGeom>
                <a:avLst/>
                <a:gdLst/>
                <a:ahLst/>
                <a:cxnLst/>
                <a:rect l="l" t="t" r="r" b="b"/>
                <a:pathLst>
                  <a:path w="6321" h="5975" extrusionOk="0">
                    <a:moveTo>
                      <a:pt x="3486" y="297"/>
                    </a:moveTo>
                    <a:cubicBezTo>
                      <a:pt x="4103" y="895"/>
                      <a:pt x="3873" y="1670"/>
                      <a:pt x="3979" y="2392"/>
                    </a:cubicBezTo>
                    <a:lnTo>
                      <a:pt x="4225" y="2392"/>
                    </a:lnTo>
                    <a:cubicBezTo>
                      <a:pt x="4319" y="2392"/>
                      <a:pt x="4413" y="2384"/>
                      <a:pt x="4507" y="2384"/>
                    </a:cubicBezTo>
                    <a:cubicBezTo>
                      <a:pt x="4554" y="2384"/>
                      <a:pt x="4601" y="2386"/>
                      <a:pt x="4648" y="2392"/>
                    </a:cubicBezTo>
                    <a:cubicBezTo>
                      <a:pt x="4701" y="2392"/>
                      <a:pt x="4753" y="2392"/>
                      <a:pt x="4807" y="2409"/>
                    </a:cubicBezTo>
                    <a:lnTo>
                      <a:pt x="4894" y="2409"/>
                    </a:lnTo>
                    <a:cubicBezTo>
                      <a:pt x="4965" y="2409"/>
                      <a:pt x="5053" y="2427"/>
                      <a:pt x="5124" y="2444"/>
                    </a:cubicBezTo>
                    <a:cubicBezTo>
                      <a:pt x="5159" y="2462"/>
                      <a:pt x="5176" y="2462"/>
                      <a:pt x="5211" y="2479"/>
                    </a:cubicBezTo>
                    <a:cubicBezTo>
                      <a:pt x="5317" y="2498"/>
                      <a:pt x="5422" y="2550"/>
                      <a:pt x="5528" y="2603"/>
                    </a:cubicBezTo>
                    <a:cubicBezTo>
                      <a:pt x="5581" y="2620"/>
                      <a:pt x="5633" y="2674"/>
                      <a:pt x="5687" y="2709"/>
                    </a:cubicBezTo>
                    <a:cubicBezTo>
                      <a:pt x="5739" y="2744"/>
                      <a:pt x="5793" y="2796"/>
                      <a:pt x="5845" y="2850"/>
                    </a:cubicBezTo>
                    <a:cubicBezTo>
                      <a:pt x="5739" y="3183"/>
                      <a:pt x="5511" y="3307"/>
                      <a:pt x="5264" y="3430"/>
                    </a:cubicBezTo>
                    <a:cubicBezTo>
                      <a:pt x="5124" y="3500"/>
                      <a:pt x="4948" y="3535"/>
                      <a:pt x="4788" y="3571"/>
                    </a:cubicBezTo>
                    <a:cubicBezTo>
                      <a:pt x="4173" y="3747"/>
                      <a:pt x="4173" y="3747"/>
                      <a:pt x="4208" y="4363"/>
                    </a:cubicBezTo>
                    <a:cubicBezTo>
                      <a:pt x="4244" y="4662"/>
                      <a:pt x="4244" y="4962"/>
                      <a:pt x="4190" y="5260"/>
                    </a:cubicBezTo>
                    <a:cubicBezTo>
                      <a:pt x="4149" y="5510"/>
                      <a:pt x="4031" y="5618"/>
                      <a:pt x="3836" y="5618"/>
                    </a:cubicBezTo>
                    <a:cubicBezTo>
                      <a:pt x="3783" y="5618"/>
                      <a:pt x="3725" y="5611"/>
                      <a:pt x="3662" y="5596"/>
                    </a:cubicBezTo>
                    <a:cubicBezTo>
                      <a:pt x="3345" y="5507"/>
                      <a:pt x="3169" y="5279"/>
                      <a:pt x="3028" y="4997"/>
                    </a:cubicBezTo>
                    <a:cubicBezTo>
                      <a:pt x="2923" y="4821"/>
                      <a:pt x="2852" y="4645"/>
                      <a:pt x="2730" y="4399"/>
                    </a:cubicBezTo>
                    <a:cubicBezTo>
                      <a:pt x="2571" y="4556"/>
                      <a:pt x="2483" y="4662"/>
                      <a:pt x="2378" y="4751"/>
                    </a:cubicBezTo>
                    <a:cubicBezTo>
                      <a:pt x="2237" y="4856"/>
                      <a:pt x="2078" y="4979"/>
                      <a:pt x="1937" y="5103"/>
                    </a:cubicBezTo>
                    <a:cubicBezTo>
                      <a:pt x="1850" y="5173"/>
                      <a:pt x="1761" y="5244"/>
                      <a:pt x="1655" y="5296"/>
                    </a:cubicBezTo>
                    <a:cubicBezTo>
                      <a:pt x="1603" y="5349"/>
                      <a:pt x="1550" y="5384"/>
                      <a:pt x="1479" y="5401"/>
                    </a:cubicBezTo>
                    <a:cubicBezTo>
                      <a:pt x="1409" y="5442"/>
                      <a:pt x="1344" y="5460"/>
                      <a:pt x="1288" y="5460"/>
                    </a:cubicBezTo>
                    <a:cubicBezTo>
                      <a:pt x="1149" y="5460"/>
                      <a:pt x="1067" y="5344"/>
                      <a:pt x="1092" y="5155"/>
                    </a:cubicBezTo>
                    <a:cubicBezTo>
                      <a:pt x="1110" y="4838"/>
                      <a:pt x="1216" y="4521"/>
                      <a:pt x="1286" y="4223"/>
                    </a:cubicBezTo>
                    <a:cubicBezTo>
                      <a:pt x="1338" y="4064"/>
                      <a:pt x="1392" y="3906"/>
                      <a:pt x="1462" y="3747"/>
                    </a:cubicBezTo>
                    <a:cubicBezTo>
                      <a:pt x="1568" y="3500"/>
                      <a:pt x="1479" y="3307"/>
                      <a:pt x="1251" y="3183"/>
                    </a:cubicBezTo>
                    <a:cubicBezTo>
                      <a:pt x="1075" y="3078"/>
                      <a:pt x="881" y="2990"/>
                      <a:pt x="740" y="2850"/>
                    </a:cubicBezTo>
                    <a:cubicBezTo>
                      <a:pt x="617" y="2761"/>
                      <a:pt x="512" y="2550"/>
                      <a:pt x="547" y="2427"/>
                    </a:cubicBezTo>
                    <a:cubicBezTo>
                      <a:pt x="582" y="2322"/>
                      <a:pt x="758" y="2146"/>
                      <a:pt x="899" y="2146"/>
                    </a:cubicBezTo>
                    <a:cubicBezTo>
                      <a:pt x="1123" y="2128"/>
                      <a:pt x="1348" y="2123"/>
                      <a:pt x="1579" y="2123"/>
                    </a:cubicBezTo>
                    <a:cubicBezTo>
                      <a:pt x="1802" y="2123"/>
                      <a:pt x="2031" y="2127"/>
                      <a:pt x="2272" y="2127"/>
                    </a:cubicBezTo>
                    <a:cubicBezTo>
                      <a:pt x="2465" y="1406"/>
                      <a:pt x="2835" y="773"/>
                      <a:pt x="3486" y="297"/>
                    </a:cubicBezTo>
                    <a:close/>
                    <a:moveTo>
                      <a:pt x="3524" y="1"/>
                    </a:moveTo>
                    <a:cubicBezTo>
                      <a:pt x="3348" y="1"/>
                      <a:pt x="3151" y="134"/>
                      <a:pt x="2923" y="402"/>
                    </a:cubicBezTo>
                    <a:cubicBezTo>
                      <a:pt x="2571" y="808"/>
                      <a:pt x="2307" y="1265"/>
                      <a:pt x="1955" y="1775"/>
                    </a:cubicBezTo>
                    <a:cubicBezTo>
                      <a:pt x="1849" y="1775"/>
                      <a:pt x="1712" y="1768"/>
                      <a:pt x="1570" y="1768"/>
                    </a:cubicBezTo>
                    <a:cubicBezTo>
                      <a:pt x="1499" y="1768"/>
                      <a:pt x="1427" y="1770"/>
                      <a:pt x="1357" y="1775"/>
                    </a:cubicBezTo>
                    <a:cubicBezTo>
                      <a:pt x="1110" y="1794"/>
                      <a:pt x="864" y="1810"/>
                      <a:pt x="634" y="1899"/>
                    </a:cubicBezTo>
                    <a:cubicBezTo>
                      <a:pt x="125" y="2075"/>
                      <a:pt x="1" y="2550"/>
                      <a:pt x="336" y="2972"/>
                    </a:cubicBezTo>
                    <a:cubicBezTo>
                      <a:pt x="441" y="3113"/>
                      <a:pt x="617" y="3202"/>
                      <a:pt x="758" y="3307"/>
                    </a:cubicBezTo>
                    <a:cubicBezTo>
                      <a:pt x="881" y="3395"/>
                      <a:pt x="1005" y="3465"/>
                      <a:pt x="1145" y="3554"/>
                    </a:cubicBezTo>
                    <a:cubicBezTo>
                      <a:pt x="1040" y="3817"/>
                      <a:pt x="951" y="4028"/>
                      <a:pt x="881" y="4275"/>
                    </a:cubicBezTo>
                    <a:cubicBezTo>
                      <a:pt x="810" y="4592"/>
                      <a:pt x="740" y="4927"/>
                      <a:pt x="740" y="5260"/>
                    </a:cubicBezTo>
                    <a:cubicBezTo>
                      <a:pt x="740" y="5542"/>
                      <a:pt x="881" y="5736"/>
                      <a:pt x="1127" y="5789"/>
                    </a:cubicBezTo>
                    <a:cubicBezTo>
                      <a:pt x="1172" y="5798"/>
                      <a:pt x="1216" y="5802"/>
                      <a:pt x="1264" y="5802"/>
                    </a:cubicBezTo>
                    <a:cubicBezTo>
                      <a:pt x="1312" y="5802"/>
                      <a:pt x="1365" y="5798"/>
                      <a:pt x="1427" y="5789"/>
                    </a:cubicBezTo>
                    <a:cubicBezTo>
                      <a:pt x="1603" y="5753"/>
                      <a:pt x="1779" y="5666"/>
                      <a:pt x="1937" y="5577"/>
                    </a:cubicBezTo>
                    <a:cubicBezTo>
                      <a:pt x="2166" y="5437"/>
                      <a:pt x="2378" y="5244"/>
                      <a:pt x="2606" y="5068"/>
                    </a:cubicBezTo>
                    <a:cubicBezTo>
                      <a:pt x="2765" y="5260"/>
                      <a:pt x="2887" y="5472"/>
                      <a:pt x="3063" y="5648"/>
                    </a:cubicBezTo>
                    <a:cubicBezTo>
                      <a:pt x="3274" y="5846"/>
                      <a:pt x="3515" y="5975"/>
                      <a:pt x="3793" y="5975"/>
                    </a:cubicBezTo>
                    <a:cubicBezTo>
                      <a:pt x="3886" y="5975"/>
                      <a:pt x="3983" y="5960"/>
                      <a:pt x="4084" y="5929"/>
                    </a:cubicBezTo>
                    <a:cubicBezTo>
                      <a:pt x="4507" y="5789"/>
                      <a:pt x="4560" y="5437"/>
                      <a:pt x="4577" y="5068"/>
                    </a:cubicBezTo>
                    <a:cubicBezTo>
                      <a:pt x="4596" y="4732"/>
                      <a:pt x="4577" y="4399"/>
                      <a:pt x="4577" y="4028"/>
                    </a:cubicBezTo>
                    <a:cubicBezTo>
                      <a:pt x="4788" y="3976"/>
                      <a:pt x="5000" y="3941"/>
                      <a:pt x="5159" y="3852"/>
                    </a:cubicBezTo>
                    <a:cubicBezTo>
                      <a:pt x="5457" y="3695"/>
                      <a:pt x="5774" y="3535"/>
                      <a:pt x="6004" y="3324"/>
                    </a:cubicBezTo>
                    <a:cubicBezTo>
                      <a:pt x="6321" y="3026"/>
                      <a:pt x="6285" y="2691"/>
                      <a:pt x="5933" y="2479"/>
                    </a:cubicBezTo>
                    <a:cubicBezTo>
                      <a:pt x="5617" y="2286"/>
                      <a:pt x="5246" y="2198"/>
                      <a:pt x="4894" y="2092"/>
                    </a:cubicBezTo>
                    <a:cubicBezTo>
                      <a:pt x="4718" y="2040"/>
                      <a:pt x="4542" y="2040"/>
                      <a:pt x="4366" y="2022"/>
                    </a:cubicBezTo>
                    <a:lnTo>
                      <a:pt x="4349" y="2022"/>
                    </a:lnTo>
                    <a:cubicBezTo>
                      <a:pt x="4314" y="1794"/>
                      <a:pt x="4296" y="1582"/>
                      <a:pt x="4260" y="1388"/>
                    </a:cubicBezTo>
                    <a:cubicBezTo>
                      <a:pt x="4208" y="1125"/>
                      <a:pt x="4190" y="860"/>
                      <a:pt x="4103" y="613"/>
                    </a:cubicBezTo>
                    <a:cubicBezTo>
                      <a:pt x="3928" y="205"/>
                      <a:pt x="3742" y="1"/>
                      <a:pt x="3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8"/>
              <p:cNvSpPr/>
              <p:nvPr/>
            </p:nvSpPr>
            <p:spPr>
              <a:xfrm>
                <a:off x="4859920" y="4875819"/>
                <a:ext cx="158580" cy="158193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5321" extrusionOk="0">
                    <a:moveTo>
                      <a:pt x="2975" y="1"/>
                    </a:moveTo>
                    <a:cubicBezTo>
                      <a:pt x="2324" y="477"/>
                      <a:pt x="1954" y="1110"/>
                      <a:pt x="1761" y="1831"/>
                    </a:cubicBezTo>
                    <a:cubicBezTo>
                      <a:pt x="1520" y="1831"/>
                      <a:pt x="1291" y="1827"/>
                      <a:pt x="1068" y="1827"/>
                    </a:cubicBezTo>
                    <a:cubicBezTo>
                      <a:pt x="837" y="1827"/>
                      <a:pt x="612" y="1832"/>
                      <a:pt x="388" y="1850"/>
                    </a:cubicBezTo>
                    <a:cubicBezTo>
                      <a:pt x="247" y="1850"/>
                      <a:pt x="53" y="2007"/>
                      <a:pt x="36" y="2131"/>
                    </a:cubicBezTo>
                    <a:cubicBezTo>
                      <a:pt x="1" y="2254"/>
                      <a:pt x="106" y="2465"/>
                      <a:pt x="229" y="2554"/>
                    </a:cubicBezTo>
                    <a:cubicBezTo>
                      <a:pt x="370" y="2694"/>
                      <a:pt x="564" y="2782"/>
                      <a:pt x="740" y="2887"/>
                    </a:cubicBezTo>
                    <a:cubicBezTo>
                      <a:pt x="968" y="3011"/>
                      <a:pt x="1057" y="3204"/>
                      <a:pt x="951" y="3451"/>
                    </a:cubicBezTo>
                    <a:cubicBezTo>
                      <a:pt x="881" y="3610"/>
                      <a:pt x="810" y="3768"/>
                      <a:pt x="775" y="3927"/>
                    </a:cubicBezTo>
                    <a:cubicBezTo>
                      <a:pt x="705" y="4225"/>
                      <a:pt x="599" y="4542"/>
                      <a:pt x="581" y="4842"/>
                    </a:cubicBezTo>
                    <a:cubicBezTo>
                      <a:pt x="556" y="5044"/>
                      <a:pt x="639" y="5164"/>
                      <a:pt x="779" y="5164"/>
                    </a:cubicBezTo>
                    <a:cubicBezTo>
                      <a:pt x="834" y="5164"/>
                      <a:pt x="898" y="5145"/>
                      <a:pt x="968" y="5105"/>
                    </a:cubicBezTo>
                    <a:cubicBezTo>
                      <a:pt x="1285" y="4929"/>
                      <a:pt x="1567" y="4683"/>
                      <a:pt x="1867" y="4455"/>
                    </a:cubicBezTo>
                    <a:cubicBezTo>
                      <a:pt x="1972" y="4366"/>
                      <a:pt x="2060" y="4260"/>
                      <a:pt x="2219" y="4103"/>
                    </a:cubicBezTo>
                    <a:cubicBezTo>
                      <a:pt x="2341" y="4349"/>
                      <a:pt x="2412" y="4525"/>
                      <a:pt x="2517" y="4701"/>
                    </a:cubicBezTo>
                    <a:cubicBezTo>
                      <a:pt x="2658" y="4983"/>
                      <a:pt x="2834" y="5211"/>
                      <a:pt x="3151" y="5300"/>
                    </a:cubicBezTo>
                    <a:cubicBezTo>
                      <a:pt x="3210" y="5314"/>
                      <a:pt x="3265" y="5321"/>
                      <a:pt x="3316" y="5321"/>
                    </a:cubicBezTo>
                    <a:cubicBezTo>
                      <a:pt x="3521" y="5321"/>
                      <a:pt x="3651" y="5205"/>
                      <a:pt x="3679" y="4964"/>
                    </a:cubicBezTo>
                    <a:cubicBezTo>
                      <a:pt x="3714" y="4666"/>
                      <a:pt x="3714" y="4366"/>
                      <a:pt x="3697" y="4067"/>
                    </a:cubicBezTo>
                    <a:cubicBezTo>
                      <a:pt x="3662" y="3451"/>
                      <a:pt x="3662" y="3451"/>
                      <a:pt x="4277" y="3275"/>
                    </a:cubicBezTo>
                    <a:cubicBezTo>
                      <a:pt x="4437" y="3239"/>
                      <a:pt x="4613" y="3204"/>
                      <a:pt x="4753" y="3134"/>
                    </a:cubicBezTo>
                    <a:cubicBezTo>
                      <a:pt x="5000" y="3011"/>
                      <a:pt x="5228" y="2887"/>
                      <a:pt x="5334" y="2554"/>
                    </a:cubicBezTo>
                    <a:cubicBezTo>
                      <a:pt x="4935" y="2141"/>
                      <a:pt x="4456" y="2091"/>
                      <a:pt x="3958" y="2091"/>
                    </a:cubicBezTo>
                    <a:cubicBezTo>
                      <a:pt x="3796" y="2091"/>
                      <a:pt x="3632" y="2096"/>
                      <a:pt x="3468" y="2096"/>
                    </a:cubicBezTo>
                    <a:cubicBezTo>
                      <a:pt x="3362" y="1374"/>
                      <a:pt x="3592" y="599"/>
                      <a:pt x="2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8"/>
              <p:cNvSpPr/>
              <p:nvPr/>
            </p:nvSpPr>
            <p:spPr>
              <a:xfrm>
                <a:off x="4617621" y="4866929"/>
                <a:ext cx="181621" cy="177815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81" extrusionOk="0">
                    <a:moveTo>
                      <a:pt x="3380" y="300"/>
                    </a:moveTo>
                    <a:cubicBezTo>
                      <a:pt x="3978" y="898"/>
                      <a:pt x="3785" y="1673"/>
                      <a:pt x="3873" y="2395"/>
                    </a:cubicBezTo>
                    <a:cubicBezTo>
                      <a:pt x="4011" y="2391"/>
                      <a:pt x="4136" y="2388"/>
                      <a:pt x="4251" y="2388"/>
                    </a:cubicBezTo>
                    <a:cubicBezTo>
                      <a:pt x="4617" y="2388"/>
                      <a:pt x="4869" y="2412"/>
                      <a:pt x="5070" y="2465"/>
                    </a:cubicBezTo>
                    <a:cubicBezTo>
                      <a:pt x="5088" y="2465"/>
                      <a:pt x="5123" y="2482"/>
                      <a:pt x="5140" y="2482"/>
                    </a:cubicBezTo>
                    <a:cubicBezTo>
                      <a:pt x="5281" y="2536"/>
                      <a:pt x="5386" y="2588"/>
                      <a:pt x="5492" y="2677"/>
                    </a:cubicBezTo>
                    <a:cubicBezTo>
                      <a:pt x="5527" y="2694"/>
                      <a:pt x="5546" y="2712"/>
                      <a:pt x="5562" y="2729"/>
                    </a:cubicBezTo>
                    <a:cubicBezTo>
                      <a:pt x="5598" y="2747"/>
                      <a:pt x="5616" y="2764"/>
                      <a:pt x="5633" y="2782"/>
                    </a:cubicBezTo>
                    <a:cubicBezTo>
                      <a:pt x="5668" y="2799"/>
                      <a:pt x="5686" y="2834"/>
                      <a:pt x="5703" y="2853"/>
                    </a:cubicBezTo>
                    <a:cubicBezTo>
                      <a:pt x="5686" y="3151"/>
                      <a:pt x="5457" y="3292"/>
                      <a:pt x="5210" y="3398"/>
                    </a:cubicBezTo>
                    <a:cubicBezTo>
                      <a:pt x="4999" y="3503"/>
                      <a:pt x="4753" y="3538"/>
                      <a:pt x="4525" y="3609"/>
                    </a:cubicBezTo>
                    <a:cubicBezTo>
                      <a:pt x="4084" y="3750"/>
                      <a:pt x="4067" y="3785"/>
                      <a:pt x="4102" y="4243"/>
                    </a:cubicBezTo>
                    <a:cubicBezTo>
                      <a:pt x="4119" y="4559"/>
                      <a:pt x="4119" y="4895"/>
                      <a:pt x="4102" y="5193"/>
                    </a:cubicBezTo>
                    <a:cubicBezTo>
                      <a:pt x="4064" y="5468"/>
                      <a:pt x="3929" y="5628"/>
                      <a:pt x="3734" y="5628"/>
                    </a:cubicBezTo>
                    <a:cubicBezTo>
                      <a:pt x="3655" y="5628"/>
                      <a:pt x="3565" y="5601"/>
                      <a:pt x="3468" y="5545"/>
                    </a:cubicBezTo>
                    <a:cubicBezTo>
                      <a:pt x="3239" y="5423"/>
                      <a:pt x="3063" y="5176"/>
                      <a:pt x="2905" y="4965"/>
                    </a:cubicBezTo>
                    <a:cubicBezTo>
                      <a:pt x="2781" y="4824"/>
                      <a:pt x="2746" y="4648"/>
                      <a:pt x="2640" y="4419"/>
                    </a:cubicBezTo>
                    <a:cubicBezTo>
                      <a:pt x="2500" y="4542"/>
                      <a:pt x="2394" y="4630"/>
                      <a:pt x="2307" y="4700"/>
                    </a:cubicBezTo>
                    <a:cubicBezTo>
                      <a:pt x="2077" y="4895"/>
                      <a:pt x="1884" y="5123"/>
                      <a:pt x="1638" y="5282"/>
                    </a:cubicBezTo>
                    <a:lnTo>
                      <a:pt x="1532" y="5334"/>
                    </a:lnTo>
                    <a:lnTo>
                      <a:pt x="1479" y="5334"/>
                    </a:lnTo>
                    <a:cubicBezTo>
                      <a:pt x="1427" y="5352"/>
                      <a:pt x="1356" y="5369"/>
                      <a:pt x="1303" y="5369"/>
                    </a:cubicBezTo>
                    <a:cubicBezTo>
                      <a:pt x="1215" y="5387"/>
                      <a:pt x="1145" y="5387"/>
                      <a:pt x="1075" y="5404"/>
                    </a:cubicBezTo>
                    <a:cubicBezTo>
                      <a:pt x="1039" y="5211"/>
                      <a:pt x="969" y="5017"/>
                      <a:pt x="1004" y="4824"/>
                    </a:cubicBezTo>
                    <a:cubicBezTo>
                      <a:pt x="1056" y="4542"/>
                      <a:pt x="1162" y="4261"/>
                      <a:pt x="1267" y="3961"/>
                    </a:cubicBezTo>
                    <a:cubicBezTo>
                      <a:pt x="1462" y="3398"/>
                      <a:pt x="1462" y="3381"/>
                      <a:pt x="969" y="3081"/>
                    </a:cubicBezTo>
                    <a:cubicBezTo>
                      <a:pt x="704" y="2923"/>
                      <a:pt x="352" y="2817"/>
                      <a:pt x="423" y="2447"/>
                    </a:cubicBezTo>
                    <a:cubicBezTo>
                      <a:pt x="511" y="2060"/>
                      <a:pt x="915" y="2095"/>
                      <a:pt x="1215" y="2078"/>
                    </a:cubicBezTo>
                    <a:lnTo>
                      <a:pt x="2166" y="2078"/>
                    </a:lnTo>
                    <a:cubicBezTo>
                      <a:pt x="2359" y="1426"/>
                      <a:pt x="2711" y="776"/>
                      <a:pt x="3380" y="300"/>
                    </a:cubicBezTo>
                    <a:close/>
                    <a:moveTo>
                      <a:pt x="3408" y="0"/>
                    </a:moveTo>
                    <a:cubicBezTo>
                      <a:pt x="3234" y="0"/>
                      <a:pt x="3040" y="134"/>
                      <a:pt x="2816" y="405"/>
                    </a:cubicBezTo>
                    <a:cubicBezTo>
                      <a:pt x="2464" y="811"/>
                      <a:pt x="2183" y="1268"/>
                      <a:pt x="1866" y="1743"/>
                    </a:cubicBezTo>
                    <a:cubicBezTo>
                      <a:pt x="1514" y="1778"/>
                      <a:pt x="1110" y="1797"/>
                      <a:pt x="704" y="1849"/>
                    </a:cubicBezTo>
                    <a:cubicBezTo>
                      <a:pt x="387" y="1884"/>
                      <a:pt x="106" y="2043"/>
                      <a:pt x="54" y="2395"/>
                    </a:cubicBezTo>
                    <a:cubicBezTo>
                      <a:pt x="0" y="2747"/>
                      <a:pt x="176" y="3010"/>
                      <a:pt x="458" y="3186"/>
                    </a:cubicBezTo>
                    <a:cubicBezTo>
                      <a:pt x="617" y="3310"/>
                      <a:pt x="810" y="3398"/>
                      <a:pt x="1039" y="3538"/>
                    </a:cubicBezTo>
                    <a:cubicBezTo>
                      <a:pt x="986" y="3662"/>
                      <a:pt x="969" y="3750"/>
                      <a:pt x="934" y="3838"/>
                    </a:cubicBezTo>
                    <a:cubicBezTo>
                      <a:pt x="828" y="4155"/>
                      <a:pt x="704" y="4472"/>
                      <a:pt x="634" y="4806"/>
                    </a:cubicBezTo>
                    <a:cubicBezTo>
                      <a:pt x="582" y="5123"/>
                      <a:pt x="511" y="5510"/>
                      <a:pt x="863" y="5721"/>
                    </a:cubicBezTo>
                    <a:cubicBezTo>
                      <a:pt x="880" y="5721"/>
                      <a:pt x="899" y="5739"/>
                      <a:pt x="899" y="5739"/>
                    </a:cubicBezTo>
                    <a:cubicBezTo>
                      <a:pt x="1000" y="5796"/>
                      <a:pt x="1102" y="5820"/>
                      <a:pt x="1202" y="5820"/>
                    </a:cubicBezTo>
                    <a:cubicBezTo>
                      <a:pt x="1415" y="5820"/>
                      <a:pt x="1622" y="5712"/>
                      <a:pt x="1814" y="5580"/>
                    </a:cubicBezTo>
                    <a:cubicBezTo>
                      <a:pt x="2042" y="5440"/>
                      <a:pt x="2253" y="5247"/>
                      <a:pt x="2500" y="5071"/>
                    </a:cubicBezTo>
                    <a:cubicBezTo>
                      <a:pt x="2640" y="5263"/>
                      <a:pt x="2764" y="5475"/>
                      <a:pt x="2940" y="5634"/>
                    </a:cubicBezTo>
                    <a:cubicBezTo>
                      <a:pt x="3154" y="5848"/>
                      <a:pt x="3405" y="5981"/>
                      <a:pt x="3679" y="5981"/>
                    </a:cubicBezTo>
                    <a:cubicBezTo>
                      <a:pt x="3787" y="5981"/>
                      <a:pt x="3899" y="5960"/>
                      <a:pt x="4013" y="5915"/>
                    </a:cubicBezTo>
                    <a:cubicBezTo>
                      <a:pt x="4401" y="5775"/>
                      <a:pt x="4454" y="5423"/>
                      <a:pt x="4454" y="5087"/>
                    </a:cubicBezTo>
                    <a:cubicBezTo>
                      <a:pt x="4471" y="4735"/>
                      <a:pt x="4471" y="4383"/>
                      <a:pt x="4471" y="4050"/>
                    </a:cubicBezTo>
                    <a:cubicBezTo>
                      <a:pt x="4806" y="3926"/>
                      <a:pt x="5088" y="3855"/>
                      <a:pt x="5351" y="3733"/>
                    </a:cubicBezTo>
                    <a:cubicBezTo>
                      <a:pt x="5703" y="3557"/>
                      <a:pt x="6109" y="3346"/>
                      <a:pt x="6074" y="2888"/>
                    </a:cubicBezTo>
                    <a:cubicBezTo>
                      <a:pt x="6038" y="2430"/>
                      <a:pt x="5616" y="2289"/>
                      <a:pt x="5229" y="2184"/>
                    </a:cubicBezTo>
                    <a:cubicBezTo>
                      <a:pt x="4912" y="2095"/>
                      <a:pt x="4577" y="2078"/>
                      <a:pt x="4225" y="2008"/>
                    </a:cubicBezTo>
                    <a:cubicBezTo>
                      <a:pt x="4225" y="1937"/>
                      <a:pt x="4208" y="1867"/>
                      <a:pt x="4208" y="1778"/>
                    </a:cubicBezTo>
                    <a:cubicBezTo>
                      <a:pt x="4189" y="1656"/>
                      <a:pt x="4173" y="1532"/>
                      <a:pt x="4154" y="1391"/>
                    </a:cubicBezTo>
                    <a:cubicBezTo>
                      <a:pt x="4102" y="1128"/>
                      <a:pt x="4084" y="828"/>
                      <a:pt x="3961" y="581"/>
                    </a:cubicBezTo>
                    <a:cubicBezTo>
                      <a:pt x="3797" y="196"/>
                      <a:pt x="3617" y="0"/>
                      <a:pt x="3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8"/>
              <p:cNvSpPr/>
              <p:nvPr/>
            </p:nvSpPr>
            <p:spPr>
              <a:xfrm>
                <a:off x="4628085" y="4875819"/>
                <a:ext cx="159115" cy="158461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5330" extrusionOk="0">
                    <a:moveTo>
                      <a:pt x="3028" y="1"/>
                    </a:moveTo>
                    <a:cubicBezTo>
                      <a:pt x="2359" y="477"/>
                      <a:pt x="2007" y="1127"/>
                      <a:pt x="1814" y="1779"/>
                    </a:cubicBezTo>
                    <a:cubicBezTo>
                      <a:pt x="1462" y="1779"/>
                      <a:pt x="1162" y="1779"/>
                      <a:pt x="863" y="1796"/>
                    </a:cubicBezTo>
                    <a:cubicBezTo>
                      <a:pt x="815" y="1796"/>
                      <a:pt x="764" y="1795"/>
                      <a:pt x="713" y="1795"/>
                    </a:cubicBezTo>
                    <a:cubicBezTo>
                      <a:pt x="434" y="1795"/>
                      <a:pt x="146" y="1820"/>
                      <a:pt x="71" y="2148"/>
                    </a:cubicBezTo>
                    <a:cubicBezTo>
                      <a:pt x="0" y="2500"/>
                      <a:pt x="352" y="2624"/>
                      <a:pt x="599" y="2782"/>
                    </a:cubicBezTo>
                    <a:cubicBezTo>
                      <a:pt x="1110" y="3082"/>
                      <a:pt x="1110" y="3099"/>
                      <a:pt x="915" y="3680"/>
                    </a:cubicBezTo>
                    <a:cubicBezTo>
                      <a:pt x="810" y="3962"/>
                      <a:pt x="704" y="4243"/>
                      <a:pt x="652" y="4525"/>
                    </a:cubicBezTo>
                    <a:cubicBezTo>
                      <a:pt x="617" y="4718"/>
                      <a:pt x="687" y="4912"/>
                      <a:pt x="723" y="5105"/>
                    </a:cubicBezTo>
                    <a:cubicBezTo>
                      <a:pt x="899" y="5070"/>
                      <a:pt x="1127" y="5070"/>
                      <a:pt x="1286" y="4983"/>
                    </a:cubicBezTo>
                    <a:cubicBezTo>
                      <a:pt x="1532" y="4824"/>
                      <a:pt x="1725" y="4596"/>
                      <a:pt x="1955" y="4401"/>
                    </a:cubicBezTo>
                    <a:cubicBezTo>
                      <a:pt x="2042" y="4331"/>
                      <a:pt x="2148" y="4243"/>
                      <a:pt x="2288" y="4120"/>
                    </a:cubicBezTo>
                    <a:cubicBezTo>
                      <a:pt x="2394" y="4349"/>
                      <a:pt x="2429" y="4525"/>
                      <a:pt x="2553" y="4666"/>
                    </a:cubicBezTo>
                    <a:cubicBezTo>
                      <a:pt x="2711" y="4877"/>
                      <a:pt x="2887" y="5124"/>
                      <a:pt x="3116" y="5246"/>
                    </a:cubicBezTo>
                    <a:cubicBezTo>
                      <a:pt x="3213" y="5302"/>
                      <a:pt x="3303" y="5329"/>
                      <a:pt x="3382" y="5329"/>
                    </a:cubicBezTo>
                    <a:cubicBezTo>
                      <a:pt x="3577" y="5329"/>
                      <a:pt x="3712" y="5169"/>
                      <a:pt x="3750" y="4894"/>
                    </a:cubicBezTo>
                    <a:cubicBezTo>
                      <a:pt x="3785" y="4577"/>
                      <a:pt x="3767" y="4260"/>
                      <a:pt x="3750" y="3944"/>
                    </a:cubicBezTo>
                    <a:cubicBezTo>
                      <a:pt x="3715" y="3486"/>
                      <a:pt x="3732" y="3451"/>
                      <a:pt x="4173" y="3328"/>
                    </a:cubicBezTo>
                    <a:cubicBezTo>
                      <a:pt x="4401" y="3239"/>
                      <a:pt x="4647" y="3204"/>
                      <a:pt x="4858" y="3099"/>
                    </a:cubicBezTo>
                    <a:cubicBezTo>
                      <a:pt x="5088" y="2993"/>
                      <a:pt x="5334" y="2852"/>
                      <a:pt x="5351" y="2554"/>
                    </a:cubicBezTo>
                    <a:cubicBezTo>
                      <a:pt x="4959" y="2192"/>
                      <a:pt x="4735" y="2088"/>
                      <a:pt x="3959" y="2088"/>
                    </a:cubicBezTo>
                    <a:cubicBezTo>
                      <a:pt x="3829" y="2088"/>
                      <a:pt x="3684" y="2091"/>
                      <a:pt x="3521" y="2096"/>
                    </a:cubicBezTo>
                    <a:cubicBezTo>
                      <a:pt x="3433" y="1374"/>
                      <a:pt x="3626" y="599"/>
                      <a:pt x="3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8"/>
              <p:cNvSpPr/>
              <p:nvPr/>
            </p:nvSpPr>
            <p:spPr>
              <a:xfrm>
                <a:off x="4386856" y="4867078"/>
                <a:ext cx="182126" cy="177696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977" extrusionOk="0">
                    <a:moveTo>
                      <a:pt x="3380" y="278"/>
                    </a:moveTo>
                    <a:cubicBezTo>
                      <a:pt x="3608" y="524"/>
                      <a:pt x="3732" y="787"/>
                      <a:pt x="3784" y="1052"/>
                    </a:cubicBezTo>
                    <a:cubicBezTo>
                      <a:pt x="3784" y="1087"/>
                      <a:pt x="3802" y="1123"/>
                      <a:pt x="3802" y="1175"/>
                    </a:cubicBezTo>
                    <a:cubicBezTo>
                      <a:pt x="3819" y="1210"/>
                      <a:pt x="3819" y="1245"/>
                      <a:pt x="3819" y="1299"/>
                    </a:cubicBezTo>
                    <a:cubicBezTo>
                      <a:pt x="3837" y="1386"/>
                      <a:pt x="3837" y="1475"/>
                      <a:pt x="3837" y="1580"/>
                    </a:cubicBezTo>
                    <a:cubicBezTo>
                      <a:pt x="3854" y="1844"/>
                      <a:pt x="3854" y="2125"/>
                      <a:pt x="3890" y="2390"/>
                    </a:cubicBezTo>
                    <a:cubicBezTo>
                      <a:pt x="4048" y="2386"/>
                      <a:pt x="4206" y="2379"/>
                      <a:pt x="4362" y="2379"/>
                    </a:cubicBezTo>
                    <a:cubicBezTo>
                      <a:pt x="4867" y="2379"/>
                      <a:pt x="5352" y="2444"/>
                      <a:pt x="5755" y="2848"/>
                    </a:cubicBezTo>
                    <a:cubicBezTo>
                      <a:pt x="5598" y="3270"/>
                      <a:pt x="5246" y="3411"/>
                      <a:pt x="4894" y="3517"/>
                    </a:cubicBezTo>
                    <a:cubicBezTo>
                      <a:pt x="4101" y="3763"/>
                      <a:pt x="4119" y="3763"/>
                      <a:pt x="4136" y="4608"/>
                    </a:cubicBezTo>
                    <a:cubicBezTo>
                      <a:pt x="4136" y="4801"/>
                      <a:pt x="4136" y="5012"/>
                      <a:pt x="4101" y="5223"/>
                    </a:cubicBezTo>
                    <a:cubicBezTo>
                      <a:pt x="4061" y="5489"/>
                      <a:pt x="3931" y="5614"/>
                      <a:pt x="3726" y="5614"/>
                    </a:cubicBezTo>
                    <a:cubicBezTo>
                      <a:pt x="3659" y="5614"/>
                      <a:pt x="3584" y="5601"/>
                      <a:pt x="3502" y="5575"/>
                    </a:cubicBezTo>
                    <a:cubicBezTo>
                      <a:pt x="3185" y="5470"/>
                      <a:pt x="3028" y="5223"/>
                      <a:pt x="2887" y="4942"/>
                    </a:cubicBezTo>
                    <a:cubicBezTo>
                      <a:pt x="2816" y="4784"/>
                      <a:pt x="2746" y="4625"/>
                      <a:pt x="2622" y="4378"/>
                    </a:cubicBezTo>
                    <a:cubicBezTo>
                      <a:pt x="2464" y="4573"/>
                      <a:pt x="2359" y="4695"/>
                      <a:pt x="2235" y="4801"/>
                    </a:cubicBezTo>
                    <a:cubicBezTo>
                      <a:pt x="1988" y="4995"/>
                      <a:pt x="1760" y="5223"/>
                      <a:pt x="1479" y="5364"/>
                    </a:cubicBezTo>
                    <a:cubicBezTo>
                      <a:pt x="1375" y="5423"/>
                      <a:pt x="1285" y="5457"/>
                      <a:pt x="1207" y="5457"/>
                    </a:cubicBezTo>
                    <a:cubicBezTo>
                      <a:pt x="1191" y="5457"/>
                      <a:pt x="1176" y="5456"/>
                      <a:pt x="1162" y="5453"/>
                    </a:cubicBezTo>
                    <a:lnTo>
                      <a:pt x="1144" y="5453"/>
                    </a:lnTo>
                    <a:cubicBezTo>
                      <a:pt x="1127" y="5435"/>
                      <a:pt x="1108" y="5435"/>
                      <a:pt x="1091" y="5418"/>
                    </a:cubicBezTo>
                    <a:cubicBezTo>
                      <a:pt x="1056" y="5399"/>
                      <a:pt x="1038" y="5382"/>
                      <a:pt x="1021" y="5329"/>
                    </a:cubicBezTo>
                    <a:cubicBezTo>
                      <a:pt x="1003" y="5312"/>
                      <a:pt x="1003" y="5294"/>
                      <a:pt x="1003" y="5258"/>
                    </a:cubicBezTo>
                    <a:cubicBezTo>
                      <a:pt x="986" y="5206"/>
                      <a:pt x="967" y="5118"/>
                      <a:pt x="986" y="5030"/>
                    </a:cubicBezTo>
                    <a:cubicBezTo>
                      <a:pt x="1038" y="4695"/>
                      <a:pt x="1144" y="4361"/>
                      <a:pt x="1249" y="4045"/>
                    </a:cubicBezTo>
                    <a:cubicBezTo>
                      <a:pt x="1479" y="3376"/>
                      <a:pt x="1496" y="3376"/>
                      <a:pt x="897" y="3041"/>
                    </a:cubicBezTo>
                    <a:cubicBezTo>
                      <a:pt x="669" y="2900"/>
                      <a:pt x="352" y="2759"/>
                      <a:pt x="439" y="2425"/>
                    </a:cubicBezTo>
                    <a:cubicBezTo>
                      <a:pt x="528" y="2090"/>
                      <a:pt x="862" y="2090"/>
                      <a:pt x="1144" y="2090"/>
                    </a:cubicBezTo>
                    <a:cubicBezTo>
                      <a:pt x="1479" y="2073"/>
                      <a:pt x="1796" y="2073"/>
                      <a:pt x="2200" y="2073"/>
                    </a:cubicBezTo>
                    <a:cubicBezTo>
                      <a:pt x="2359" y="1351"/>
                      <a:pt x="2781" y="771"/>
                      <a:pt x="3380" y="278"/>
                    </a:cubicBezTo>
                    <a:close/>
                    <a:moveTo>
                      <a:pt x="3425" y="0"/>
                    </a:moveTo>
                    <a:cubicBezTo>
                      <a:pt x="3247" y="0"/>
                      <a:pt x="3048" y="138"/>
                      <a:pt x="2816" y="419"/>
                    </a:cubicBezTo>
                    <a:cubicBezTo>
                      <a:pt x="2464" y="823"/>
                      <a:pt x="2183" y="1299"/>
                      <a:pt x="1866" y="1738"/>
                    </a:cubicBezTo>
                    <a:cubicBezTo>
                      <a:pt x="1514" y="1773"/>
                      <a:pt x="1127" y="1792"/>
                      <a:pt x="739" y="1844"/>
                    </a:cubicBezTo>
                    <a:cubicBezTo>
                      <a:pt x="423" y="1879"/>
                      <a:pt x="141" y="2020"/>
                      <a:pt x="70" y="2355"/>
                    </a:cubicBezTo>
                    <a:cubicBezTo>
                      <a:pt x="0" y="2742"/>
                      <a:pt x="193" y="3005"/>
                      <a:pt x="493" y="3200"/>
                    </a:cubicBezTo>
                    <a:cubicBezTo>
                      <a:pt x="669" y="3322"/>
                      <a:pt x="845" y="3428"/>
                      <a:pt x="1056" y="3533"/>
                    </a:cubicBezTo>
                    <a:cubicBezTo>
                      <a:pt x="967" y="3763"/>
                      <a:pt x="880" y="3974"/>
                      <a:pt x="827" y="4185"/>
                    </a:cubicBezTo>
                    <a:cubicBezTo>
                      <a:pt x="739" y="4449"/>
                      <a:pt x="651" y="4730"/>
                      <a:pt x="634" y="4995"/>
                    </a:cubicBezTo>
                    <a:cubicBezTo>
                      <a:pt x="615" y="5312"/>
                      <a:pt x="686" y="5540"/>
                      <a:pt x="810" y="5681"/>
                    </a:cubicBezTo>
                    <a:cubicBezTo>
                      <a:pt x="909" y="5771"/>
                      <a:pt x="1036" y="5820"/>
                      <a:pt x="1183" y="5820"/>
                    </a:cubicBezTo>
                    <a:cubicBezTo>
                      <a:pt x="1324" y="5820"/>
                      <a:pt x="1483" y="5776"/>
                      <a:pt x="1655" y="5681"/>
                    </a:cubicBezTo>
                    <a:cubicBezTo>
                      <a:pt x="1953" y="5523"/>
                      <a:pt x="2200" y="5294"/>
                      <a:pt x="2517" y="5082"/>
                    </a:cubicBezTo>
                    <a:cubicBezTo>
                      <a:pt x="2693" y="5294"/>
                      <a:pt x="2833" y="5523"/>
                      <a:pt x="3028" y="5681"/>
                    </a:cubicBezTo>
                    <a:cubicBezTo>
                      <a:pt x="3220" y="5861"/>
                      <a:pt x="3452" y="5976"/>
                      <a:pt x="3713" y="5976"/>
                    </a:cubicBezTo>
                    <a:cubicBezTo>
                      <a:pt x="3809" y="5976"/>
                      <a:pt x="3910" y="5961"/>
                      <a:pt x="4013" y="5927"/>
                    </a:cubicBezTo>
                    <a:cubicBezTo>
                      <a:pt x="4382" y="5787"/>
                      <a:pt x="4471" y="5453"/>
                      <a:pt x="4471" y="5101"/>
                    </a:cubicBezTo>
                    <a:cubicBezTo>
                      <a:pt x="4488" y="4749"/>
                      <a:pt x="4471" y="4397"/>
                      <a:pt x="4471" y="4045"/>
                    </a:cubicBezTo>
                    <a:cubicBezTo>
                      <a:pt x="4823" y="3921"/>
                      <a:pt x="5157" y="3833"/>
                      <a:pt x="5457" y="3693"/>
                    </a:cubicBezTo>
                    <a:cubicBezTo>
                      <a:pt x="5774" y="3533"/>
                      <a:pt x="6126" y="3305"/>
                      <a:pt x="6091" y="2918"/>
                    </a:cubicBezTo>
                    <a:cubicBezTo>
                      <a:pt x="6072" y="2477"/>
                      <a:pt x="5685" y="2320"/>
                      <a:pt x="5316" y="2196"/>
                    </a:cubicBezTo>
                    <a:cubicBezTo>
                      <a:pt x="4981" y="2108"/>
                      <a:pt x="4629" y="2073"/>
                      <a:pt x="4242" y="2003"/>
                    </a:cubicBezTo>
                    <a:lnTo>
                      <a:pt x="4189" y="1527"/>
                    </a:lnTo>
                    <a:cubicBezTo>
                      <a:pt x="4189" y="1475"/>
                      <a:pt x="4171" y="1421"/>
                      <a:pt x="4171" y="1369"/>
                    </a:cubicBezTo>
                    <a:cubicBezTo>
                      <a:pt x="4119" y="1104"/>
                      <a:pt x="4101" y="841"/>
                      <a:pt x="3995" y="595"/>
                    </a:cubicBezTo>
                    <a:cubicBezTo>
                      <a:pt x="3822" y="200"/>
                      <a:pt x="3639" y="0"/>
                      <a:pt x="3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8"/>
              <p:cNvSpPr/>
              <p:nvPr/>
            </p:nvSpPr>
            <p:spPr>
              <a:xfrm>
                <a:off x="4397321" y="4875313"/>
                <a:ext cx="160661" cy="158699"/>
              </a:xfrm>
              <a:custGeom>
                <a:avLst/>
                <a:gdLst/>
                <a:ahLst/>
                <a:cxnLst/>
                <a:rect l="l" t="t" r="r" b="b"/>
                <a:pathLst>
                  <a:path w="5404" h="5338" extrusionOk="0">
                    <a:moveTo>
                      <a:pt x="3028" y="1"/>
                    </a:moveTo>
                    <a:cubicBezTo>
                      <a:pt x="2429" y="510"/>
                      <a:pt x="2007" y="1074"/>
                      <a:pt x="1848" y="1796"/>
                    </a:cubicBezTo>
                    <a:cubicBezTo>
                      <a:pt x="1460" y="1796"/>
                      <a:pt x="1127" y="1796"/>
                      <a:pt x="792" y="1813"/>
                    </a:cubicBezTo>
                    <a:cubicBezTo>
                      <a:pt x="510" y="1813"/>
                      <a:pt x="176" y="1813"/>
                      <a:pt x="87" y="2148"/>
                    </a:cubicBezTo>
                    <a:cubicBezTo>
                      <a:pt x="0" y="2482"/>
                      <a:pt x="317" y="2623"/>
                      <a:pt x="545" y="2764"/>
                    </a:cubicBezTo>
                    <a:cubicBezTo>
                      <a:pt x="1144" y="3099"/>
                      <a:pt x="1127" y="3099"/>
                      <a:pt x="897" y="3768"/>
                    </a:cubicBezTo>
                    <a:cubicBezTo>
                      <a:pt x="792" y="4084"/>
                      <a:pt x="686" y="4418"/>
                      <a:pt x="634" y="4753"/>
                    </a:cubicBezTo>
                    <a:cubicBezTo>
                      <a:pt x="597" y="5032"/>
                      <a:pt x="678" y="5177"/>
                      <a:pt x="847" y="5177"/>
                    </a:cubicBezTo>
                    <a:cubicBezTo>
                      <a:pt x="923" y="5177"/>
                      <a:pt x="1017" y="5148"/>
                      <a:pt x="1127" y="5087"/>
                    </a:cubicBezTo>
                    <a:cubicBezTo>
                      <a:pt x="1408" y="4946"/>
                      <a:pt x="1636" y="4718"/>
                      <a:pt x="1883" y="4524"/>
                    </a:cubicBezTo>
                    <a:cubicBezTo>
                      <a:pt x="2007" y="4418"/>
                      <a:pt x="2094" y="4296"/>
                      <a:pt x="2270" y="4101"/>
                    </a:cubicBezTo>
                    <a:cubicBezTo>
                      <a:pt x="2394" y="4348"/>
                      <a:pt x="2464" y="4507"/>
                      <a:pt x="2535" y="4665"/>
                    </a:cubicBezTo>
                    <a:cubicBezTo>
                      <a:pt x="2676" y="4946"/>
                      <a:pt x="2833" y="5193"/>
                      <a:pt x="3150" y="5298"/>
                    </a:cubicBezTo>
                    <a:cubicBezTo>
                      <a:pt x="3232" y="5324"/>
                      <a:pt x="3307" y="5337"/>
                      <a:pt x="3374" y="5337"/>
                    </a:cubicBezTo>
                    <a:cubicBezTo>
                      <a:pt x="3579" y="5337"/>
                      <a:pt x="3709" y="5212"/>
                      <a:pt x="3749" y="4946"/>
                    </a:cubicBezTo>
                    <a:cubicBezTo>
                      <a:pt x="3784" y="4735"/>
                      <a:pt x="3784" y="4524"/>
                      <a:pt x="3784" y="4331"/>
                    </a:cubicBezTo>
                    <a:cubicBezTo>
                      <a:pt x="3767" y="3486"/>
                      <a:pt x="3749" y="3486"/>
                      <a:pt x="4542" y="3240"/>
                    </a:cubicBezTo>
                    <a:cubicBezTo>
                      <a:pt x="4911" y="3134"/>
                      <a:pt x="5246" y="2993"/>
                      <a:pt x="5403" y="2571"/>
                    </a:cubicBezTo>
                    <a:cubicBezTo>
                      <a:pt x="5000" y="2167"/>
                      <a:pt x="4515" y="2102"/>
                      <a:pt x="4002" y="2102"/>
                    </a:cubicBezTo>
                    <a:cubicBezTo>
                      <a:pt x="3844" y="2102"/>
                      <a:pt x="3683" y="2109"/>
                      <a:pt x="3521" y="2113"/>
                    </a:cubicBezTo>
                    <a:cubicBezTo>
                      <a:pt x="3432" y="1409"/>
                      <a:pt x="3626" y="634"/>
                      <a:pt x="3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8"/>
              <p:cNvSpPr/>
              <p:nvPr/>
            </p:nvSpPr>
            <p:spPr>
              <a:xfrm>
                <a:off x="4153446" y="4867108"/>
                <a:ext cx="187864" cy="177548"/>
              </a:xfrm>
              <a:custGeom>
                <a:avLst/>
                <a:gdLst/>
                <a:ahLst/>
                <a:cxnLst/>
                <a:rect l="l" t="t" r="r" b="b"/>
                <a:pathLst>
                  <a:path w="6319" h="5972" extrusionOk="0">
                    <a:moveTo>
                      <a:pt x="3503" y="294"/>
                    </a:moveTo>
                    <a:cubicBezTo>
                      <a:pt x="3538" y="329"/>
                      <a:pt x="3573" y="364"/>
                      <a:pt x="3591" y="399"/>
                    </a:cubicBezTo>
                    <a:cubicBezTo>
                      <a:pt x="3608" y="418"/>
                      <a:pt x="3626" y="453"/>
                      <a:pt x="3643" y="470"/>
                    </a:cubicBezTo>
                    <a:cubicBezTo>
                      <a:pt x="3662" y="505"/>
                      <a:pt x="3679" y="540"/>
                      <a:pt x="3697" y="558"/>
                    </a:cubicBezTo>
                    <a:cubicBezTo>
                      <a:pt x="4031" y="1139"/>
                      <a:pt x="3890" y="1791"/>
                      <a:pt x="3995" y="2389"/>
                    </a:cubicBezTo>
                    <a:cubicBezTo>
                      <a:pt x="4153" y="2385"/>
                      <a:pt x="4311" y="2378"/>
                      <a:pt x="4468" y="2378"/>
                    </a:cubicBezTo>
                    <a:cubicBezTo>
                      <a:pt x="4962" y="2378"/>
                      <a:pt x="5444" y="2441"/>
                      <a:pt x="5844" y="2828"/>
                    </a:cubicBezTo>
                    <a:cubicBezTo>
                      <a:pt x="5756" y="3180"/>
                      <a:pt x="5492" y="3321"/>
                      <a:pt x="5228" y="3445"/>
                    </a:cubicBezTo>
                    <a:cubicBezTo>
                      <a:pt x="4999" y="3532"/>
                      <a:pt x="4753" y="3586"/>
                      <a:pt x="4523" y="3656"/>
                    </a:cubicBezTo>
                    <a:cubicBezTo>
                      <a:pt x="4260" y="3727"/>
                      <a:pt x="4171" y="3868"/>
                      <a:pt x="4190" y="4149"/>
                    </a:cubicBezTo>
                    <a:cubicBezTo>
                      <a:pt x="4225" y="4466"/>
                      <a:pt x="4242" y="4783"/>
                      <a:pt x="4225" y="5100"/>
                    </a:cubicBezTo>
                    <a:cubicBezTo>
                      <a:pt x="4190" y="5436"/>
                      <a:pt x="4032" y="5627"/>
                      <a:pt x="3808" y="5627"/>
                    </a:cubicBezTo>
                    <a:cubicBezTo>
                      <a:pt x="3692" y="5627"/>
                      <a:pt x="3559" y="5576"/>
                      <a:pt x="3415" y="5469"/>
                    </a:cubicBezTo>
                    <a:cubicBezTo>
                      <a:pt x="3239" y="5328"/>
                      <a:pt x="3115" y="5100"/>
                      <a:pt x="2974" y="4905"/>
                    </a:cubicBezTo>
                    <a:cubicBezTo>
                      <a:pt x="2887" y="4765"/>
                      <a:pt x="2834" y="4607"/>
                      <a:pt x="2728" y="4413"/>
                    </a:cubicBezTo>
                    <a:cubicBezTo>
                      <a:pt x="2465" y="4677"/>
                      <a:pt x="2253" y="4905"/>
                      <a:pt x="2007" y="5100"/>
                    </a:cubicBezTo>
                    <a:cubicBezTo>
                      <a:pt x="1813" y="5262"/>
                      <a:pt x="1589" y="5438"/>
                      <a:pt x="1294" y="5438"/>
                    </a:cubicBezTo>
                    <a:cubicBezTo>
                      <a:pt x="1268" y="5438"/>
                      <a:pt x="1241" y="5436"/>
                      <a:pt x="1214" y="5434"/>
                    </a:cubicBezTo>
                    <a:cubicBezTo>
                      <a:pt x="1179" y="5417"/>
                      <a:pt x="1162" y="5381"/>
                      <a:pt x="1144" y="5363"/>
                    </a:cubicBezTo>
                    <a:cubicBezTo>
                      <a:pt x="1127" y="5328"/>
                      <a:pt x="1109" y="5293"/>
                      <a:pt x="1109" y="5257"/>
                    </a:cubicBezTo>
                    <a:cubicBezTo>
                      <a:pt x="1092" y="5241"/>
                      <a:pt x="1092" y="5222"/>
                      <a:pt x="1092" y="5205"/>
                    </a:cubicBezTo>
                    <a:cubicBezTo>
                      <a:pt x="1073" y="5187"/>
                      <a:pt x="1073" y="5152"/>
                      <a:pt x="1073" y="5135"/>
                    </a:cubicBezTo>
                    <a:cubicBezTo>
                      <a:pt x="1056" y="4994"/>
                      <a:pt x="1109" y="4835"/>
                      <a:pt x="1144" y="4694"/>
                    </a:cubicBezTo>
                    <a:cubicBezTo>
                      <a:pt x="1232" y="4377"/>
                      <a:pt x="1338" y="4061"/>
                      <a:pt x="1461" y="3744"/>
                    </a:cubicBezTo>
                    <a:cubicBezTo>
                      <a:pt x="1549" y="3497"/>
                      <a:pt x="1496" y="3304"/>
                      <a:pt x="1249" y="3180"/>
                    </a:cubicBezTo>
                    <a:cubicBezTo>
                      <a:pt x="1073" y="3075"/>
                      <a:pt x="880" y="2987"/>
                      <a:pt x="740" y="2847"/>
                    </a:cubicBezTo>
                    <a:cubicBezTo>
                      <a:pt x="634" y="2758"/>
                      <a:pt x="528" y="2547"/>
                      <a:pt x="545" y="2424"/>
                    </a:cubicBezTo>
                    <a:cubicBezTo>
                      <a:pt x="580" y="2319"/>
                      <a:pt x="775" y="2143"/>
                      <a:pt x="897" y="2143"/>
                    </a:cubicBezTo>
                    <a:cubicBezTo>
                      <a:pt x="1122" y="2125"/>
                      <a:pt x="1352" y="2120"/>
                      <a:pt x="1585" y="2120"/>
                    </a:cubicBezTo>
                    <a:cubicBezTo>
                      <a:pt x="1810" y="2120"/>
                      <a:pt x="2038" y="2124"/>
                      <a:pt x="2270" y="2124"/>
                    </a:cubicBezTo>
                    <a:cubicBezTo>
                      <a:pt x="2482" y="1403"/>
                      <a:pt x="2834" y="770"/>
                      <a:pt x="3503" y="294"/>
                    </a:cubicBezTo>
                    <a:close/>
                    <a:moveTo>
                      <a:pt x="3528" y="0"/>
                    </a:moveTo>
                    <a:cubicBezTo>
                      <a:pt x="3353" y="0"/>
                      <a:pt x="3156" y="133"/>
                      <a:pt x="2922" y="399"/>
                    </a:cubicBezTo>
                    <a:cubicBezTo>
                      <a:pt x="2570" y="805"/>
                      <a:pt x="2306" y="1262"/>
                      <a:pt x="1953" y="1772"/>
                    </a:cubicBezTo>
                    <a:cubicBezTo>
                      <a:pt x="1848" y="1772"/>
                      <a:pt x="1719" y="1765"/>
                      <a:pt x="1577" y="1765"/>
                    </a:cubicBezTo>
                    <a:cubicBezTo>
                      <a:pt x="1506" y="1765"/>
                      <a:pt x="1432" y="1767"/>
                      <a:pt x="1355" y="1772"/>
                    </a:cubicBezTo>
                    <a:cubicBezTo>
                      <a:pt x="1109" y="1791"/>
                      <a:pt x="862" y="1807"/>
                      <a:pt x="634" y="1896"/>
                    </a:cubicBezTo>
                    <a:cubicBezTo>
                      <a:pt x="141" y="2072"/>
                      <a:pt x="0" y="2547"/>
                      <a:pt x="334" y="2969"/>
                    </a:cubicBezTo>
                    <a:cubicBezTo>
                      <a:pt x="440" y="3110"/>
                      <a:pt x="616" y="3199"/>
                      <a:pt x="775" y="3304"/>
                    </a:cubicBezTo>
                    <a:cubicBezTo>
                      <a:pt x="880" y="3392"/>
                      <a:pt x="1003" y="3462"/>
                      <a:pt x="1144" y="3551"/>
                    </a:cubicBezTo>
                    <a:cubicBezTo>
                      <a:pt x="1056" y="3814"/>
                      <a:pt x="951" y="4025"/>
                      <a:pt x="897" y="4272"/>
                    </a:cubicBezTo>
                    <a:cubicBezTo>
                      <a:pt x="827" y="4589"/>
                      <a:pt x="740" y="4924"/>
                      <a:pt x="740" y="5257"/>
                    </a:cubicBezTo>
                    <a:cubicBezTo>
                      <a:pt x="740" y="5398"/>
                      <a:pt x="775" y="5504"/>
                      <a:pt x="845" y="5593"/>
                    </a:cubicBezTo>
                    <a:cubicBezTo>
                      <a:pt x="928" y="5730"/>
                      <a:pt x="1074" y="5803"/>
                      <a:pt x="1260" y="5803"/>
                    </a:cubicBezTo>
                    <a:cubicBezTo>
                      <a:pt x="1312" y="5803"/>
                      <a:pt x="1368" y="5797"/>
                      <a:pt x="1425" y="5786"/>
                    </a:cubicBezTo>
                    <a:cubicBezTo>
                      <a:pt x="1601" y="5750"/>
                      <a:pt x="1777" y="5680"/>
                      <a:pt x="1937" y="5574"/>
                    </a:cubicBezTo>
                    <a:cubicBezTo>
                      <a:pt x="2165" y="5434"/>
                      <a:pt x="2376" y="5241"/>
                      <a:pt x="2622" y="5065"/>
                    </a:cubicBezTo>
                    <a:cubicBezTo>
                      <a:pt x="2763" y="5257"/>
                      <a:pt x="2887" y="5469"/>
                      <a:pt x="3063" y="5645"/>
                    </a:cubicBezTo>
                    <a:cubicBezTo>
                      <a:pt x="3274" y="5843"/>
                      <a:pt x="3525" y="5972"/>
                      <a:pt x="3800" y="5972"/>
                    </a:cubicBezTo>
                    <a:cubicBezTo>
                      <a:pt x="3892" y="5972"/>
                      <a:pt x="3987" y="5957"/>
                      <a:pt x="4084" y="5926"/>
                    </a:cubicBezTo>
                    <a:cubicBezTo>
                      <a:pt x="4507" y="5786"/>
                      <a:pt x="4559" y="5434"/>
                      <a:pt x="4577" y="5065"/>
                    </a:cubicBezTo>
                    <a:cubicBezTo>
                      <a:pt x="4594" y="4729"/>
                      <a:pt x="4577" y="4396"/>
                      <a:pt x="4577" y="4025"/>
                    </a:cubicBezTo>
                    <a:cubicBezTo>
                      <a:pt x="4788" y="3973"/>
                      <a:pt x="4999" y="3938"/>
                      <a:pt x="5175" y="3849"/>
                    </a:cubicBezTo>
                    <a:cubicBezTo>
                      <a:pt x="5474" y="3692"/>
                      <a:pt x="5774" y="3532"/>
                      <a:pt x="6020" y="3321"/>
                    </a:cubicBezTo>
                    <a:cubicBezTo>
                      <a:pt x="6319" y="3023"/>
                      <a:pt x="6302" y="2688"/>
                      <a:pt x="5932" y="2476"/>
                    </a:cubicBezTo>
                    <a:cubicBezTo>
                      <a:pt x="5615" y="2283"/>
                      <a:pt x="5246" y="2195"/>
                      <a:pt x="4894" y="2089"/>
                    </a:cubicBezTo>
                    <a:cubicBezTo>
                      <a:pt x="4718" y="2037"/>
                      <a:pt x="4542" y="2054"/>
                      <a:pt x="4347" y="2019"/>
                    </a:cubicBezTo>
                    <a:cubicBezTo>
                      <a:pt x="4312" y="1791"/>
                      <a:pt x="4295" y="1579"/>
                      <a:pt x="4260" y="1385"/>
                    </a:cubicBezTo>
                    <a:cubicBezTo>
                      <a:pt x="4260" y="1350"/>
                      <a:pt x="4260" y="1333"/>
                      <a:pt x="4242" y="1298"/>
                    </a:cubicBezTo>
                    <a:cubicBezTo>
                      <a:pt x="4207" y="1051"/>
                      <a:pt x="4171" y="805"/>
                      <a:pt x="4084" y="558"/>
                    </a:cubicBezTo>
                    <a:cubicBezTo>
                      <a:pt x="3912" y="186"/>
                      <a:pt x="3735" y="0"/>
                      <a:pt x="35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8"/>
              <p:cNvSpPr/>
              <p:nvPr/>
            </p:nvSpPr>
            <p:spPr>
              <a:xfrm>
                <a:off x="4169143" y="4875819"/>
                <a:ext cx="158074" cy="158610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5335" extrusionOk="0">
                    <a:moveTo>
                      <a:pt x="2975" y="1"/>
                    </a:moveTo>
                    <a:cubicBezTo>
                      <a:pt x="2306" y="477"/>
                      <a:pt x="1954" y="1110"/>
                      <a:pt x="1742" y="1831"/>
                    </a:cubicBezTo>
                    <a:cubicBezTo>
                      <a:pt x="1510" y="1831"/>
                      <a:pt x="1282" y="1827"/>
                      <a:pt x="1057" y="1827"/>
                    </a:cubicBezTo>
                    <a:cubicBezTo>
                      <a:pt x="824" y="1827"/>
                      <a:pt x="594" y="1832"/>
                      <a:pt x="369" y="1850"/>
                    </a:cubicBezTo>
                    <a:cubicBezTo>
                      <a:pt x="247" y="1850"/>
                      <a:pt x="52" y="2007"/>
                      <a:pt x="17" y="2131"/>
                    </a:cubicBezTo>
                    <a:cubicBezTo>
                      <a:pt x="0" y="2254"/>
                      <a:pt x="106" y="2465"/>
                      <a:pt x="212" y="2554"/>
                    </a:cubicBezTo>
                    <a:cubicBezTo>
                      <a:pt x="352" y="2694"/>
                      <a:pt x="545" y="2782"/>
                      <a:pt x="721" y="2887"/>
                    </a:cubicBezTo>
                    <a:cubicBezTo>
                      <a:pt x="968" y="3011"/>
                      <a:pt x="1038" y="3204"/>
                      <a:pt x="933" y="3451"/>
                    </a:cubicBezTo>
                    <a:cubicBezTo>
                      <a:pt x="810" y="3768"/>
                      <a:pt x="704" y="4084"/>
                      <a:pt x="616" y="4401"/>
                    </a:cubicBezTo>
                    <a:cubicBezTo>
                      <a:pt x="545" y="4648"/>
                      <a:pt x="475" y="4912"/>
                      <a:pt x="686" y="5141"/>
                    </a:cubicBezTo>
                    <a:cubicBezTo>
                      <a:pt x="713" y="5143"/>
                      <a:pt x="740" y="5145"/>
                      <a:pt x="766" y="5145"/>
                    </a:cubicBezTo>
                    <a:cubicBezTo>
                      <a:pt x="1061" y="5145"/>
                      <a:pt x="1285" y="4969"/>
                      <a:pt x="1479" y="4807"/>
                    </a:cubicBezTo>
                    <a:cubicBezTo>
                      <a:pt x="1725" y="4612"/>
                      <a:pt x="1937" y="4384"/>
                      <a:pt x="2218" y="4120"/>
                    </a:cubicBezTo>
                    <a:cubicBezTo>
                      <a:pt x="2306" y="4314"/>
                      <a:pt x="2359" y="4472"/>
                      <a:pt x="2446" y="4612"/>
                    </a:cubicBezTo>
                    <a:cubicBezTo>
                      <a:pt x="2587" y="4807"/>
                      <a:pt x="2711" y="5035"/>
                      <a:pt x="2887" y="5176"/>
                    </a:cubicBezTo>
                    <a:cubicBezTo>
                      <a:pt x="3031" y="5283"/>
                      <a:pt x="3164" y="5334"/>
                      <a:pt x="3280" y="5334"/>
                    </a:cubicBezTo>
                    <a:cubicBezTo>
                      <a:pt x="3504" y="5334"/>
                      <a:pt x="3662" y="5143"/>
                      <a:pt x="3697" y="4807"/>
                    </a:cubicBezTo>
                    <a:cubicBezTo>
                      <a:pt x="3714" y="4490"/>
                      <a:pt x="3697" y="4155"/>
                      <a:pt x="3662" y="3856"/>
                    </a:cubicBezTo>
                    <a:cubicBezTo>
                      <a:pt x="3643" y="3575"/>
                      <a:pt x="3732" y="3434"/>
                      <a:pt x="3995" y="3363"/>
                    </a:cubicBezTo>
                    <a:cubicBezTo>
                      <a:pt x="4225" y="3293"/>
                      <a:pt x="4471" y="3239"/>
                      <a:pt x="4700" y="3152"/>
                    </a:cubicBezTo>
                    <a:cubicBezTo>
                      <a:pt x="4964" y="3028"/>
                      <a:pt x="5228" y="2906"/>
                      <a:pt x="5316" y="2535"/>
                    </a:cubicBezTo>
                    <a:cubicBezTo>
                      <a:pt x="4916" y="2148"/>
                      <a:pt x="4434" y="2085"/>
                      <a:pt x="3940" y="2085"/>
                    </a:cubicBezTo>
                    <a:cubicBezTo>
                      <a:pt x="3783" y="2085"/>
                      <a:pt x="3625" y="2092"/>
                      <a:pt x="3467" y="2096"/>
                    </a:cubicBezTo>
                    <a:cubicBezTo>
                      <a:pt x="3345" y="1392"/>
                      <a:pt x="3556" y="634"/>
                      <a:pt x="2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8"/>
              <p:cNvSpPr/>
              <p:nvPr/>
            </p:nvSpPr>
            <p:spPr>
              <a:xfrm>
                <a:off x="4296299" y="4938103"/>
                <a:ext cx="8949" cy="160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6" y="18"/>
                      <a:pt x="194" y="18"/>
                      <a:pt x="300" y="53"/>
                    </a:cubicBezTo>
                    <a:cubicBezTo>
                      <a:pt x="194" y="18"/>
                      <a:pt x="106" y="18"/>
                      <a:pt x="0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8"/>
              <p:cNvSpPr/>
              <p:nvPr/>
            </p:nvSpPr>
            <p:spPr>
              <a:xfrm>
                <a:off x="4272217" y="4938103"/>
                <a:ext cx="24111" cy="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" extrusionOk="0">
                    <a:moveTo>
                      <a:pt x="493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512" y="1"/>
                    </a:lnTo>
                    <a:lnTo>
                      <a:pt x="810" y="1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8"/>
              <p:cNvSpPr/>
              <p:nvPr/>
            </p:nvSpPr>
            <p:spPr>
              <a:xfrm>
                <a:off x="4313572" y="4942295"/>
                <a:ext cx="5768" cy="2646"/>
              </a:xfrm>
              <a:custGeom>
                <a:avLst/>
                <a:gdLst/>
                <a:ahLst/>
                <a:cxnLst/>
                <a:rect l="l" t="t" r="r" b="b"/>
                <a:pathLst>
                  <a:path w="194" h="8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3" y="18"/>
                      <a:pt x="123" y="53"/>
                      <a:pt x="194" y="88"/>
                    </a:cubicBezTo>
                    <a:cubicBezTo>
                      <a:pt x="123" y="53"/>
                      <a:pt x="71" y="18"/>
                      <a:pt x="1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8"/>
              <p:cNvSpPr/>
              <p:nvPr/>
            </p:nvSpPr>
            <p:spPr>
              <a:xfrm>
                <a:off x="4193730" y="4975801"/>
                <a:ext cx="94214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1867" extrusionOk="0">
                    <a:moveTo>
                      <a:pt x="3168" y="0"/>
                    </a:moveTo>
                    <a:cubicBezTo>
                      <a:pt x="2976" y="36"/>
                      <a:pt x="2870" y="141"/>
                      <a:pt x="2852" y="282"/>
                    </a:cubicBezTo>
                    <a:cubicBezTo>
                      <a:pt x="2870" y="141"/>
                      <a:pt x="2976" y="52"/>
                      <a:pt x="3168" y="0"/>
                    </a:cubicBezTo>
                    <a:close/>
                    <a:moveTo>
                      <a:pt x="1373" y="757"/>
                    </a:moveTo>
                    <a:cubicBezTo>
                      <a:pt x="1479" y="951"/>
                      <a:pt x="1532" y="1109"/>
                      <a:pt x="1619" y="1249"/>
                    </a:cubicBezTo>
                    <a:cubicBezTo>
                      <a:pt x="1532" y="1109"/>
                      <a:pt x="1479" y="951"/>
                      <a:pt x="1391" y="757"/>
                    </a:cubicBezTo>
                    <a:close/>
                    <a:moveTo>
                      <a:pt x="511" y="1550"/>
                    </a:moveTo>
                    <a:cubicBezTo>
                      <a:pt x="370" y="1672"/>
                      <a:pt x="194" y="1761"/>
                      <a:pt x="0" y="1778"/>
                    </a:cubicBezTo>
                    <a:cubicBezTo>
                      <a:pt x="194" y="1778"/>
                      <a:pt x="370" y="1672"/>
                      <a:pt x="511" y="1550"/>
                    </a:cubicBezTo>
                    <a:close/>
                    <a:moveTo>
                      <a:pt x="2870" y="1444"/>
                    </a:moveTo>
                    <a:cubicBezTo>
                      <a:pt x="2852" y="1637"/>
                      <a:pt x="2781" y="1778"/>
                      <a:pt x="2694" y="1866"/>
                    </a:cubicBezTo>
                    <a:cubicBezTo>
                      <a:pt x="2799" y="1778"/>
                      <a:pt x="2852" y="1637"/>
                      <a:pt x="2870" y="1444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8"/>
              <p:cNvSpPr/>
              <p:nvPr/>
            </p:nvSpPr>
            <p:spPr>
              <a:xfrm>
                <a:off x="4178568" y="5033863"/>
                <a:ext cx="11000" cy="5797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95" extrusionOk="0">
                    <a:moveTo>
                      <a:pt x="0" y="1"/>
                    </a:moveTo>
                    <a:cubicBezTo>
                      <a:pt x="88" y="124"/>
                      <a:pt x="211" y="177"/>
                      <a:pt x="369" y="195"/>
                    </a:cubicBezTo>
                    <a:lnTo>
                      <a:pt x="369" y="195"/>
                    </a:lnTo>
                    <a:cubicBezTo>
                      <a:pt x="211" y="177"/>
                      <a:pt x="88" y="124"/>
                      <a:pt x="0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8"/>
              <p:cNvSpPr/>
              <p:nvPr/>
            </p:nvSpPr>
            <p:spPr>
              <a:xfrm>
                <a:off x="4189538" y="5039631"/>
                <a:ext cx="1605" cy="3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8"/>
              <p:cNvSpPr/>
              <p:nvPr/>
            </p:nvSpPr>
            <p:spPr>
              <a:xfrm>
                <a:off x="4244509" y="5034904"/>
                <a:ext cx="6303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7" extrusionOk="0">
                    <a:moveTo>
                      <a:pt x="17" y="19"/>
                    </a:moveTo>
                    <a:cubicBezTo>
                      <a:pt x="87" y="71"/>
                      <a:pt x="141" y="125"/>
                      <a:pt x="211" y="177"/>
                    </a:cubicBezTo>
                    <a:lnTo>
                      <a:pt x="211" y="177"/>
                    </a:lnTo>
                    <a:cubicBezTo>
                      <a:pt x="141" y="125"/>
                      <a:pt x="87" y="71"/>
                      <a:pt x="17" y="19"/>
                    </a:cubicBezTo>
                    <a:close/>
                    <a:moveTo>
                      <a:pt x="0" y="1"/>
                    </a:moveTo>
                    <a:lnTo>
                      <a:pt x="17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8"/>
              <p:cNvSpPr/>
              <p:nvPr/>
            </p:nvSpPr>
            <p:spPr>
              <a:xfrm>
                <a:off x="4191114" y="5039096"/>
                <a:ext cx="83779" cy="5797"/>
              </a:xfrm>
              <a:custGeom>
                <a:avLst/>
                <a:gdLst/>
                <a:ahLst/>
                <a:cxnLst/>
                <a:rect l="l" t="t" r="r" b="b"/>
                <a:pathLst>
                  <a:path w="2818" h="195" extrusionOk="0">
                    <a:moveTo>
                      <a:pt x="2535" y="195"/>
                    </a:moveTo>
                    <a:lnTo>
                      <a:pt x="2535" y="195"/>
                    </a:lnTo>
                    <a:lnTo>
                      <a:pt x="2535" y="195"/>
                    </a:lnTo>
                    <a:lnTo>
                      <a:pt x="2535" y="195"/>
                    </a:lnTo>
                    <a:close/>
                    <a:moveTo>
                      <a:pt x="2817" y="141"/>
                    </a:moveTo>
                    <a:lnTo>
                      <a:pt x="2799" y="141"/>
                    </a:lnTo>
                    <a:lnTo>
                      <a:pt x="2817" y="141"/>
                    </a:lnTo>
                    <a:close/>
                    <a:moveTo>
                      <a:pt x="2007" y="36"/>
                    </a:moveTo>
                    <a:lnTo>
                      <a:pt x="2007" y="36"/>
                    </a:lnTo>
                    <a:cubicBezTo>
                      <a:pt x="2165" y="124"/>
                      <a:pt x="2341" y="177"/>
                      <a:pt x="2535" y="195"/>
                    </a:cubicBezTo>
                    <a:cubicBezTo>
                      <a:pt x="2341" y="177"/>
                      <a:pt x="2165" y="124"/>
                      <a:pt x="2007" y="36"/>
                    </a:cubicBezTo>
                    <a:close/>
                    <a:moveTo>
                      <a:pt x="1" y="19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1" y="19"/>
                    </a:lnTo>
                    <a:close/>
                    <a:moveTo>
                      <a:pt x="142" y="1"/>
                    </a:moveTo>
                    <a:lnTo>
                      <a:pt x="142" y="19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8"/>
              <p:cNvSpPr/>
              <p:nvPr/>
            </p:nvSpPr>
            <p:spPr>
              <a:xfrm>
                <a:off x="4178568" y="4905667"/>
                <a:ext cx="160156" cy="139226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4683" extrusionOk="0">
                    <a:moveTo>
                      <a:pt x="3397" y="1"/>
                    </a:moveTo>
                    <a:cubicBezTo>
                      <a:pt x="3291" y="177"/>
                      <a:pt x="3204" y="370"/>
                      <a:pt x="3098" y="564"/>
                    </a:cubicBezTo>
                    <a:cubicBezTo>
                      <a:pt x="3115" y="740"/>
                      <a:pt x="3115" y="916"/>
                      <a:pt x="3150" y="1092"/>
                    </a:cubicBezTo>
                    <a:lnTo>
                      <a:pt x="3960" y="1092"/>
                    </a:lnTo>
                    <a:cubicBezTo>
                      <a:pt x="4066" y="1109"/>
                      <a:pt x="4154" y="1109"/>
                      <a:pt x="4260" y="1144"/>
                    </a:cubicBezTo>
                    <a:cubicBezTo>
                      <a:pt x="4347" y="1162"/>
                      <a:pt x="4436" y="1179"/>
                      <a:pt x="4542" y="1233"/>
                    </a:cubicBezTo>
                    <a:cubicBezTo>
                      <a:pt x="4612" y="1250"/>
                      <a:pt x="4664" y="1285"/>
                      <a:pt x="4735" y="1320"/>
                    </a:cubicBezTo>
                    <a:cubicBezTo>
                      <a:pt x="4823" y="1374"/>
                      <a:pt x="4911" y="1444"/>
                      <a:pt x="4999" y="1531"/>
                    </a:cubicBezTo>
                    <a:cubicBezTo>
                      <a:pt x="4981" y="1620"/>
                      <a:pt x="4946" y="1690"/>
                      <a:pt x="4911" y="1761"/>
                    </a:cubicBezTo>
                    <a:cubicBezTo>
                      <a:pt x="4788" y="1954"/>
                      <a:pt x="4577" y="2059"/>
                      <a:pt x="4383" y="2148"/>
                    </a:cubicBezTo>
                    <a:cubicBezTo>
                      <a:pt x="4154" y="2235"/>
                      <a:pt x="3925" y="2289"/>
                      <a:pt x="3697" y="2341"/>
                    </a:cubicBezTo>
                    <a:cubicBezTo>
                      <a:pt x="3697" y="2341"/>
                      <a:pt x="3678" y="2341"/>
                      <a:pt x="3678" y="2359"/>
                    </a:cubicBezTo>
                    <a:cubicBezTo>
                      <a:pt x="3486" y="2411"/>
                      <a:pt x="3380" y="2500"/>
                      <a:pt x="3362" y="2641"/>
                    </a:cubicBezTo>
                    <a:cubicBezTo>
                      <a:pt x="3345" y="2711"/>
                      <a:pt x="3345" y="2764"/>
                      <a:pt x="3345" y="2852"/>
                    </a:cubicBezTo>
                    <a:cubicBezTo>
                      <a:pt x="3380" y="3080"/>
                      <a:pt x="3397" y="3327"/>
                      <a:pt x="3380" y="3573"/>
                    </a:cubicBezTo>
                    <a:lnTo>
                      <a:pt x="3380" y="3803"/>
                    </a:lnTo>
                    <a:cubicBezTo>
                      <a:pt x="3362" y="3996"/>
                      <a:pt x="3310" y="4137"/>
                      <a:pt x="3204" y="4225"/>
                    </a:cubicBezTo>
                    <a:cubicBezTo>
                      <a:pt x="3150" y="4296"/>
                      <a:pt x="3063" y="4331"/>
                      <a:pt x="2957" y="4331"/>
                    </a:cubicBezTo>
                    <a:cubicBezTo>
                      <a:pt x="2852" y="4331"/>
                      <a:pt x="2711" y="4277"/>
                      <a:pt x="2570" y="4172"/>
                    </a:cubicBezTo>
                    <a:cubicBezTo>
                      <a:pt x="2500" y="4120"/>
                      <a:pt x="2446" y="4049"/>
                      <a:pt x="2376" y="3979"/>
                    </a:cubicBezTo>
                    <a:cubicBezTo>
                      <a:pt x="2289" y="3855"/>
                      <a:pt x="2218" y="3714"/>
                      <a:pt x="2129" y="3608"/>
                    </a:cubicBezTo>
                    <a:cubicBezTo>
                      <a:pt x="2042" y="3468"/>
                      <a:pt x="1989" y="3310"/>
                      <a:pt x="1883" y="3116"/>
                    </a:cubicBezTo>
                    <a:cubicBezTo>
                      <a:pt x="1777" y="3221"/>
                      <a:pt x="1690" y="3310"/>
                      <a:pt x="1584" y="3397"/>
                    </a:cubicBezTo>
                    <a:cubicBezTo>
                      <a:pt x="1531" y="3468"/>
                      <a:pt x="1479" y="3521"/>
                      <a:pt x="1425" y="3573"/>
                    </a:cubicBezTo>
                    <a:cubicBezTo>
                      <a:pt x="1338" y="3644"/>
                      <a:pt x="1249" y="3732"/>
                      <a:pt x="1162" y="3803"/>
                    </a:cubicBezTo>
                    <a:cubicBezTo>
                      <a:pt x="1127" y="3838"/>
                      <a:pt x="1073" y="3873"/>
                      <a:pt x="1021" y="3908"/>
                    </a:cubicBezTo>
                    <a:cubicBezTo>
                      <a:pt x="880" y="4031"/>
                      <a:pt x="704" y="4137"/>
                      <a:pt x="510" y="4137"/>
                    </a:cubicBezTo>
                    <a:cubicBezTo>
                      <a:pt x="475" y="4155"/>
                      <a:pt x="458" y="4155"/>
                      <a:pt x="440" y="4155"/>
                    </a:cubicBezTo>
                    <a:cubicBezTo>
                      <a:pt x="423" y="4155"/>
                      <a:pt x="387" y="4155"/>
                      <a:pt x="369" y="4137"/>
                    </a:cubicBezTo>
                    <a:cubicBezTo>
                      <a:pt x="334" y="4101"/>
                      <a:pt x="299" y="4066"/>
                      <a:pt x="282" y="4031"/>
                    </a:cubicBezTo>
                    <a:cubicBezTo>
                      <a:pt x="193" y="4120"/>
                      <a:pt x="88" y="4207"/>
                      <a:pt x="0" y="4296"/>
                    </a:cubicBezTo>
                    <a:lnTo>
                      <a:pt x="0" y="4313"/>
                    </a:lnTo>
                    <a:cubicBezTo>
                      <a:pt x="88" y="4436"/>
                      <a:pt x="211" y="4489"/>
                      <a:pt x="369" y="4507"/>
                    </a:cubicBezTo>
                    <a:lnTo>
                      <a:pt x="564" y="4507"/>
                    </a:lnTo>
                    <a:lnTo>
                      <a:pt x="564" y="4489"/>
                    </a:lnTo>
                    <a:lnTo>
                      <a:pt x="580" y="4489"/>
                    </a:lnTo>
                    <a:cubicBezTo>
                      <a:pt x="756" y="4453"/>
                      <a:pt x="932" y="4383"/>
                      <a:pt x="1092" y="4277"/>
                    </a:cubicBezTo>
                    <a:cubicBezTo>
                      <a:pt x="1320" y="4137"/>
                      <a:pt x="1531" y="3944"/>
                      <a:pt x="1777" y="3768"/>
                    </a:cubicBezTo>
                    <a:cubicBezTo>
                      <a:pt x="1918" y="3960"/>
                      <a:pt x="2042" y="4172"/>
                      <a:pt x="2218" y="4348"/>
                    </a:cubicBezTo>
                    <a:lnTo>
                      <a:pt x="2235" y="4348"/>
                    </a:lnTo>
                    <a:lnTo>
                      <a:pt x="2235" y="4366"/>
                    </a:lnTo>
                    <a:cubicBezTo>
                      <a:pt x="2305" y="4418"/>
                      <a:pt x="2359" y="4472"/>
                      <a:pt x="2429" y="4524"/>
                    </a:cubicBezTo>
                    <a:cubicBezTo>
                      <a:pt x="2587" y="4612"/>
                      <a:pt x="2763" y="4665"/>
                      <a:pt x="2957" y="4683"/>
                    </a:cubicBezTo>
                    <a:cubicBezTo>
                      <a:pt x="3045" y="4683"/>
                      <a:pt x="3133" y="4665"/>
                      <a:pt x="3221" y="4629"/>
                    </a:cubicBezTo>
                    <a:lnTo>
                      <a:pt x="3239" y="4629"/>
                    </a:lnTo>
                    <a:cubicBezTo>
                      <a:pt x="3662" y="4489"/>
                      <a:pt x="3714" y="4137"/>
                      <a:pt x="3732" y="3768"/>
                    </a:cubicBezTo>
                    <a:cubicBezTo>
                      <a:pt x="3732" y="3627"/>
                      <a:pt x="3749" y="3486"/>
                      <a:pt x="3749" y="3327"/>
                    </a:cubicBezTo>
                    <a:cubicBezTo>
                      <a:pt x="3749" y="3134"/>
                      <a:pt x="3732" y="2940"/>
                      <a:pt x="3732" y="2728"/>
                    </a:cubicBezTo>
                    <a:cubicBezTo>
                      <a:pt x="3943" y="2676"/>
                      <a:pt x="4154" y="2641"/>
                      <a:pt x="4330" y="2552"/>
                    </a:cubicBezTo>
                    <a:cubicBezTo>
                      <a:pt x="4629" y="2395"/>
                      <a:pt x="4929" y="2235"/>
                      <a:pt x="5175" y="2024"/>
                    </a:cubicBezTo>
                    <a:cubicBezTo>
                      <a:pt x="5316" y="1883"/>
                      <a:pt x="5387" y="1743"/>
                      <a:pt x="5387" y="1602"/>
                    </a:cubicBezTo>
                    <a:cubicBezTo>
                      <a:pt x="5387" y="1444"/>
                      <a:pt x="5281" y="1285"/>
                      <a:pt x="5087" y="1179"/>
                    </a:cubicBezTo>
                    <a:cubicBezTo>
                      <a:pt x="4770" y="986"/>
                      <a:pt x="4401" y="898"/>
                      <a:pt x="4049" y="792"/>
                    </a:cubicBezTo>
                    <a:cubicBezTo>
                      <a:pt x="3873" y="740"/>
                      <a:pt x="3697" y="757"/>
                      <a:pt x="3502" y="722"/>
                    </a:cubicBezTo>
                    <a:cubicBezTo>
                      <a:pt x="3467" y="494"/>
                      <a:pt x="3450" y="282"/>
                      <a:pt x="3415" y="88"/>
                    </a:cubicBezTo>
                    <a:cubicBezTo>
                      <a:pt x="3415" y="53"/>
                      <a:pt x="3415" y="36"/>
                      <a:pt x="3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8"/>
              <p:cNvSpPr/>
              <p:nvPr/>
            </p:nvSpPr>
            <p:spPr>
              <a:xfrm>
                <a:off x="4186922" y="4922405"/>
                <a:ext cx="140296" cy="112023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3768" extrusionOk="0">
                    <a:moveTo>
                      <a:pt x="2817" y="1"/>
                    </a:moveTo>
                    <a:cubicBezTo>
                      <a:pt x="2536" y="616"/>
                      <a:pt x="2324" y="1268"/>
                      <a:pt x="1813" y="1796"/>
                    </a:cubicBezTo>
                    <a:cubicBezTo>
                      <a:pt x="1233" y="2377"/>
                      <a:pt x="616" y="2923"/>
                      <a:pt x="1" y="3468"/>
                    </a:cubicBezTo>
                    <a:cubicBezTo>
                      <a:pt x="18" y="3503"/>
                      <a:pt x="53" y="3538"/>
                      <a:pt x="88" y="3574"/>
                    </a:cubicBezTo>
                    <a:cubicBezTo>
                      <a:pt x="106" y="3592"/>
                      <a:pt x="142" y="3592"/>
                      <a:pt x="159" y="3592"/>
                    </a:cubicBezTo>
                    <a:cubicBezTo>
                      <a:pt x="177" y="3592"/>
                      <a:pt x="194" y="3592"/>
                      <a:pt x="229" y="3574"/>
                    </a:cubicBezTo>
                    <a:cubicBezTo>
                      <a:pt x="423" y="3557"/>
                      <a:pt x="599" y="3468"/>
                      <a:pt x="740" y="3345"/>
                    </a:cubicBezTo>
                    <a:cubicBezTo>
                      <a:pt x="792" y="3310"/>
                      <a:pt x="846" y="3275"/>
                      <a:pt x="881" y="3240"/>
                    </a:cubicBezTo>
                    <a:cubicBezTo>
                      <a:pt x="968" y="3169"/>
                      <a:pt x="1057" y="3081"/>
                      <a:pt x="1144" y="3010"/>
                    </a:cubicBezTo>
                    <a:cubicBezTo>
                      <a:pt x="1198" y="2958"/>
                      <a:pt x="1250" y="2905"/>
                      <a:pt x="1303" y="2834"/>
                    </a:cubicBezTo>
                    <a:cubicBezTo>
                      <a:pt x="1409" y="2747"/>
                      <a:pt x="1496" y="2658"/>
                      <a:pt x="1602" y="2553"/>
                    </a:cubicBezTo>
                    <a:lnTo>
                      <a:pt x="1620" y="2553"/>
                    </a:lnTo>
                    <a:cubicBezTo>
                      <a:pt x="1708" y="2747"/>
                      <a:pt x="1761" y="2905"/>
                      <a:pt x="1848" y="3045"/>
                    </a:cubicBezTo>
                    <a:cubicBezTo>
                      <a:pt x="1937" y="3151"/>
                      <a:pt x="2008" y="3292"/>
                      <a:pt x="2095" y="3416"/>
                    </a:cubicBezTo>
                    <a:cubicBezTo>
                      <a:pt x="2165" y="3486"/>
                      <a:pt x="2219" y="3557"/>
                      <a:pt x="2289" y="3609"/>
                    </a:cubicBezTo>
                    <a:cubicBezTo>
                      <a:pt x="2430" y="3714"/>
                      <a:pt x="2571" y="3768"/>
                      <a:pt x="2676" y="3768"/>
                    </a:cubicBezTo>
                    <a:cubicBezTo>
                      <a:pt x="2782" y="3768"/>
                      <a:pt x="2869" y="3733"/>
                      <a:pt x="2923" y="3662"/>
                    </a:cubicBezTo>
                    <a:cubicBezTo>
                      <a:pt x="3010" y="3574"/>
                      <a:pt x="3081" y="3433"/>
                      <a:pt x="3099" y="3240"/>
                    </a:cubicBezTo>
                    <a:lnTo>
                      <a:pt x="3099" y="3010"/>
                    </a:lnTo>
                    <a:cubicBezTo>
                      <a:pt x="3116" y="2764"/>
                      <a:pt x="3099" y="2517"/>
                      <a:pt x="3064" y="2289"/>
                    </a:cubicBezTo>
                    <a:cubicBezTo>
                      <a:pt x="3064" y="2201"/>
                      <a:pt x="3064" y="2148"/>
                      <a:pt x="3081" y="2078"/>
                    </a:cubicBezTo>
                    <a:cubicBezTo>
                      <a:pt x="3099" y="1937"/>
                      <a:pt x="3205" y="1832"/>
                      <a:pt x="3397" y="1796"/>
                    </a:cubicBezTo>
                    <a:cubicBezTo>
                      <a:pt x="3397" y="1778"/>
                      <a:pt x="3416" y="1778"/>
                      <a:pt x="3416" y="1778"/>
                    </a:cubicBezTo>
                    <a:cubicBezTo>
                      <a:pt x="3644" y="1726"/>
                      <a:pt x="3873" y="1672"/>
                      <a:pt x="4102" y="1585"/>
                    </a:cubicBezTo>
                    <a:cubicBezTo>
                      <a:pt x="4296" y="1496"/>
                      <a:pt x="4507" y="1391"/>
                      <a:pt x="4630" y="1198"/>
                    </a:cubicBezTo>
                    <a:cubicBezTo>
                      <a:pt x="4665" y="1127"/>
                      <a:pt x="4700" y="1057"/>
                      <a:pt x="4718" y="968"/>
                    </a:cubicBezTo>
                    <a:cubicBezTo>
                      <a:pt x="4630" y="881"/>
                      <a:pt x="4542" y="811"/>
                      <a:pt x="4454" y="757"/>
                    </a:cubicBezTo>
                    <a:cubicBezTo>
                      <a:pt x="4383" y="722"/>
                      <a:pt x="4313" y="687"/>
                      <a:pt x="4261" y="670"/>
                    </a:cubicBezTo>
                    <a:cubicBezTo>
                      <a:pt x="4155" y="616"/>
                      <a:pt x="4066" y="599"/>
                      <a:pt x="3979" y="581"/>
                    </a:cubicBezTo>
                    <a:cubicBezTo>
                      <a:pt x="3873" y="546"/>
                      <a:pt x="3785" y="546"/>
                      <a:pt x="3679" y="529"/>
                    </a:cubicBezTo>
                    <a:lnTo>
                      <a:pt x="2869" y="529"/>
                    </a:lnTo>
                    <a:cubicBezTo>
                      <a:pt x="2834" y="353"/>
                      <a:pt x="2834" y="177"/>
                      <a:pt x="2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8"/>
              <p:cNvSpPr/>
              <p:nvPr/>
            </p:nvSpPr>
            <p:spPr>
              <a:xfrm>
                <a:off x="4453273" y="4932395"/>
                <a:ext cx="104709" cy="77417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2604" extrusionOk="0">
                    <a:moveTo>
                      <a:pt x="1621" y="1"/>
                    </a:moveTo>
                    <a:cubicBezTo>
                      <a:pt x="1639" y="70"/>
                      <a:pt x="1639" y="123"/>
                      <a:pt x="1639" y="193"/>
                    </a:cubicBezTo>
                    <a:lnTo>
                      <a:pt x="1656" y="193"/>
                    </a:lnTo>
                    <a:cubicBezTo>
                      <a:pt x="1639" y="123"/>
                      <a:pt x="1639" y="70"/>
                      <a:pt x="1621" y="1"/>
                    </a:cubicBezTo>
                    <a:close/>
                    <a:moveTo>
                      <a:pt x="3521" y="651"/>
                    </a:moveTo>
                    <a:lnTo>
                      <a:pt x="3521" y="651"/>
                    </a:lnTo>
                    <a:cubicBezTo>
                      <a:pt x="3363" y="1073"/>
                      <a:pt x="3011" y="1214"/>
                      <a:pt x="2660" y="1320"/>
                    </a:cubicBezTo>
                    <a:cubicBezTo>
                      <a:pt x="3028" y="1214"/>
                      <a:pt x="3363" y="1073"/>
                      <a:pt x="3521" y="651"/>
                    </a:cubicBezTo>
                    <a:close/>
                    <a:moveTo>
                      <a:pt x="388" y="2181"/>
                    </a:moveTo>
                    <a:cubicBezTo>
                      <a:pt x="212" y="2376"/>
                      <a:pt x="125" y="2498"/>
                      <a:pt x="1" y="2604"/>
                    </a:cubicBezTo>
                    <a:cubicBezTo>
                      <a:pt x="125" y="2498"/>
                      <a:pt x="230" y="2376"/>
                      <a:pt x="388" y="2181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8"/>
              <p:cNvSpPr/>
              <p:nvPr/>
            </p:nvSpPr>
            <p:spPr>
              <a:xfrm>
                <a:off x="4411413" y="5035944"/>
                <a:ext cx="8949" cy="4222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42" extrusionOk="0">
                    <a:moveTo>
                      <a:pt x="1" y="1"/>
                    </a:moveTo>
                    <a:cubicBezTo>
                      <a:pt x="71" y="71"/>
                      <a:pt x="177" y="125"/>
                      <a:pt x="301" y="142"/>
                    </a:cubicBezTo>
                    <a:lnTo>
                      <a:pt x="301" y="142"/>
                    </a:lnTo>
                    <a:cubicBezTo>
                      <a:pt x="177" y="125"/>
                      <a:pt x="71" y="71"/>
                      <a:pt x="1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8"/>
              <p:cNvSpPr/>
              <p:nvPr/>
            </p:nvSpPr>
            <p:spPr>
              <a:xfrm>
                <a:off x="4420332" y="5035944"/>
                <a:ext cx="15727" cy="422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42" extrusionOk="0">
                    <a:moveTo>
                      <a:pt x="1" y="142"/>
                    </a:moveTo>
                    <a:lnTo>
                      <a:pt x="1" y="142"/>
                    </a:lnTo>
                    <a:lnTo>
                      <a:pt x="53" y="142"/>
                    </a:lnTo>
                    <a:lnTo>
                      <a:pt x="1" y="142"/>
                    </a:lnTo>
                    <a:close/>
                    <a:moveTo>
                      <a:pt x="529" y="1"/>
                    </a:moveTo>
                    <a:lnTo>
                      <a:pt x="510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8"/>
              <p:cNvSpPr/>
              <p:nvPr/>
            </p:nvSpPr>
            <p:spPr>
              <a:xfrm>
                <a:off x="4477354" y="5036509"/>
                <a:ext cx="4222" cy="3151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06" extrusionOk="0">
                    <a:moveTo>
                      <a:pt x="1" y="0"/>
                    </a:moveTo>
                    <a:cubicBezTo>
                      <a:pt x="36" y="35"/>
                      <a:pt x="89" y="88"/>
                      <a:pt x="141" y="106"/>
                    </a:cubicBezTo>
                    <a:lnTo>
                      <a:pt x="141" y="106"/>
                    </a:lnTo>
                    <a:cubicBezTo>
                      <a:pt x="89" y="88"/>
                      <a:pt x="36" y="35"/>
                      <a:pt x="1" y="0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8"/>
              <p:cNvSpPr/>
              <p:nvPr/>
            </p:nvSpPr>
            <p:spPr>
              <a:xfrm>
                <a:off x="4421878" y="5039631"/>
                <a:ext cx="84314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77" extrusionOk="0">
                    <a:moveTo>
                      <a:pt x="2519" y="177"/>
                    </a:moveTo>
                    <a:lnTo>
                      <a:pt x="2519" y="177"/>
                    </a:lnTo>
                    <a:lnTo>
                      <a:pt x="2519" y="177"/>
                    </a:lnTo>
                    <a:lnTo>
                      <a:pt x="2519" y="177"/>
                    </a:lnTo>
                    <a:close/>
                    <a:moveTo>
                      <a:pt x="2835" y="123"/>
                    </a:moveTo>
                    <a:lnTo>
                      <a:pt x="2817" y="123"/>
                    </a:lnTo>
                    <a:lnTo>
                      <a:pt x="2835" y="123"/>
                    </a:lnTo>
                    <a:close/>
                    <a:moveTo>
                      <a:pt x="1" y="18"/>
                    </a:moveTo>
                    <a:lnTo>
                      <a:pt x="1" y="18"/>
                    </a:lnTo>
                    <a:lnTo>
                      <a:pt x="1" y="18"/>
                    </a:lnTo>
                    <a:lnTo>
                      <a:pt x="1" y="18"/>
                    </a:lnTo>
                    <a:close/>
                    <a:moveTo>
                      <a:pt x="2007" y="1"/>
                    </a:moveTo>
                    <a:lnTo>
                      <a:pt x="2007" y="1"/>
                    </a:lnTo>
                    <a:cubicBezTo>
                      <a:pt x="2167" y="106"/>
                      <a:pt x="2343" y="177"/>
                      <a:pt x="2519" y="177"/>
                    </a:cubicBezTo>
                    <a:cubicBezTo>
                      <a:pt x="2343" y="177"/>
                      <a:pt x="2167" y="106"/>
                      <a:pt x="2007" y="1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8"/>
              <p:cNvSpPr/>
              <p:nvPr/>
            </p:nvSpPr>
            <p:spPr>
              <a:xfrm>
                <a:off x="4410908" y="4912446"/>
                <a:ext cx="157034" cy="132447"/>
              </a:xfrm>
              <a:custGeom>
                <a:avLst/>
                <a:gdLst/>
                <a:ahLst/>
                <a:cxnLst/>
                <a:rect l="l" t="t" r="r" b="b"/>
                <a:pathLst>
                  <a:path w="5282" h="4455" extrusionOk="0">
                    <a:moveTo>
                      <a:pt x="3380" y="1"/>
                    </a:moveTo>
                    <a:cubicBezTo>
                      <a:pt x="3257" y="212"/>
                      <a:pt x="3151" y="442"/>
                      <a:pt x="3045" y="670"/>
                    </a:cubicBezTo>
                    <a:cubicBezTo>
                      <a:pt x="3064" y="740"/>
                      <a:pt x="3064" y="794"/>
                      <a:pt x="3081" y="864"/>
                    </a:cubicBezTo>
                    <a:lnTo>
                      <a:pt x="3803" y="864"/>
                    </a:lnTo>
                    <a:cubicBezTo>
                      <a:pt x="4225" y="881"/>
                      <a:pt x="4613" y="987"/>
                      <a:pt x="4946" y="1322"/>
                    </a:cubicBezTo>
                    <a:cubicBezTo>
                      <a:pt x="4789" y="1744"/>
                      <a:pt x="4437" y="1885"/>
                      <a:pt x="4085" y="1991"/>
                    </a:cubicBezTo>
                    <a:cubicBezTo>
                      <a:pt x="3749" y="2096"/>
                      <a:pt x="3556" y="2167"/>
                      <a:pt x="3433" y="2272"/>
                    </a:cubicBezTo>
                    <a:cubicBezTo>
                      <a:pt x="3310" y="2395"/>
                      <a:pt x="3310" y="2606"/>
                      <a:pt x="3327" y="3082"/>
                    </a:cubicBezTo>
                    <a:lnTo>
                      <a:pt x="3327" y="3275"/>
                    </a:lnTo>
                    <a:cubicBezTo>
                      <a:pt x="3327" y="3416"/>
                      <a:pt x="3327" y="3556"/>
                      <a:pt x="3292" y="3697"/>
                    </a:cubicBezTo>
                    <a:cubicBezTo>
                      <a:pt x="3257" y="3962"/>
                      <a:pt x="3134" y="4085"/>
                      <a:pt x="2923" y="4085"/>
                    </a:cubicBezTo>
                    <a:lnTo>
                      <a:pt x="2869" y="4085"/>
                    </a:lnTo>
                    <a:cubicBezTo>
                      <a:pt x="2817" y="4068"/>
                      <a:pt x="2747" y="4068"/>
                      <a:pt x="2693" y="4049"/>
                    </a:cubicBezTo>
                    <a:cubicBezTo>
                      <a:pt x="2376" y="3944"/>
                      <a:pt x="2219" y="3697"/>
                      <a:pt x="2078" y="3416"/>
                    </a:cubicBezTo>
                    <a:lnTo>
                      <a:pt x="2078" y="3399"/>
                    </a:lnTo>
                    <a:cubicBezTo>
                      <a:pt x="2007" y="3258"/>
                      <a:pt x="1937" y="3117"/>
                      <a:pt x="1848" y="2923"/>
                    </a:cubicBezTo>
                    <a:cubicBezTo>
                      <a:pt x="1848" y="2906"/>
                      <a:pt x="1831" y="2888"/>
                      <a:pt x="1813" y="2852"/>
                    </a:cubicBezTo>
                    <a:cubicBezTo>
                      <a:pt x="1655" y="3047"/>
                      <a:pt x="1550" y="3169"/>
                      <a:pt x="1426" y="3275"/>
                    </a:cubicBezTo>
                    <a:cubicBezTo>
                      <a:pt x="1179" y="3469"/>
                      <a:pt x="951" y="3680"/>
                      <a:pt x="687" y="3838"/>
                    </a:cubicBezTo>
                    <a:lnTo>
                      <a:pt x="670" y="3838"/>
                    </a:lnTo>
                    <a:cubicBezTo>
                      <a:pt x="651" y="3856"/>
                      <a:pt x="634" y="3856"/>
                      <a:pt x="616" y="3856"/>
                    </a:cubicBezTo>
                    <a:lnTo>
                      <a:pt x="616" y="3873"/>
                    </a:lnTo>
                    <a:lnTo>
                      <a:pt x="581" y="3873"/>
                    </a:lnTo>
                    <a:cubicBezTo>
                      <a:pt x="511" y="3909"/>
                      <a:pt x="440" y="3927"/>
                      <a:pt x="388" y="3927"/>
                    </a:cubicBezTo>
                    <a:cubicBezTo>
                      <a:pt x="353" y="3927"/>
                      <a:pt x="318" y="3927"/>
                      <a:pt x="282" y="3909"/>
                    </a:cubicBezTo>
                    <a:cubicBezTo>
                      <a:pt x="194" y="3979"/>
                      <a:pt x="88" y="4068"/>
                      <a:pt x="1" y="4155"/>
                    </a:cubicBezTo>
                    <a:lnTo>
                      <a:pt x="18" y="4155"/>
                    </a:lnTo>
                    <a:cubicBezTo>
                      <a:pt x="88" y="4225"/>
                      <a:pt x="194" y="4279"/>
                      <a:pt x="318" y="4296"/>
                    </a:cubicBezTo>
                    <a:lnTo>
                      <a:pt x="370" y="4296"/>
                    </a:lnTo>
                    <a:cubicBezTo>
                      <a:pt x="511" y="4296"/>
                      <a:pt x="670" y="4244"/>
                      <a:pt x="827" y="4155"/>
                    </a:cubicBezTo>
                    <a:lnTo>
                      <a:pt x="846" y="4155"/>
                    </a:lnTo>
                    <a:cubicBezTo>
                      <a:pt x="1144" y="3997"/>
                      <a:pt x="1391" y="3768"/>
                      <a:pt x="1708" y="3556"/>
                    </a:cubicBezTo>
                    <a:cubicBezTo>
                      <a:pt x="1884" y="3768"/>
                      <a:pt x="2024" y="3997"/>
                      <a:pt x="2219" y="4155"/>
                    </a:cubicBezTo>
                    <a:cubicBezTo>
                      <a:pt x="2219" y="4173"/>
                      <a:pt x="2219" y="4173"/>
                      <a:pt x="2236" y="4173"/>
                    </a:cubicBezTo>
                    <a:cubicBezTo>
                      <a:pt x="2271" y="4208"/>
                      <a:pt x="2324" y="4261"/>
                      <a:pt x="2376" y="4279"/>
                    </a:cubicBezTo>
                    <a:cubicBezTo>
                      <a:pt x="2536" y="4384"/>
                      <a:pt x="2712" y="4455"/>
                      <a:pt x="2888" y="4455"/>
                    </a:cubicBezTo>
                    <a:cubicBezTo>
                      <a:pt x="2993" y="4455"/>
                      <a:pt x="3081" y="4437"/>
                      <a:pt x="3186" y="4401"/>
                    </a:cubicBezTo>
                    <a:lnTo>
                      <a:pt x="3204" y="4401"/>
                    </a:lnTo>
                    <a:cubicBezTo>
                      <a:pt x="3573" y="4261"/>
                      <a:pt x="3662" y="3927"/>
                      <a:pt x="3662" y="3575"/>
                    </a:cubicBezTo>
                    <a:cubicBezTo>
                      <a:pt x="3662" y="3416"/>
                      <a:pt x="3679" y="3275"/>
                      <a:pt x="3679" y="3134"/>
                    </a:cubicBezTo>
                    <a:cubicBezTo>
                      <a:pt x="3679" y="2923"/>
                      <a:pt x="3662" y="2730"/>
                      <a:pt x="3662" y="2519"/>
                    </a:cubicBezTo>
                    <a:cubicBezTo>
                      <a:pt x="4014" y="2395"/>
                      <a:pt x="4348" y="2307"/>
                      <a:pt x="4648" y="2167"/>
                    </a:cubicBezTo>
                    <a:cubicBezTo>
                      <a:pt x="4946" y="2007"/>
                      <a:pt x="5282" y="1796"/>
                      <a:pt x="5282" y="1427"/>
                    </a:cubicBezTo>
                    <a:lnTo>
                      <a:pt x="5282" y="1392"/>
                    </a:lnTo>
                    <a:cubicBezTo>
                      <a:pt x="5263" y="951"/>
                      <a:pt x="4876" y="794"/>
                      <a:pt x="4507" y="670"/>
                    </a:cubicBezTo>
                    <a:cubicBezTo>
                      <a:pt x="4172" y="582"/>
                      <a:pt x="3820" y="547"/>
                      <a:pt x="3433" y="477"/>
                    </a:cubicBezTo>
                    <a:lnTo>
                      <a:pt x="33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8"/>
              <p:cNvSpPr/>
              <p:nvPr/>
            </p:nvSpPr>
            <p:spPr>
              <a:xfrm>
                <a:off x="4419292" y="4932335"/>
                <a:ext cx="138690" cy="101558"/>
              </a:xfrm>
              <a:custGeom>
                <a:avLst/>
                <a:gdLst/>
                <a:ahLst/>
                <a:cxnLst/>
                <a:rect l="l" t="t" r="r" b="b"/>
                <a:pathLst>
                  <a:path w="4665" h="3416" extrusionOk="0">
                    <a:moveTo>
                      <a:pt x="2763" y="1"/>
                    </a:moveTo>
                    <a:cubicBezTo>
                      <a:pt x="2552" y="512"/>
                      <a:pt x="2324" y="1022"/>
                      <a:pt x="1918" y="1462"/>
                    </a:cubicBezTo>
                    <a:cubicBezTo>
                      <a:pt x="1303" y="2078"/>
                      <a:pt x="634" y="2641"/>
                      <a:pt x="0" y="3240"/>
                    </a:cubicBezTo>
                    <a:cubicBezTo>
                      <a:pt x="36" y="3258"/>
                      <a:pt x="71" y="3258"/>
                      <a:pt x="106" y="3258"/>
                    </a:cubicBezTo>
                    <a:cubicBezTo>
                      <a:pt x="158" y="3258"/>
                      <a:pt x="229" y="3240"/>
                      <a:pt x="299" y="3204"/>
                    </a:cubicBezTo>
                    <a:lnTo>
                      <a:pt x="334" y="3204"/>
                    </a:lnTo>
                    <a:lnTo>
                      <a:pt x="334" y="3187"/>
                    </a:lnTo>
                    <a:cubicBezTo>
                      <a:pt x="352" y="3187"/>
                      <a:pt x="369" y="3187"/>
                      <a:pt x="388" y="3169"/>
                    </a:cubicBezTo>
                    <a:lnTo>
                      <a:pt x="405" y="3169"/>
                    </a:lnTo>
                    <a:cubicBezTo>
                      <a:pt x="669" y="3011"/>
                      <a:pt x="897" y="2800"/>
                      <a:pt x="1144" y="2606"/>
                    </a:cubicBezTo>
                    <a:cubicBezTo>
                      <a:pt x="1268" y="2500"/>
                      <a:pt x="1355" y="2378"/>
                      <a:pt x="1531" y="2183"/>
                    </a:cubicBezTo>
                    <a:cubicBezTo>
                      <a:pt x="1549" y="2219"/>
                      <a:pt x="1566" y="2237"/>
                      <a:pt x="1566" y="2254"/>
                    </a:cubicBezTo>
                    <a:cubicBezTo>
                      <a:pt x="1655" y="2448"/>
                      <a:pt x="1725" y="2589"/>
                      <a:pt x="1796" y="2730"/>
                    </a:cubicBezTo>
                    <a:lnTo>
                      <a:pt x="1796" y="2747"/>
                    </a:lnTo>
                    <a:cubicBezTo>
                      <a:pt x="1937" y="3028"/>
                      <a:pt x="2094" y="3275"/>
                      <a:pt x="2411" y="3380"/>
                    </a:cubicBezTo>
                    <a:cubicBezTo>
                      <a:pt x="2465" y="3399"/>
                      <a:pt x="2535" y="3399"/>
                      <a:pt x="2587" y="3416"/>
                    </a:cubicBezTo>
                    <a:lnTo>
                      <a:pt x="2641" y="3416"/>
                    </a:lnTo>
                    <a:cubicBezTo>
                      <a:pt x="2852" y="3416"/>
                      <a:pt x="2975" y="3293"/>
                      <a:pt x="3010" y="3028"/>
                    </a:cubicBezTo>
                    <a:cubicBezTo>
                      <a:pt x="3045" y="2887"/>
                      <a:pt x="3045" y="2747"/>
                      <a:pt x="3045" y="2606"/>
                    </a:cubicBezTo>
                    <a:lnTo>
                      <a:pt x="3045" y="2413"/>
                    </a:lnTo>
                    <a:cubicBezTo>
                      <a:pt x="3028" y="1937"/>
                      <a:pt x="3028" y="1726"/>
                      <a:pt x="3151" y="1603"/>
                    </a:cubicBezTo>
                    <a:cubicBezTo>
                      <a:pt x="3274" y="1498"/>
                      <a:pt x="3467" y="1427"/>
                      <a:pt x="3803" y="1322"/>
                    </a:cubicBezTo>
                    <a:cubicBezTo>
                      <a:pt x="4172" y="1216"/>
                      <a:pt x="4507" y="1075"/>
                      <a:pt x="4664" y="653"/>
                    </a:cubicBezTo>
                    <a:cubicBezTo>
                      <a:pt x="4331" y="318"/>
                      <a:pt x="3943" y="212"/>
                      <a:pt x="3521" y="195"/>
                    </a:cubicBezTo>
                    <a:lnTo>
                      <a:pt x="2782" y="195"/>
                    </a:lnTo>
                    <a:cubicBezTo>
                      <a:pt x="2782" y="125"/>
                      <a:pt x="2782" y="71"/>
                      <a:pt x="27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8"/>
              <p:cNvSpPr/>
              <p:nvPr/>
            </p:nvSpPr>
            <p:spPr>
              <a:xfrm>
                <a:off x="4768322" y="4940214"/>
                <a:ext cx="2141" cy="53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8" extrusionOk="0">
                    <a:moveTo>
                      <a:pt x="1" y="0"/>
                    </a:moveTo>
                    <a:cubicBezTo>
                      <a:pt x="36" y="0"/>
                      <a:pt x="54" y="17"/>
                      <a:pt x="71" y="17"/>
                    </a:cubicBezTo>
                    <a:cubicBezTo>
                      <a:pt x="54" y="0"/>
                      <a:pt x="19" y="0"/>
                      <a:pt x="1" y="0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8"/>
              <p:cNvSpPr/>
              <p:nvPr/>
            </p:nvSpPr>
            <p:spPr>
              <a:xfrm>
                <a:off x="4662602" y="4943841"/>
                <a:ext cx="124598" cy="81668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2747" extrusionOk="0">
                    <a:moveTo>
                      <a:pt x="3857" y="1"/>
                    </a:moveTo>
                    <a:lnTo>
                      <a:pt x="3857" y="1"/>
                    </a:lnTo>
                    <a:cubicBezTo>
                      <a:pt x="3962" y="71"/>
                      <a:pt x="4068" y="160"/>
                      <a:pt x="4190" y="266"/>
                    </a:cubicBezTo>
                    <a:cubicBezTo>
                      <a:pt x="4173" y="247"/>
                      <a:pt x="4155" y="212"/>
                      <a:pt x="4120" y="195"/>
                    </a:cubicBezTo>
                    <a:cubicBezTo>
                      <a:pt x="4103" y="177"/>
                      <a:pt x="4085" y="160"/>
                      <a:pt x="4049" y="142"/>
                    </a:cubicBezTo>
                    <a:cubicBezTo>
                      <a:pt x="4033" y="125"/>
                      <a:pt x="4014" y="107"/>
                      <a:pt x="3979" y="90"/>
                    </a:cubicBezTo>
                    <a:cubicBezTo>
                      <a:pt x="3944" y="54"/>
                      <a:pt x="3892" y="19"/>
                      <a:pt x="3857" y="1"/>
                    </a:cubicBezTo>
                    <a:close/>
                    <a:moveTo>
                      <a:pt x="2589" y="1656"/>
                    </a:moveTo>
                    <a:cubicBezTo>
                      <a:pt x="2606" y="1973"/>
                      <a:pt x="2606" y="2308"/>
                      <a:pt x="2589" y="2606"/>
                    </a:cubicBezTo>
                    <a:cubicBezTo>
                      <a:pt x="2624" y="2289"/>
                      <a:pt x="2606" y="1973"/>
                      <a:pt x="2589" y="1656"/>
                    </a:cubicBezTo>
                    <a:close/>
                    <a:moveTo>
                      <a:pt x="318" y="2554"/>
                    </a:moveTo>
                    <a:lnTo>
                      <a:pt x="318" y="2554"/>
                    </a:lnTo>
                    <a:cubicBezTo>
                      <a:pt x="247" y="2606"/>
                      <a:pt x="177" y="2641"/>
                      <a:pt x="125" y="2695"/>
                    </a:cubicBezTo>
                    <a:cubicBezTo>
                      <a:pt x="177" y="2660"/>
                      <a:pt x="247" y="2606"/>
                      <a:pt x="318" y="2554"/>
                    </a:cubicBezTo>
                    <a:close/>
                    <a:moveTo>
                      <a:pt x="125" y="2695"/>
                    </a:moveTo>
                    <a:lnTo>
                      <a:pt x="125" y="2695"/>
                    </a:lnTo>
                    <a:cubicBezTo>
                      <a:pt x="90" y="2712"/>
                      <a:pt x="36" y="2730"/>
                      <a:pt x="1" y="2747"/>
                    </a:cubicBezTo>
                    <a:lnTo>
                      <a:pt x="19" y="2747"/>
                    </a:lnTo>
                    <a:lnTo>
                      <a:pt x="125" y="2695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8"/>
              <p:cNvSpPr/>
              <p:nvPr/>
            </p:nvSpPr>
            <p:spPr>
              <a:xfrm>
                <a:off x="4644318" y="4919789"/>
                <a:ext cx="153882" cy="125104"/>
              </a:xfrm>
              <a:custGeom>
                <a:avLst/>
                <a:gdLst/>
                <a:ahLst/>
                <a:cxnLst/>
                <a:rect l="l" t="t" r="r" b="b"/>
                <a:pathLst>
                  <a:path w="5176" h="4208" extrusionOk="0">
                    <a:moveTo>
                      <a:pt x="3310" y="0"/>
                    </a:moveTo>
                    <a:cubicBezTo>
                      <a:pt x="3204" y="211"/>
                      <a:pt x="3115" y="406"/>
                      <a:pt x="3028" y="617"/>
                    </a:cubicBezTo>
                    <a:lnTo>
                      <a:pt x="3362" y="617"/>
                    </a:lnTo>
                    <a:cubicBezTo>
                      <a:pt x="3732" y="617"/>
                      <a:pt x="3979" y="634"/>
                      <a:pt x="4172" y="687"/>
                    </a:cubicBezTo>
                    <a:cubicBezTo>
                      <a:pt x="4190" y="687"/>
                      <a:pt x="4225" y="687"/>
                      <a:pt x="4242" y="704"/>
                    </a:cubicBezTo>
                    <a:cubicBezTo>
                      <a:pt x="4260" y="704"/>
                      <a:pt x="4260" y="704"/>
                      <a:pt x="4277" y="723"/>
                    </a:cubicBezTo>
                    <a:cubicBezTo>
                      <a:pt x="4348" y="740"/>
                      <a:pt x="4401" y="775"/>
                      <a:pt x="4472" y="810"/>
                    </a:cubicBezTo>
                    <a:cubicBezTo>
                      <a:pt x="4507" y="828"/>
                      <a:pt x="4559" y="863"/>
                      <a:pt x="4594" y="899"/>
                    </a:cubicBezTo>
                    <a:cubicBezTo>
                      <a:pt x="4629" y="916"/>
                      <a:pt x="4648" y="934"/>
                      <a:pt x="4664" y="951"/>
                    </a:cubicBezTo>
                    <a:cubicBezTo>
                      <a:pt x="4700" y="969"/>
                      <a:pt x="4718" y="986"/>
                      <a:pt x="4735" y="1004"/>
                    </a:cubicBezTo>
                    <a:cubicBezTo>
                      <a:pt x="4770" y="1021"/>
                      <a:pt x="4788" y="1056"/>
                      <a:pt x="4805" y="1075"/>
                    </a:cubicBezTo>
                    <a:cubicBezTo>
                      <a:pt x="4805" y="1215"/>
                      <a:pt x="4735" y="1338"/>
                      <a:pt x="4648" y="1408"/>
                    </a:cubicBezTo>
                    <a:cubicBezTo>
                      <a:pt x="4559" y="1497"/>
                      <a:pt x="4436" y="1568"/>
                      <a:pt x="4312" y="1620"/>
                    </a:cubicBezTo>
                    <a:cubicBezTo>
                      <a:pt x="4101" y="1725"/>
                      <a:pt x="3855" y="1760"/>
                      <a:pt x="3627" y="1849"/>
                    </a:cubicBezTo>
                    <a:cubicBezTo>
                      <a:pt x="3380" y="1920"/>
                      <a:pt x="3256" y="1955"/>
                      <a:pt x="3221" y="2077"/>
                    </a:cubicBezTo>
                    <a:cubicBezTo>
                      <a:pt x="3186" y="2148"/>
                      <a:pt x="3186" y="2272"/>
                      <a:pt x="3204" y="2465"/>
                    </a:cubicBezTo>
                    <a:cubicBezTo>
                      <a:pt x="3221" y="2781"/>
                      <a:pt x="3221" y="3117"/>
                      <a:pt x="3204" y="3415"/>
                    </a:cubicBezTo>
                    <a:cubicBezTo>
                      <a:pt x="3186" y="3504"/>
                      <a:pt x="3169" y="3574"/>
                      <a:pt x="3134" y="3626"/>
                    </a:cubicBezTo>
                    <a:cubicBezTo>
                      <a:pt x="3080" y="3767"/>
                      <a:pt x="2975" y="3856"/>
                      <a:pt x="2834" y="3856"/>
                    </a:cubicBezTo>
                    <a:cubicBezTo>
                      <a:pt x="2747" y="3856"/>
                      <a:pt x="2658" y="3821"/>
                      <a:pt x="2570" y="3767"/>
                    </a:cubicBezTo>
                    <a:lnTo>
                      <a:pt x="2552" y="3767"/>
                    </a:lnTo>
                    <a:cubicBezTo>
                      <a:pt x="2482" y="3732"/>
                      <a:pt x="2430" y="3680"/>
                      <a:pt x="2376" y="3626"/>
                    </a:cubicBezTo>
                    <a:cubicBezTo>
                      <a:pt x="2235" y="3504"/>
                      <a:pt x="2113" y="3328"/>
                      <a:pt x="2007" y="3187"/>
                    </a:cubicBezTo>
                    <a:cubicBezTo>
                      <a:pt x="1972" y="3152"/>
                      <a:pt x="1954" y="3117"/>
                      <a:pt x="1937" y="3098"/>
                    </a:cubicBezTo>
                    <a:cubicBezTo>
                      <a:pt x="1902" y="3028"/>
                      <a:pt x="1866" y="2957"/>
                      <a:pt x="1848" y="2870"/>
                    </a:cubicBezTo>
                    <a:cubicBezTo>
                      <a:pt x="1813" y="2800"/>
                      <a:pt x="1778" y="2729"/>
                      <a:pt x="1742" y="2641"/>
                    </a:cubicBezTo>
                    <a:cubicBezTo>
                      <a:pt x="1602" y="2764"/>
                      <a:pt x="1496" y="2852"/>
                      <a:pt x="1409" y="2922"/>
                    </a:cubicBezTo>
                    <a:cubicBezTo>
                      <a:pt x="1355" y="2976"/>
                      <a:pt x="1303" y="3011"/>
                      <a:pt x="1250" y="3063"/>
                    </a:cubicBezTo>
                    <a:cubicBezTo>
                      <a:pt x="1144" y="3169"/>
                      <a:pt x="1038" y="3274"/>
                      <a:pt x="933" y="3363"/>
                    </a:cubicBezTo>
                    <a:cubicBezTo>
                      <a:pt x="862" y="3415"/>
                      <a:pt x="792" y="3469"/>
                      <a:pt x="740" y="3504"/>
                    </a:cubicBezTo>
                    <a:lnTo>
                      <a:pt x="634" y="3556"/>
                    </a:lnTo>
                    <a:lnTo>
                      <a:pt x="616" y="3556"/>
                    </a:lnTo>
                    <a:cubicBezTo>
                      <a:pt x="545" y="3574"/>
                      <a:pt x="475" y="3591"/>
                      <a:pt x="405" y="3591"/>
                    </a:cubicBezTo>
                    <a:cubicBezTo>
                      <a:pt x="264" y="3715"/>
                      <a:pt x="141" y="3838"/>
                      <a:pt x="1" y="3961"/>
                    </a:cubicBezTo>
                    <a:lnTo>
                      <a:pt x="17" y="3961"/>
                    </a:lnTo>
                    <a:cubicBezTo>
                      <a:pt x="71" y="3997"/>
                      <a:pt x="123" y="4014"/>
                      <a:pt x="177" y="4032"/>
                    </a:cubicBezTo>
                    <a:cubicBezTo>
                      <a:pt x="229" y="4032"/>
                      <a:pt x="264" y="4049"/>
                      <a:pt x="299" y="4049"/>
                    </a:cubicBezTo>
                    <a:lnTo>
                      <a:pt x="317" y="4049"/>
                    </a:lnTo>
                    <a:cubicBezTo>
                      <a:pt x="510" y="4049"/>
                      <a:pt x="705" y="3943"/>
                      <a:pt x="881" y="3821"/>
                    </a:cubicBezTo>
                    <a:lnTo>
                      <a:pt x="898" y="3821"/>
                    </a:lnTo>
                    <a:cubicBezTo>
                      <a:pt x="898" y="3821"/>
                      <a:pt x="916" y="3821"/>
                      <a:pt x="916" y="3802"/>
                    </a:cubicBezTo>
                    <a:cubicBezTo>
                      <a:pt x="1144" y="3662"/>
                      <a:pt x="1355" y="3469"/>
                      <a:pt x="1602" y="3293"/>
                    </a:cubicBezTo>
                    <a:cubicBezTo>
                      <a:pt x="1742" y="3485"/>
                      <a:pt x="1866" y="3697"/>
                      <a:pt x="2042" y="3856"/>
                    </a:cubicBezTo>
                    <a:cubicBezTo>
                      <a:pt x="2042" y="3873"/>
                      <a:pt x="2042" y="3873"/>
                      <a:pt x="2059" y="3873"/>
                    </a:cubicBezTo>
                    <a:cubicBezTo>
                      <a:pt x="2130" y="3943"/>
                      <a:pt x="2200" y="3997"/>
                      <a:pt x="2271" y="4049"/>
                    </a:cubicBezTo>
                    <a:cubicBezTo>
                      <a:pt x="2430" y="4137"/>
                      <a:pt x="2606" y="4208"/>
                      <a:pt x="2782" y="4208"/>
                    </a:cubicBezTo>
                    <a:cubicBezTo>
                      <a:pt x="2887" y="4208"/>
                      <a:pt x="3010" y="4190"/>
                      <a:pt x="3115" y="4137"/>
                    </a:cubicBezTo>
                    <a:cubicBezTo>
                      <a:pt x="3503" y="3997"/>
                      <a:pt x="3556" y="3645"/>
                      <a:pt x="3556" y="3309"/>
                    </a:cubicBezTo>
                    <a:cubicBezTo>
                      <a:pt x="3573" y="3152"/>
                      <a:pt x="3573" y="3011"/>
                      <a:pt x="3573" y="2870"/>
                    </a:cubicBezTo>
                    <a:lnTo>
                      <a:pt x="3573" y="2272"/>
                    </a:lnTo>
                    <a:cubicBezTo>
                      <a:pt x="3908" y="2148"/>
                      <a:pt x="4190" y="2077"/>
                      <a:pt x="4453" y="1955"/>
                    </a:cubicBezTo>
                    <a:cubicBezTo>
                      <a:pt x="4805" y="1796"/>
                      <a:pt x="5176" y="1584"/>
                      <a:pt x="5176" y="1180"/>
                    </a:cubicBezTo>
                    <a:lnTo>
                      <a:pt x="5176" y="1110"/>
                    </a:lnTo>
                    <a:cubicBezTo>
                      <a:pt x="5140" y="652"/>
                      <a:pt x="4718" y="511"/>
                      <a:pt x="4331" y="406"/>
                    </a:cubicBezTo>
                    <a:cubicBezTo>
                      <a:pt x="4014" y="317"/>
                      <a:pt x="3679" y="300"/>
                      <a:pt x="3327" y="230"/>
                    </a:cubicBezTo>
                    <a:cubicBezTo>
                      <a:pt x="3327" y="159"/>
                      <a:pt x="3310" y="89"/>
                      <a:pt x="3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8"/>
              <p:cNvSpPr/>
              <p:nvPr/>
            </p:nvSpPr>
            <p:spPr>
              <a:xfrm>
                <a:off x="4656329" y="4938103"/>
                <a:ext cx="130871" cy="9632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3240" extrusionOk="0">
                    <a:moveTo>
                      <a:pt x="2624" y="1"/>
                    </a:moveTo>
                    <a:cubicBezTo>
                      <a:pt x="2430" y="440"/>
                      <a:pt x="2219" y="898"/>
                      <a:pt x="1850" y="1268"/>
                    </a:cubicBezTo>
                    <a:cubicBezTo>
                      <a:pt x="1268" y="1867"/>
                      <a:pt x="634" y="2412"/>
                      <a:pt x="1" y="2975"/>
                    </a:cubicBezTo>
                    <a:cubicBezTo>
                      <a:pt x="71" y="2975"/>
                      <a:pt x="141" y="2958"/>
                      <a:pt x="212" y="2940"/>
                    </a:cubicBezTo>
                    <a:cubicBezTo>
                      <a:pt x="247" y="2923"/>
                      <a:pt x="301" y="2905"/>
                      <a:pt x="336" y="2888"/>
                    </a:cubicBezTo>
                    <a:cubicBezTo>
                      <a:pt x="388" y="2834"/>
                      <a:pt x="458" y="2799"/>
                      <a:pt x="529" y="2747"/>
                    </a:cubicBezTo>
                    <a:cubicBezTo>
                      <a:pt x="634" y="2658"/>
                      <a:pt x="740" y="2553"/>
                      <a:pt x="846" y="2447"/>
                    </a:cubicBezTo>
                    <a:cubicBezTo>
                      <a:pt x="899" y="2395"/>
                      <a:pt x="951" y="2360"/>
                      <a:pt x="1005" y="2306"/>
                    </a:cubicBezTo>
                    <a:cubicBezTo>
                      <a:pt x="1092" y="2236"/>
                      <a:pt x="1198" y="2148"/>
                      <a:pt x="1338" y="2025"/>
                    </a:cubicBezTo>
                    <a:cubicBezTo>
                      <a:pt x="1374" y="2113"/>
                      <a:pt x="1409" y="2184"/>
                      <a:pt x="1444" y="2254"/>
                    </a:cubicBezTo>
                    <a:cubicBezTo>
                      <a:pt x="1462" y="2341"/>
                      <a:pt x="1498" y="2412"/>
                      <a:pt x="1533" y="2482"/>
                    </a:cubicBezTo>
                    <a:cubicBezTo>
                      <a:pt x="1550" y="2501"/>
                      <a:pt x="1568" y="2536"/>
                      <a:pt x="1603" y="2571"/>
                    </a:cubicBezTo>
                    <a:cubicBezTo>
                      <a:pt x="1709" y="2712"/>
                      <a:pt x="1831" y="2888"/>
                      <a:pt x="1972" y="3010"/>
                    </a:cubicBezTo>
                    <a:cubicBezTo>
                      <a:pt x="2026" y="3064"/>
                      <a:pt x="2078" y="3116"/>
                      <a:pt x="2148" y="3151"/>
                    </a:cubicBezTo>
                    <a:lnTo>
                      <a:pt x="2166" y="3151"/>
                    </a:lnTo>
                    <a:cubicBezTo>
                      <a:pt x="2254" y="3205"/>
                      <a:pt x="2343" y="3240"/>
                      <a:pt x="2430" y="3240"/>
                    </a:cubicBezTo>
                    <a:cubicBezTo>
                      <a:pt x="2571" y="3240"/>
                      <a:pt x="2676" y="3151"/>
                      <a:pt x="2730" y="3010"/>
                    </a:cubicBezTo>
                    <a:cubicBezTo>
                      <a:pt x="2765" y="2958"/>
                      <a:pt x="2782" y="2888"/>
                      <a:pt x="2800" y="2799"/>
                    </a:cubicBezTo>
                    <a:cubicBezTo>
                      <a:pt x="2835" y="2482"/>
                      <a:pt x="2817" y="2165"/>
                      <a:pt x="2800" y="1849"/>
                    </a:cubicBezTo>
                    <a:cubicBezTo>
                      <a:pt x="2782" y="1656"/>
                      <a:pt x="2782" y="1532"/>
                      <a:pt x="2817" y="1461"/>
                    </a:cubicBezTo>
                    <a:cubicBezTo>
                      <a:pt x="2852" y="1339"/>
                      <a:pt x="2976" y="1304"/>
                      <a:pt x="3223" y="1233"/>
                    </a:cubicBezTo>
                    <a:cubicBezTo>
                      <a:pt x="3451" y="1144"/>
                      <a:pt x="3697" y="1109"/>
                      <a:pt x="3908" y="1004"/>
                    </a:cubicBezTo>
                    <a:cubicBezTo>
                      <a:pt x="4032" y="952"/>
                      <a:pt x="4155" y="881"/>
                      <a:pt x="4244" y="792"/>
                    </a:cubicBezTo>
                    <a:cubicBezTo>
                      <a:pt x="4331" y="722"/>
                      <a:pt x="4401" y="599"/>
                      <a:pt x="4401" y="459"/>
                    </a:cubicBezTo>
                    <a:cubicBezTo>
                      <a:pt x="4279" y="353"/>
                      <a:pt x="4173" y="264"/>
                      <a:pt x="4068" y="194"/>
                    </a:cubicBezTo>
                    <a:cubicBezTo>
                      <a:pt x="3997" y="159"/>
                      <a:pt x="3944" y="124"/>
                      <a:pt x="3873" y="107"/>
                    </a:cubicBezTo>
                    <a:cubicBezTo>
                      <a:pt x="3856" y="88"/>
                      <a:pt x="3856" y="88"/>
                      <a:pt x="3838" y="88"/>
                    </a:cubicBezTo>
                    <a:cubicBezTo>
                      <a:pt x="3821" y="88"/>
                      <a:pt x="3803" y="71"/>
                      <a:pt x="3768" y="71"/>
                    </a:cubicBezTo>
                    <a:cubicBezTo>
                      <a:pt x="3575" y="18"/>
                      <a:pt x="3328" y="1"/>
                      <a:pt x="29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8"/>
              <p:cNvSpPr/>
              <p:nvPr/>
            </p:nvSpPr>
            <p:spPr>
              <a:xfrm>
                <a:off x="4878234" y="5034904"/>
                <a:ext cx="63860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77" extrusionOk="0">
                    <a:moveTo>
                      <a:pt x="0" y="142"/>
                    </a:moveTo>
                    <a:cubicBezTo>
                      <a:pt x="18" y="160"/>
                      <a:pt x="54" y="160"/>
                      <a:pt x="89" y="160"/>
                    </a:cubicBezTo>
                    <a:lnTo>
                      <a:pt x="89" y="160"/>
                    </a:lnTo>
                    <a:cubicBezTo>
                      <a:pt x="54" y="160"/>
                      <a:pt x="18" y="160"/>
                      <a:pt x="0" y="142"/>
                    </a:cubicBezTo>
                    <a:close/>
                    <a:moveTo>
                      <a:pt x="1936" y="19"/>
                    </a:moveTo>
                    <a:lnTo>
                      <a:pt x="2148" y="177"/>
                    </a:lnTo>
                    <a:lnTo>
                      <a:pt x="2148" y="177"/>
                    </a:lnTo>
                    <a:lnTo>
                      <a:pt x="1936" y="19"/>
                    </a:lnTo>
                    <a:close/>
                    <a:moveTo>
                      <a:pt x="1936" y="1"/>
                    </a:moveTo>
                    <a:lnTo>
                      <a:pt x="1936" y="1"/>
                    </a:lnTo>
                    <a:lnTo>
                      <a:pt x="1936" y="1"/>
                    </a:lnTo>
                    <a:close/>
                    <a:moveTo>
                      <a:pt x="1936" y="1"/>
                    </a:moveTo>
                    <a:lnTo>
                      <a:pt x="1936" y="1"/>
                    </a:ln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8"/>
              <p:cNvSpPr/>
              <p:nvPr/>
            </p:nvSpPr>
            <p:spPr>
              <a:xfrm>
                <a:off x="4938437" y="4996730"/>
                <a:ext cx="32465" cy="36657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233" extrusionOk="0">
                    <a:moveTo>
                      <a:pt x="1056" y="0"/>
                    </a:moveTo>
                    <a:lnTo>
                      <a:pt x="1056" y="0"/>
                    </a:lnTo>
                    <a:cubicBezTo>
                      <a:pt x="1073" y="299"/>
                      <a:pt x="1073" y="599"/>
                      <a:pt x="1038" y="897"/>
                    </a:cubicBezTo>
                    <a:cubicBezTo>
                      <a:pt x="1092" y="599"/>
                      <a:pt x="1092" y="299"/>
                      <a:pt x="1056" y="0"/>
                    </a:cubicBezTo>
                    <a:close/>
                    <a:moveTo>
                      <a:pt x="0" y="863"/>
                    </a:moveTo>
                    <a:cubicBezTo>
                      <a:pt x="123" y="1038"/>
                      <a:pt x="282" y="1179"/>
                      <a:pt x="510" y="1233"/>
                    </a:cubicBezTo>
                    <a:cubicBezTo>
                      <a:pt x="282" y="1162"/>
                      <a:pt x="123" y="1038"/>
                      <a:pt x="0" y="863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8"/>
              <p:cNvSpPr/>
              <p:nvPr/>
            </p:nvSpPr>
            <p:spPr>
              <a:xfrm>
                <a:off x="4878234" y="4927103"/>
                <a:ext cx="151266" cy="117790"/>
              </a:xfrm>
              <a:custGeom>
                <a:avLst/>
                <a:gdLst/>
                <a:ahLst/>
                <a:cxnLst/>
                <a:rect l="l" t="t" r="r" b="b"/>
                <a:pathLst>
                  <a:path w="5088" h="3962" extrusionOk="0">
                    <a:moveTo>
                      <a:pt x="3239" y="1"/>
                    </a:moveTo>
                    <a:lnTo>
                      <a:pt x="3081" y="371"/>
                    </a:lnTo>
                    <a:lnTo>
                      <a:pt x="3450" y="371"/>
                    </a:lnTo>
                    <a:cubicBezTo>
                      <a:pt x="3821" y="371"/>
                      <a:pt x="4173" y="423"/>
                      <a:pt x="4471" y="634"/>
                    </a:cubicBezTo>
                    <a:lnTo>
                      <a:pt x="4490" y="634"/>
                    </a:lnTo>
                    <a:cubicBezTo>
                      <a:pt x="4577" y="688"/>
                      <a:pt x="4647" y="758"/>
                      <a:pt x="4718" y="829"/>
                    </a:cubicBezTo>
                    <a:cubicBezTo>
                      <a:pt x="4630" y="1092"/>
                      <a:pt x="4471" y="1216"/>
                      <a:pt x="4295" y="1322"/>
                    </a:cubicBezTo>
                    <a:cubicBezTo>
                      <a:pt x="4243" y="1357"/>
                      <a:pt x="4190" y="1374"/>
                      <a:pt x="4137" y="1409"/>
                    </a:cubicBezTo>
                    <a:cubicBezTo>
                      <a:pt x="4119" y="1409"/>
                      <a:pt x="4102" y="1427"/>
                      <a:pt x="4084" y="1427"/>
                    </a:cubicBezTo>
                    <a:cubicBezTo>
                      <a:pt x="3961" y="1479"/>
                      <a:pt x="3821" y="1514"/>
                      <a:pt x="3680" y="1550"/>
                    </a:cubicBezTo>
                    <a:lnTo>
                      <a:pt x="3661" y="1550"/>
                    </a:lnTo>
                    <a:cubicBezTo>
                      <a:pt x="3645" y="1550"/>
                      <a:pt x="3626" y="1568"/>
                      <a:pt x="3609" y="1568"/>
                    </a:cubicBezTo>
                    <a:cubicBezTo>
                      <a:pt x="3046" y="1726"/>
                      <a:pt x="3046" y="1744"/>
                      <a:pt x="3081" y="2342"/>
                    </a:cubicBezTo>
                    <a:cubicBezTo>
                      <a:pt x="3117" y="2641"/>
                      <a:pt x="3117" y="2941"/>
                      <a:pt x="3063" y="3239"/>
                    </a:cubicBezTo>
                    <a:cubicBezTo>
                      <a:pt x="3028" y="3486"/>
                      <a:pt x="2905" y="3592"/>
                      <a:pt x="2711" y="3592"/>
                    </a:cubicBezTo>
                    <a:cubicBezTo>
                      <a:pt x="2659" y="3592"/>
                      <a:pt x="2605" y="3575"/>
                      <a:pt x="2535" y="3575"/>
                    </a:cubicBezTo>
                    <a:cubicBezTo>
                      <a:pt x="2307" y="3521"/>
                      <a:pt x="2148" y="3380"/>
                      <a:pt x="2025" y="3204"/>
                    </a:cubicBezTo>
                    <a:cubicBezTo>
                      <a:pt x="1972" y="3134"/>
                      <a:pt x="1936" y="3063"/>
                      <a:pt x="1901" y="2976"/>
                    </a:cubicBezTo>
                    <a:cubicBezTo>
                      <a:pt x="1849" y="2906"/>
                      <a:pt x="1814" y="2835"/>
                      <a:pt x="1779" y="2765"/>
                    </a:cubicBezTo>
                    <a:cubicBezTo>
                      <a:pt x="1779" y="2747"/>
                      <a:pt x="1760" y="2730"/>
                      <a:pt x="1760" y="2711"/>
                    </a:cubicBezTo>
                    <a:cubicBezTo>
                      <a:pt x="1708" y="2606"/>
                      <a:pt x="1673" y="2500"/>
                      <a:pt x="1603" y="2378"/>
                    </a:cubicBezTo>
                    <a:cubicBezTo>
                      <a:pt x="1444" y="2535"/>
                      <a:pt x="1356" y="2641"/>
                      <a:pt x="1251" y="2730"/>
                    </a:cubicBezTo>
                    <a:cubicBezTo>
                      <a:pt x="1197" y="2765"/>
                      <a:pt x="1162" y="2800"/>
                      <a:pt x="1110" y="2835"/>
                    </a:cubicBezTo>
                    <a:cubicBezTo>
                      <a:pt x="986" y="2941"/>
                      <a:pt x="863" y="3028"/>
                      <a:pt x="739" y="3117"/>
                    </a:cubicBezTo>
                    <a:cubicBezTo>
                      <a:pt x="687" y="3169"/>
                      <a:pt x="617" y="3223"/>
                      <a:pt x="547" y="3275"/>
                    </a:cubicBezTo>
                    <a:cubicBezTo>
                      <a:pt x="352" y="3434"/>
                      <a:pt x="176" y="3610"/>
                      <a:pt x="0" y="3768"/>
                    </a:cubicBezTo>
                    <a:cubicBezTo>
                      <a:pt x="18" y="3786"/>
                      <a:pt x="54" y="3786"/>
                      <a:pt x="89" y="3786"/>
                    </a:cubicBezTo>
                    <a:lnTo>
                      <a:pt x="141" y="3786"/>
                    </a:lnTo>
                    <a:cubicBezTo>
                      <a:pt x="194" y="3786"/>
                      <a:pt x="247" y="3786"/>
                      <a:pt x="300" y="3768"/>
                    </a:cubicBezTo>
                    <a:cubicBezTo>
                      <a:pt x="476" y="3732"/>
                      <a:pt x="652" y="3645"/>
                      <a:pt x="810" y="3556"/>
                    </a:cubicBezTo>
                    <a:cubicBezTo>
                      <a:pt x="1039" y="3416"/>
                      <a:pt x="1251" y="3223"/>
                      <a:pt x="1479" y="3047"/>
                    </a:cubicBezTo>
                    <a:cubicBezTo>
                      <a:pt x="1638" y="3239"/>
                      <a:pt x="1760" y="3451"/>
                      <a:pt x="1936" y="3627"/>
                    </a:cubicBezTo>
                    <a:lnTo>
                      <a:pt x="1936" y="3645"/>
                    </a:lnTo>
                    <a:lnTo>
                      <a:pt x="2148" y="3803"/>
                    </a:lnTo>
                    <a:cubicBezTo>
                      <a:pt x="2307" y="3891"/>
                      <a:pt x="2483" y="3944"/>
                      <a:pt x="2659" y="3962"/>
                    </a:cubicBezTo>
                    <a:cubicBezTo>
                      <a:pt x="2746" y="3962"/>
                      <a:pt x="2852" y="3944"/>
                      <a:pt x="2940" y="3908"/>
                    </a:cubicBezTo>
                    <a:lnTo>
                      <a:pt x="2957" y="3908"/>
                    </a:lnTo>
                    <a:cubicBezTo>
                      <a:pt x="3380" y="3768"/>
                      <a:pt x="3433" y="3416"/>
                      <a:pt x="3450" y="3047"/>
                    </a:cubicBezTo>
                    <a:lnTo>
                      <a:pt x="3450" y="2624"/>
                    </a:lnTo>
                    <a:lnTo>
                      <a:pt x="3450" y="2007"/>
                    </a:lnTo>
                    <a:cubicBezTo>
                      <a:pt x="3661" y="1955"/>
                      <a:pt x="3873" y="1920"/>
                      <a:pt x="4032" y="1831"/>
                    </a:cubicBezTo>
                    <a:cubicBezTo>
                      <a:pt x="4330" y="1674"/>
                      <a:pt x="4647" y="1514"/>
                      <a:pt x="4877" y="1303"/>
                    </a:cubicBezTo>
                    <a:cubicBezTo>
                      <a:pt x="5018" y="1162"/>
                      <a:pt x="5088" y="1022"/>
                      <a:pt x="5088" y="881"/>
                    </a:cubicBezTo>
                    <a:cubicBezTo>
                      <a:pt x="5088" y="723"/>
                      <a:pt x="4999" y="564"/>
                      <a:pt x="4806" y="458"/>
                    </a:cubicBezTo>
                    <a:cubicBezTo>
                      <a:pt x="4490" y="265"/>
                      <a:pt x="4119" y="177"/>
                      <a:pt x="3767" y="71"/>
                    </a:cubicBezTo>
                    <a:cubicBezTo>
                      <a:pt x="3591" y="19"/>
                      <a:pt x="3415" y="19"/>
                      <a:pt x="3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8"/>
              <p:cNvSpPr/>
              <p:nvPr/>
            </p:nvSpPr>
            <p:spPr>
              <a:xfrm>
                <a:off x="4894466" y="4938103"/>
                <a:ext cx="124034" cy="9579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3222" extrusionOk="0">
                    <a:moveTo>
                      <a:pt x="2535" y="1"/>
                    </a:moveTo>
                    <a:cubicBezTo>
                      <a:pt x="2341" y="440"/>
                      <a:pt x="2130" y="898"/>
                      <a:pt x="1761" y="1268"/>
                    </a:cubicBezTo>
                    <a:cubicBezTo>
                      <a:pt x="1198" y="1832"/>
                      <a:pt x="599" y="2360"/>
                      <a:pt x="17" y="2888"/>
                    </a:cubicBezTo>
                    <a:cubicBezTo>
                      <a:pt x="1" y="2888"/>
                      <a:pt x="1" y="2905"/>
                      <a:pt x="1" y="2905"/>
                    </a:cubicBezTo>
                    <a:cubicBezTo>
                      <a:pt x="71" y="2853"/>
                      <a:pt x="141" y="2799"/>
                      <a:pt x="193" y="2747"/>
                    </a:cubicBezTo>
                    <a:cubicBezTo>
                      <a:pt x="317" y="2658"/>
                      <a:pt x="440" y="2571"/>
                      <a:pt x="564" y="2465"/>
                    </a:cubicBezTo>
                    <a:cubicBezTo>
                      <a:pt x="616" y="2430"/>
                      <a:pt x="651" y="2395"/>
                      <a:pt x="705" y="2360"/>
                    </a:cubicBezTo>
                    <a:cubicBezTo>
                      <a:pt x="810" y="2271"/>
                      <a:pt x="898" y="2165"/>
                      <a:pt x="1057" y="2008"/>
                    </a:cubicBezTo>
                    <a:cubicBezTo>
                      <a:pt x="1127" y="2130"/>
                      <a:pt x="1162" y="2236"/>
                      <a:pt x="1214" y="2341"/>
                    </a:cubicBezTo>
                    <a:cubicBezTo>
                      <a:pt x="1214" y="2360"/>
                      <a:pt x="1233" y="2377"/>
                      <a:pt x="1233" y="2395"/>
                    </a:cubicBezTo>
                    <a:cubicBezTo>
                      <a:pt x="1268" y="2465"/>
                      <a:pt x="1303" y="2536"/>
                      <a:pt x="1355" y="2606"/>
                    </a:cubicBezTo>
                    <a:cubicBezTo>
                      <a:pt x="1390" y="2693"/>
                      <a:pt x="1426" y="2764"/>
                      <a:pt x="1479" y="2834"/>
                    </a:cubicBezTo>
                    <a:cubicBezTo>
                      <a:pt x="1602" y="3010"/>
                      <a:pt x="1761" y="3134"/>
                      <a:pt x="1989" y="3205"/>
                    </a:cubicBezTo>
                    <a:cubicBezTo>
                      <a:pt x="2059" y="3205"/>
                      <a:pt x="2113" y="3222"/>
                      <a:pt x="2165" y="3222"/>
                    </a:cubicBezTo>
                    <a:cubicBezTo>
                      <a:pt x="2359" y="3222"/>
                      <a:pt x="2482" y="3116"/>
                      <a:pt x="2517" y="2869"/>
                    </a:cubicBezTo>
                    <a:cubicBezTo>
                      <a:pt x="2552" y="2571"/>
                      <a:pt x="2552" y="2271"/>
                      <a:pt x="2535" y="1972"/>
                    </a:cubicBezTo>
                    <a:cubicBezTo>
                      <a:pt x="2500" y="1374"/>
                      <a:pt x="2500" y="1356"/>
                      <a:pt x="3063" y="1198"/>
                    </a:cubicBezTo>
                    <a:cubicBezTo>
                      <a:pt x="3080" y="1198"/>
                      <a:pt x="3099" y="1180"/>
                      <a:pt x="3115" y="1180"/>
                    </a:cubicBezTo>
                    <a:lnTo>
                      <a:pt x="3134" y="1180"/>
                    </a:lnTo>
                    <a:cubicBezTo>
                      <a:pt x="3275" y="1144"/>
                      <a:pt x="3415" y="1109"/>
                      <a:pt x="3538" y="1057"/>
                    </a:cubicBezTo>
                    <a:cubicBezTo>
                      <a:pt x="3556" y="1057"/>
                      <a:pt x="3573" y="1039"/>
                      <a:pt x="3591" y="1039"/>
                    </a:cubicBezTo>
                    <a:cubicBezTo>
                      <a:pt x="3644" y="1004"/>
                      <a:pt x="3697" y="987"/>
                      <a:pt x="3749" y="952"/>
                    </a:cubicBezTo>
                    <a:cubicBezTo>
                      <a:pt x="3925" y="846"/>
                      <a:pt x="4084" y="722"/>
                      <a:pt x="4172" y="459"/>
                    </a:cubicBezTo>
                    <a:cubicBezTo>
                      <a:pt x="4101" y="388"/>
                      <a:pt x="4031" y="318"/>
                      <a:pt x="3944" y="264"/>
                    </a:cubicBezTo>
                    <a:lnTo>
                      <a:pt x="3925" y="264"/>
                    </a:lnTo>
                    <a:cubicBezTo>
                      <a:pt x="3627" y="53"/>
                      <a:pt x="3275" y="1"/>
                      <a:pt x="29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8"/>
              <p:cNvSpPr/>
              <p:nvPr/>
            </p:nvSpPr>
            <p:spPr>
              <a:xfrm>
                <a:off x="5217869" y="4938103"/>
                <a:ext cx="7373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7" extrusionOk="0">
                    <a:moveTo>
                      <a:pt x="1" y="1"/>
                    </a:moveTo>
                    <a:cubicBezTo>
                      <a:pt x="75" y="15"/>
                      <a:pt x="138" y="18"/>
                      <a:pt x="209" y="29"/>
                    </a:cubicBezTo>
                    <a:lnTo>
                      <a:pt x="209" y="29"/>
                    </a:lnTo>
                    <a:cubicBezTo>
                      <a:pt x="194" y="24"/>
                      <a:pt x="179" y="18"/>
                      <a:pt x="159" y="18"/>
                    </a:cubicBezTo>
                    <a:cubicBezTo>
                      <a:pt x="107" y="18"/>
                      <a:pt x="53" y="1"/>
                      <a:pt x="1" y="1"/>
                    </a:cubicBezTo>
                    <a:close/>
                    <a:moveTo>
                      <a:pt x="209" y="29"/>
                    </a:moveTo>
                    <a:cubicBezTo>
                      <a:pt x="221" y="33"/>
                      <a:pt x="233" y="36"/>
                      <a:pt x="247" y="36"/>
                    </a:cubicBezTo>
                    <a:cubicBezTo>
                      <a:pt x="234" y="34"/>
                      <a:pt x="222" y="31"/>
                      <a:pt x="209" y="29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8"/>
              <p:cNvSpPr/>
              <p:nvPr/>
            </p:nvSpPr>
            <p:spPr>
              <a:xfrm>
                <a:off x="5157309" y="4999585"/>
                <a:ext cx="10376" cy="2125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715" extrusionOk="0">
                    <a:moveTo>
                      <a:pt x="0" y="0"/>
                    </a:moveTo>
                    <a:cubicBezTo>
                      <a:pt x="103" y="226"/>
                      <a:pt x="173" y="400"/>
                      <a:pt x="259" y="573"/>
                    </a:cubicBezTo>
                    <a:cubicBezTo>
                      <a:pt x="295" y="625"/>
                      <a:pt x="330" y="679"/>
                      <a:pt x="348" y="714"/>
                    </a:cubicBezTo>
                    <a:cubicBezTo>
                      <a:pt x="330" y="661"/>
                      <a:pt x="295" y="625"/>
                      <a:pt x="259" y="555"/>
                    </a:cubicBezTo>
                    <a:cubicBezTo>
                      <a:pt x="173" y="399"/>
                      <a:pt x="103" y="226"/>
                      <a:pt x="0" y="0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8"/>
              <p:cNvSpPr/>
              <p:nvPr/>
            </p:nvSpPr>
            <p:spPr>
              <a:xfrm>
                <a:off x="5112684" y="4927638"/>
                <a:ext cx="146539" cy="117255"/>
              </a:xfrm>
              <a:custGeom>
                <a:avLst/>
                <a:gdLst/>
                <a:ahLst/>
                <a:cxnLst/>
                <a:rect l="l" t="t" r="r" b="b"/>
                <a:pathLst>
                  <a:path w="4929" h="3944" extrusionOk="0">
                    <a:moveTo>
                      <a:pt x="3257" y="1"/>
                    </a:moveTo>
                    <a:cubicBezTo>
                      <a:pt x="3204" y="107"/>
                      <a:pt x="3169" y="229"/>
                      <a:pt x="3116" y="353"/>
                    </a:cubicBezTo>
                    <a:lnTo>
                      <a:pt x="3539" y="353"/>
                    </a:lnTo>
                    <a:cubicBezTo>
                      <a:pt x="3591" y="353"/>
                      <a:pt x="3645" y="370"/>
                      <a:pt x="3697" y="370"/>
                    </a:cubicBezTo>
                    <a:cubicBezTo>
                      <a:pt x="3732" y="370"/>
                      <a:pt x="3750" y="388"/>
                      <a:pt x="3785" y="388"/>
                    </a:cubicBezTo>
                    <a:cubicBezTo>
                      <a:pt x="3908" y="405"/>
                      <a:pt x="4032" y="440"/>
                      <a:pt x="4154" y="494"/>
                    </a:cubicBezTo>
                    <a:lnTo>
                      <a:pt x="4154" y="511"/>
                    </a:lnTo>
                    <a:lnTo>
                      <a:pt x="4173" y="511"/>
                    </a:lnTo>
                    <a:cubicBezTo>
                      <a:pt x="4190" y="511"/>
                      <a:pt x="4225" y="529"/>
                      <a:pt x="4260" y="546"/>
                    </a:cubicBezTo>
                    <a:cubicBezTo>
                      <a:pt x="4260" y="564"/>
                      <a:pt x="4278" y="564"/>
                      <a:pt x="4278" y="564"/>
                    </a:cubicBezTo>
                    <a:lnTo>
                      <a:pt x="4295" y="581"/>
                    </a:lnTo>
                    <a:cubicBezTo>
                      <a:pt x="4330" y="599"/>
                      <a:pt x="4384" y="635"/>
                      <a:pt x="4436" y="687"/>
                    </a:cubicBezTo>
                    <a:lnTo>
                      <a:pt x="4454" y="705"/>
                    </a:lnTo>
                    <a:lnTo>
                      <a:pt x="4560" y="811"/>
                    </a:lnTo>
                    <a:lnTo>
                      <a:pt x="4577" y="828"/>
                    </a:lnTo>
                    <a:cubicBezTo>
                      <a:pt x="4489" y="1109"/>
                      <a:pt x="4295" y="1233"/>
                      <a:pt x="4084" y="1339"/>
                    </a:cubicBezTo>
                    <a:cubicBezTo>
                      <a:pt x="4067" y="1356"/>
                      <a:pt x="4049" y="1356"/>
                      <a:pt x="4032" y="1374"/>
                    </a:cubicBezTo>
                    <a:cubicBezTo>
                      <a:pt x="4013" y="1374"/>
                      <a:pt x="4013" y="1374"/>
                      <a:pt x="3997" y="1391"/>
                    </a:cubicBezTo>
                    <a:cubicBezTo>
                      <a:pt x="3856" y="1444"/>
                      <a:pt x="3697" y="1480"/>
                      <a:pt x="3539" y="1532"/>
                    </a:cubicBezTo>
                    <a:cubicBezTo>
                      <a:pt x="3521" y="1532"/>
                      <a:pt x="3504" y="1532"/>
                      <a:pt x="3485" y="1550"/>
                    </a:cubicBezTo>
                    <a:cubicBezTo>
                      <a:pt x="3469" y="1550"/>
                      <a:pt x="3433" y="1550"/>
                      <a:pt x="3398" y="1567"/>
                    </a:cubicBezTo>
                    <a:cubicBezTo>
                      <a:pt x="2905" y="1708"/>
                      <a:pt x="2922" y="1743"/>
                      <a:pt x="2957" y="2306"/>
                    </a:cubicBezTo>
                    <a:cubicBezTo>
                      <a:pt x="2976" y="2606"/>
                      <a:pt x="2976" y="2905"/>
                      <a:pt x="2940" y="3205"/>
                    </a:cubicBezTo>
                    <a:cubicBezTo>
                      <a:pt x="2905" y="3451"/>
                      <a:pt x="2781" y="3574"/>
                      <a:pt x="2570" y="3574"/>
                    </a:cubicBezTo>
                    <a:lnTo>
                      <a:pt x="2518" y="3574"/>
                    </a:lnTo>
                    <a:cubicBezTo>
                      <a:pt x="2464" y="3557"/>
                      <a:pt x="2412" y="3557"/>
                      <a:pt x="2359" y="3538"/>
                    </a:cubicBezTo>
                    <a:cubicBezTo>
                      <a:pt x="2324" y="3521"/>
                      <a:pt x="2288" y="3521"/>
                      <a:pt x="2253" y="3503"/>
                    </a:cubicBezTo>
                    <a:cubicBezTo>
                      <a:pt x="2077" y="3416"/>
                      <a:pt x="1955" y="3292"/>
                      <a:pt x="1849" y="3134"/>
                    </a:cubicBezTo>
                    <a:cubicBezTo>
                      <a:pt x="1831" y="3099"/>
                      <a:pt x="1796" y="3045"/>
                      <a:pt x="1760" y="2993"/>
                    </a:cubicBezTo>
                    <a:cubicBezTo>
                      <a:pt x="1673" y="2817"/>
                      <a:pt x="1603" y="2641"/>
                      <a:pt x="1497" y="2412"/>
                    </a:cubicBezTo>
                    <a:cubicBezTo>
                      <a:pt x="1004" y="2869"/>
                      <a:pt x="493" y="3310"/>
                      <a:pt x="0" y="3768"/>
                    </a:cubicBezTo>
                    <a:cubicBezTo>
                      <a:pt x="71" y="3768"/>
                      <a:pt x="159" y="3768"/>
                      <a:pt x="230" y="3750"/>
                    </a:cubicBezTo>
                    <a:cubicBezTo>
                      <a:pt x="441" y="3679"/>
                      <a:pt x="634" y="3557"/>
                      <a:pt x="828" y="3433"/>
                    </a:cubicBezTo>
                    <a:cubicBezTo>
                      <a:pt x="1004" y="3310"/>
                      <a:pt x="1180" y="3169"/>
                      <a:pt x="1338" y="3029"/>
                    </a:cubicBezTo>
                    <a:cubicBezTo>
                      <a:pt x="1532" y="3257"/>
                      <a:pt x="1655" y="3486"/>
                      <a:pt x="1849" y="3662"/>
                    </a:cubicBezTo>
                    <a:lnTo>
                      <a:pt x="1866" y="3662"/>
                    </a:lnTo>
                    <a:lnTo>
                      <a:pt x="1866" y="3679"/>
                    </a:lnTo>
                    <a:lnTo>
                      <a:pt x="1884" y="3679"/>
                    </a:lnTo>
                    <a:cubicBezTo>
                      <a:pt x="1936" y="3714"/>
                      <a:pt x="1972" y="3750"/>
                      <a:pt x="2025" y="3785"/>
                    </a:cubicBezTo>
                    <a:cubicBezTo>
                      <a:pt x="2183" y="3873"/>
                      <a:pt x="2342" y="3944"/>
                      <a:pt x="2518" y="3944"/>
                    </a:cubicBezTo>
                    <a:lnTo>
                      <a:pt x="2535" y="3944"/>
                    </a:lnTo>
                    <a:cubicBezTo>
                      <a:pt x="2624" y="3944"/>
                      <a:pt x="2729" y="3926"/>
                      <a:pt x="2835" y="3890"/>
                    </a:cubicBezTo>
                    <a:lnTo>
                      <a:pt x="2835" y="3873"/>
                    </a:lnTo>
                    <a:lnTo>
                      <a:pt x="2852" y="3873"/>
                    </a:lnTo>
                    <a:cubicBezTo>
                      <a:pt x="3222" y="3733"/>
                      <a:pt x="3292" y="3416"/>
                      <a:pt x="3309" y="3064"/>
                    </a:cubicBezTo>
                    <a:lnTo>
                      <a:pt x="3309" y="2623"/>
                    </a:lnTo>
                    <a:lnTo>
                      <a:pt x="3309" y="2008"/>
                    </a:lnTo>
                    <a:cubicBezTo>
                      <a:pt x="3661" y="1884"/>
                      <a:pt x="3978" y="1796"/>
                      <a:pt x="4295" y="1637"/>
                    </a:cubicBezTo>
                    <a:cubicBezTo>
                      <a:pt x="4595" y="1496"/>
                      <a:pt x="4929" y="1285"/>
                      <a:pt x="4929" y="916"/>
                    </a:cubicBezTo>
                    <a:lnTo>
                      <a:pt x="4929" y="863"/>
                    </a:lnTo>
                    <a:cubicBezTo>
                      <a:pt x="4912" y="440"/>
                      <a:pt x="4506" y="264"/>
                      <a:pt x="4154" y="159"/>
                    </a:cubicBezTo>
                    <a:cubicBezTo>
                      <a:pt x="3873" y="88"/>
                      <a:pt x="3574" y="53"/>
                      <a:pt x="3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8"/>
              <p:cNvSpPr/>
              <p:nvPr/>
            </p:nvSpPr>
            <p:spPr>
              <a:xfrm>
                <a:off x="5157190" y="4938103"/>
                <a:ext cx="91568" cy="9579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222" extrusionOk="0">
                    <a:moveTo>
                      <a:pt x="1619" y="1"/>
                    </a:moveTo>
                    <a:cubicBezTo>
                      <a:pt x="1408" y="440"/>
                      <a:pt x="1197" y="898"/>
                      <a:pt x="845" y="1268"/>
                    </a:cubicBezTo>
                    <a:lnTo>
                      <a:pt x="0" y="2060"/>
                    </a:lnTo>
                    <a:cubicBezTo>
                      <a:pt x="106" y="2289"/>
                      <a:pt x="176" y="2465"/>
                      <a:pt x="263" y="2623"/>
                    </a:cubicBezTo>
                    <a:cubicBezTo>
                      <a:pt x="299" y="2693"/>
                      <a:pt x="334" y="2729"/>
                      <a:pt x="352" y="2782"/>
                    </a:cubicBezTo>
                    <a:cubicBezTo>
                      <a:pt x="458" y="2940"/>
                      <a:pt x="580" y="3064"/>
                      <a:pt x="756" y="3151"/>
                    </a:cubicBezTo>
                    <a:cubicBezTo>
                      <a:pt x="791" y="3169"/>
                      <a:pt x="827" y="3169"/>
                      <a:pt x="862" y="3186"/>
                    </a:cubicBezTo>
                    <a:cubicBezTo>
                      <a:pt x="915" y="3205"/>
                      <a:pt x="967" y="3205"/>
                      <a:pt x="1021" y="3222"/>
                    </a:cubicBezTo>
                    <a:lnTo>
                      <a:pt x="1073" y="3222"/>
                    </a:lnTo>
                    <a:cubicBezTo>
                      <a:pt x="1284" y="3222"/>
                      <a:pt x="1408" y="3099"/>
                      <a:pt x="1443" y="2853"/>
                    </a:cubicBezTo>
                    <a:cubicBezTo>
                      <a:pt x="1479" y="2553"/>
                      <a:pt x="1479" y="2254"/>
                      <a:pt x="1460" y="1954"/>
                    </a:cubicBezTo>
                    <a:cubicBezTo>
                      <a:pt x="1425" y="1391"/>
                      <a:pt x="1408" y="1356"/>
                      <a:pt x="1901" y="1215"/>
                    </a:cubicBezTo>
                    <a:cubicBezTo>
                      <a:pt x="1936" y="1198"/>
                      <a:pt x="1972" y="1198"/>
                      <a:pt x="1988" y="1198"/>
                    </a:cubicBezTo>
                    <a:cubicBezTo>
                      <a:pt x="2007" y="1180"/>
                      <a:pt x="2024" y="1180"/>
                      <a:pt x="2042" y="1180"/>
                    </a:cubicBezTo>
                    <a:cubicBezTo>
                      <a:pt x="2200" y="1128"/>
                      <a:pt x="2359" y="1092"/>
                      <a:pt x="2500" y="1039"/>
                    </a:cubicBezTo>
                    <a:cubicBezTo>
                      <a:pt x="2516" y="1022"/>
                      <a:pt x="2516" y="1022"/>
                      <a:pt x="2535" y="1022"/>
                    </a:cubicBezTo>
                    <a:cubicBezTo>
                      <a:pt x="2552" y="1004"/>
                      <a:pt x="2570" y="1004"/>
                      <a:pt x="2587" y="987"/>
                    </a:cubicBezTo>
                    <a:cubicBezTo>
                      <a:pt x="2798" y="881"/>
                      <a:pt x="2992" y="757"/>
                      <a:pt x="3080" y="476"/>
                    </a:cubicBezTo>
                    <a:lnTo>
                      <a:pt x="3063" y="459"/>
                    </a:lnTo>
                    <a:lnTo>
                      <a:pt x="2957" y="353"/>
                    </a:lnTo>
                    <a:lnTo>
                      <a:pt x="2939" y="335"/>
                    </a:lnTo>
                    <a:cubicBezTo>
                      <a:pt x="2887" y="283"/>
                      <a:pt x="2833" y="247"/>
                      <a:pt x="2798" y="229"/>
                    </a:cubicBezTo>
                    <a:lnTo>
                      <a:pt x="2781" y="212"/>
                    </a:lnTo>
                    <a:cubicBezTo>
                      <a:pt x="2781" y="212"/>
                      <a:pt x="2763" y="212"/>
                      <a:pt x="2763" y="194"/>
                    </a:cubicBezTo>
                    <a:cubicBezTo>
                      <a:pt x="2728" y="177"/>
                      <a:pt x="2693" y="159"/>
                      <a:pt x="2676" y="159"/>
                    </a:cubicBezTo>
                    <a:lnTo>
                      <a:pt x="2657" y="159"/>
                    </a:lnTo>
                    <a:lnTo>
                      <a:pt x="2657" y="142"/>
                    </a:lnTo>
                    <a:cubicBezTo>
                      <a:pt x="2535" y="88"/>
                      <a:pt x="2411" y="53"/>
                      <a:pt x="2288" y="36"/>
                    </a:cubicBezTo>
                    <a:cubicBezTo>
                      <a:pt x="2200" y="18"/>
                      <a:pt x="2129" y="18"/>
                      <a:pt x="20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8"/>
              <p:cNvSpPr/>
              <p:nvPr/>
            </p:nvSpPr>
            <p:spPr>
              <a:xfrm>
                <a:off x="4193730" y="4905132"/>
                <a:ext cx="70698" cy="48163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1620" extrusionOk="0">
                    <a:moveTo>
                      <a:pt x="2025" y="0"/>
                    </a:moveTo>
                    <a:cubicBezTo>
                      <a:pt x="1901" y="0"/>
                      <a:pt x="1779" y="36"/>
                      <a:pt x="1673" y="106"/>
                    </a:cubicBezTo>
                    <a:cubicBezTo>
                      <a:pt x="1427" y="300"/>
                      <a:pt x="1479" y="652"/>
                      <a:pt x="1321" y="899"/>
                    </a:cubicBezTo>
                    <a:cubicBezTo>
                      <a:pt x="1021" y="1392"/>
                      <a:pt x="265" y="899"/>
                      <a:pt x="35" y="1514"/>
                    </a:cubicBezTo>
                    <a:cubicBezTo>
                      <a:pt x="0" y="1585"/>
                      <a:pt x="54" y="1620"/>
                      <a:pt x="106" y="1620"/>
                    </a:cubicBezTo>
                    <a:cubicBezTo>
                      <a:pt x="124" y="1620"/>
                      <a:pt x="159" y="1603"/>
                      <a:pt x="176" y="1585"/>
                    </a:cubicBezTo>
                    <a:cubicBezTo>
                      <a:pt x="246" y="1479"/>
                      <a:pt x="335" y="1444"/>
                      <a:pt x="441" y="1444"/>
                    </a:cubicBezTo>
                    <a:cubicBezTo>
                      <a:pt x="634" y="1444"/>
                      <a:pt x="863" y="1549"/>
                      <a:pt x="1021" y="1568"/>
                    </a:cubicBezTo>
                    <a:lnTo>
                      <a:pt x="1110" y="1568"/>
                    </a:lnTo>
                    <a:cubicBezTo>
                      <a:pt x="1286" y="1568"/>
                      <a:pt x="1443" y="1514"/>
                      <a:pt x="1584" y="1392"/>
                    </a:cubicBezTo>
                    <a:cubicBezTo>
                      <a:pt x="1919" y="1110"/>
                      <a:pt x="1884" y="371"/>
                      <a:pt x="2271" y="212"/>
                    </a:cubicBezTo>
                    <a:cubicBezTo>
                      <a:pt x="2359" y="176"/>
                      <a:pt x="2377" y="54"/>
                      <a:pt x="2271" y="36"/>
                    </a:cubicBezTo>
                    <a:cubicBezTo>
                      <a:pt x="2201" y="19"/>
                      <a:pt x="2112" y="0"/>
                      <a:pt x="20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8"/>
              <p:cNvSpPr/>
              <p:nvPr/>
            </p:nvSpPr>
            <p:spPr>
              <a:xfrm>
                <a:off x="4425565" y="4922405"/>
                <a:ext cx="46587" cy="31454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058" extrusionOk="0">
                    <a:moveTo>
                      <a:pt x="1355" y="1"/>
                    </a:moveTo>
                    <a:cubicBezTo>
                      <a:pt x="1338" y="1"/>
                      <a:pt x="1320" y="1"/>
                      <a:pt x="1303" y="18"/>
                    </a:cubicBezTo>
                    <a:cubicBezTo>
                      <a:pt x="1198" y="123"/>
                      <a:pt x="1179" y="264"/>
                      <a:pt x="1109" y="388"/>
                    </a:cubicBezTo>
                    <a:cubicBezTo>
                      <a:pt x="1074" y="494"/>
                      <a:pt x="1003" y="599"/>
                      <a:pt x="898" y="652"/>
                    </a:cubicBezTo>
                    <a:cubicBezTo>
                      <a:pt x="862" y="652"/>
                      <a:pt x="846" y="670"/>
                      <a:pt x="810" y="670"/>
                    </a:cubicBezTo>
                    <a:cubicBezTo>
                      <a:pt x="740" y="670"/>
                      <a:pt x="670" y="635"/>
                      <a:pt x="599" y="616"/>
                    </a:cubicBezTo>
                    <a:cubicBezTo>
                      <a:pt x="564" y="599"/>
                      <a:pt x="529" y="599"/>
                      <a:pt x="494" y="599"/>
                    </a:cubicBezTo>
                    <a:cubicBezTo>
                      <a:pt x="282" y="599"/>
                      <a:pt x="141" y="757"/>
                      <a:pt x="36" y="933"/>
                    </a:cubicBezTo>
                    <a:cubicBezTo>
                      <a:pt x="1" y="987"/>
                      <a:pt x="53" y="1057"/>
                      <a:pt x="106" y="1057"/>
                    </a:cubicBezTo>
                    <a:cubicBezTo>
                      <a:pt x="123" y="1057"/>
                      <a:pt x="141" y="1039"/>
                      <a:pt x="158" y="1022"/>
                    </a:cubicBezTo>
                    <a:cubicBezTo>
                      <a:pt x="247" y="916"/>
                      <a:pt x="317" y="828"/>
                      <a:pt x="440" y="828"/>
                    </a:cubicBezTo>
                    <a:cubicBezTo>
                      <a:pt x="475" y="828"/>
                      <a:pt x="529" y="846"/>
                      <a:pt x="581" y="863"/>
                    </a:cubicBezTo>
                    <a:cubicBezTo>
                      <a:pt x="651" y="881"/>
                      <a:pt x="705" y="916"/>
                      <a:pt x="775" y="933"/>
                    </a:cubicBezTo>
                    <a:lnTo>
                      <a:pt x="846" y="933"/>
                    </a:lnTo>
                    <a:cubicBezTo>
                      <a:pt x="951" y="933"/>
                      <a:pt x="1074" y="898"/>
                      <a:pt x="1162" y="828"/>
                    </a:cubicBezTo>
                    <a:cubicBezTo>
                      <a:pt x="1391" y="670"/>
                      <a:pt x="1567" y="299"/>
                      <a:pt x="1426" y="36"/>
                    </a:cubicBezTo>
                    <a:cubicBezTo>
                      <a:pt x="1426" y="1"/>
                      <a:pt x="1391" y="1"/>
                      <a:pt x="13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8"/>
              <p:cNvSpPr/>
              <p:nvPr/>
            </p:nvSpPr>
            <p:spPr>
              <a:xfrm>
                <a:off x="4679905" y="4893627"/>
                <a:ext cx="40314" cy="46082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50" extrusionOk="0">
                    <a:moveTo>
                      <a:pt x="1233" y="0"/>
                    </a:moveTo>
                    <a:cubicBezTo>
                      <a:pt x="1233" y="0"/>
                      <a:pt x="1214" y="0"/>
                      <a:pt x="1197" y="18"/>
                    </a:cubicBezTo>
                    <a:cubicBezTo>
                      <a:pt x="740" y="265"/>
                      <a:pt x="0" y="828"/>
                      <a:pt x="229" y="1462"/>
                    </a:cubicBezTo>
                    <a:cubicBezTo>
                      <a:pt x="264" y="1514"/>
                      <a:pt x="317" y="1549"/>
                      <a:pt x="369" y="1549"/>
                    </a:cubicBezTo>
                    <a:cubicBezTo>
                      <a:pt x="388" y="1549"/>
                      <a:pt x="423" y="1532"/>
                      <a:pt x="440" y="1514"/>
                    </a:cubicBezTo>
                    <a:cubicBezTo>
                      <a:pt x="616" y="1321"/>
                      <a:pt x="669" y="1056"/>
                      <a:pt x="792" y="828"/>
                    </a:cubicBezTo>
                    <a:cubicBezTo>
                      <a:pt x="916" y="582"/>
                      <a:pt x="1074" y="317"/>
                      <a:pt x="1303" y="141"/>
                    </a:cubicBezTo>
                    <a:cubicBezTo>
                      <a:pt x="1355" y="89"/>
                      <a:pt x="1303" y="0"/>
                      <a:pt x="12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8"/>
              <p:cNvSpPr/>
              <p:nvPr/>
            </p:nvSpPr>
            <p:spPr>
              <a:xfrm>
                <a:off x="4912750" y="4895708"/>
                <a:ext cx="30949" cy="45576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533" extrusionOk="0">
                    <a:moveTo>
                      <a:pt x="935" y="0"/>
                    </a:moveTo>
                    <a:cubicBezTo>
                      <a:pt x="916" y="0"/>
                      <a:pt x="899" y="0"/>
                      <a:pt x="881" y="19"/>
                    </a:cubicBezTo>
                    <a:cubicBezTo>
                      <a:pt x="583" y="160"/>
                      <a:pt x="353" y="371"/>
                      <a:pt x="195" y="688"/>
                    </a:cubicBezTo>
                    <a:cubicBezTo>
                      <a:pt x="90" y="934"/>
                      <a:pt x="1" y="1286"/>
                      <a:pt x="177" y="1514"/>
                    </a:cubicBezTo>
                    <a:cubicBezTo>
                      <a:pt x="195" y="1533"/>
                      <a:pt x="230" y="1533"/>
                      <a:pt x="247" y="1533"/>
                    </a:cubicBezTo>
                    <a:cubicBezTo>
                      <a:pt x="283" y="1533"/>
                      <a:pt x="318" y="1533"/>
                      <a:pt x="336" y="1514"/>
                    </a:cubicBezTo>
                    <a:cubicBezTo>
                      <a:pt x="477" y="1357"/>
                      <a:pt x="512" y="1092"/>
                      <a:pt x="583" y="881"/>
                    </a:cubicBezTo>
                    <a:cubicBezTo>
                      <a:pt x="653" y="634"/>
                      <a:pt x="811" y="353"/>
                      <a:pt x="987" y="141"/>
                    </a:cubicBezTo>
                    <a:cubicBezTo>
                      <a:pt x="1040" y="89"/>
                      <a:pt x="987" y="0"/>
                      <a:pt x="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8"/>
              <p:cNvSpPr/>
              <p:nvPr/>
            </p:nvSpPr>
            <p:spPr>
              <a:xfrm>
                <a:off x="5129958" y="4895708"/>
                <a:ext cx="46587" cy="49768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674" extrusionOk="0">
                    <a:moveTo>
                      <a:pt x="1374" y="0"/>
                    </a:moveTo>
                    <a:cubicBezTo>
                      <a:pt x="951" y="247"/>
                      <a:pt x="1" y="1233"/>
                      <a:pt x="722" y="1638"/>
                    </a:cubicBezTo>
                    <a:cubicBezTo>
                      <a:pt x="740" y="1655"/>
                      <a:pt x="792" y="1673"/>
                      <a:pt x="827" y="1673"/>
                    </a:cubicBezTo>
                    <a:cubicBezTo>
                      <a:pt x="863" y="1673"/>
                      <a:pt x="898" y="1655"/>
                      <a:pt x="916" y="1638"/>
                    </a:cubicBezTo>
                    <a:cubicBezTo>
                      <a:pt x="986" y="1603"/>
                      <a:pt x="1003" y="1568"/>
                      <a:pt x="1022" y="1479"/>
                    </a:cubicBezTo>
                    <a:cubicBezTo>
                      <a:pt x="1022" y="1338"/>
                      <a:pt x="968" y="1233"/>
                      <a:pt x="1022" y="1075"/>
                    </a:cubicBezTo>
                    <a:cubicBezTo>
                      <a:pt x="1127" y="723"/>
                      <a:pt x="1320" y="441"/>
                      <a:pt x="1515" y="160"/>
                    </a:cubicBezTo>
                    <a:cubicBezTo>
                      <a:pt x="1567" y="71"/>
                      <a:pt x="1496" y="0"/>
                      <a:pt x="14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8" name="Google Shape;1298;p8"/>
            <p:cNvGrpSpPr/>
            <p:nvPr/>
          </p:nvGrpSpPr>
          <p:grpSpPr>
            <a:xfrm>
              <a:off x="341019" y="119375"/>
              <a:ext cx="8495139" cy="4693683"/>
              <a:chOff x="341019" y="119375"/>
              <a:chExt cx="8495139" cy="4693683"/>
            </a:xfrm>
          </p:grpSpPr>
          <p:grpSp>
            <p:nvGrpSpPr>
              <p:cNvPr id="1299" name="Google Shape;1299;p8"/>
              <p:cNvGrpSpPr/>
              <p:nvPr/>
            </p:nvGrpSpPr>
            <p:grpSpPr>
              <a:xfrm>
                <a:off x="341019" y="428627"/>
                <a:ext cx="8495139" cy="4384432"/>
                <a:chOff x="341019" y="428627"/>
                <a:chExt cx="8495139" cy="4384432"/>
              </a:xfrm>
            </p:grpSpPr>
            <p:sp>
              <p:nvSpPr>
                <p:cNvPr id="1300" name="Google Shape;1300;p8"/>
                <p:cNvSpPr/>
                <p:nvPr/>
              </p:nvSpPr>
              <p:spPr>
                <a:xfrm>
                  <a:off x="623098" y="537498"/>
                  <a:ext cx="83214" cy="6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9" h="2307" extrusionOk="0">
                      <a:moveTo>
                        <a:pt x="1479" y="0"/>
                      </a:moveTo>
                      <a:cubicBezTo>
                        <a:pt x="686" y="0"/>
                        <a:pt x="0" y="511"/>
                        <a:pt x="0" y="1056"/>
                      </a:cubicBezTo>
                      <a:lnTo>
                        <a:pt x="0" y="1092"/>
                      </a:lnTo>
                      <a:cubicBezTo>
                        <a:pt x="36" y="1708"/>
                        <a:pt x="792" y="2307"/>
                        <a:pt x="1585" y="2307"/>
                      </a:cubicBezTo>
                      <a:cubicBezTo>
                        <a:pt x="2341" y="2307"/>
                        <a:pt x="2799" y="1866"/>
                        <a:pt x="2799" y="1127"/>
                      </a:cubicBezTo>
                      <a:lnTo>
                        <a:pt x="2799" y="1075"/>
                      </a:lnTo>
                      <a:cubicBezTo>
                        <a:pt x="2782" y="458"/>
                        <a:pt x="2235" y="18"/>
                        <a:pt x="1479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8"/>
                <p:cNvSpPr/>
                <p:nvPr/>
              </p:nvSpPr>
              <p:spPr>
                <a:xfrm>
                  <a:off x="8505918" y="4586456"/>
                  <a:ext cx="68587" cy="57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" h="1937" extrusionOk="0">
                      <a:moveTo>
                        <a:pt x="1004" y="0"/>
                      </a:moveTo>
                      <a:cubicBezTo>
                        <a:pt x="441" y="17"/>
                        <a:pt x="0" y="404"/>
                        <a:pt x="0" y="827"/>
                      </a:cubicBezTo>
                      <a:lnTo>
                        <a:pt x="0" y="862"/>
                      </a:lnTo>
                      <a:cubicBezTo>
                        <a:pt x="18" y="1373"/>
                        <a:pt x="687" y="1936"/>
                        <a:pt x="1267" y="1936"/>
                      </a:cubicBezTo>
                      <a:lnTo>
                        <a:pt x="1321" y="1936"/>
                      </a:lnTo>
                      <a:cubicBezTo>
                        <a:pt x="1866" y="1901"/>
                        <a:pt x="2307" y="1479"/>
                        <a:pt x="2307" y="986"/>
                      </a:cubicBezTo>
                      <a:lnTo>
                        <a:pt x="2307" y="915"/>
                      </a:lnTo>
                      <a:cubicBezTo>
                        <a:pt x="2271" y="439"/>
                        <a:pt x="1673" y="0"/>
                        <a:pt x="1056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8"/>
                <p:cNvSpPr/>
                <p:nvPr/>
              </p:nvSpPr>
              <p:spPr>
                <a:xfrm>
                  <a:off x="446710" y="486214"/>
                  <a:ext cx="8215172" cy="4326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26" h="145538" extrusionOk="0">
                      <a:moveTo>
                        <a:pt x="4701" y="34308"/>
                      </a:moveTo>
                      <a:cubicBezTo>
                        <a:pt x="4701" y="35435"/>
                        <a:pt x="4683" y="36561"/>
                        <a:pt x="4683" y="37705"/>
                      </a:cubicBezTo>
                      <a:cubicBezTo>
                        <a:pt x="4596" y="49428"/>
                        <a:pt x="4666" y="61151"/>
                        <a:pt x="4666" y="72874"/>
                      </a:cubicBezTo>
                      <a:lnTo>
                        <a:pt x="4666" y="108978"/>
                      </a:lnTo>
                      <a:lnTo>
                        <a:pt x="4666" y="117532"/>
                      </a:lnTo>
                      <a:lnTo>
                        <a:pt x="4701" y="117532"/>
                      </a:lnTo>
                      <a:lnTo>
                        <a:pt x="4701" y="34308"/>
                      </a:lnTo>
                      <a:close/>
                      <a:moveTo>
                        <a:pt x="1568" y="0"/>
                      </a:moveTo>
                      <a:cubicBezTo>
                        <a:pt x="1057" y="18"/>
                        <a:pt x="547" y="71"/>
                        <a:pt x="1" y="124"/>
                      </a:cubicBezTo>
                      <a:lnTo>
                        <a:pt x="1" y="145309"/>
                      </a:lnTo>
                      <a:cubicBezTo>
                        <a:pt x="318" y="145361"/>
                        <a:pt x="599" y="145450"/>
                        <a:pt x="899" y="145450"/>
                      </a:cubicBezTo>
                      <a:cubicBezTo>
                        <a:pt x="4718" y="145485"/>
                        <a:pt x="8556" y="145520"/>
                        <a:pt x="12393" y="145520"/>
                      </a:cubicBezTo>
                      <a:cubicBezTo>
                        <a:pt x="81977" y="145520"/>
                        <a:pt x="151559" y="145537"/>
                        <a:pt x="221124" y="145537"/>
                      </a:cubicBezTo>
                      <a:lnTo>
                        <a:pt x="224468" y="145537"/>
                      </a:lnTo>
                      <a:cubicBezTo>
                        <a:pt x="240787" y="145537"/>
                        <a:pt x="257104" y="145520"/>
                        <a:pt x="273422" y="145502"/>
                      </a:cubicBezTo>
                      <a:cubicBezTo>
                        <a:pt x="276326" y="145502"/>
                        <a:pt x="276027" y="145467"/>
                        <a:pt x="276009" y="143601"/>
                      </a:cubicBezTo>
                      <a:lnTo>
                        <a:pt x="275006" y="143601"/>
                      </a:lnTo>
                      <a:cubicBezTo>
                        <a:pt x="258671" y="143619"/>
                        <a:pt x="242336" y="143636"/>
                        <a:pt x="226001" y="143636"/>
                      </a:cubicBezTo>
                      <a:lnTo>
                        <a:pt x="222691" y="143636"/>
                      </a:lnTo>
                      <a:cubicBezTo>
                        <a:pt x="153126" y="143636"/>
                        <a:pt x="83542" y="143636"/>
                        <a:pt x="13960" y="143619"/>
                      </a:cubicBezTo>
                      <a:cubicBezTo>
                        <a:pt x="10123" y="143619"/>
                        <a:pt x="6286" y="143584"/>
                        <a:pt x="2465" y="143549"/>
                      </a:cubicBezTo>
                      <a:cubicBezTo>
                        <a:pt x="2183" y="143549"/>
                        <a:pt x="1885" y="143460"/>
                        <a:pt x="1568" y="143408"/>
                      </a:cubicBezTo>
                      <a:lnTo>
                        <a:pt x="156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303;p8"/>
                <p:cNvSpPr/>
                <p:nvPr/>
              </p:nvSpPr>
              <p:spPr>
                <a:xfrm>
                  <a:off x="8750328" y="831082"/>
                  <a:ext cx="38738" cy="159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3776" extrusionOk="0">
                      <a:moveTo>
                        <a:pt x="686" y="1"/>
                      </a:moveTo>
                      <a:cubicBezTo>
                        <a:pt x="0" y="529"/>
                        <a:pt x="211" y="1144"/>
                        <a:pt x="211" y="1672"/>
                      </a:cubicBezTo>
                      <a:cubicBezTo>
                        <a:pt x="193" y="18606"/>
                        <a:pt x="193" y="35540"/>
                        <a:pt x="176" y="52473"/>
                      </a:cubicBezTo>
                      <a:cubicBezTo>
                        <a:pt x="176" y="52755"/>
                        <a:pt x="158" y="53036"/>
                        <a:pt x="228" y="53301"/>
                      </a:cubicBezTo>
                      <a:cubicBezTo>
                        <a:pt x="263" y="53459"/>
                        <a:pt x="458" y="53618"/>
                        <a:pt x="580" y="53776"/>
                      </a:cubicBezTo>
                      <a:cubicBezTo>
                        <a:pt x="721" y="53759"/>
                        <a:pt x="880" y="53759"/>
                        <a:pt x="1021" y="53759"/>
                      </a:cubicBezTo>
                      <a:cubicBezTo>
                        <a:pt x="1108" y="53336"/>
                        <a:pt x="1249" y="52896"/>
                        <a:pt x="1249" y="52473"/>
                      </a:cubicBezTo>
                      <a:cubicBezTo>
                        <a:pt x="1268" y="37107"/>
                        <a:pt x="1268" y="21739"/>
                        <a:pt x="1268" y="6355"/>
                      </a:cubicBezTo>
                      <a:cubicBezTo>
                        <a:pt x="1268" y="4648"/>
                        <a:pt x="1232" y="2923"/>
                        <a:pt x="1197" y="1198"/>
                      </a:cubicBezTo>
                      <a:cubicBezTo>
                        <a:pt x="1197" y="792"/>
                        <a:pt x="1303" y="353"/>
                        <a:pt x="68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1304;p8"/>
                <p:cNvSpPr/>
                <p:nvPr/>
              </p:nvSpPr>
              <p:spPr>
                <a:xfrm>
                  <a:off x="341019" y="721705"/>
                  <a:ext cx="36657" cy="1079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36315" extrusionOk="0">
                      <a:moveTo>
                        <a:pt x="370" y="0"/>
                      </a:moveTo>
                      <a:cubicBezTo>
                        <a:pt x="265" y="265"/>
                        <a:pt x="89" y="528"/>
                        <a:pt x="54" y="810"/>
                      </a:cubicBezTo>
                      <a:cubicBezTo>
                        <a:pt x="0" y="1356"/>
                        <a:pt x="0" y="1901"/>
                        <a:pt x="0" y="2465"/>
                      </a:cubicBezTo>
                      <a:lnTo>
                        <a:pt x="106" y="35100"/>
                      </a:lnTo>
                      <a:cubicBezTo>
                        <a:pt x="106" y="35329"/>
                        <a:pt x="70" y="35576"/>
                        <a:pt x="141" y="35804"/>
                      </a:cubicBezTo>
                      <a:cubicBezTo>
                        <a:pt x="176" y="35980"/>
                        <a:pt x="352" y="36120"/>
                        <a:pt x="476" y="36315"/>
                      </a:cubicBezTo>
                      <a:cubicBezTo>
                        <a:pt x="1232" y="35944"/>
                        <a:pt x="951" y="35416"/>
                        <a:pt x="951" y="34994"/>
                      </a:cubicBezTo>
                      <a:cubicBezTo>
                        <a:pt x="986" y="24151"/>
                        <a:pt x="1004" y="13308"/>
                        <a:pt x="1004" y="2465"/>
                      </a:cubicBezTo>
                      <a:cubicBezTo>
                        <a:pt x="1004" y="1884"/>
                        <a:pt x="1021" y="1286"/>
                        <a:pt x="986" y="704"/>
                      </a:cubicBezTo>
                      <a:cubicBezTo>
                        <a:pt x="969" y="458"/>
                        <a:pt x="793" y="230"/>
                        <a:pt x="68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305;p8"/>
                <p:cNvSpPr/>
                <p:nvPr/>
              </p:nvSpPr>
              <p:spPr>
                <a:xfrm>
                  <a:off x="8744026" y="4461888"/>
                  <a:ext cx="43465" cy="344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1584" extrusionOk="0">
                      <a:moveTo>
                        <a:pt x="546" y="1"/>
                      </a:moveTo>
                      <a:cubicBezTo>
                        <a:pt x="459" y="299"/>
                        <a:pt x="318" y="564"/>
                        <a:pt x="299" y="827"/>
                      </a:cubicBezTo>
                      <a:cubicBezTo>
                        <a:pt x="1" y="5739"/>
                        <a:pt x="212" y="10914"/>
                        <a:pt x="722" y="11583"/>
                      </a:cubicBezTo>
                      <a:cubicBezTo>
                        <a:pt x="1285" y="10896"/>
                        <a:pt x="1461" y="7218"/>
                        <a:pt x="1198" y="951"/>
                      </a:cubicBezTo>
                      <a:cubicBezTo>
                        <a:pt x="1180" y="634"/>
                        <a:pt x="1339" y="229"/>
                        <a:pt x="5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1306;p8"/>
                <p:cNvSpPr/>
                <p:nvPr/>
              </p:nvSpPr>
              <p:spPr>
                <a:xfrm>
                  <a:off x="348868" y="485708"/>
                  <a:ext cx="31930" cy="16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" h="5580" extrusionOk="0">
                      <a:moveTo>
                        <a:pt x="423" y="0"/>
                      </a:moveTo>
                      <a:cubicBezTo>
                        <a:pt x="212" y="334"/>
                        <a:pt x="36" y="493"/>
                        <a:pt x="36" y="651"/>
                      </a:cubicBezTo>
                      <a:cubicBezTo>
                        <a:pt x="18" y="2129"/>
                        <a:pt x="1" y="3626"/>
                        <a:pt x="36" y="5105"/>
                      </a:cubicBezTo>
                      <a:cubicBezTo>
                        <a:pt x="36" y="5263"/>
                        <a:pt x="212" y="5422"/>
                        <a:pt x="318" y="5580"/>
                      </a:cubicBezTo>
                      <a:cubicBezTo>
                        <a:pt x="475" y="5580"/>
                        <a:pt x="634" y="5563"/>
                        <a:pt x="792" y="5563"/>
                      </a:cubicBezTo>
                      <a:cubicBezTo>
                        <a:pt x="1074" y="3960"/>
                        <a:pt x="898" y="2324"/>
                        <a:pt x="881" y="721"/>
                      </a:cubicBezTo>
                      <a:cubicBezTo>
                        <a:pt x="881" y="528"/>
                        <a:pt x="651" y="352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7" name="Google Shape;1307;p8"/>
                <p:cNvSpPr/>
                <p:nvPr/>
              </p:nvSpPr>
              <p:spPr>
                <a:xfrm>
                  <a:off x="8741409" y="516063"/>
                  <a:ext cx="45576" cy="160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3" h="5404" extrusionOk="0">
                      <a:moveTo>
                        <a:pt x="951" y="0"/>
                      </a:moveTo>
                      <a:cubicBezTo>
                        <a:pt x="828" y="17"/>
                        <a:pt x="687" y="35"/>
                        <a:pt x="563" y="52"/>
                      </a:cubicBezTo>
                      <a:cubicBezTo>
                        <a:pt x="0" y="915"/>
                        <a:pt x="317" y="1848"/>
                        <a:pt x="282" y="2746"/>
                      </a:cubicBezTo>
                      <a:cubicBezTo>
                        <a:pt x="211" y="4894"/>
                        <a:pt x="247" y="4894"/>
                        <a:pt x="880" y="5403"/>
                      </a:cubicBezTo>
                      <a:cubicBezTo>
                        <a:pt x="1356" y="4664"/>
                        <a:pt x="1532" y="2676"/>
                        <a:pt x="1286" y="704"/>
                      </a:cubicBezTo>
                      <a:cubicBezTo>
                        <a:pt x="1251" y="458"/>
                        <a:pt x="1075" y="247"/>
                        <a:pt x="95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" name="Google Shape;1308;p8"/>
                <p:cNvSpPr/>
                <p:nvPr/>
              </p:nvSpPr>
              <p:spPr>
                <a:xfrm>
                  <a:off x="524156" y="456900"/>
                  <a:ext cx="8138766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756" h="143672" extrusionOk="0">
                      <a:moveTo>
                        <a:pt x="5553" y="139219"/>
                      </a:moveTo>
                      <a:cubicBezTo>
                        <a:pt x="5920" y="139219"/>
                        <a:pt x="6243" y="139359"/>
                        <a:pt x="6356" y="139658"/>
                      </a:cubicBezTo>
                      <a:cubicBezTo>
                        <a:pt x="6479" y="139975"/>
                        <a:pt x="6408" y="140433"/>
                        <a:pt x="6197" y="140714"/>
                      </a:cubicBezTo>
                      <a:cubicBezTo>
                        <a:pt x="6076" y="140888"/>
                        <a:pt x="5882" y="140959"/>
                        <a:pt x="5666" y="140959"/>
                      </a:cubicBezTo>
                      <a:cubicBezTo>
                        <a:pt x="5443" y="140959"/>
                        <a:pt x="5197" y="140884"/>
                        <a:pt x="4983" y="140768"/>
                      </a:cubicBezTo>
                      <a:cubicBezTo>
                        <a:pt x="4596" y="140574"/>
                        <a:pt x="4244" y="140327"/>
                        <a:pt x="3627" y="139958"/>
                      </a:cubicBezTo>
                      <a:cubicBezTo>
                        <a:pt x="4279" y="139658"/>
                        <a:pt x="4666" y="139430"/>
                        <a:pt x="5089" y="139289"/>
                      </a:cubicBezTo>
                      <a:cubicBezTo>
                        <a:pt x="5243" y="139243"/>
                        <a:pt x="5402" y="139219"/>
                        <a:pt x="5553" y="139219"/>
                      </a:cubicBezTo>
                      <a:close/>
                      <a:moveTo>
                        <a:pt x="177" y="119434"/>
                      </a:moveTo>
                      <a:lnTo>
                        <a:pt x="177" y="143672"/>
                      </a:lnTo>
                      <a:lnTo>
                        <a:pt x="16864" y="143672"/>
                      </a:lnTo>
                      <a:cubicBezTo>
                        <a:pt x="16988" y="143390"/>
                        <a:pt x="16918" y="143038"/>
                        <a:pt x="16495" y="142915"/>
                      </a:cubicBezTo>
                      <a:cubicBezTo>
                        <a:pt x="14576" y="142247"/>
                        <a:pt x="13414" y="141120"/>
                        <a:pt x="11865" y="140099"/>
                      </a:cubicBezTo>
                      <a:cubicBezTo>
                        <a:pt x="10210" y="138989"/>
                        <a:pt x="8098" y="138374"/>
                        <a:pt x="6479" y="137212"/>
                      </a:cubicBezTo>
                      <a:cubicBezTo>
                        <a:pt x="3909" y="135363"/>
                        <a:pt x="2853" y="132899"/>
                        <a:pt x="2167" y="130364"/>
                      </a:cubicBezTo>
                      <a:cubicBezTo>
                        <a:pt x="2132" y="129414"/>
                        <a:pt x="2096" y="128481"/>
                        <a:pt x="2096" y="127566"/>
                      </a:cubicBezTo>
                      <a:cubicBezTo>
                        <a:pt x="2078" y="124855"/>
                        <a:pt x="2078" y="122145"/>
                        <a:pt x="2061" y="119434"/>
                      </a:cubicBezTo>
                      <a:close/>
                      <a:moveTo>
                        <a:pt x="301" y="0"/>
                      </a:moveTo>
                      <a:cubicBezTo>
                        <a:pt x="266" y="141"/>
                        <a:pt x="230" y="476"/>
                        <a:pt x="212" y="986"/>
                      </a:cubicBezTo>
                      <a:cubicBezTo>
                        <a:pt x="1" y="5475"/>
                        <a:pt x="90" y="22831"/>
                        <a:pt x="406" y="23693"/>
                      </a:cubicBezTo>
                      <a:lnTo>
                        <a:pt x="2219" y="23693"/>
                      </a:lnTo>
                      <a:cubicBezTo>
                        <a:pt x="2237" y="23236"/>
                        <a:pt x="2237" y="22796"/>
                        <a:pt x="2237" y="22356"/>
                      </a:cubicBezTo>
                      <a:lnTo>
                        <a:pt x="2237" y="21106"/>
                      </a:lnTo>
                      <a:cubicBezTo>
                        <a:pt x="2272" y="18008"/>
                        <a:pt x="2289" y="14927"/>
                        <a:pt x="2308" y="11848"/>
                      </a:cubicBezTo>
                      <a:cubicBezTo>
                        <a:pt x="2324" y="8590"/>
                        <a:pt x="1251" y="4155"/>
                        <a:pt x="2730" y="1092"/>
                      </a:cubicBezTo>
                      <a:cubicBezTo>
                        <a:pt x="2747" y="1057"/>
                        <a:pt x="2765" y="1004"/>
                        <a:pt x="2782" y="969"/>
                      </a:cubicBezTo>
                      <a:cubicBezTo>
                        <a:pt x="6497" y="951"/>
                        <a:pt x="10193" y="951"/>
                        <a:pt x="13907" y="951"/>
                      </a:cubicBezTo>
                      <a:lnTo>
                        <a:pt x="260589" y="951"/>
                      </a:lnTo>
                      <a:cubicBezTo>
                        <a:pt x="261962" y="1497"/>
                        <a:pt x="263300" y="2042"/>
                        <a:pt x="264691" y="2589"/>
                      </a:cubicBezTo>
                      <a:cubicBezTo>
                        <a:pt x="265642" y="2941"/>
                        <a:pt x="266574" y="3204"/>
                        <a:pt x="267472" y="3469"/>
                      </a:cubicBezTo>
                      <a:cubicBezTo>
                        <a:pt x="267595" y="3222"/>
                        <a:pt x="267860" y="3011"/>
                        <a:pt x="268229" y="2870"/>
                      </a:cubicBezTo>
                      <a:cubicBezTo>
                        <a:pt x="268365" y="2824"/>
                        <a:pt x="268500" y="2800"/>
                        <a:pt x="268636" y="2800"/>
                      </a:cubicBezTo>
                      <a:cubicBezTo>
                        <a:pt x="269168" y="2800"/>
                        <a:pt x="269707" y="3158"/>
                        <a:pt x="270324" y="3873"/>
                      </a:cubicBezTo>
                      <a:cubicBezTo>
                        <a:pt x="270200" y="4084"/>
                        <a:pt x="270059" y="4260"/>
                        <a:pt x="269918" y="4419"/>
                      </a:cubicBezTo>
                      <a:cubicBezTo>
                        <a:pt x="270517" y="4718"/>
                        <a:pt x="271080" y="5088"/>
                        <a:pt x="271608" y="5598"/>
                      </a:cubicBezTo>
                      <a:cubicBezTo>
                        <a:pt x="271697" y="5668"/>
                        <a:pt x="271820" y="5739"/>
                        <a:pt x="271943" y="5774"/>
                      </a:cubicBezTo>
                      <a:cubicBezTo>
                        <a:pt x="271714" y="7130"/>
                        <a:pt x="271627" y="8503"/>
                        <a:pt x="271838" y="10034"/>
                      </a:cubicBezTo>
                      <a:cubicBezTo>
                        <a:pt x="271979" y="11179"/>
                        <a:pt x="272049" y="12305"/>
                        <a:pt x="272066" y="13432"/>
                      </a:cubicBezTo>
                      <a:cubicBezTo>
                        <a:pt x="272066" y="14047"/>
                        <a:pt x="272066" y="14646"/>
                        <a:pt x="272101" y="15244"/>
                      </a:cubicBezTo>
                      <a:cubicBezTo>
                        <a:pt x="272119" y="16706"/>
                        <a:pt x="272136" y="18149"/>
                        <a:pt x="272242" y="19610"/>
                      </a:cubicBezTo>
                      <a:cubicBezTo>
                        <a:pt x="271099" y="28499"/>
                        <a:pt x="271960" y="37740"/>
                        <a:pt x="271979" y="46630"/>
                      </a:cubicBezTo>
                      <a:cubicBezTo>
                        <a:pt x="271979" y="57332"/>
                        <a:pt x="271996" y="68052"/>
                        <a:pt x="271996" y="78772"/>
                      </a:cubicBezTo>
                      <a:cubicBezTo>
                        <a:pt x="272031" y="100194"/>
                        <a:pt x="271644" y="121633"/>
                        <a:pt x="271960" y="143073"/>
                      </a:cubicBezTo>
                      <a:cubicBezTo>
                        <a:pt x="271979" y="143355"/>
                        <a:pt x="272136" y="143549"/>
                        <a:pt x="272366" y="143672"/>
                      </a:cubicBezTo>
                      <a:lnTo>
                        <a:pt x="273756" y="143672"/>
                      </a:lnTo>
                      <a:lnTo>
                        <a:pt x="27375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" name="Google Shape;1309;p8"/>
                <p:cNvSpPr/>
                <p:nvPr/>
              </p:nvSpPr>
              <p:spPr>
                <a:xfrm>
                  <a:off x="493326" y="428627"/>
                  <a:ext cx="8214102" cy="4327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90" h="145574" extrusionOk="0">
                      <a:moveTo>
                        <a:pt x="274793" y="951"/>
                      </a:moveTo>
                      <a:lnTo>
                        <a:pt x="274793" y="144623"/>
                      </a:lnTo>
                      <a:lnTo>
                        <a:pt x="1214" y="144623"/>
                      </a:lnTo>
                      <a:lnTo>
                        <a:pt x="1214" y="120385"/>
                      </a:lnTo>
                      <a:lnTo>
                        <a:pt x="3133" y="120385"/>
                      </a:lnTo>
                      <a:lnTo>
                        <a:pt x="3133" y="119469"/>
                      </a:lnTo>
                      <a:lnTo>
                        <a:pt x="1390" y="119469"/>
                      </a:lnTo>
                      <a:cubicBezTo>
                        <a:pt x="1056" y="118606"/>
                        <a:pt x="932" y="28165"/>
                        <a:pt x="1232" y="25560"/>
                      </a:cubicBezTo>
                      <a:cubicBezTo>
                        <a:pt x="1338" y="25543"/>
                        <a:pt x="2007" y="25524"/>
                        <a:pt x="3133" y="25508"/>
                      </a:cubicBezTo>
                      <a:lnTo>
                        <a:pt x="3256" y="25508"/>
                      </a:lnTo>
                      <a:lnTo>
                        <a:pt x="3256" y="24644"/>
                      </a:lnTo>
                      <a:lnTo>
                        <a:pt x="1443" y="24644"/>
                      </a:lnTo>
                      <a:cubicBezTo>
                        <a:pt x="1127" y="23782"/>
                        <a:pt x="1038" y="6426"/>
                        <a:pt x="1249" y="1937"/>
                      </a:cubicBezTo>
                      <a:cubicBezTo>
                        <a:pt x="1267" y="1427"/>
                        <a:pt x="1303" y="1092"/>
                        <a:pt x="1338" y="951"/>
                      </a:cubicBezTo>
                      <a:close/>
                      <a:moveTo>
                        <a:pt x="16511" y="1"/>
                      </a:moveTo>
                      <a:cubicBezTo>
                        <a:pt x="11599" y="1"/>
                        <a:pt x="6689" y="19"/>
                        <a:pt x="1796" y="36"/>
                      </a:cubicBezTo>
                      <a:cubicBezTo>
                        <a:pt x="1214" y="36"/>
                        <a:pt x="615" y="106"/>
                        <a:pt x="0" y="160"/>
                      </a:cubicBezTo>
                      <a:lnTo>
                        <a:pt x="0" y="145345"/>
                      </a:lnTo>
                      <a:cubicBezTo>
                        <a:pt x="317" y="145397"/>
                        <a:pt x="615" y="145486"/>
                        <a:pt x="897" y="145486"/>
                      </a:cubicBezTo>
                      <a:cubicBezTo>
                        <a:pt x="4718" y="145521"/>
                        <a:pt x="8555" y="145556"/>
                        <a:pt x="12392" y="145556"/>
                      </a:cubicBezTo>
                      <a:cubicBezTo>
                        <a:pt x="81974" y="145573"/>
                        <a:pt x="151558" y="145573"/>
                        <a:pt x="221123" y="145573"/>
                      </a:cubicBezTo>
                      <a:cubicBezTo>
                        <a:pt x="238567" y="145573"/>
                        <a:pt x="255993" y="145573"/>
                        <a:pt x="273438" y="145538"/>
                      </a:cubicBezTo>
                      <a:lnTo>
                        <a:pt x="274441" y="145538"/>
                      </a:lnTo>
                      <a:cubicBezTo>
                        <a:pt x="276290" y="145503"/>
                        <a:pt x="276008" y="145239"/>
                        <a:pt x="276008" y="143531"/>
                      </a:cubicBezTo>
                      <a:cubicBezTo>
                        <a:pt x="276025" y="105686"/>
                        <a:pt x="276025" y="67841"/>
                        <a:pt x="276025" y="29995"/>
                      </a:cubicBezTo>
                      <a:lnTo>
                        <a:pt x="276025" y="1568"/>
                      </a:lnTo>
                      <a:cubicBezTo>
                        <a:pt x="276025" y="142"/>
                        <a:pt x="275902" y="54"/>
                        <a:pt x="274018" y="36"/>
                      </a:cubicBezTo>
                      <a:cubicBezTo>
                        <a:pt x="271361" y="19"/>
                        <a:pt x="268702" y="1"/>
                        <a:pt x="2660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" name="Google Shape;1310;p8"/>
                <p:cNvSpPr/>
                <p:nvPr/>
              </p:nvSpPr>
              <p:spPr>
                <a:xfrm>
                  <a:off x="561349" y="485144"/>
                  <a:ext cx="8060249" cy="42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115" h="142722" extrusionOk="0">
                      <a:moveTo>
                        <a:pt x="3556" y="1761"/>
                      </a:moveTo>
                      <a:cubicBezTo>
                        <a:pt x="4312" y="1779"/>
                        <a:pt x="4859" y="2219"/>
                        <a:pt x="4876" y="2836"/>
                      </a:cubicBezTo>
                      <a:cubicBezTo>
                        <a:pt x="4911" y="3592"/>
                        <a:pt x="4436" y="4068"/>
                        <a:pt x="3662" y="4068"/>
                      </a:cubicBezTo>
                      <a:cubicBezTo>
                        <a:pt x="2869" y="4068"/>
                        <a:pt x="2113" y="3469"/>
                        <a:pt x="2077" y="2853"/>
                      </a:cubicBezTo>
                      <a:cubicBezTo>
                        <a:pt x="2042" y="2289"/>
                        <a:pt x="2763" y="1761"/>
                        <a:pt x="3556" y="1761"/>
                      </a:cubicBezTo>
                      <a:close/>
                      <a:moveTo>
                        <a:pt x="268297" y="137950"/>
                      </a:moveTo>
                      <a:cubicBezTo>
                        <a:pt x="268907" y="137950"/>
                        <a:pt x="269497" y="138392"/>
                        <a:pt x="269531" y="138867"/>
                      </a:cubicBezTo>
                      <a:cubicBezTo>
                        <a:pt x="269566" y="139396"/>
                        <a:pt x="269125" y="139853"/>
                        <a:pt x="268545" y="139888"/>
                      </a:cubicBezTo>
                      <a:cubicBezTo>
                        <a:pt x="268528" y="139889"/>
                        <a:pt x="268510" y="139890"/>
                        <a:pt x="268493" y="139890"/>
                      </a:cubicBezTo>
                      <a:cubicBezTo>
                        <a:pt x="267906" y="139890"/>
                        <a:pt x="267242" y="139327"/>
                        <a:pt x="267224" y="138814"/>
                      </a:cubicBezTo>
                      <a:cubicBezTo>
                        <a:pt x="267207" y="138356"/>
                        <a:pt x="267665" y="137969"/>
                        <a:pt x="268228" y="137952"/>
                      </a:cubicBezTo>
                      <a:cubicBezTo>
                        <a:pt x="268251" y="137951"/>
                        <a:pt x="268274" y="137950"/>
                        <a:pt x="268297" y="137950"/>
                      </a:cubicBezTo>
                      <a:close/>
                      <a:moveTo>
                        <a:pt x="12656" y="1"/>
                      </a:moveTo>
                      <a:cubicBezTo>
                        <a:pt x="8942" y="1"/>
                        <a:pt x="5246" y="1"/>
                        <a:pt x="1531" y="19"/>
                      </a:cubicBezTo>
                      <a:cubicBezTo>
                        <a:pt x="1514" y="54"/>
                        <a:pt x="1496" y="107"/>
                        <a:pt x="1479" y="142"/>
                      </a:cubicBezTo>
                      <a:cubicBezTo>
                        <a:pt x="0" y="3205"/>
                        <a:pt x="1073" y="7640"/>
                        <a:pt x="1057" y="10898"/>
                      </a:cubicBezTo>
                      <a:cubicBezTo>
                        <a:pt x="1038" y="13977"/>
                        <a:pt x="1021" y="17058"/>
                        <a:pt x="986" y="20156"/>
                      </a:cubicBezTo>
                      <a:lnTo>
                        <a:pt x="986" y="21406"/>
                      </a:lnTo>
                      <a:cubicBezTo>
                        <a:pt x="986" y="21846"/>
                        <a:pt x="986" y="22286"/>
                        <a:pt x="968" y="22743"/>
                      </a:cubicBezTo>
                      <a:lnTo>
                        <a:pt x="968" y="23607"/>
                      </a:lnTo>
                      <a:cubicBezTo>
                        <a:pt x="933" y="27179"/>
                        <a:pt x="881" y="30753"/>
                        <a:pt x="845" y="34344"/>
                      </a:cubicBezTo>
                      <a:lnTo>
                        <a:pt x="845" y="118484"/>
                      </a:lnTo>
                      <a:lnTo>
                        <a:pt x="810" y="118484"/>
                      </a:lnTo>
                      <a:cubicBezTo>
                        <a:pt x="827" y="121195"/>
                        <a:pt x="827" y="123905"/>
                        <a:pt x="845" y="126616"/>
                      </a:cubicBezTo>
                      <a:cubicBezTo>
                        <a:pt x="845" y="127531"/>
                        <a:pt x="881" y="128464"/>
                        <a:pt x="916" y="129414"/>
                      </a:cubicBezTo>
                      <a:cubicBezTo>
                        <a:pt x="1602" y="131949"/>
                        <a:pt x="2658" y="134413"/>
                        <a:pt x="5228" y="136262"/>
                      </a:cubicBezTo>
                      <a:cubicBezTo>
                        <a:pt x="6847" y="137424"/>
                        <a:pt x="8959" y="138039"/>
                        <a:pt x="10614" y="139149"/>
                      </a:cubicBezTo>
                      <a:cubicBezTo>
                        <a:pt x="12163" y="140170"/>
                        <a:pt x="13325" y="141297"/>
                        <a:pt x="15244" y="141965"/>
                      </a:cubicBezTo>
                      <a:cubicBezTo>
                        <a:pt x="15667" y="142088"/>
                        <a:pt x="15737" y="142440"/>
                        <a:pt x="15613" y="142722"/>
                      </a:cubicBezTo>
                      <a:lnTo>
                        <a:pt x="271115" y="142722"/>
                      </a:lnTo>
                      <a:cubicBezTo>
                        <a:pt x="270885" y="142599"/>
                        <a:pt x="270728" y="142405"/>
                        <a:pt x="270709" y="142123"/>
                      </a:cubicBezTo>
                      <a:cubicBezTo>
                        <a:pt x="270393" y="120683"/>
                        <a:pt x="270780" y="99244"/>
                        <a:pt x="270745" y="77822"/>
                      </a:cubicBezTo>
                      <a:cubicBezTo>
                        <a:pt x="270745" y="67102"/>
                        <a:pt x="270728" y="56382"/>
                        <a:pt x="270728" y="45680"/>
                      </a:cubicBezTo>
                      <a:cubicBezTo>
                        <a:pt x="270709" y="36790"/>
                        <a:pt x="269848" y="27549"/>
                        <a:pt x="270991" y="18660"/>
                      </a:cubicBezTo>
                      <a:cubicBezTo>
                        <a:pt x="270885" y="17199"/>
                        <a:pt x="270868" y="15756"/>
                        <a:pt x="270850" y="14294"/>
                      </a:cubicBezTo>
                      <a:cubicBezTo>
                        <a:pt x="270815" y="13696"/>
                        <a:pt x="270815" y="13097"/>
                        <a:pt x="270815" y="12482"/>
                      </a:cubicBezTo>
                      <a:cubicBezTo>
                        <a:pt x="270798" y="11355"/>
                        <a:pt x="270728" y="10229"/>
                        <a:pt x="270587" y="9084"/>
                      </a:cubicBezTo>
                      <a:cubicBezTo>
                        <a:pt x="270376" y="7553"/>
                        <a:pt x="270463" y="6180"/>
                        <a:pt x="270692" y="4824"/>
                      </a:cubicBezTo>
                      <a:cubicBezTo>
                        <a:pt x="270569" y="4789"/>
                        <a:pt x="270446" y="4718"/>
                        <a:pt x="270357" y="4648"/>
                      </a:cubicBezTo>
                      <a:cubicBezTo>
                        <a:pt x="269829" y="4138"/>
                        <a:pt x="269266" y="3768"/>
                        <a:pt x="268667" y="3469"/>
                      </a:cubicBezTo>
                      <a:cubicBezTo>
                        <a:pt x="268281" y="3899"/>
                        <a:pt x="267870" y="4119"/>
                        <a:pt x="267437" y="4119"/>
                      </a:cubicBezTo>
                      <a:cubicBezTo>
                        <a:pt x="267338" y="4119"/>
                        <a:pt x="267238" y="4108"/>
                        <a:pt x="267137" y="4085"/>
                      </a:cubicBezTo>
                      <a:cubicBezTo>
                        <a:pt x="266450" y="3944"/>
                        <a:pt x="266151" y="3557"/>
                        <a:pt x="266116" y="3047"/>
                      </a:cubicBezTo>
                      <a:cubicBezTo>
                        <a:pt x="266116" y="2871"/>
                        <a:pt x="266151" y="2695"/>
                        <a:pt x="266221" y="2519"/>
                      </a:cubicBezTo>
                      <a:cubicBezTo>
                        <a:pt x="265323" y="2254"/>
                        <a:pt x="264391" y="1991"/>
                        <a:pt x="263440" y="1639"/>
                      </a:cubicBezTo>
                      <a:cubicBezTo>
                        <a:pt x="262049" y="1092"/>
                        <a:pt x="260711" y="547"/>
                        <a:pt x="2593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" name="Google Shape;1311;p8"/>
                <p:cNvSpPr/>
                <p:nvPr/>
              </p:nvSpPr>
              <p:spPr>
                <a:xfrm>
                  <a:off x="8796886" y="775070"/>
                  <a:ext cx="39273" cy="159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1" h="53759" extrusionOk="0">
                      <a:moveTo>
                        <a:pt x="687" y="1"/>
                      </a:moveTo>
                      <a:cubicBezTo>
                        <a:pt x="0" y="512"/>
                        <a:pt x="211" y="1127"/>
                        <a:pt x="211" y="1674"/>
                      </a:cubicBezTo>
                      <a:cubicBezTo>
                        <a:pt x="194" y="18607"/>
                        <a:pt x="194" y="35541"/>
                        <a:pt x="176" y="52474"/>
                      </a:cubicBezTo>
                      <a:cubicBezTo>
                        <a:pt x="176" y="52738"/>
                        <a:pt x="159" y="53019"/>
                        <a:pt x="230" y="53284"/>
                      </a:cubicBezTo>
                      <a:cubicBezTo>
                        <a:pt x="265" y="53460"/>
                        <a:pt x="458" y="53601"/>
                        <a:pt x="582" y="53759"/>
                      </a:cubicBezTo>
                      <a:cubicBezTo>
                        <a:pt x="722" y="53759"/>
                        <a:pt x="880" y="53742"/>
                        <a:pt x="1039" y="53742"/>
                      </a:cubicBezTo>
                      <a:cubicBezTo>
                        <a:pt x="1110" y="53319"/>
                        <a:pt x="1251" y="52878"/>
                        <a:pt x="1251" y="52456"/>
                      </a:cubicBezTo>
                      <a:cubicBezTo>
                        <a:pt x="1267" y="37090"/>
                        <a:pt x="1267" y="21722"/>
                        <a:pt x="1267" y="6356"/>
                      </a:cubicBezTo>
                      <a:cubicBezTo>
                        <a:pt x="1267" y="4631"/>
                        <a:pt x="1232" y="2906"/>
                        <a:pt x="1215" y="1181"/>
                      </a:cubicBezTo>
                      <a:cubicBezTo>
                        <a:pt x="1197" y="793"/>
                        <a:pt x="1321" y="336"/>
                        <a:pt x="6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" name="Google Shape;1312;p8"/>
                <p:cNvSpPr/>
                <p:nvPr/>
              </p:nvSpPr>
              <p:spPr>
                <a:xfrm>
                  <a:off x="387606" y="665188"/>
                  <a:ext cx="36657" cy="1079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36315" extrusionOk="0">
                      <a:moveTo>
                        <a:pt x="369" y="0"/>
                      </a:moveTo>
                      <a:cubicBezTo>
                        <a:pt x="264" y="265"/>
                        <a:pt x="88" y="547"/>
                        <a:pt x="52" y="810"/>
                      </a:cubicBezTo>
                      <a:cubicBezTo>
                        <a:pt x="0" y="1356"/>
                        <a:pt x="17" y="1920"/>
                        <a:pt x="17" y="2465"/>
                      </a:cubicBezTo>
                      <a:cubicBezTo>
                        <a:pt x="36" y="13343"/>
                        <a:pt x="71" y="24221"/>
                        <a:pt x="106" y="35099"/>
                      </a:cubicBezTo>
                      <a:cubicBezTo>
                        <a:pt x="106" y="35346"/>
                        <a:pt x="71" y="35575"/>
                        <a:pt x="141" y="35804"/>
                      </a:cubicBezTo>
                      <a:cubicBezTo>
                        <a:pt x="176" y="35980"/>
                        <a:pt x="352" y="36120"/>
                        <a:pt x="475" y="36315"/>
                      </a:cubicBezTo>
                      <a:cubicBezTo>
                        <a:pt x="1233" y="35944"/>
                        <a:pt x="951" y="35416"/>
                        <a:pt x="951" y="34994"/>
                      </a:cubicBezTo>
                      <a:cubicBezTo>
                        <a:pt x="986" y="24151"/>
                        <a:pt x="1003" y="13308"/>
                        <a:pt x="1021" y="2465"/>
                      </a:cubicBezTo>
                      <a:cubicBezTo>
                        <a:pt x="1021" y="1884"/>
                        <a:pt x="1038" y="1286"/>
                        <a:pt x="986" y="704"/>
                      </a:cubicBezTo>
                      <a:cubicBezTo>
                        <a:pt x="968" y="476"/>
                        <a:pt x="792" y="230"/>
                        <a:pt x="6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313;p8"/>
                <p:cNvSpPr/>
                <p:nvPr/>
              </p:nvSpPr>
              <p:spPr>
                <a:xfrm>
                  <a:off x="8791148" y="4405876"/>
                  <a:ext cx="42930" cy="343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" h="11567" extrusionOk="0">
                      <a:moveTo>
                        <a:pt x="528" y="1"/>
                      </a:moveTo>
                      <a:cubicBezTo>
                        <a:pt x="440" y="282"/>
                        <a:pt x="299" y="547"/>
                        <a:pt x="282" y="829"/>
                      </a:cubicBezTo>
                      <a:cubicBezTo>
                        <a:pt x="0" y="5722"/>
                        <a:pt x="211" y="10897"/>
                        <a:pt x="721" y="11566"/>
                      </a:cubicBezTo>
                      <a:cubicBezTo>
                        <a:pt x="1284" y="10879"/>
                        <a:pt x="1444" y="7201"/>
                        <a:pt x="1179" y="951"/>
                      </a:cubicBezTo>
                      <a:cubicBezTo>
                        <a:pt x="1162" y="617"/>
                        <a:pt x="1320" y="212"/>
                        <a:pt x="5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314;p8"/>
                <p:cNvSpPr/>
                <p:nvPr/>
              </p:nvSpPr>
              <p:spPr>
                <a:xfrm>
                  <a:off x="395961" y="429192"/>
                  <a:ext cx="31454" cy="16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" h="5580" extrusionOk="0">
                      <a:moveTo>
                        <a:pt x="405" y="0"/>
                      </a:moveTo>
                      <a:cubicBezTo>
                        <a:pt x="194" y="334"/>
                        <a:pt x="18" y="493"/>
                        <a:pt x="18" y="651"/>
                      </a:cubicBezTo>
                      <a:cubicBezTo>
                        <a:pt x="1" y="2148"/>
                        <a:pt x="1" y="3626"/>
                        <a:pt x="18" y="5105"/>
                      </a:cubicBezTo>
                      <a:cubicBezTo>
                        <a:pt x="18" y="5263"/>
                        <a:pt x="212" y="5422"/>
                        <a:pt x="300" y="5579"/>
                      </a:cubicBezTo>
                      <a:cubicBezTo>
                        <a:pt x="459" y="5579"/>
                        <a:pt x="616" y="5563"/>
                        <a:pt x="775" y="5563"/>
                      </a:cubicBezTo>
                      <a:cubicBezTo>
                        <a:pt x="1057" y="3960"/>
                        <a:pt x="881" y="2341"/>
                        <a:pt x="881" y="721"/>
                      </a:cubicBezTo>
                      <a:cubicBezTo>
                        <a:pt x="881" y="528"/>
                        <a:pt x="652" y="352"/>
                        <a:pt x="4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1315;p8"/>
                <p:cNvSpPr/>
                <p:nvPr/>
              </p:nvSpPr>
              <p:spPr>
                <a:xfrm>
                  <a:off x="8787996" y="460051"/>
                  <a:ext cx="45546" cy="160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" h="5387" extrusionOk="0">
                      <a:moveTo>
                        <a:pt x="951" y="0"/>
                      </a:moveTo>
                      <a:cubicBezTo>
                        <a:pt x="827" y="18"/>
                        <a:pt x="705" y="35"/>
                        <a:pt x="564" y="54"/>
                      </a:cubicBezTo>
                      <a:cubicBezTo>
                        <a:pt x="1" y="898"/>
                        <a:pt x="317" y="1849"/>
                        <a:pt x="282" y="2729"/>
                      </a:cubicBezTo>
                      <a:cubicBezTo>
                        <a:pt x="212" y="4877"/>
                        <a:pt x="247" y="4877"/>
                        <a:pt x="881" y="5386"/>
                      </a:cubicBezTo>
                      <a:cubicBezTo>
                        <a:pt x="1355" y="4647"/>
                        <a:pt x="1531" y="2659"/>
                        <a:pt x="1285" y="687"/>
                      </a:cubicBezTo>
                      <a:cubicBezTo>
                        <a:pt x="1250" y="458"/>
                        <a:pt x="1074" y="230"/>
                        <a:pt x="9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" name="Google Shape;1316;p8"/>
                <p:cNvSpPr/>
                <p:nvPr/>
              </p:nvSpPr>
              <p:spPr>
                <a:xfrm>
                  <a:off x="8472947" y="540144"/>
                  <a:ext cx="87971" cy="6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9" h="2270" extrusionOk="0">
                      <a:moveTo>
                        <a:pt x="1270" y="0"/>
                      </a:moveTo>
                      <a:cubicBezTo>
                        <a:pt x="1134" y="0"/>
                        <a:pt x="999" y="24"/>
                        <a:pt x="863" y="70"/>
                      </a:cubicBezTo>
                      <a:cubicBezTo>
                        <a:pt x="494" y="211"/>
                        <a:pt x="229" y="422"/>
                        <a:pt x="106" y="669"/>
                      </a:cubicBezTo>
                      <a:cubicBezTo>
                        <a:pt x="36" y="845"/>
                        <a:pt x="1" y="1021"/>
                        <a:pt x="1" y="1197"/>
                      </a:cubicBezTo>
                      <a:cubicBezTo>
                        <a:pt x="36" y="1707"/>
                        <a:pt x="335" y="2094"/>
                        <a:pt x="1022" y="2235"/>
                      </a:cubicBezTo>
                      <a:cubicBezTo>
                        <a:pt x="1123" y="2258"/>
                        <a:pt x="1223" y="2269"/>
                        <a:pt x="1322" y="2269"/>
                      </a:cubicBezTo>
                      <a:cubicBezTo>
                        <a:pt x="1755" y="2269"/>
                        <a:pt x="2166" y="2049"/>
                        <a:pt x="2552" y="1619"/>
                      </a:cubicBezTo>
                      <a:cubicBezTo>
                        <a:pt x="2693" y="1460"/>
                        <a:pt x="2834" y="1284"/>
                        <a:pt x="2958" y="1073"/>
                      </a:cubicBezTo>
                      <a:cubicBezTo>
                        <a:pt x="2341" y="358"/>
                        <a:pt x="1802" y="0"/>
                        <a:pt x="12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1317;p8"/>
                <p:cNvSpPr/>
                <p:nvPr/>
              </p:nvSpPr>
              <p:spPr>
                <a:xfrm>
                  <a:off x="622057" y="537498"/>
                  <a:ext cx="85295" cy="6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9" h="2307" extrusionOk="0">
                      <a:moveTo>
                        <a:pt x="1514" y="0"/>
                      </a:moveTo>
                      <a:cubicBezTo>
                        <a:pt x="721" y="0"/>
                        <a:pt x="0" y="528"/>
                        <a:pt x="35" y="1092"/>
                      </a:cubicBezTo>
                      <a:cubicBezTo>
                        <a:pt x="71" y="1708"/>
                        <a:pt x="827" y="2307"/>
                        <a:pt x="1620" y="2307"/>
                      </a:cubicBezTo>
                      <a:cubicBezTo>
                        <a:pt x="2394" y="2307"/>
                        <a:pt x="2869" y="1831"/>
                        <a:pt x="2834" y="1075"/>
                      </a:cubicBezTo>
                      <a:cubicBezTo>
                        <a:pt x="2817" y="458"/>
                        <a:pt x="2270" y="18"/>
                        <a:pt x="15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1318;p8"/>
                <p:cNvSpPr/>
                <p:nvPr/>
              </p:nvSpPr>
              <p:spPr>
                <a:xfrm>
                  <a:off x="631987" y="4595881"/>
                  <a:ext cx="84790" cy="51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2" h="1740" extrusionOk="0">
                      <a:moveTo>
                        <a:pt x="1926" y="0"/>
                      </a:moveTo>
                      <a:cubicBezTo>
                        <a:pt x="1775" y="0"/>
                        <a:pt x="1616" y="24"/>
                        <a:pt x="1462" y="70"/>
                      </a:cubicBezTo>
                      <a:cubicBezTo>
                        <a:pt x="1039" y="211"/>
                        <a:pt x="652" y="439"/>
                        <a:pt x="0" y="739"/>
                      </a:cubicBezTo>
                      <a:cubicBezTo>
                        <a:pt x="617" y="1108"/>
                        <a:pt x="969" y="1355"/>
                        <a:pt x="1356" y="1549"/>
                      </a:cubicBezTo>
                      <a:cubicBezTo>
                        <a:pt x="1570" y="1665"/>
                        <a:pt x="1816" y="1740"/>
                        <a:pt x="2039" y="1740"/>
                      </a:cubicBezTo>
                      <a:cubicBezTo>
                        <a:pt x="2255" y="1740"/>
                        <a:pt x="2449" y="1669"/>
                        <a:pt x="2570" y="1495"/>
                      </a:cubicBezTo>
                      <a:cubicBezTo>
                        <a:pt x="2800" y="1214"/>
                        <a:pt x="2852" y="756"/>
                        <a:pt x="2729" y="439"/>
                      </a:cubicBezTo>
                      <a:cubicBezTo>
                        <a:pt x="2616" y="140"/>
                        <a:pt x="2293" y="0"/>
                        <a:pt x="192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8"/>
                <p:cNvSpPr/>
                <p:nvPr/>
              </p:nvSpPr>
              <p:spPr>
                <a:xfrm>
                  <a:off x="8505413" y="4586397"/>
                  <a:ext cx="70133" cy="5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" h="1940" extrusionOk="0">
                      <a:moveTo>
                        <a:pt x="1090" y="0"/>
                      </a:moveTo>
                      <a:cubicBezTo>
                        <a:pt x="1067" y="0"/>
                        <a:pt x="1044" y="1"/>
                        <a:pt x="1021" y="2"/>
                      </a:cubicBezTo>
                      <a:cubicBezTo>
                        <a:pt x="458" y="19"/>
                        <a:pt x="0" y="406"/>
                        <a:pt x="17" y="864"/>
                      </a:cubicBezTo>
                      <a:cubicBezTo>
                        <a:pt x="35" y="1377"/>
                        <a:pt x="699" y="1940"/>
                        <a:pt x="1286" y="1940"/>
                      </a:cubicBezTo>
                      <a:cubicBezTo>
                        <a:pt x="1303" y="1940"/>
                        <a:pt x="1321" y="1939"/>
                        <a:pt x="1338" y="1938"/>
                      </a:cubicBezTo>
                      <a:cubicBezTo>
                        <a:pt x="1918" y="1903"/>
                        <a:pt x="2359" y="1446"/>
                        <a:pt x="2324" y="917"/>
                      </a:cubicBezTo>
                      <a:cubicBezTo>
                        <a:pt x="2290" y="442"/>
                        <a:pt x="1700" y="0"/>
                        <a:pt x="10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8"/>
                <p:cNvSpPr/>
                <p:nvPr/>
              </p:nvSpPr>
              <p:spPr>
                <a:xfrm>
                  <a:off x="521035" y="1186950"/>
                  <a:ext cx="69093" cy="279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93963" extrusionOk="0">
                      <a:moveTo>
                        <a:pt x="2201" y="1"/>
                      </a:moveTo>
                      <a:cubicBezTo>
                        <a:pt x="1075" y="17"/>
                        <a:pt x="406" y="36"/>
                        <a:pt x="300" y="53"/>
                      </a:cubicBezTo>
                      <a:cubicBezTo>
                        <a:pt x="0" y="2658"/>
                        <a:pt x="124" y="93099"/>
                        <a:pt x="458" y="93962"/>
                      </a:cubicBezTo>
                      <a:lnTo>
                        <a:pt x="2166" y="93962"/>
                      </a:lnTo>
                      <a:lnTo>
                        <a:pt x="2166" y="85408"/>
                      </a:lnTo>
                      <a:lnTo>
                        <a:pt x="2166" y="49304"/>
                      </a:lnTo>
                      <a:cubicBezTo>
                        <a:pt x="2166" y="37581"/>
                        <a:pt x="2096" y="25858"/>
                        <a:pt x="2183" y="14135"/>
                      </a:cubicBezTo>
                      <a:cubicBezTo>
                        <a:pt x="2183" y="12991"/>
                        <a:pt x="2201" y="11865"/>
                        <a:pt x="2201" y="10738"/>
                      </a:cubicBezTo>
                      <a:cubicBezTo>
                        <a:pt x="2237" y="7147"/>
                        <a:pt x="2289" y="3573"/>
                        <a:pt x="232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1321;p8"/>
                <p:cNvSpPr/>
                <p:nvPr/>
              </p:nvSpPr>
              <p:spPr>
                <a:xfrm>
                  <a:off x="526802" y="456900"/>
                  <a:ext cx="500326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143672" extrusionOk="0">
                      <a:moveTo>
                        <a:pt x="212" y="0"/>
                      </a:moveTo>
                      <a:cubicBezTo>
                        <a:pt x="177" y="141"/>
                        <a:pt x="141" y="476"/>
                        <a:pt x="123" y="986"/>
                      </a:cubicBezTo>
                      <a:cubicBezTo>
                        <a:pt x="36" y="2641"/>
                        <a:pt x="1" y="6074"/>
                        <a:pt x="1" y="9770"/>
                      </a:cubicBezTo>
                      <a:cubicBezTo>
                        <a:pt x="1" y="16054"/>
                        <a:pt x="123" y="23148"/>
                        <a:pt x="317" y="23693"/>
                      </a:cubicBezTo>
                      <a:lnTo>
                        <a:pt x="2130" y="23693"/>
                      </a:lnTo>
                      <a:cubicBezTo>
                        <a:pt x="2148" y="23236"/>
                        <a:pt x="2148" y="22796"/>
                        <a:pt x="2148" y="22356"/>
                      </a:cubicBezTo>
                      <a:lnTo>
                        <a:pt x="2148" y="21106"/>
                      </a:lnTo>
                      <a:cubicBezTo>
                        <a:pt x="2183" y="18008"/>
                        <a:pt x="2200" y="14927"/>
                        <a:pt x="2219" y="11848"/>
                      </a:cubicBezTo>
                      <a:lnTo>
                        <a:pt x="2219" y="11759"/>
                      </a:lnTo>
                      <a:cubicBezTo>
                        <a:pt x="2219" y="9858"/>
                        <a:pt x="1848" y="7553"/>
                        <a:pt x="1848" y="5370"/>
                      </a:cubicBezTo>
                      <a:cubicBezTo>
                        <a:pt x="1848" y="3838"/>
                        <a:pt x="2024" y="2342"/>
                        <a:pt x="2641" y="1092"/>
                      </a:cubicBezTo>
                      <a:cubicBezTo>
                        <a:pt x="2658" y="1057"/>
                        <a:pt x="2676" y="1004"/>
                        <a:pt x="2693" y="969"/>
                      </a:cubicBezTo>
                      <a:cubicBezTo>
                        <a:pt x="2852" y="564"/>
                        <a:pt x="2782" y="247"/>
                        <a:pt x="2552" y="0"/>
                      </a:cubicBezTo>
                      <a:close/>
                      <a:moveTo>
                        <a:pt x="5474" y="139219"/>
                      </a:moveTo>
                      <a:cubicBezTo>
                        <a:pt x="5826" y="139219"/>
                        <a:pt x="6162" y="139360"/>
                        <a:pt x="6267" y="139658"/>
                      </a:cubicBezTo>
                      <a:cubicBezTo>
                        <a:pt x="6373" y="139923"/>
                        <a:pt x="6338" y="140275"/>
                        <a:pt x="6214" y="140557"/>
                      </a:cubicBezTo>
                      <a:lnTo>
                        <a:pt x="6108" y="140714"/>
                      </a:lnTo>
                      <a:cubicBezTo>
                        <a:pt x="5985" y="140891"/>
                        <a:pt x="5791" y="140961"/>
                        <a:pt x="5580" y="140961"/>
                      </a:cubicBezTo>
                      <a:cubicBezTo>
                        <a:pt x="5457" y="140961"/>
                        <a:pt x="5333" y="140944"/>
                        <a:pt x="5211" y="140909"/>
                      </a:cubicBezTo>
                      <a:cubicBezTo>
                        <a:pt x="5105" y="140874"/>
                        <a:pt x="5000" y="140820"/>
                        <a:pt x="4894" y="140768"/>
                      </a:cubicBezTo>
                      <a:cubicBezTo>
                        <a:pt x="4789" y="140714"/>
                        <a:pt x="4665" y="140644"/>
                        <a:pt x="4559" y="140574"/>
                      </a:cubicBezTo>
                      <a:cubicBezTo>
                        <a:pt x="4277" y="140416"/>
                        <a:pt x="3979" y="140222"/>
                        <a:pt x="3538" y="139958"/>
                      </a:cubicBezTo>
                      <a:cubicBezTo>
                        <a:pt x="4120" y="139694"/>
                        <a:pt x="4489" y="139482"/>
                        <a:pt x="4859" y="139341"/>
                      </a:cubicBezTo>
                      <a:cubicBezTo>
                        <a:pt x="4911" y="139325"/>
                        <a:pt x="4946" y="139306"/>
                        <a:pt x="5000" y="139289"/>
                      </a:cubicBezTo>
                      <a:cubicBezTo>
                        <a:pt x="5070" y="139271"/>
                        <a:pt x="5157" y="139254"/>
                        <a:pt x="5228" y="139236"/>
                      </a:cubicBezTo>
                      <a:cubicBezTo>
                        <a:pt x="5298" y="139236"/>
                        <a:pt x="5387" y="139219"/>
                        <a:pt x="5474" y="139219"/>
                      </a:cubicBezTo>
                      <a:close/>
                      <a:moveTo>
                        <a:pt x="88" y="119434"/>
                      </a:moveTo>
                      <a:lnTo>
                        <a:pt x="88" y="143672"/>
                      </a:lnTo>
                      <a:lnTo>
                        <a:pt x="4805" y="143672"/>
                      </a:lnTo>
                      <a:cubicBezTo>
                        <a:pt x="5439" y="143620"/>
                        <a:pt x="6091" y="143601"/>
                        <a:pt x="6742" y="143601"/>
                      </a:cubicBezTo>
                      <a:cubicBezTo>
                        <a:pt x="7481" y="143601"/>
                        <a:pt x="8239" y="143636"/>
                        <a:pt x="8995" y="143672"/>
                      </a:cubicBezTo>
                      <a:lnTo>
                        <a:pt x="16775" y="143672"/>
                      </a:lnTo>
                      <a:cubicBezTo>
                        <a:pt x="16810" y="143584"/>
                        <a:pt x="16829" y="143496"/>
                        <a:pt x="16829" y="143425"/>
                      </a:cubicBezTo>
                      <a:cubicBezTo>
                        <a:pt x="16829" y="143214"/>
                        <a:pt x="16705" y="143003"/>
                        <a:pt x="16406" y="142915"/>
                      </a:cubicBezTo>
                      <a:cubicBezTo>
                        <a:pt x="14487" y="142247"/>
                        <a:pt x="13325" y="141120"/>
                        <a:pt x="11776" y="140099"/>
                      </a:cubicBezTo>
                      <a:cubicBezTo>
                        <a:pt x="10121" y="138989"/>
                        <a:pt x="8009" y="138374"/>
                        <a:pt x="6390" y="137212"/>
                      </a:cubicBezTo>
                      <a:cubicBezTo>
                        <a:pt x="3820" y="135363"/>
                        <a:pt x="2764" y="132899"/>
                        <a:pt x="2078" y="130364"/>
                      </a:cubicBezTo>
                      <a:cubicBezTo>
                        <a:pt x="2043" y="129414"/>
                        <a:pt x="2007" y="128481"/>
                        <a:pt x="2007" y="127566"/>
                      </a:cubicBezTo>
                      <a:cubicBezTo>
                        <a:pt x="1989" y="124855"/>
                        <a:pt x="1989" y="122145"/>
                        <a:pt x="1972" y="11943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322;p8"/>
                <p:cNvSpPr/>
                <p:nvPr/>
              </p:nvSpPr>
              <p:spPr>
                <a:xfrm>
                  <a:off x="487529" y="440162"/>
                  <a:ext cx="538024" cy="4304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7" h="144782" extrusionOk="0">
                      <a:moveTo>
                        <a:pt x="10316" y="144235"/>
                      </a:moveTo>
                      <a:cubicBezTo>
                        <a:pt x="12693" y="144340"/>
                        <a:pt x="15087" y="144587"/>
                        <a:pt x="17305" y="144675"/>
                      </a:cubicBezTo>
                      <a:lnTo>
                        <a:pt x="17357" y="144675"/>
                      </a:lnTo>
                      <a:cubicBezTo>
                        <a:pt x="17709" y="144675"/>
                        <a:pt x="17991" y="144481"/>
                        <a:pt x="18096" y="144235"/>
                      </a:cubicBezTo>
                      <a:close/>
                      <a:moveTo>
                        <a:pt x="2202" y="0"/>
                      </a:moveTo>
                      <a:cubicBezTo>
                        <a:pt x="1110" y="0"/>
                        <a:pt x="1" y="511"/>
                        <a:pt x="423" y="1549"/>
                      </a:cubicBezTo>
                      <a:lnTo>
                        <a:pt x="477" y="1655"/>
                      </a:lnTo>
                      <a:cubicBezTo>
                        <a:pt x="1955" y="4682"/>
                        <a:pt x="881" y="9153"/>
                        <a:pt x="899" y="12411"/>
                      </a:cubicBezTo>
                      <a:cubicBezTo>
                        <a:pt x="916" y="15173"/>
                        <a:pt x="934" y="17955"/>
                        <a:pt x="951" y="20736"/>
                      </a:cubicBezTo>
                      <a:cubicBezTo>
                        <a:pt x="986" y="26598"/>
                        <a:pt x="1075" y="32459"/>
                        <a:pt x="1110" y="38321"/>
                      </a:cubicBezTo>
                      <a:cubicBezTo>
                        <a:pt x="1216" y="50361"/>
                        <a:pt x="1127" y="62402"/>
                        <a:pt x="1127" y="74423"/>
                      </a:cubicBezTo>
                      <a:lnTo>
                        <a:pt x="1127" y="109611"/>
                      </a:lnTo>
                      <a:cubicBezTo>
                        <a:pt x="1127" y="115472"/>
                        <a:pt x="1146" y="121335"/>
                        <a:pt x="1110" y="127196"/>
                      </a:cubicBezTo>
                      <a:cubicBezTo>
                        <a:pt x="1092" y="131755"/>
                        <a:pt x="458" y="136771"/>
                        <a:pt x="1303" y="141401"/>
                      </a:cubicBezTo>
                      <a:cubicBezTo>
                        <a:pt x="1181" y="142176"/>
                        <a:pt x="1040" y="142950"/>
                        <a:pt x="916" y="143742"/>
                      </a:cubicBezTo>
                      <a:cubicBezTo>
                        <a:pt x="846" y="144305"/>
                        <a:pt x="1603" y="144781"/>
                        <a:pt x="2307" y="144781"/>
                      </a:cubicBezTo>
                      <a:cubicBezTo>
                        <a:pt x="2430" y="144781"/>
                        <a:pt x="2535" y="144781"/>
                        <a:pt x="2659" y="144746"/>
                      </a:cubicBezTo>
                      <a:cubicBezTo>
                        <a:pt x="3768" y="144464"/>
                        <a:pt x="4929" y="144305"/>
                        <a:pt x="6126" y="144235"/>
                      </a:cubicBezTo>
                      <a:lnTo>
                        <a:pt x="1409" y="144235"/>
                      </a:lnTo>
                      <a:lnTo>
                        <a:pt x="1409" y="119997"/>
                      </a:lnTo>
                      <a:lnTo>
                        <a:pt x="3293" y="119997"/>
                      </a:lnTo>
                      <a:lnTo>
                        <a:pt x="3293" y="119081"/>
                      </a:lnTo>
                      <a:lnTo>
                        <a:pt x="1585" y="119081"/>
                      </a:lnTo>
                      <a:cubicBezTo>
                        <a:pt x="1251" y="118218"/>
                        <a:pt x="1127" y="27777"/>
                        <a:pt x="1427" y="25172"/>
                      </a:cubicBezTo>
                      <a:cubicBezTo>
                        <a:pt x="1533" y="25155"/>
                        <a:pt x="2202" y="25136"/>
                        <a:pt x="3328" y="25120"/>
                      </a:cubicBezTo>
                      <a:lnTo>
                        <a:pt x="3451" y="25120"/>
                      </a:lnTo>
                      <a:lnTo>
                        <a:pt x="3451" y="24256"/>
                      </a:lnTo>
                      <a:lnTo>
                        <a:pt x="1638" y="24256"/>
                      </a:lnTo>
                      <a:cubicBezTo>
                        <a:pt x="1444" y="23711"/>
                        <a:pt x="1322" y="16617"/>
                        <a:pt x="1322" y="10333"/>
                      </a:cubicBezTo>
                      <a:cubicBezTo>
                        <a:pt x="1322" y="6637"/>
                        <a:pt x="1357" y="3204"/>
                        <a:pt x="1444" y="1549"/>
                      </a:cubicBezTo>
                      <a:cubicBezTo>
                        <a:pt x="1462" y="1039"/>
                        <a:pt x="1498" y="704"/>
                        <a:pt x="1533" y="563"/>
                      </a:cubicBezTo>
                      <a:lnTo>
                        <a:pt x="3873" y="563"/>
                      </a:lnTo>
                      <a:cubicBezTo>
                        <a:pt x="3540" y="176"/>
                        <a:pt x="2871" y="0"/>
                        <a:pt x="22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323;p8"/>
                <p:cNvSpPr/>
                <p:nvPr/>
              </p:nvSpPr>
              <p:spPr>
                <a:xfrm>
                  <a:off x="631987" y="4595851"/>
                  <a:ext cx="84285" cy="5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5" h="1743" extrusionOk="0">
                      <a:moveTo>
                        <a:pt x="1936" y="1"/>
                      </a:moveTo>
                      <a:cubicBezTo>
                        <a:pt x="1849" y="1"/>
                        <a:pt x="1760" y="18"/>
                        <a:pt x="1690" y="18"/>
                      </a:cubicBezTo>
                      <a:cubicBezTo>
                        <a:pt x="1619" y="36"/>
                        <a:pt x="1532" y="53"/>
                        <a:pt x="1462" y="71"/>
                      </a:cubicBezTo>
                      <a:cubicBezTo>
                        <a:pt x="1408" y="88"/>
                        <a:pt x="1373" y="107"/>
                        <a:pt x="1321" y="123"/>
                      </a:cubicBezTo>
                      <a:cubicBezTo>
                        <a:pt x="951" y="264"/>
                        <a:pt x="582" y="476"/>
                        <a:pt x="0" y="740"/>
                      </a:cubicBezTo>
                      <a:cubicBezTo>
                        <a:pt x="441" y="1004"/>
                        <a:pt x="739" y="1198"/>
                        <a:pt x="1021" y="1356"/>
                      </a:cubicBezTo>
                      <a:cubicBezTo>
                        <a:pt x="1127" y="1426"/>
                        <a:pt x="1251" y="1496"/>
                        <a:pt x="1356" y="1550"/>
                      </a:cubicBezTo>
                      <a:cubicBezTo>
                        <a:pt x="1462" y="1602"/>
                        <a:pt x="1567" y="1656"/>
                        <a:pt x="1673" y="1691"/>
                      </a:cubicBezTo>
                      <a:cubicBezTo>
                        <a:pt x="1795" y="1726"/>
                        <a:pt x="1919" y="1743"/>
                        <a:pt x="2042" y="1743"/>
                      </a:cubicBezTo>
                      <a:cubicBezTo>
                        <a:pt x="2253" y="1743"/>
                        <a:pt x="2447" y="1673"/>
                        <a:pt x="2570" y="1496"/>
                      </a:cubicBezTo>
                      <a:lnTo>
                        <a:pt x="2676" y="1339"/>
                      </a:lnTo>
                      <a:cubicBezTo>
                        <a:pt x="2800" y="1057"/>
                        <a:pt x="2835" y="705"/>
                        <a:pt x="2729" y="440"/>
                      </a:cubicBezTo>
                      <a:cubicBezTo>
                        <a:pt x="2624" y="142"/>
                        <a:pt x="2288" y="1"/>
                        <a:pt x="1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8"/>
                <p:cNvSpPr/>
                <p:nvPr/>
              </p:nvSpPr>
              <p:spPr>
                <a:xfrm>
                  <a:off x="8198183" y="456900"/>
                  <a:ext cx="464739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2" h="143672" extrusionOk="0">
                      <a:moveTo>
                        <a:pt x="1" y="0"/>
                      </a:moveTo>
                      <a:cubicBezTo>
                        <a:pt x="829" y="300"/>
                        <a:pt x="1655" y="617"/>
                        <a:pt x="2465" y="951"/>
                      </a:cubicBezTo>
                      <a:cubicBezTo>
                        <a:pt x="3838" y="1497"/>
                        <a:pt x="5176" y="2042"/>
                        <a:pt x="6567" y="2589"/>
                      </a:cubicBezTo>
                      <a:cubicBezTo>
                        <a:pt x="7518" y="2941"/>
                        <a:pt x="8450" y="3204"/>
                        <a:pt x="9348" y="3469"/>
                      </a:cubicBezTo>
                      <a:cubicBezTo>
                        <a:pt x="9471" y="3222"/>
                        <a:pt x="9736" y="3011"/>
                        <a:pt x="10105" y="2870"/>
                      </a:cubicBezTo>
                      <a:cubicBezTo>
                        <a:pt x="10245" y="2835"/>
                        <a:pt x="10386" y="2800"/>
                        <a:pt x="10527" y="2800"/>
                      </a:cubicBezTo>
                      <a:cubicBezTo>
                        <a:pt x="11055" y="2800"/>
                        <a:pt x="11583" y="3152"/>
                        <a:pt x="12200" y="3873"/>
                      </a:cubicBezTo>
                      <a:cubicBezTo>
                        <a:pt x="12076" y="4084"/>
                        <a:pt x="11935" y="4260"/>
                        <a:pt x="11794" y="4419"/>
                      </a:cubicBezTo>
                      <a:cubicBezTo>
                        <a:pt x="12393" y="4718"/>
                        <a:pt x="12956" y="5088"/>
                        <a:pt x="13484" y="5598"/>
                      </a:cubicBezTo>
                      <a:cubicBezTo>
                        <a:pt x="13573" y="5668"/>
                        <a:pt x="13696" y="5739"/>
                        <a:pt x="13819" y="5774"/>
                      </a:cubicBezTo>
                      <a:cubicBezTo>
                        <a:pt x="13679" y="6602"/>
                        <a:pt x="13590" y="7447"/>
                        <a:pt x="13590" y="8327"/>
                      </a:cubicBezTo>
                      <a:cubicBezTo>
                        <a:pt x="13590" y="8890"/>
                        <a:pt x="13625" y="9454"/>
                        <a:pt x="13714" y="10034"/>
                      </a:cubicBezTo>
                      <a:cubicBezTo>
                        <a:pt x="13855" y="11179"/>
                        <a:pt x="13925" y="12305"/>
                        <a:pt x="13942" y="13432"/>
                      </a:cubicBezTo>
                      <a:lnTo>
                        <a:pt x="13942" y="13889"/>
                      </a:lnTo>
                      <a:cubicBezTo>
                        <a:pt x="13942" y="14347"/>
                        <a:pt x="13960" y="14786"/>
                        <a:pt x="13977" y="15244"/>
                      </a:cubicBezTo>
                      <a:cubicBezTo>
                        <a:pt x="13995" y="16706"/>
                        <a:pt x="14012" y="18149"/>
                        <a:pt x="14118" y="19610"/>
                      </a:cubicBezTo>
                      <a:cubicBezTo>
                        <a:pt x="13660" y="23165"/>
                        <a:pt x="13520" y="26774"/>
                        <a:pt x="13520" y="30382"/>
                      </a:cubicBezTo>
                      <a:cubicBezTo>
                        <a:pt x="13520" y="35822"/>
                        <a:pt x="13836" y="41296"/>
                        <a:pt x="13855" y="46630"/>
                      </a:cubicBezTo>
                      <a:cubicBezTo>
                        <a:pt x="13855" y="57332"/>
                        <a:pt x="13872" y="68052"/>
                        <a:pt x="13872" y="78772"/>
                      </a:cubicBezTo>
                      <a:cubicBezTo>
                        <a:pt x="13872" y="79441"/>
                        <a:pt x="13890" y="80110"/>
                        <a:pt x="13890" y="80779"/>
                      </a:cubicBezTo>
                      <a:cubicBezTo>
                        <a:pt x="13890" y="95142"/>
                        <a:pt x="13714" y="109488"/>
                        <a:pt x="13714" y="123851"/>
                      </a:cubicBezTo>
                      <a:cubicBezTo>
                        <a:pt x="13714" y="130259"/>
                        <a:pt x="13749" y="136666"/>
                        <a:pt x="13836" y="143073"/>
                      </a:cubicBezTo>
                      <a:cubicBezTo>
                        <a:pt x="13855" y="143355"/>
                        <a:pt x="14012" y="143549"/>
                        <a:pt x="14242" y="143672"/>
                      </a:cubicBezTo>
                      <a:lnTo>
                        <a:pt x="15404" y="143672"/>
                      </a:lnTo>
                      <a:cubicBezTo>
                        <a:pt x="15491" y="143620"/>
                        <a:pt x="15561" y="143566"/>
                        <a:pt x="15632" y="143514"/>
                      </a:cubicBezTo>
                      <a:lnTo>
                        <a:pt x="1563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1325;p8"/>
                <p:cNvSpPr/>
                <p:nvPr/>
              </p:nvSpPr>
              <p:spPr>
                <a:xfrm>
                  <a:off x="8183526" y="437011"/>
                  <a:ext cx="510791" cy="4294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81" h="144465" extrusionOk="0">
                      <a:moveTo>
                        <a:pt x="846" y="0"/>
                      </a:moveTo>
                      <a:cubicBezTo>
                        <a:pt x="775" y="0"/>
                        <a:pt x="705" y="0"/>
                        <a:pt x="653" y="19"/>
                      </a:cubicBezTo>
                      <a:cubicBezTo>
                        <a:pt x="247" y="19"/>
                        <a:pt x="1" y="493"/>
                        <a:pt x="423" y="634"/>
                      </a:cubicBezTo>
                      <a:cubicBezTo>
                        <a:pt x="442" y="652"/>
                        <a:pt x="477" y="652"/>
                        <a:pt x="494" y="669"/>
                      </a:cubicBezTo>
                      <a:lnTo>
                        <a:pt x="16125" y="669"/>
                      </a:lnTo>
                      <a:lnTo>
                        <a:pt x="16125" y="144183"/>
                      </a:lnTo>
                      <a:cubicBezTo>
                        <a:pt x="16230" y="144059"/>
                        <a:pt x="16301" y="143918"/>
                        <a:pt x="16301" y="143742"/>
                      </a:cubicBezTo>
                      <a:cubicBezTo>
                        <a:pt x="16618" y="122302"/>
                        <a:pt x="16249" y="100863"/>
                        <a:pt x="16266" y="79441"/>
                      </a:cubicBezTo>
                      <a:cubicBezTo>
                        <a:pt x="16284" y="69037"/>
                        <a:pt x="16301" y="58617"/>
                        <a:pt x="16301" y="48214"/>
                      </a:cubicBezTo>
                      <a:cubicBezTo>
                        <a:pt x="16319" y="40962"/>
                        <a:pt x="16899" y="33445"/>
                        <a:pt x="16547" y="26087"/>
                      </a:cubicBezTo>
                      <a:cubicBezTo>
                        <a:pt x="16618" y="26000"/>
                        <a:pt x="16653" y="25911"/>
                        <a:pt x="16671" y="25806"/>
                      </a:cubicBezTo>
                      <a:cubicBezTo>
                        <a:pt x="16935" y="24116"/>
                        <a:pt x="16847" y="22444"/>
                        <a:pt x="16653" y="20771"/>
                      </a:cubicBezTo>
                      <a:cubicBezTo>
                        <a:pt x="17164" y="18307"/>
                        <a:pt x="17075" y="15667"/>
                        <a:pt x="16829" y="13221"/>
                      </a:cubicBezTo>
                      <a:cubicBezTo>
                        <a:pt x="16706" y="12129"/>
                        <a:pt x="16460" y="11055"/>
                        <a:pt x="16230" y="9982"/>
                      </a:cubicBezTo>
                      <a:cubicBezTo>
                        <a:pt x="16477" y="7464"/>
                        <a:pt x="16688" y="4894"/>
                        <a:pt x="16249" y="2430"/>
                      </a:cubicBezTo>
                      <a:cubicBezTo>
                        <a:pt x="16460" y="2096"/>
                        <a:pt x="16688" y="1761"/>
                        <a:pt x="16864" y="1409"/>
                      </a:cubicBezTo>
                      <a:cubicBezTo>
                        <a:pt x="17181" y="845"/>
                        <a:pt x="16425" y="317"/>
                        <a:pt x="15756" y="282"/>
                      </a:cubicBezTo>
                      <a:cubicBezTo>
                        <a:pt x="11813" y="106"/>
                        <a:pt x="7870" y="230"/>
                        <a:pt x="3927" y="54"/>
                      </a:cubicBezTo>
                      <a:lnTo>
                        <a:pt x="3873" y="54"/>
                      </a:lnTo>
                      <a:cubicBezTo>
                        <a:pt x="3575" y="54"/>
                        <a:pt x="3310" y="177"/>
                        <a:pt x="3117" y="336"/>
                      </a:cubicBezTo>
                      <a:cubicBezTo>
                        <a:pt x="2378" y="141"/>
                        <a:pt x="1639" y="0"/>
                        <a:pt x="846" y="0"/>
                      </a:cubicBezTo>
                      <a:close/>
                      <a:moveTo>
                        <a:pt x="14735" y="144341"/>
                      </a:moveTo>
                      <a:cubicBezTo>
                        <a:pt x="14911" y="144411"/>
                        <a:pt x="15122" y="144465"/>
                        <a:pt x="15315" y="144465"/>
                      </a:cubicBezTo>
                      <a:cubicBezTo>
                        <a:pt x="15474" y="144465"/>
                        <a:pt x="15632" y="144429"/>
                        <a:pt x="15773" y="144394"/>
                      </a:cubicBezTo>
                      <a:cubicBezTo>
                        <a:pt x="15826" y="144376"/>
                        <a:pt x="15861" y="144359"/>
                        <a:pt x="15897" y="1443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8"/>
                <p:cNvSpPr/>
                <p:nvPr/>
              </p:nvSpPr>
              <p:spPr>
                <a:xfrm>
                  <a:off x="8476099" y="540114"/>
                  <a:ext cx="84820" cy="48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3" h="1621" extrusionOk="0">
                      <a:moveTo>
                        <a:pt x="1179" y="1"/>
                      </a:moveTo>
                      <a:cubicBezTo>
                        <a:pt x="1038" y="1"/>
                        <a:pt x="897" y="36"/>
                        <a:pt x="757" y="71"/>
                      </a:cubicBezTo>
                      <a:cubicBezTo>
                        <a:pt x="388" y="212"/>
                        <a:pt x="123" y="423"/>
                        <a:pt x="0" y="670"/>
                      </a:cubicBezTo>
                      <a:cubicBezTo>
                        <a:pt x="862" y="933"/>
                        <a:pt x="1672" y="1215"/>
                        <a:pt x="2446" y="1620"/>
                      </a:cubicBezTo>
                      <a:cubicBezTo>
                        <a:pt x="2587" y="1461"/>
                        <a:pt x="2728" y="1285"/>
                        <a:pt x="2852" y="1074"/>
                      </a:cubicBezTo>
                      <a:cubicBezTo>
                        <a:pt x="2235" y="353"/>
                        <a:pt x="1707" y="1"/>
                        <a:pt x="11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8"/>
                <p:cNvSpPr/>
                <p:nvPr/>
              </p:nvSpPr>
              <p:spPr>
                <a:xfrm>
                  <a:off x="586470" y="1121514"/>
                  <a:ext cx="4222" cy="38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2940" extrusionOk="0">
                      <a:moveTo>
                        <a:pt x="0" y="1"/>
                      </a:moveTo>
                      <a:lnTo>
                        <a:pt x="0" y="12939"/>
                      </a:lnTo>
                      <a:cubicBezTo>
                        <a:pt x="36" y="9348"/>
                        <a:pt x="88" y="5774"/>
                        <a:pt x="123" y="2202"/>
                      </a:cubicBezTo>
                      <a:lnTo>
                        <a:pt x="123" y="1338"/>
                      </a:lnTo>
                      <a:cubicBezTo>
                        <a:pt x="141" y="881"/>
                        <a:pt x="141" y="441"/>
                        <a:pt x="141" y="1"/>
                      </a:cubicBezTo>
                      <a:close/>
                    </a:path>
                  </a:pathLst>
                </a:custGeom>
                <a:solidFill>
                  <a:srgbClr val="DAE7F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28" name="Google Shape;1328;p8"/>
              <p:cNvGrpSpPr/>
              <p:nvPr/>
            </p:nvGrpSpPr>
            <p:grpSpPr>
              <a:xfrm>
                <a:off x="4166205" y="129325"/>
                <a:ext cx="4498118" cy="207675"/>
                <a:chOff x="4146625" y="129325"/>
                <a:chExt cx="4498118" cy="207675"/>
              </a:xfrm>
            </p:grpSpPr>
            <p:sp>
              <p:nvSpPr>
                <p:cNvPr id="1329" name="Google Shape;1329;p8"/>
                <p:cNvSpPr/>
                <p:nvPr/>
              </p:nvSpPr>
              <p:spPr>
                <a:xfrm>
                  <a:off x="4171804" y="143578"/>
                  <a:ext cx="4472940" cy="16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73" h="5306" extrusionOk="0">
                      <a:moveTo>
                        <a:pt x="59319" y="1"/>
                      </a:moveTo>
                      <a:cubicBezTo>
                        <a:pt x="59360" y="1"/>
                        <a:pt x="59399" y="15"/>
                        <a:pt x="59440" y="27"/>
                      </a:cubicBezTo>
                      <a:cubicBezTo>
                        <a:pt x="59600" y="95"/>
                        <a:pt x="59773" y="134"/>
                        <a:pt x="59960" y="175"/>
                      </a:cubicBezTo>
                      <a:lnTo>
                        <a:pt x="59960" y="1"/>
                      </a:lnTo>
                      <a:close/>
                      <a:moveTo>
                        <a:pt x="30181" y="268"/>
                      </a:moveTo>
                      <a:cubicBezTo>
                        <a:pt x="30903" y="268"/>
                        <a:pt x="31624" y="282"/>
                        <a:pt x="32346" y="295"/>
                      </a:cubicBezTo>
                      <a:cubicBezTo>
                        <a:pt x="32385" y="295"/>
                        <a:pt x="32439" y="348"/>
                        <a:pt x="32492" y="375"/>
                      </a:cubicBezTo>
                      <a:cubicBezTo>
                        <a:pt x="32358" y="455"/>
                        <a:pt x="31891" y="482"/>
                        <a:pt x="31370" y="482"/>
                      </a:cubicBezTo>
                      <a:cubicBezTo>
                        <a:pt x="30849" y="482"/>
                        <a:pt x="30274" y="455"/>
                        <a:pt x="29954" y="375"/>
                      </a:cubicBezTo>
                      <a:cubicBezTo>
                        <a:pt x="30087" y="308"/>
                        <a:pt x="30128" y="268"/>
                        <a:pt x="30181" y="268"/>
                      </a:cubicBezTo>
                      <a:close/>
                      <a:moveTo>
                        <a:pt x="28965" y="255"/>
                      </a:moveTo>
                      <a:cubicBezTo>
                        <a:pt x="29099" y="255"/>
                        <a:pt x="29232" y="321"/>
                        <a:pt x="29380" y="455"/>
                      </a:cubicBezTo>
                      <a:cubicBezTo>
                        <a:pt x="29339" y="469"/>
                        <a:pt x="29312" y="482"/>
                        <a:pt x="29273" y="482"/>
                      </a:cubicBezTo>
                      <a:cubicBezTo>
                        <a:pt x="31423" y="496"/>
                        <a:pt x="33548" y="576"/>
                        <a:pt x="35645" y="829"/>
                      </a:cubicBezTo>
                      <a:cubicBezTo>
                        <a:pt x="35846" y="843"/>
                        <a:pt x="35953" y="989"/>
                        <a:pt x="35953" y="1137"/>
                      </a:cubicBezTo>
                      <a:cubicBezTo>
                        <a:pt x="35953" y="1270"/>
                        <a:pt x="35846" y="1417"/>
                        <a:pt x="35645" y="1444"/>
                      </a:cubicBezTo>
                      <a:cubicBezTo>
                        <a:pt x="33468" y="1698"/>
                        <a:pt x="31236" y="1778"/>
                        <a:pt x="28992" y="1778"/>
                      </a:cubicBezTo>
                      <a:cubicBezTo>
                        <a:pt x="27269" y="1778"/>
                        <a:pt x="25559" y="1737"/>
                        <a:pt x="23849" y="1684"/>
                      </a:cubicBezTo>
                      <a:cubicBezTo>
                        <a:pt x="22700" y="1657"/>
                        <a:pt x="21564" y="1631"/>
                        <a:pt x="20428" y="1631"/>
                      </a:cubicBezTo>
                      <a:lnTo>
                        <a:pt x="20161" y="1631"/>
                      </a:lnTo>
                      <a:cubicBezTo>
                        <a:pt x="17516" y="1618"/>
                        <a:pt x="14884" y="1591"/>
                        <a:pt x="12238" y="1538"/>
                      </a:cubicBezTo>
                      <a:cubicBezTo>
                        <a:pt x="9954" y="1484"/>
                        <a:pt x="7603" y="1577"/>
                        <a:pt x="5332" y="1230"/>
                      </a:cubicBezTo>
                      <a:cubicBezTo>
                        <a:pt x="5278" y="1230"/>
                        <a:pt x="5251" y="1176"/>
                        <a:pt x="5251" y="1137"/>
                      </a:cubicBezTo>
                      <a:cubicBezTo>
                        <a:pt x="5251" y="1083"/>
                        <a:pt x="5278" y="1030"/>
                        <a:pt x="5332" y="1030"/>
                      </a:cubicBezTo>
                      <a:cubicBezTo>
                        <a:pt x="5919" y="936"/>
                        <a:pt x="6507" y="882"/>
                        <a:pt x="7108" y="843"/>
                      </a:cubicBezTo>
                      <a:cubicBezTo>
                        <a:pt x="6908" y="709"/>
                        <a:pt x="6761" y="522"/>
                        <a:pt x="6614" y="321"/>
                      </a:cubicBezTo>
                      <a:cubicBezTo>
                        <a:pt x="6641" y="308"/>
                        <a:pt x="6680" y="308"/>
                        <a:pt x="6721" y="308"/>
                      </a:cubicBezTo>
                      <a:cubicBezTo>
                        <a:pt x="6962" y="308"/>
                        <a:pt x="7175" y="482"/>
                        <a:pt x="7282" y="829"/>
                      </a:cubicBezTo>
                      <a:cubicBezTo>
                        <a:pt x="7549" y="816"/>
                        <a:pt x="7829" y="802"/>
                        <a:pt x="8097" y="789"/>
                      </a:cubicBezTo>
                      <a:cubicBezTo>
                        <a:pt x="7923" y="615"/>
                        <a:pt x="7790" y="469"/>
                        <a:pt x="7642" y="335"/>
                      </a:cubicBezTo>
                      <a:cubicBezTo>
                        <a:pt x="7669" y="308"/>
                        <a:pt x="7696" y="295"/>
                        <a:pt x="7723" y="268"/>
                      </a:cubicBezTo>
                      <a:cubicBezTo>
                        <a:pt x="8057" y="348"/>
                        <a:pt x="8137" y="442"/>
                        <a:pt x="8150" y="789"/>
                      </a:cubicBezTo>
                      <a:cubicBezTo>
                        <a:pt x="8391" y="776"/>
                        <a:pt x="8645" y="763"/>
                        <a:pt x="8885" y="763"/>
                      </a:cubicBezTo>
                      <a:cubicBezTo>
                        <a:pt x="8791" y="642"/>
                        <a:pt x="8698" y="482"/>
                        <a:pt x="8631" y="295"/>
                      </a:cubicBezTo>
                      <a:lnTo>
                        <a:pt x="8631" y="295"/>
                      </a:lnTo>
                      <a:cubicBezTo>
                        <a:pt x="8912" y="389"/>
                        <a:pt x="9085" y="576"/>
                        <a:pt x="9272" y="763"/>
                      </a:cubicBezTo>
                      <a:cubicBezTo>
                        <a:pt x="10382" y="736"/>
                        <a:pt x="11490" y="749"/>
                        <a:pt x="12586" y="722"/>
                      </a:cubicBezTo>
                      <a:cubicBezTo>
                        <a:pt x="15111" y="669"/>
                        <a:pt x="17636" y="656"/>
                        <a:pt x="20161" y="642"/>
                      </a:cubicBezTo>
                      <a:cubicBezTo>
                        <a:pt x="22994" y="615"/>
                        <a:pt x="25892" y="496"/>
                        <a:pt x="28792" y="482"/>
                      </a:cubicBezTo>
                      <a:cubicBezTo>
                        <a:pt x="28725" y="469"/>
                        <a:pt x="28658" y="442"/>
                        <a:pt x="28605" y="389"/>
                      </a:cubicBezTo>
                      <a:cubicBezTo>
                        <a:pt x="28738" y="308"/>
                        <a:pt x="28858" y="255"/>
                        <a:pt x="28965" y="255"/>
                      </a:cubicBezTo>
                      <a:close/>
                      <a:moveTo>
                        <a:pt x="133829" y="3381"/>
                      </a:moveTo>
                      <a:lnTo>
                        <a:pt x="133829" y="3381"/>
                      </a:lnTo>
                      <a:cubicBezTo>
                        <a:pt x="133414" y="3421"/>
                        <a:pt x="133214" y="3622"/>
                        <a:pt x="133067" y="3916"/>
                      </a:cubicBezTo>
                      <a:cubicBezTo>
                        <a:pt x="133401" y="3902"/>
                        <a:pt x="133601" y="3702"/>
                        <a:pt x="133829" y="3381"/>
                      </a:cubicBezTo>
                      <a:close/>
                      <a:moveTo>
                        <a:pt x="132706" y="3408"/>
                      </a:moveTo>
                      <a:cubicBezTo>
                        <a:pt x="132505" y="3595"/>
                        <a:pt x="132345" y="3729"/>
                        <a:pt x="132185" y="3875"/>
                      </a:cubicBezTo>
                      <a:lnTo>
                        <a:pt x="132225" y="3955"/>
                      </a:lnTo>
                      <a:lnTo>
                        <a:pt x="132252" y="3955"/>
                      </a:lnTo>
                      <a:cubicBezTo>
                        <a:pt x="132546" y="3955"/>
                        <a:pt x="132706" y="3795"/>
                        <a:pt x="132706" y="3408"/>
                      </a:cubicBezTo>
                      <a:close/>
                      <a:moveTo>
                        <a:pt x="135485" y="3421"/>
                      </a:moveTo>
                      <a:lnTo>
                        <a:pt x="135485" y="3421"/>
                      </a:lnTo>
                      <a:cubicBezTo>
                        <a:pt x="135151" y="3501"/>
                        <a:pt x="134910" y="3675"/>
                        <a:pt x="134777" y="3982"/>
                      </a:cubicBezTo>
                      <a:cubicBezTo>
                        <a:pt x="135138" y="3955"/>
                        <a:pt x="135338" y="3729"/>
                        <a:pt x="135485" y="3421"/>
                      </a:cubicBezTo>
                      <a:close/>
                      <a:moveTo>
                        <a:pt x="134604" y="3394"/>
                      </a:moveTo>
                      <a:lnTo>
                        <a:pt x="134604" y="3394"/>
                      </a:lnTo>
                      <a:cubicBezTo>
                        <a:pt x="134203" y="3488"/>
                        <a:pt x="133962" y="3715"/>
                        <a:pt x="133841" y="4062"/>
                      </a:cubicBezTo>
                      <a:cubicBezTo>
                        <a:pt x="134216" y="3902"/>
                        <a:pt x="134443" y="3688"/>
                        <a:pt x="134604" y="3394"/>
                      </a:cubicBezTo>
                      <a:close/>
                      <a:moveTo>
                        <a:pt x="76874" y="3875"/>
                      </a:moveTo>
                      <a:cubicBezTo>
                        <a:pt x="76434" y="3875"/>
                        <a:pt x="75992" y="3889"/>
                        <a:pt x="75552" y="3889"/>
                      </a:cubicBezTo>
                      <a:cubicBezTo>
                        <a:pt x="75511" y="3889"/>
                        <a:pt x="75472" y="3942"/>
                        <a:pt x="75418" y="3982"/>
                      </a:cubicBezTo>
                      <a:cubicBezTo>
                        <a:pt x="75579" y="4062"/>
                        <a:pt x="76019" y="4103"/>
                        <a:pt x="76447" y="4103"/>
                      </a:cubicBezTo>
                      <a:cubicBezTo>
                        <a:pt x="76928" y="4103"/>
                        <a:pt x="77422" y="4049"/>
                        <a:pt x="77583" y="3955"/>
                      </a:cubicBezTo>
                      <a:cubicBezTo>
                        <a:pt x="77489" y="3929"/>
                        <a:pt x="77409" y="3875"/>
                        <a:pt x="77328" y="3875"/>
                      </a:cubicBezTo>
                      <a:close/>
                      <a:moveTo>
                        <a:pt x="79386" y="3916"/>
                      </a:moveTo>
                      <a:cubicBezTo>
                        <a:pt x="79065" y="3916"/>
                        <a:pt x="78745" y="3955"/>
                        <a:pt x="78611" y="4035"/>
                      </a:cubicBezTo>
                      <a:cubicBezTo>
                        <a:pt x="78745" y="4116"/>
                        <a:pt x="79079" y="4169"/>
                        <a:pt x="79439" y="4169"/>
                      </a:cubicBezTo>
                      <a:cubicBezTo>
                        <a:pt x="79733" y="4169"/>
                        <a:pt x="80041" y="4129"/>
                        <a:pt x="80255" y="4062"/>
                      </a:cubicBezTo>
                      <a:cubicBezTo>
                        <a:pt x="80094" y="3955"/>
                        <a:pt x="79733" y="3916"/>
                        <a:pt x="79386" y="3916"/>
                      </a:cubicBezTo>
                      <a:close/>
                      <a:moveTo>
                        <a:pt x="3969" y="1"/>
                      </a:moveTo>
                      <a:lnTo>
                        <a:pt x="3969" y="4504"/>
                      </a:lnTo>
                      <a:cubicBezTo>
                        <a:pt x="3969" y="4504"/>
                        <a:pt x="3996" y="4516"/>
                        <a:pt x="4035" y="4516"/>
                      </a:cubicBezTo>
                      <a:lnTo>
                        <a:pt x="4156" y="4516"/>
                      </a:lnTo>
                      <a:cubicBezTo>
                        <a:pt x="4209" y="4516"/>
                        <a:pt x="4276" y="4516"/>
                        <a:pt x="4356" y="4530"/>
                      </a:cubicBezTo>
                      <a:lnTo>
                        <a:pt x="5104" y="4530"/>
                      </a:lnTo>
                      <a:cubicBezTo>
                        <a:pt x="5318" y="4543"/>
                        <a:pt x="5545" y="4543"/>
                        <a:pt x="5799" y="4543"/>
                      </a:cubicBezTo>
                      <a:lnTo>
                        <a:pt x="6294" y="4543"/>
                      </a:lnTo>
                      <a:cubicBezTo>
                        <a:pt x="6507" y="4543"/>
                        <a:pt x="6748" y="4557"/>
                        <a:pt x="6988" y="4557"/>
                      </a:cubicBezTo>
                      <a:lnTo>
                        <a:pt x="8818" y="4557"/>
                      </a:lnTo>
                      <a:cubicBezTo>
                        <a:pt x="8966" y="4570"/>
                        <a:pt x="9112" y="4570"/>
                        <a:pt x="9259" y="4570"/>
                      </a:cubicBezTo>
                      <a:lnTo>
                        <a:pt x="12252" y="4570"/>
                      </a:lnTo>
                      <a:cubicBezTo>
                        <a:pt x="12867" y="4570"/>
                        <a:pt x="13494" y="4570"/>
                        <a:pt x="14149" y="4584"/>
                      </a:cubicBezTo>
                      <a:lnTo>
                        <a:pt x="29166" y="4584"/>
                      </a:lnTo>
                      <a:cubicBezTo>
                        <a:pt x="29406" y="4570"/>
                        <a:pt x="29647" y="4570"/>
                        <a:pt x="29887" y="4570"/>
                      </a:cubicBezTo>
                      <a:lnTo>
                        <a:pt x="33320" y="4570"/>
                      </a:lnTo>
                      <a:cubicBezTo>
                        <a:pt x="33468" y="4570"/>
                        <a:pt x="33601" y="4570"/>
                        <a:pt x="33748" y="4557"/>
                      </a:cubicBezTo>
                      <a:lnTo>
                        <a:pt x="35579" y="4557"/>
                      </a:lnTo>
                      <a:cubicBezTo>
                        <a:pt x="35698" y="4557"/>
                        <a:pt x="35832" y="4557"/>
                        <a:pt x="35953" y="4543"/>
                      </a:cubicBezTo>
                      <a:lnTo>
                        <a:pt x="37168" y="4543"/>
                      </a:lnTo>
                      <a:cubicBezTo>
                        <a:pt x="37222" y="4543"/>
                        <a:pt x="37275" y="4530"/>
                        <a:pt x="37328" y="4530"/>
                      </a:cubicBezTo>
                      <a:lnTo>
                        <a:pt x="38023" y="4530"/>
                      </a:lnTo>
                      <a:cubicBezTo>
                        <a:pt x="38077" y="4530"/>
                        <a:pt x="38117" y="4516"/>
                        <a:pt x="38144" y="4516"/>
                      </a:cubicBezTo>
                      <a:lnTo>
                        <a:pt x="38251" y="4516"/>
                      </a:lnTo>
                      <a:lnTo>
                        <a:pt x="38251" y="4584"/>
                      </a:lnTo>
                      <a:lnTo>
                        <a:pt x="38678" y="4584"/>
                      </a:lnTo>
                      <a:lnTo>
                        <a:pt x="38678" y="4557"/>
                      </a:lnTo>
                      <a:cubicBezTo>
                        <a:pt x="38678" y="4543"/>
                        <a:pt x="38691" y="4516"/>
                        <a:pt x="38705" y="4504"/>
                      </a:cubicBezTo>
                      <a:cubicBezTo>
                        <a:pt x="38705" y="4504"/>
                        <a:pt x="38691" y="4490"/>
                        <a:pt x="38691" y="4477"/>
                      </a:cubicBezTo>
                      <a:cubicBezTo>
                        <a:pt x="38691" y="4477"/>
                        <a:pt x="38691" y="4463"/>
                        <a:pt x="38705" y="4463"/>
                      </a:cubicBezTo>
                      <a:cubicBezTo>
                        <a:pt x="38718" y="4450"/>
                        <a:pt x="38732" y="4450"/>
                        <a:pt x="38732" y="4436"/>
                      </a:cubicBezTo>
                      <a:lnTo>
                        <a:pt x="38705" y="4436"/>
                      </a:lnTo>
                      <a:cubicBezTo>
                        <a:pt x="38652" y="4436"/>
                        <a:pt x="38625" y="4409"/>
                        <a:pt x="38625" y="4370"/>
                      </a:cubicBezTo>
                      <a:cubicBezTo>
                        <a:pt x="38625" y="4329"/>
                        <a:pt x="38652" y="4290"/>
                        <a:pt x="38705" y="4276"/>
                      </a:cubicBezTo>
                      <a:lnTo>
                        <a:pt x="38771" y="4276"/>
                      </a:lnTo>
                      <a:lnTo>
                        <a:pt x="38771" y="4543"/>
                      </a:lnTo>
                      <a:lnTo>
                        <a:pt x="58090" y="4543"/>
                      </a:lnTo>
                      <a:lnTo>
                        <a:pt x="58090" y="4463"/>
                      </a:lnTo>
                      <a:cubicBezTo>
                        <a:pt x="58090" y="4463"/>
                        <a:pt x="58090" y="4450"/>
                        <a:pt x="58077" y="4436"/>
                      </a:cubicBezTo>
                      <a:cubicBezTo>
                        <a:pt x="58090" y="4436"/>
                        <a:pt x="58090" y="4423"/>
                        <a:pt x="58090" y="4409"/>
                      </a:cubicBezTo>
                      <a:lnTo>
                        <a:pt x="58090" y="4463"/>
                      </a:lnTo>
                      <a:cubicBezTo>
                        <a:pt x="58117" y="4490"/>
                        <a:pt x="58131" y="4530"/>
                        <a:pt x="58131" y="4557"/>
                      </a:cubicBezTo>
                      <a:lnTo>
                        <a:pt x="58131" y="4584"/>
                      </a:lnTo>
                      <a:lnTo>
                        <a:pt x="59960" y="4584"/>
                      </a:lnTo>
                      <a:lnTo>
                        <a:pt x="59960" y="4530"/>
                      </a:lnTo>
                      <a:lnTo>
                        <a:pt x="59960" y="870"/>
                      </a:lnTo>
                      <a:cubicBezTo>
                        <a:pt x="59773" y="909"/>
                        <a:pt x="59600" y="963"/>
                        <a:pt x="59440" y="1016"/>
                      </a:cubicBezTo>
                      <a:lnTo>
                        <a:pt x="59440" y="1030"/>
                      </a:lnTo>
                      <a:cubicBezTo>
                        <a:pt x="59360" y="1043"/>
                        <a:pt x="59292" y="1057"/>
                        <a:pt x="59239" y="1057"/>
                      </a:cubicBezTo>
                      <a:cubicBezTo>
                        <a:pt x="58959" y="1057"/>
                        <a:pt x="58825" y="789"/>
                        <a:pt x="58825" y="535"/>
                      </a:cubicBezTo>
                      <a:lnTo>
                        <a:pt x="58825" y="522"/>
                      </a:lnTo>
                      <a:cubicBezTo>
                        <a:pt x="58825" y="282"/>
                        <a:pt x="58945" y="41"/>
                        <a:pt x="59173" y="1"/>
                      </a:cubicBezTo>
                      <a:close/>
                      <a:moveTo>
                        <a:pt x="141670" y="15"/>
                      </a:moveTo>
                      <a:cubicBezTo>
                        <a:pt x="141738" y="1190"/>
                        <a:pt x="141751" y="4329"/>
                        <a:pt x="141670" y="4864"/>
                      </a:cubicBezTo>
                      <a:lnTo>
                        <a:pt x="0" y="4864"/>
                      </a:lnTo>
                      <a:lnTo>
                        <a:pt x="0" y="5305"/>
                      </a:lnTo>
                      <a:lnTo>
                        <a:pt x="142365" y="5305"/>
                      </a:lnTo>
                      <a:cubicBezTo>
                        <a:pt x="142472" y="4677"/>
                        <a:pt x="142433" y="375"/>
                        <a:pt x="142326" y="27"/>
                      </a:cubicBezTo>
                      <a:cubicBezTo>
                        <a:pt x="142232" y="15"/>
                        <a:pt x="142125" y="15"/>
                        <a:pt x="142032" y="1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8"/>
                <p:cNvSpPr/>
                <p:nvPr/>
              </p:nvSpPr>
              <p:spPr>
                <a:xfrm>
                  <a:off x="8083049" y="326043"/>
                  <a:ext cx="557041" cy="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3" h="308" extrusionOk="0">
                      <a:moveTo>
                        <a:pt x="17369" y="1"/>
                      </a:moveTo>
                      <a:cubicBezTo>
                        <a:pt x="17288" y="1"/>
                        <a:pt x="17208" y="14"/>
                        <a:pt x="17141" y="14"/>
                      </a:cubicBezTo>
                      <a:lnTo>
                        <a:pt x="882" y="14"/>
                      </a:lnTo>
                      <a:cubicBezTo>
                        <a:pt x="695" y="14"/>
                        <a:pt x="508" y="28"/>
                        <a:pt x="321" y="40"/>
                      </a:cubicBezTo>
                      <a:cubicBezTo>
                        <a:pt x="227" y="54"/>
                        <a:pt x="147" y="108"/>
                        <a:pt x="0" y="147"/>
                      </a:cubicBezTo>
                      <a:cubicBezTo>
                        <a:pt x="214" y="281"/>
                        <a:pt x="428" y="308"/>
                        <a:pt x="615" y="308"/>
                      </a:cubicBezTo>
                      <a:lnTo>
                        <a:pt x="17342" y="308"/>
                      </a:lnTo>
                      <a:cubicBezTo>
                        <a:pt x="17408" y="308"/>
                        <a:pt x="17475" y="308"/>
                        <a:pt x="17542" y="295"/>
                      </a:cubicBezTo>
                      <a:cubicBezTo>
                        <a:pt x="17609" y="281"/>
                        <a:pt x="17662" y="201"/>
                        <a:pt x="17743" y="147"/>
                      </a:cubicBezTo>
                      <a:cubicBezTo>
                        <a:pt x="17622" y="28"/>
                        <a:pt x="17488" y="1"/>
                        <a:pt x="1736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8"/>
                <p:cNvSpPr/>
                <p:nvPr/>
              </p:nvSpPr>
              <p:spPr>
                <a:xfrm>
                  <a:off x="4256977" y="327299"/>
                  <a:ext cx="326728" cy="8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" h="268" extrusionOk="0">
                      <a:moveTo>
                        <a:pt x="227" y="0"/>
                      </a:moveTo>
                      <a:cubicBezTo>
                        <a:pt x="160" y="0"/>
                        <a:pt x="107" y="41"/>
                        <a:pt x="0" y="81"/>
                      </a:cubicBezTo>
                      <a:cubicBezTo>
                        <a:pt x="107" y="241"/>
                        <a:pt x="214" y="268"/>
                        <a:pt x="334" y="268"/>
                      </a:cubicBezTo>
                      <a:lnTo>
                        <a:pt x="428" y="268"/>
                      </a:lnTo>
                      <a:cubicBezTo>
                        <a:pt x="454" y="268"/>
                        <a:pt x="481" y="255"/>
                        <a:pt x="521" y="255"/>
                      </a:cubicBezTo>
                      <a:cubicBezTo>
                        <a:pt x="2150" y="268"/>
                        <a:pt x="3794" y="268"/>
                        <a:pt x="5424" y="268"/>
                      </a:cubicBezTo>
                      <a:lnTo>
                        <a:pt x="8684" y="268"/>
                      </a:lnTo>
                      <a:cubicBezTo>
                        <a:pt x="9071" y="268"/>
                        <a:pt x="9459" y="268"/>
                        <a:pt x="9846" y="255"/>
                      </a:cubicBezTo>
                      <a:cubicBezTo>
                        <a:pt x="10006" y="255"/>
                        <a:pt x="10167" y="214"/>
                        <a:pt x="10407" y="175"/>
                      </a:cubicBezTo>
                      <a:cubicBezTo>
                        <a:pt x="10287" y="81"/>
                        <a:pt x="10247" y="14"/>
                        <a:pt x="10193" y="14"/>
                      </a:cubicBezTo>
                      <a:cubicBezTo>
                        <a:pt x="6880" y="0"/>
                        <a:pt x="3554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8"/>
                <p:cNvSpPr/>
                <p:nvPr/>
              </p:nvSpPr>
              <p:spPr>
                <a:xfrm>
                  <a:off x="7902686" y="328555"/>
                  <a:ext cx="116193" cy="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1" h="269" extrusionOk="0">
                      <a:moveTo>
                        <a:pt x="295" y="1"/>
                      </a:moveTo>
                      <a:cubicBezTo>
                        <a:pt x="174" y="1"/>
                        <a:pt x="67" y="14"/>
                        <a:pt x="1" y="147"/>
                      </a:cubicBezTo>
                      <a:cubicBezTo>
                        <a:pt x="214" y="228"/>
                        <a:pt x="1243" y="268"/>
                        <a:pt x="2205" y="268"/>
                      </a:cubicBezTo>
                      <a:cubicBezTo>
                        <a:pt x="2659" y="268"/>
                        <a:pt x="3100" y="268"/>
                        <a:pt x="3448" y="241"/>
                      </a:cubicBezTo>
                      <a:cubicBezTo>
                        <a:pt x="3528" y="228"/>
                        <a:pt x="3621" y="188"/>
                        <a:pt x="3701" y="174"/>
                      </a:cubicBezTo>
                      <a:lnTo>
                        <a:pt x="3701" y="41"/>
                      </a:lnTo>
                      <a:cubicBezTo>
                        <a:pt x="3554" y="28"/>
                        <a:pt x="3421" y="1"/>
                        <a:pt x="32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8"/>
                <p:cNvSpPr/>
                <p:nvPr/>
              </p:nvSpPr>
              <p:spPr>
                <a:xfrm>
                  <a:off x="4168884" y="325227"/>
                  <a:ext cx="56637" cy="10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4" h="334" extrusionOk="0">
                      <a:moveTo>
                        <a:pt x="348" y="0"/>
                      </a:moveTo>
                      <a:cubicBezTo>
                        <a:pt x="227" y="0"/>
                        <a:pt x="107" y="40"/>
                        <a:pt x="0" y="173"/>
                      </a:cubicBezTo>
                      <a:cubicBezTo>
                        <a:pt x="187" y="280"/>
                        <a:pt x="562" y="334"/>
                        <a:pt x="989" y="334"/>
                      </a:cubicBezTo>
                      <a:cubicBezTo>
                        <a:pt x="1176" y="334"/>
                        <a:pt x="1363" y="321"/>
                        <a:pt x="1563" y="294"/>
                      </a:cubicBezTo>
                      <a:cubicBezTo>
                        <a:pt x="1643" y="294"/>
                        <a:pt x="1723" y="227"/>
                        <a:pt x="1804" y="200"/>
                      </a:cubicBezTo>
                      <a:cubicBezTo>
                        <a:pt x="1804" y="160"/>
                        <a:pt x="1791" y="134"/>
                        <a:pt x="1791" y="93"/>
                      </a:cubicBezTo>
                      <a:cubicBezTo>
                        <a:pt x="1604" y="27"/>
                        <a:pt x="1417" y="0"/>
                        <a:pt x="1216" y="0"/>
                      </a:cubicBezTo>
                      <a:cubicBezTo>
                        <a:pt x="1123" y="0"/>
                        <a:pt x="1029" y="13"/>
                        <a:pt x="936" y="13"/>
                      </a:cubicBezTo>
                      <a:cubicBezTo>
                        <a:pt x="842" y="13"/>
                        <a:pt x="749" y="27"/>
                        <a:pt x="655" y="27"/>
                      </a:cubicBezTo>
                      <a:cubicBezTo>
                        <a:pt x="615" y="27"/>
                        <a:pt x="574" y="13"/>
                        <a:pt x="548" y="13"/>
                      </a:cubicBezTo>
                      <a:cubicBezTo>
                        <a:pt x="481" y="13"/>
                        <a:pt x="414" y="0"/>
                        <a:pt x="34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8"/>
                <p:cNvSpPr/>
                <p:nvPr/>
              </p:nvSpPr>
              <p:spPr>
                <a:xfrm>
                  <a:off x="6018220" y="139811"/>
                  <a:ext cx="2440271" cy="146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28" h="4651" extrusionOk="0">
                      <a:moveTo>
                        <a:pt x="75016" y="3501"/>
                      </a:moveTo>
                      <a:lnTo>
                        <a:pt x="75016" y="3501"/>
                      </a:lnTo>
                      <a:cubicBezTo>
                        <a:pt x="74788" y="3822"/>
                        <a:pt x="74588" y="4022"/>
                        <a:pt x="74254" y="4036"/>
                      </a:cubicBezTo>
                      <a:cubicBezTo>
                        <a:pt x="74401" y="3742"/>
                        <a:pt x="74601" y="3541"/>
                        <a:pt x="75016" y="3501"/>
                      </a:cubicBezTo>
                      <a:close/>
                      <a:moveTo>
                        <a:pt x="73893" y="3528"/>
                      </a:moveTo>
                      <a:cubicBezTo>
                        <a:pt x="73893" y="3913"/>
                        <a:pt x="73733" y="4076"/>
                        <a:pt x="73448" y="4076"/>
                      </a:cubicBezTo>
                      <a:cubicBezTo>
                        <a:pt x="73437" y="4076"/>
                        <a:pt x="73425" y="4076"/>
                        <a:pt x="73412" y="4075"/>
                      </a:cubicBezTo>
                      <a:lnTo>
                        <a:pt x="73372" y="3995"/>
                      </a:lnTo>
                      <a:cubicBezTo>
                        <a:pt x="73532" y="3849"/>
                        <a:pt x="73692" y="3715"/>
                        <a:pt x="73893" y="3528"/>
                      </a:cubicBezTo>
                      <a:close/>
                      <a:moveTo>
                        <a:pt x="76672" y="3541"/>
                      </a:moveTo>
                      <a:lnTo>
                        <a:pt x="76672" y="3541"/>
                      </a:lnTo>
                      <a:cubicBezTo>
                        <a:pt x="76525" y="3849"/>
                        <a:pt x="76325" y="4075"/>
                        <a:pt x="75964" y="4102"/>
                      </a:cubicBezTo>
                      <a:cubicBezTo>
                        <a:pt x="76097" y="3795"/>
                        <a:pt x="76338" y="3621"/>
                        <a:pt x="76672" y="3541"/>
                      </a:cubicBezTo>
                      <a:close/>
                      <a:moveTo>
                        <a:pt x="75791" y="3514"/>
                      </a:moveTo>
                      <a:cubicBezTo>
                        <a:pt x="75630" y="3808"/>
                        <a:pt x="75403" y="4022"/>
                        <a:pt x="75028" y="4182"/>
                      </a:cubicBezTo>
                      <a:cubicBezTo>
                        <a:pt x="75149" y="3835"/>
                        <a:pt x="75390" y="3608"/>
                        <a:pt x="75791" y="3514"/>
                      </a:cubicBezTo>
                      <a:close/>
                      <a:moveTo>
                        <a:pt x="18515" y="3995"/>
                      </a:moveTo>
                      <a:cubicBezTo>
                        <a:pt x="18596" y="3995"/>
                        <a:pt x="18676" y="4049"/>
                        <a:pt x="18770" y="4075"/>
                      </a:cubicBezTo>
                      <a:cubicBezTo>
                        <a:pt x="18600" y="4174"/>
                        <a:pt x="18103" y="4224"/>
                        <a:pt x="17621" y="4224"/>
                      </a:cubicBezTo>
                      <a:cubicBezTo>
                        <a:pt x="17189" y="4224"/>
                        <a:pt x="16769" y="4184"/>
                        <a:pt x="16605" y="4102"/>
                      </a:cubicBezTo>
                      <a:cubicBezTo>
                        <a:pt x="16659" y="4062"/>
                        <a:pt x="16698" y="4009"/>
                        <a:pt x="16739" y="4009"/>
                      </a:cubicBezTo>
                      <a:cubicBezTo>
                        <a:pt x="17340" y="3995"/>
                        <a:pt x="17928" y="3995"/>
                        <a:pt x="18515" y="3995"/>
                      </a:cubicBezTo>
                      <a:close/>
                      <a:moveTo>
                        <a:pt x="20559" y="4033"/>
                      </a:moveTo>
                      <a:cubicBezTo>
                        <a:pt x="20916" y="4033"/>
                        <a:pt x="21287" y="4083"/>
                        <a:pt x="21442" y="4182"/>
                      </a:cubicBezTo>
                      <a:cubicBezTo>
                        <a:pt x="21233" y="4256"/>
                        <a:pt x="20921" y="4290"/>
                        <a:pt x="20621" y="4290"/>
                      </a:cubicBezTo>
                      <a:cubicBezTo>
                        <a:pt x="20266" y="4290"/>
                        <a:pt x="19928" y="4242"/>
                        <a:pt x="19798" y="4155"/>
                      </a:cubicBezTo>
                      <a:cubicBezTo>
                        <a:pt x="19931" y="4074"/>
                        <a:pt x="20240" y="4033"/>
                        <a:pt x="20559" y="4033"/>
                      </a:cubicBezTo>
                      <a:close/>
                      <a:moveTo>
                        <a:pt x="1147" y="1"/>
                      </a:moveTo>
                      <a:lnTo>
                        <a:pt x="1147" y="295"/>
                      </a:lnTo>
                      <a:cubicBezTo>
                        <a:pt x="960" y="254"/>
                        <a:pt x="787" y="215"/>
                        <a:pt x="627" y="147"/>
                      </a:cubicBezTo>
                      <a:cubicBezTo>
                        <a:pt x="556" y="122"/>
                        <a:pt x="491" y="111"/>
                        <a:pt x="432" y="111"/>
                      </a:cubicBezTo>
                      <a:cubicBezTo>
                        <a:pt x="149" y="111"/>
                        <a:pt x="12" y="377"/>
                        <a:pt x="12" y="642"/>
                      </a:cubicBezTo>
                      <a:cubicBezTo>
                        <a:pt x="1" y="915"/>
                        <a:pt x="142" y="1179"/>
                        <a:pt x="420" y="1179"/>
                      </a:cubicBezTo>
                      <a:cubicBezTo>
                        <a:pt x="482" y="1179"/>
                        <a:pt x="551" y="1165"/>
                        <a:pt x="627" y="1136"/>
                      </a:cubicBezTo>
                      <a:cubicBezTo>
                        <a:pt x="787" y="1083"/>
                        <a:pt x="960" y="1029"/>
                        <a:pt x="1147" y="990"/>
                      </a:cubicBezTo>
                      <a:lnTo>
                        <a:pt x="1147" y="4650"/>
                      </a:lnTo>
                      <a:lnTo>
                        <a:pt x="77727" y="4650"/>
                      </a:lnTo>
                      <a:lnTo>
                        <a:pt x="777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8"/>
                <p:cNvSpPr/>
                <p:nvPr/>
              </p:nvSpPr>
              <p:spPr>
                <a:xfrm>
                  <a:off x="4335809" y="158679"/>
                  <a:ext cx="967657" cy="40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2" h="1298" extrusionOk="0">
                      <a:moveTo>
                        <a:pt x="23568" y="1"/>
                      </a:moveTo>
                      <a:cubicBezTo>
                        <a:pt x="20668" y="15"/>
                        <a:pt x="17770" y="134"/>
                        <a:pt x="14937" y="161"/>
                      </a:cubicBezTo>
                      <a:cubicBezTo>
                        <a:pt x="12412" y="175"/>
                        <a:pt x="9887" y="188"/>
                        <a:pt x="7362" y="241"/>
                      </a:cubicBezTo>
                      <a:cubicBezTo>
                        <a:pt x="6266" y="268"/>
                        <a:pt x="5158" y="255"/>
                        <a:pt x="4048" y="282"/>
                      </a:cubicBezTo>
                      <a:cubicBezTo>
                        <a:pt x="4142" y="375"/>
                        <a:pt x="4249" y="469"/>
                        <a:pt x="4369" y="549"/>
                      </a:cubicBezTo>
                      <a:cubicBezTo>
                        <a:pt x="4313" y="563"/>
                        <a:pt x="4258" y="570"/>
                        <a:pt x="4205" y="570"/>
                      </a:cubicBezTo>
                      <a:cubicBezTo>
                        <a:pt x="4003" y="570"/>
                        <a:pt x="3819" y="472"/>
                        <a:pt x="3661" y="282"/>
                      </a:cubicBezTo>
                      <a:cubicBezTo>
                        <a:pt x="3421" y="282"/>
                        <a:pt x="3167" y="295"/>
                        <a:pt x="2926" y="308"/>
                      </a:cubicBezTo>
                      <a:lnTo>
                        <a:pt x="2926" y="348"/>
                      </a:lnTo>
                      <a:cubicBezTo>
                        <a:pt x="2913" y="335"/>
                        <a:pt x="2899" y="321"/>
                        <a:pt x="2873" y="308"/>
                      </a:cubicBezTo>
                      <a:cubicBezTo>
                        <a:pt x="2605" y="321"/>
                        <a:pt x="2325" y="335"/>
                        <a:pt x="2058" y="348"/>
                      </a:cubicBezTo>
                      <a:cubicBezTo>
                        <a:pt x="2071" y="375"/>
                        <a:pt x="2071" y="415"/>
                        <a:pt x="2085" y="442"/>
                      </a:cubicBezTo>
                      <a:cubicBezTo>
                        <a:pt x="2005" y="428"/>
                        <a:pt x="1937" y="401"/>
                        <a:pt x="1884" y="362"/>
                      </a:cubicBezTo>
                      <a:cubicBezTo>
                        <a:pt x="1283" y="401"/>
                        <a:pt x="695" y="455"/>
                        <a:pt x="108" y="549"/>
                      </a:cubicBezTo>
                      <a:cubicBezTo>
                        <a:pt x="1" y="562"/>
                        <a:pt x="1" y="736"/>
                        <a:pt x="108" y="749"/>
                      </a:cubicBezTo>
                      <a:cubicBezTo>
                        <a:pt x="2379" y="1096"/>
                        <a:pt x="4730" y="1003"/>
                        <a:pt x="7014" y="1057"/>
                      </a:cubicBezTo>
                      <a:cubicBezTo>
                        <a:pt x="9660" y="1110"/>
                        <a:pt x="12292" y="1137"/>
                        <a:pt x="14937" y="1150"/>
                      </a:cubicBezTo>
                      <a:cubicBezTo>
                        <a:pt x="17844" y="1165"/>
                        <a:pt x="20820" y="1297"/>
                        <a:pt x="23779" y="1297"/>
                      </a:cubicBezTo>
                      <a:cubicBezTo>
                        <a:pt x="26015" y="1297"/>
                        <a:pt x="28242" y="1222"/>
                        <a:pt x="30421" y="963"/>
                      </a:cubicBezTo>
                      <a:cubicBezTo>
                        <a:pt x="30822" y="909"/>
                        <a:pt x="30822" y="389"/>
                        <a:pt x="30421" y="348"/>
                      </a:cubicBezTo>
                      <a:cubicBezTo>
                        <a:pt x="28324" y="95"/>
                        <a:pt x="26199" y="15"/>
                        <a:pt x="24049" y="1"/>
                      </a:cubicBezTo>
                      <a:cubicBezTo>
                        <a:pt x="23962" y="27"/>
                        <a:pt x="23878" y="41"/>
                        <a:pt x="23798" y="41"/>
                      </a:cubicBezTo>
                      <a:cubicBezTo>
                        <a:pt x="23718" y="41"/>
                        <a:pt x="23641" y="27"/>
                        <a:pt x="23568" y="1"/>
                      </a:cubicBezTo>
                      <a:close/>
                    </a:path>
                  </a:pathLst>
                </a:custGeom>
                <a:solidFill>
                  <a:srgbClr val="B0DA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8"/>
                <p:cNvSpPr/>
                <p:nvPr/>
              </p:nvSpPr>
              <p:spPr>
                <a:xfrm>
                  <a:off x="5582367" y="139183"/>
                  <a:ext cx="413158" cy="144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0" h="4603" extrusionOk="0">
                      <a:moveTo>
                        <a:pt x="5560" y="1"/>
                      </a:moveTo>
                      <a:cubicBezTo>
                        <a:pt x="3718" y="1"/>
                        <a:pt x="1771" y="8"/>
                        <a:pt x="1" y="21"/>
                      </a:cubicBezTo>
                      <a:lnTo>
                        <a:pt x="10488" y="21"/>
                      </a:lnTo>
                      <a:cubicBezTo>
                        <a:pt x="9139" y="8"/>
                        <a:pt x="7402" y="1"/>
                        <a:pt x="5560" y="1"/>
                      </a:cubicBezTo>
                      <a:close/>
                      <a:moveTo>
                        <a:pt x="13160" y="4549"/>
                      </a:moveTo>
                      <a:cubicBezTo>
                        <a:pt x="13160" y="4563"/>
                        <a:pt x="13160" y="4576"/>
                        <a:pt x="13147" y="4576"/>
                      </a:cubicBezTo>
                      <a:cubicBezTo>
                        <a:pt x="13160" y="4590"/>
                        <a:pt x="13160" y="4603"/>
                        <a:pt x="13160" y="4603"/>
                      </a:cubicBezTo>
                      <a:lnTo>
                        <a:pt x="13160" y="4549"/>
                      </a:lnTo>
                      <a:close/>
                    </a:path>
                  </a:pathLst>
                </a:custGeom>
                <a:solidFill>
                  <a:srgbClr val="54B5A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8"/>
                <p:cNvSpPr/>
                <p:nvPr/>
              </p:nvSpPr>
              <p:spPr>
                <a:xfrm>
                  <a:off x="8469329" y="138241"/>
                  <a:ext cx="140964" cy="148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0" h="4732" extrusionOk="0">
                      <a:moveTo>
                        <a:pt x="2085" y="1106"/>
                      </a:moveTo>
                      <a:cubicBezTo>
                        <a:pt x="2152" y="1186"/>
                        <a:pt x="2218" y="1227"/>
                        <a:pt x="2259" y="1307"/>
                      </a:cubicBezTo>
                      <a:cubicBezTo>
                        <a:pt x="2459" y="1614"/>
                        <a:pt x="2633" y="1921"/>
                        <a:pt x="2833" y="2228"/>
                      </a:cubicBezTo>
                      <a:cubicBezTo>
                        <a:pt x="2966" y="2442"/>
                        <a:pt x="3020" y="2670"/>
                        <a:pt x="2886" y="2883"/>
                      </a:cubicBezTo>
                      <a:cubicBezTo>
                        <a:pt x="2646" y="3270"/>
                        <a:pt x="2393" y="3631"/>
                        <a:pt x="2125" y="3992"/>
                      </a:cubicBezTo>
                      <a:cubicBezTo>
                        <a:pt x="2085" y="4045"/>
                        <a:pt x="1965" y="4045"/>
                        <a:pt x="1871" y="4059"/>
                      </a:cubicBezTo>
                      <a:cubicBezTo>
                        <a:pt x="1885" y="3965"/>
                        <a:pt x="1858" y="3858"/>
                        <a:pt x="1898" y="3792"/>
                      </a:cubicBezTo>
                      <a:cubicBezTo>
                        <a:pt x="2058" y="3537"/>
                        <a:pt x="2218" y="3311"/>
                        <a:pt x="2405" y="3070"/>
                      </a:cubicBezTo>
                      <a:cubicBezTo>
                        <a:pt x="2633" y="2776"/>
                        <a:pt x="2673" y="2495"/>
                        <a:pt x="2419" y="2175"/>
                      </a:cubicBezTo>
                      <a:cubicBezTo>
                        <a:pt x="2259" y="1988"/>
                        <a:pt x="2152" y="1761"/>
                        <a:pt x="2031" y="1533"/>
                      </a:cubicBezTo>
                      <a:cubicBezTo>
                        <a:pt x="1965" y="1414"/>
                        <a:pt x="1898" y="1280"/>
                        <a:pt x="2085" y="1106"/>
                      </a:cubicBezTo>
                      <a:close/>
                      <a:moveTo>
                        <a:pt x="2372" y="0"/>
                      </a:moveTo>
                      <a:cubicBezTo>
                        <a:pt x="1281" y="0"/>
                        <a:pt x="158" y="27"/>
                        <a:pt x="1" y="78"/>
                      </a:cubicBezTo>
                      <a:lnTo>
                        <a:pt x="1" y="4674"/>
                      </a:lnTo>
                      <a:cubicBezTo>
                        <a:pt x="225" y="4713"/>
                        <a:pt x="1025" y="4731"/>
                        <a:pt x="1891" y="4731"/>
                      </a:cubicBezTo>
                      <a:cubicBezTo>
                        <a:pt x="3042" y="4731"/>
                        <a:pt x="4307" y="4700"/>
                        <a:pt x="4490" y="4647"/>
                      </a:cubicBezTo>
                      <a:lnTo>
                        <a:pt x="4490" y="64"/>
                      </a:lnTo>
                      <a:cubicBezTo>
                        <a:pt x="4241" y="21"/>
                        <a:pt x="3319" y="0"/>
                        <a:pt x="23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8"/>
                <p:cNvSpPr/>
                <p:nvPr/>
              </p:nvSpPr>
              <p:spPr>
                <a:xfrm>
                  <a:off x="4159214" y="138398"/>
                  <a:ext cx="125863" cy="148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" h="4743" extrusionOk="0">
                      <a:moveTo>
                        <a:pt x="2446" y="1047"/>
                      </a:moveTo>
                      <a:lnTo>
                        <a:pt x="2446" y="1047"/>
                      </a:lnTo>
                      <a:cubicBezTo>
                        <a:pt x="2393" y="1234"/>
                        <a:pt x="2379" y="1341"/>
                        <a:pt x="2325" y="1422"/>
                      </a:cubicBezTo>
                      <a:cubicBezTo>
                        <a:pt x="2192" y="1635"/>
                        <a:pt x="2045" y="1836"/>
                        <a:pt x="1885" y="2023"/>
                      </a:cubicBezTo>
                      <a:cubicBezTo>
                        <a:pt x="1684" y="2290"/>
                        <a:pt x="1671" y="2558"/>
                        <a:pt x="1831" y="2838"/>
                      </a:cubicBezTo>
                      <a:cubicBezTo>
                        <a:pt x="1924" y="3012"/>
                        <a:pt x="2045" y="3185"/>
                        <a:pt x="2138" y="3359"/>
                      </a:cubicBezTo>
                      <a:cubicBezTo>
                        <a:pt x="2206" y="3479"/>
                        <a:pt x="2299" y="3586"/>
                        <a:pt x="2072" y="3773"/>
                      </a:cubicBezTo>
                      <a:cubicBezTo>
                        <a:pt x="1698" y="3372"/>
                        <a:pt x="1431" y="2945"/>
                        <a:pt x="1390" y="2397"/>
                      </a:cubicBezTo>
                      <a:cubicBezTo>
                        <a:pt x="1377" y="2303"/>
                        <a:pt x="1431" y="2170"/>
                        <a:pt x="1497" y="2077"/>
                      </a:cubicBezTo>
                      <a:cubicBezTo>
                        <a:pt x="1698" y="1783"/>
                        <a:pt x="1912" y="1489"/>
                        <a:pt x="2138" y="1208"/>
                      </a:cubicBezTo>
                      <a:cubicBezTo>
                        <a:pt x="2179" y="1141"/>
                        <a:pt x="2272" y="1128"/>
                        <a:pt x="2446" y="1047"/>
                      </a:cubicBezTo>
                      <a:close/>
                      <a:moveTo>
                        <a:pt x="647" y="0"/>
                      </a:moveTo>
                      <a:cubicBezTo>
                        <a:pt x="433" y="0"/>
                        <a:pt x="218" y="2"/>
                        <a:pt x="1" y="5"/>
                      </a:cubicBezTo>
                      <a:lnTo>
                        <a:pt x="1" y="4695"/>
                      </a:lnTo>
                      <a:cubicBezTo>
                        <a:pt x="239" y="4728"/>
                        <a:pt x="890" y="4743"/>
                        <a:pt x="1601" y="4743"/>
                      </a:cubicBezTo>
                      <a:cubicBezTo>
                        <a:pt x="2645" y="4743"/>
                        <a:pt x="3818" y="4711"/>
                        <a:pt x="4009" y="4655"/>
                      </a:cubicBezTo>
                      <a:lnTo>
                        <a:pt x="4009" y="32"/>
                      </a:lnTo>
                      <a:cubicBezTo>
                        <a:pt x="3408" y="32"/>
                        <a:pt x="2806" y="19"/>
                        <a:pt x="2206" y="19"/>
                      </a:cubicBezTo>
                      <a:cubicBezTo>
                        <a:pt x="1684" y="9"/>
                        <a:pt x="1169" y="0"/>
                        <a:pt x="6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8"/>
                <p:cNvSpPr/>
                <p:nvPr/>
              </p:nvSpPr>
              <p:spPr>
                <a:xfrm>
                  <a:off x="4149984" y="129325"/>
                  <a:ext cx="4472532" cy="166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60" h="5318" extrusionOk="0">
                      <a:moveTo>
                        <a:pt x="140161" y="290"/>
                      </a:moveTo>
                      <a:cubicBezTo>
                        <a:pt x="141034" y="290"/>
                        <a:pt x="141846" y="307"/>
                        <a:pt x="142072" y="348"/>
                      </a:cubicBezTo>
                      <a:lnTo>
                        <a:pt x="142072" y="4931"/>
                      </a:lnTo>
                      <a:cubicBezTo>
                        <a:pt x="142018" y="4944"/>
                        <a:pt x="141845" y="4958"/>
                        <a:pt x="141604" y="4970"/>
                      </a:cubicBezTo>
                      <a:cubicBezTo>
                        <a:pt x="141564" y="4970"/>
                        <a:pt x="141524" y="4984"/>
                        <a:pt x="141471" y="4984"/>
                      </a:cubicBezTo>
                      <a:lnTo>
                        <a:pt x="141204" y="4984"/>
                      </a:lnTo>
                      <a:cubicBezTo>
                        <a:pt x="141163" y="4997"/>
                        <a:pt x="141124" y="4997"/>
                        <a:pt x="141083" y="4997"/>
                      </a:cubicBezTo>
                      <a:lnTo>
                        <a:pt x="140830" y="4997"/>
                      </a:lnTo>
                      <a:cubicBezTo>
                        <a:pt x="140736" y="4997"/>
                        <a:pt x="140643" y="5011"/>
                        <a:pt x="140536" y="5011"/>
                      </a:cubicBezTo>
                      <a:lnTo>
                        <a:pt x="138491" y="5011"/>
                      </a:lnTo>
                      <a:cubicBezTo>
                        <a:pt x="138371" y="4997"/>
                        <a:pt x="138264" y="4997"/>
                        <a:pt x="138158" y="4997"/>
                      </a:cubicBezTo>
                      <a:lnTo>
                        <a:pt x="138064" y="4997"/>
                      </a:lnTo>
                      <a:cubicBezTo>
                        <a:pt x="138010" y="4997"/>
                        <a:pt x="137957" y="4984"/>
                        <a:pt x="137903" y="4984"/>
                      </a:cubicBezTo>
                      <a:lnTo>
                        <a:pt x="137823" y="4984"/>
                      </a:lnTo>
                      <a:cubicBezTo>
                        <a:pt x="137783" y="4984"/>
                        <a:pt x="137730" y="4984"/>
                        <a:pt x="137689" y="4970"/>
                      </a:cubicBezTo>
                      <a:cubicBezTo>
                        <a:pt x="137650" y="4970"/>
                        <a:pt x="137609" y="4970"/>
                        <a:pt x="137583" y="4958"/>
                      </a:cubicBezTo>
                      <a:lnTo>
                        <a:pt x="137583" y="362"/>
                      </a:lnTo>
                      <a:lnTo>
                        <a:pt x="137609" y="362"/>
                      </a:lnTo>
                      <a:cubicBezTo>
                        <a:pt x="137623" y="362"/>
                        <a:pt x="137650" y="348"/>
                        <a:pt x="137677" y="348"/>
                      </a:cubicBezTo>
                      <a:lnTo>
                        <a:pt x="137730" y="348"/>
                      </a:lnTo>
                      <a:cubicBezTo>
                        <a:pt x="137770" y="335"/>
                        <a:pt x="137837" y="335"/>
                        <a:pt x="137903" y="335"/>
                      </a:cubicBezTo>
                      <a:cubicBezTo>
                        <a:pt x="137971" y="321"/>
                        <a:pt x="138037" y="321"/>
                        <a:pt x="138117" y="321"/>
                      </a:cubicBezTo>
                      <a:cubicBezTo>
                        <a:pt x="138170" y="321"/>
                        <a:pt x="138211" y="308"/>
                        <a:pt x="138264" y="308"/>
                      </a:cubicBezTo>
                      <a:lnTo>
                        <a:pt x="138558" y="308"/>
                      </a:lnTo>
                      <a:cubicBezTo>
                        <a:pt x="138625" y="294"/>
                        <a:pt x="138705" y="294"/>
                        <a:pt x="138772" y="294"/>
                      </a:cubicBezTo>
                      <a:lnTo>
                        <a:pt x="139360" y="294"/>
                      </a:lnTo>
                      <a:cubicBezTo>
                        <a:pt x="139623" y="291"/>
                        <a:pt x="139895" y="290"/>
                        <a:pt x="140161" y="290"/>
                      </a:cubicBezTo>
                      <a:close/>
                      <a:moveTo>
                        <a:pt x="843" y="289"/>
                      </a:moveTo>
                      <a:cubicBezTo>
                        <a:pt x="1190" y="289"/>
                        <a:pt x="1537" y="294"/>
                        <a:pt x="1885" y="294"/>
                      </a:cubicBezTo>
                      <a:cubicBezTo>
                        <a:pt x="2085" y="294"/>
                        <a:pt x="2299" y="294"/>
                        <a:pt x="2512" y="308"/>
                      </a:cubicBezTo>
                      <a:lnTo>
                        <a:pt x="3274" y="308"/>
                      </a:lnTo>
                      <a:cubicBezTo>
                        <a:pt x="3608" y="321"/>
                        <a:pt x="3955" y="321"/>
                        <a:pt x="4303" y="321"/>
                      </a:cubicBezTo>
                      <a:lnTo>
                        <a:pt x="4303" y="4944"/>
                      </a:lnTo>
                      <a:cubicBezTo>
                        <a:pt x="4112" y="5000"/>
                        <a:pt x="2939" y="5032"/>
                        <a:pt x="1898" y="5032"/>
                      </a:cubicBezTo>
                      <a:cubicBezTo>
                        <a:pt x="1189" y="5032"/>
                        <a:pt x="541" y="5017"/>
                        <a:pt x="309" y="4984"/>
                      </a:cubicBezTo>
                      <a:lnTo>
                        <a:pt x="309" y="294"/>
                      </a:lnTo>
                      <a:lnTo>
                        <a:pt x="321" y="294"/>
                      </a:lnTo>
                      <a:cubicBezTo>
                        <a:pt x="495" y="290"/>
                        <a:pt x="669" y="289"/>
                        <a:pt x="843" y="289"/>
                      </a:cubicBezTo>
                      <a:close/>
                      <a:moveTo>
                        <a:pt x="51185" y="315"/>
                      </a:moveTo>
                      <a:cubicBezTo>
                        <a:pt x="53027" y="315"/>
                        <a:pt x="54764" y="322"/>
                        <a:pt x="56113" y="335"/>
                      </a:cubicBezTo>
                      <a:cubicBezTo>
                        <a:pt x="57249" y="335"/>
                        <a:pt x="58104" y="348"/>
                        <a:pt x="58518" y="362"/>
                      </a:cubicBezTo>
                      <a:lnTo>
                        <a:pt x="58532" y="362"/>
                      </a:lnTo>
                      <a:cubicBezTo>
                        <a:pt x="58532" y="348"/>
                        <a:pt x="58532" y="335"/>
                        <a:pt x="58544" y="335"/>
                      </a:cubicBezTo>
                      <a:lnTo>
                        <a:pt x="137235" y="335"/>
                      </a:lnTo>
                      <a:lnTo>
                        <a:pt x="137235" y="4984"/>
                      </a:lnTo>
                      <a:lnTo>
                        <a:pt x="60655" y="4984"/>
                      </a:lnTo>
                      <a:lnTo>
                        <a:pt x="60655" y="5038"/>
                      </a:lnTo>
                      <a:lnTo>
                        <a:pt x="58826" y="5038"/>
                      </a:lnTo>
                      <a:cubicBezTo>
                        <a:pt x="58826" y="4997"/>
                        <a:pt x="58812" y="4958"/>
                        <a:pt x="58785" y="4917"/>
                      </a:cubicBezTo>
                      <a:lnTo>
                        <a:pt x="58785" y="4997"/>
                      </a:lnTo>
                      <a:lnTo>
                        <a:pt x="39466" y="4997"/>
                      </a:lnTo>
                      <a:lnTo>
                        <a:pt x="39466" y="4730"/>
                      </a:lnTo>
                      <a:lnTo>
                        <a:pt x="39400" y="4730"/>
                      </a:lnTo>
                      <a:cubicBezTo>
                        <a:pt x="39293" y="4744"/>
                        <a:pt x="39293" y="4890"/>
                        <a:pt x="39400" y="4890"/>
                      </a:cubicBezTo>
                      <a:lnTo>
                        <a:pt x="39427" y="4890"/>
                      </a:lnTo>
                      <a:cubicBezTo>
                        <a:pt x="39427" y="4904"/>
                        <a:pt x="39413" y="4904"/>
                        <a:pt x="39400" y="4917"/>
                      </a:cubicBezTo>
                      <a:cubicBezTo>
                        <a:pt x="39386" y="4917"/>
                        <a:pt x="39386" y="4944"/>
                        <a:pt x="39400" y="4958"/>
                      </a:cubicBezTo>
                      <a:cubicBezTo>
                        <a:pt x="39373" y="4970"/>
                        <a:pt x="39359" y="5011"/>
                        <a:pt x="39373" y="5038"/>
                      </a:cubicBezTo>
                      <a:lnTo>
                        <a:pt x="38946" y="5038"/>
                      </a:lnTo>
                      <a:lnTo>
                        <a:pt x="38946" y="4970"/>
                      </a:lnTo>
                      <a:lnTo>
                        <a:pt x="38839" y="4970"/>
                      </a:lnTo>
                      <a:cubicBezTo>
                        <a:pt x="38812" y="4970"/>
                        <a:pt x="38772" y="4984"/>
                        <a:pt x="38718" y="4984"/>
                      </a:cubicBezTo>
                      <a:lnTo>
                        <a:pt x="38023" y="4984"/>
                      </a:lnTo>
                      <a:cubicBezTo>
                        <a:pt x="37970" y="4984"/>
                        <a:pt x="37917" y="4997"/>
                        <a:pt x="37863" y="4997"/>
                      </a:cubicBezTo>
                      <a:lnTo>
                        <a:pt x="36648" y="4997"/>
                      </a:lnTo>
                      <a:cubicBezTo>
                        <a:pt x="36527" y="5011"/>
                        <a:pt x="36393" y="5011"/>
                        <a:pt x="36274" y="5011"/>
                      </a:cubicBezTo>
                      <a:lnTo>
                        <a:pt x="34443" y="5011"/>
                      </a:lnTo>
                      <a:cubicBezTo>
                        <a:pt x="34296" y="5024"/>
                        <a:pt x="34163" y="5024"/>
                        <a:pt x="34015" y="5024"/>
                      </a:cubicBezTo>
                      <a:lnTo>
                        <a:pt x="30582" y="5024"/>
                      </a:lnTo>
                      <a:cubicBezTo>
                        <a:pt x="30342" y="5024"/>
                        <a:pt x="30101" y="5024"/>
                        <a:pt x="29861" y="5038"/>
                      </a:cubicBezTo>
                      <a:lnTo>
                        <a:pt x="14844" y="5038"/>
                      </a:lnTo>
                      <a:cubicBezTo>
                        <a:pt x="14189" y="5024"/>
                        <a:pt x="13562" y="5024"/>
                        <a:pt x="12947" y="5024"/>
                      </a:cubicBezTo>
                      <a:lnTo>
                        <a:pt x="9954" y="5024"/>
                      </a:lnTo>
                      <a:cubicBezTo>
                        <a:pt x="9807" y="5024"/>
                        <a:pt x="9661" y="5024"/>
                        <a:pt x="9513" y="5011"/>
                      </a:cubicBezTo>
                      <a:lnTo>
                        <a:pt x="7683" y="5011"/>
                      </a:lnTo>
                      <a:cubicBezTo>
                        <a:pt x="7443" y="5011"/>
                        <a:pt x="7202" y="4997"/>
                        <a:pt x="6989" y="4997"/>
                      </a:cubicBezTo>
                      <a:lnTo>
                        <a:pt x="6494" y="4997"/>
                      </a:lnTo>
                      <a:cubicBezTo>
                        <a:pt x="6240" y="4997"/>
                        <a:pt x="6013" y="4997"/>
                        <a:pt x="5799" y="4984"/>
                      </a:cubicBezTo>
                      <a:lnTo>
                        <a:pt x="5051" y="4984"/>
                      </a:lnTo>
                      <a:cubicBezTo>
                        <a:pt x="4971" y="4970"/>
                        <a:pt x="4904" y="4970"/>
                        <a:pt x="4851" y="4970"/>
                      </a:cubicBezTo>
                      <a:lnTo>
                        <a:pt x="4730" y="4970"/>
                      </a:lnTo>
                      <a:cubicBezTo>
                        <a:pt x="4691" y="4970"/>
                        <a:pt x="4664" y="4958"/>
                        <a:pt x="4664" y="4958"/>
                      </a:cubicBezTo>
                      <a:lnTo>
                        <a:pt x="4664" y="348"/>
                      </a:lnTo>
                      <a:lnTo>
                        <a:pt x="38946" y="348"/>
                      </a:lnTo>
                      <a:lnTo>
                        <a:pt x="38946" y="335"/>
                      </a:lnTo>
                      <a:lnTo>
                        <a:pt x="45626" y="335"/>
                      </a:lnTo>
                      <a:cubicBezTo>
                        <a:pt x="47396" y="322"/>
                        <a:pt x="49343" y="315"/>
                        <a:pt x="51185" y="315"/>
                      </a:cubicBezTo>
                      <a:close/>
                      <a:moveTo>
                        <a:pt x="12426" y="0"/>
                      </a:moveTo>
                      <a:cubicBezTo>
                        <a:pt x="8524" y="0"/>
                        <a:pt x="4637" y="14"/>
                        <a:pt x="736" y="27"/>
                      </a:cubicBezTo>
                      <a:cubicBezTo>
                        <a:pt x="496" y="27"/>
                        <a:pt x="255" y="54"/>
                        <a:pt x="1" y="68"/>
                      </a:cubicBezTo>
                      <a:lnTo>
                        <a:pt x="1" y="5318"/>
                      </a:lnTo>
                      <a:lnTo>
                        <a:pt x="142365" y="5318"/>
                      </a:lnTo>
                      <a:cubicBezTo>
                        <a:pt x="142460" y="4676"/>
                        <a:pt x="142433" y="388"/>
                        <a:pt x="142312" y="27"/>
                      </a:cubicBezTo>
                      <a:cubicBezTo>
                        <a:pt x="142219" y="27"/>
                        <a:pt x="142125" y="14"/>
                        <a:pt x="142018" y="14"/>
                      </a:cubicBezTo>
                      <a:lnTo>
                        <a:pt x="80228" y="14"/>
                      </a:lnTo>
                      <a:cubicBezTo>
                        <a:pt x="57623" y="14"/>
                        <a:pt x="35018" y="0"/>
                        <a:pt x="124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8"/>
                <p:cNvSpPr/>
                <p:nvPr/>
              </p:nvSpPr>
              <p:spPr>
                <a:xfrm>
                  <a:off x="8061230" y="311979"/>
                  <a:ext cx="556602" cy="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29" h="308" extrusionOk="0">
                      <a:moveTo>
                        <a:pt x="17341" y="0"/>
                      </a:moveTo>
                      <a:cubicBezTo>
                        <a:pt x="17268" y="0"/>
                        <a:pt x="17196" y="7"/>
                        <a:pt x="17128" y="7"/>
                      </a:cubicBezTo>
                      <a:cubicBezTo>
                        <a:pt x="11717" y="7"/>
                        <a:pt x="6293" y="21"/>
                        <a:pt x="883" y="21"/>
                      </a:cubicBezTo>
                      <a:cubicBezTo>
                        <a:pt x="695" y="21"/>
                        <a:pt x="495" y="21"/>
                        <a:pt x="308" y="48"/>
                      </a:cubicBezTo>
                      <a:cubicBezTo>
                        <a:pt x="227" y="48"/>
                        <a:pt x="134" y="101"/>
                        <a:pt x="1" y="155"/>
                      </a:cubicBezTo>
                      <a:cubicBezTo>
                        <a:pt x="206" y="285"/>
                        <a:pt x="404" y="305"/>
                        <a:pt x="596" y="305"/>
                      </a:cubicBezTo>
                      <a:cubicBezTo>
                        <a:pt x="679" y="305"/>
                        <a:pt x="761" y="301"/>
                        <a:pt x="842" y="301"/>
                      </a:cubicBezTo>
                      <a:lnTo>
                        <a:pt x="17141" y="301"/>
                      </a:lnTo>
                      <a:cubicBezTo>
                        <a:pt x="17230" y="301"/>
                        <a:pt x="17319" y="308"/>
                        <a:pt x="17405" y="308"/>
                      </a:cubicBezTo>
                      <a:cubicBezTo>
                        <a:pt x="17447" y="308"/>
                        <a:pt x="17489" y="306"/>
                        <a:pt x="17529" y="301"/>
                      </a:cubicBezTo>
                      <a:cubicBezTo>
                        <a:pt x="17595" y="289"/>
                        <a:pt x="17649" y="208"/>
                        <a:pt x="17729" y="141"/>
                      </a:cubicBezTo>
                      <a:cubicBezTo>
                        <a:pt x="17602" y="22"/>
                        <a:pt x="17469" y="0"/>
                        <a:pt x="173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8"/>
                <p:cNvSpPr/>
                <p:nvPr/>
              </p:nvSpPr>
              <p:spPr>
                <a:xfrm>
                  <a:off x="4234719" y="313046"/>
                  <a:ext cx="326791" cy="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9" h="276" extrusionOk="0">
                      <a:moveTo>
                        <a:pt x="228" y="0"/>
                      </a:moveTo>
                      <a:cubicBezTo>
                        <a:pt x="161" y="0"/>
                        <a:pt x="107" y="54"/>
                        <a:pt x="0" y="94"/>
                      </a:cubicBezTo>
                      <a:cubicBezTo>
                        <a:pt x="112" y="248"/>
                        <a:pt x="229" y="276"/>
                        <a:pt x="341" y="276"/>
                      </a:cubicBezTo>
                      <a:cubicBezTo>
                        <a:pt x="403" y="276"/>
                        <a:pt x="464" y="267"/>
                        <a:pt x="522" y="267"/>
                      </a:cubicBezTo>
                      <a:lnTo>
                        <a:pt x="7536" y="267"/>
                      </a:lnTo>
                      <a:cubicBezTo>
                        <a:pt x="8052" y="267"/>
                        <a:pt x="8563" y="274"/>
                        <a:pt x="9076" y="274"/>
                      </a:cubicBezTo>
                      <a:cubicBezTo>
                        <a:pt x="9332" y="274"/>
                        <a:pt x="9589" y="272"/>
                        <a:pt x="9847" y="267"/>
                      </a:cubicBezTo>
                      <a:cubicBezTo>
                        <a:pt x="10008" y="267"/>
                        <a:pt x="10168" y="228"/>
                        <a:pt x="10408" y="187"/>
                      </a:cubicBezTo>
                      <a:cubicBezTo>
                        <a:pt x="10288" y="94"/>
                        <a:pt x="10248" y="27"/>
                        <a:pt x="10208" y="27"/>
                      </a:cubicBezTo>
                      <a:cubicBezTo>
                        <a:pt x="6881" y="14"/>
                        <a:pt x="3554" y="14"/>
                        <a:pt x="2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8"/>
                <p:cNvSpPr/>
                <p:nvPr/>
              </p:nvSpPr>
              <p:spPr>
                <a:xfrm>
                  <a:off x="7880459" y="314521"/>
                  <a:ext cx="116632" cy="8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5" h="273" extrusionOk="0">
                      <a:moveTo>
                        <a:pt x="992" y="1"/>
                      </a:moveTo>
                      <a:cubicBezTo>
                        <a:pt x="799" y="1"/>
                        <a:pt x="606" y="2"/>
                        <a:pt x="415" y="7"/>
                      </a:cubicBezTo>
                      <a:cubicBezTo>
                        <a:pt x="371" y="7"/>
                        <a:pt x="325" y="3"/>
                        <a:pt x="279" y="3"/>
                      </a:cubicBezTo>
                      <a:cubicBezTo>
                        <a:pt x="171" y="3"/>
                        <a:pt x="66" y="23"/>
                        <a:pt x="0" y="154"/>
                      </a:cubicBezTo>
                      <a:cubicBezTo>
                        <a:pt x="205" y="225"/>
                        <a:pt x="1206" y="273"/>
                        <a:pt x="2159" y="273"/>
                      </a:cubicBezTo>
                      <a:cubicBezTo>
                        <a:pt x="2635" y="273"/>
                        <a:pt x="3100" y="261"/>
                        <a:pt x="3447" y="234"/>
                      </a:cubicBezTo>
                      <a:cubicBezTo>
                        <a:pt x="3527" y="234"/>
                        <a:pt x="3621" y="194"/>
                        <a:pt x="3714" y="167"/>
                      </a:cubicBezTo>
                      <a:cubicBezTo>
                        <a:pt x="3701" y="127"/>
                        <a:pt x="3701" y="87"/>
                        <a:pt x="3701" y="47"/>
                      </a:cubicBezTo>
                      <a:cubicBezTo>
                        <a:pt x="3568" y="33"/>
                        <a:pt x="3420" y="7"/>
                        <a:pt x="3287" y="7"/>
                      </a:cubicBezTo>
                      <a:cubicBezTo>
                        <a:pt x="3162" y="2"/>
                        <a:pt x="3036" y="1"/>
                        <a:pt x="2909" y="1"/>
                      </a:cubicBezTo>
                      <a:cubicBezTo>
                        <a:pt x="2656" y="1"/>
                        <a:pt x="2401" y="7"/>
                        <a:pt x="2152" y="7"/>
                      </a:cubicBezTo>
                      <a:cubicBezTo>
                        <a:pt x="1768" y="7"/>
                        <a:pt x="1379" y="1"/>
                        <a:pt x="9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8"/>
                <p:cNvSpPr/>
                <p:nvPr/>
              </p:nvSpPr>
              <p:spPr>
                <a:xfrm>
                  <a:off x="4146625" y="311319"/>
                  <a:ext cx="56668" cy="10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" h="328" extrusionOk="0">
                      <a:moveTo>
                        <a:pt x="350" y="0"/>
                      </a:moveTo>
                      <a:cubicBezTo>
                        <a:pt x="232" y="0"/>
                        <a:pt x="111" y="31"/>
                        <a:pt x="1" y="176"/>
                      </a:cubicBezTo>
                      <a:cubicBezTo>
                        <a:pt x="194" y="277"/>
                        <a:pt x="557" y="327"/>
                        <a:pt x="974" y="327"/>
                      </a:cubicBezTo>
                      <a:cubicBezTo>
                        <a:pt x="1163" y="327"/>
                        <a:pt x="1364" y="317"/>
                        <a:pt x="1564" y="296"/>
                      </a:cubicBezTo>
                      <a:cubicBezTo>
                        <a:pt x="1645" y="283"/>
                        <a:pt x="1725" y="229"/>
                        <a:pt x="1805" y="189"/>
                      </a:cubicBezTo>
                      <a:cubicBezTo>
                        <a:pt x="1805" y="162"/>
                        <a:pt x="1805" y="122"/>
                        <a:pt x="1791" y="96"/>
                      </a:cubicBezTo>
                      <a:cubicBezTo>
                        <a:pt x="1599" y="19"/>
                        <a:pt x="1401" y="0"/>
                        <a:pt x="1201" y="0"/>
                      </a:cubicBezTo>
                      <a:cubicBezTo>
                        <a:pt x="1012" y="0"/>
                        <a:pt x="822" y="17"/>
                        <a:pt x="634" y="17"/>
                      </a:cubicBezTo>
                      <a:cubicBezTo>
                        <a:pt x="606" y="17"/>
                        <a:pt x="577" y="16"/>
                        <a:pt x="549" y="16"/>
                      </a:cubicBezTo>
                      <a:cubicBezTo>
                        <a:pt x="485" y="11"/>
                        <a:pt x="418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8"/>
                <p:cNvSpPr/>
                <p:nvPr/>
              </p:nvSpPr>
              <p:spPr>
                <a:xfrm>
                  <a:off x="6539529" y="265232"/>
                  <a:ext cx="67970" cy="7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" h="230" extrusionOk="0">
                      <a:moveTo>
                        <a:pt x="1910" y="0"/>
                      </a:moveTo>
                      <a:cubicBezTo>
                        <a:pt x="1323" y="0"/>
                        <a:pt x="735" y="0"/>
                        <a:pt x="147" y="14"/>
                      </a:cubicBezTo>
                      <a:cubicBezTo>
                        <a:pt x="93" y="14"/>
                        <a:pt x="54" y="67"/>
                        <a:pt x="0" y="107"/>
                      </a:cubicBezTo>
                      <a:cubicBezTo>
                        <a:pt x="164" y="189"/>
                        <a:pt x="584" y="229"/>
                        <a:pt x="1016" y="229"/>
                      </a:cubicBezTo>
                      <a:cubicBezTo>
                        <a:pt x="1498" y="229"/>
                        <a:pt x="1995" y="179"/>
                        <a:pt x="2165" y="80"/>
                      </a:cubicBezTo>
                      <a:cubicBezTo>
                        <a:pt x="2071" y="54"/>
                        <a:pt x="1991" y="0"/>
                        <a:pt x="19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8"/>
                <p:cNvSpPr/>
                <p:nvPr/>
              </p:nvSpPr>
              <p:spPr>
                <a:xfrm>
                  <a:off x="6639741" y="266425"/>
                  <a:ext cx="51645" cy="8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257" extrusionOk="0">
                      <a:moveTo>
                        <a:pt x="762" y="0"/>
                      </a:moveTo>
                      <a:cubicBezTo>
                        <a:pt x="443" y="0"/>
                        <a:pt x="134" y="41"/>
                        <a:pt x="1" y="122"/>
                      </a:cubicBezTo>
                      <a:cubicBezTo>
                        <a:pt x="131" y="209"/>
                        <a:pt x="465" y="257"/>
                        <a:pt x="818" y="257"/>
                      </a:cubicBezTo>
                      <a:cubicBezTo>
                        <a:pt x="1117" y="257"/>
                        <a:pt x="1430" y="223"/>
                        <a:pt x="1645" y="149"/>
                      </a:cubicBezTo>
                      <a:cubicBezTo>
                        <a:pt x="1490" y="50"/>
                        <a:pt x="1119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8"/>
                <p:cNvSpPr/>
                <p:nvPr/>
              </p:nvSpPr>
              <p:spPr>
                <a:xfrm>
                  <a:off x="8403055" y="250948"/>
                  <a:ext cx="22290" cy="17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562" extrusionOk="0">
                      <a:moveTo>
                        <a:pt x="709" y="1"/>
                      </a:moveTo>
                      <a:lnTo>
                        <a:pt x="709" y="1"/>
                      </a:lnTo>
                      <a:cubicBezTo>
                        <a:pt x="375" y="81"/>
                        <a:pt x="134" y="255"/>
                        <a:pt x="1" y="562"/>
                      </a:cubicBezTo>
                      <a:cubicBezTo>
                        <a:pt x="362" y="535"/>
                        <a:pt x="562" y="309"/>
                        <a:pt x="7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8"/>
                <p:cNvSpPr/>
                <p:nvPr/>
              </p:nvSpPr>
              <p:spPr>
                <a:xfrm>
                  <a:off x="8373701" y="250131"/>
                  <a:ext cx="23954" cy="21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682" extrusionOk="0">
                      <a:moveTo>
                        <a:pt x="763" y="0"/>
                      </a:moveTo>
                      <a:lnTo>
                        <a:pt x="763" y="0"/>
                      </a:lnTo>
                      <a:cubicBezTo>
                        <a:pt x="362" y="94"/>
                        <a:pt x="121" y="321"/>
                        <a:pt x="0" y="682"/>
                      </a:cubicBezTo>
                      <a:cubicBezTo>
                        <a:pt x="375" y="508"/>
                        <a:pt x="602" y="294"/>
                        <a:pt x="7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8"/>
                <p:cNvSpPr/>
                <p:nvPr/>
              </p:nvSpPr>
              <p:spPr>
                <a:xfrm>
                  <a:off x="8349370" y="249723"/>
                  <a:ext cx="23954" cy="16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35" extrusionOk="0">
                      <a:moveTo>
                        <a:pt x="763" y="0"/>
                      </a:moveTo>
                      <a:lnTo>
                        <a:pt x="763" y="0"/>
                      </a:lnTo>
                      <a:cubicBezTo>
                        <a:pt x="348" y="40"/>
                        <a:pt x="148" y="241"/>
                        <a:pt x="1" y="535"/>
                      </a:cubicBezTo>
                      <a:cubicBezTo>
                        <a:pt x="335" y="521"/>
                        <a:pt x="535" y="321"/>
                        <a:pt x="7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8"/>
                <p:cNvSpPr/>
                <p:nvPr/>
              </p:nvSpPr>
              <p:spPr>
                <a:xfrm>
                  <a:off x="8321680" y="250571"/>
                  <a:ext cx="16420" cy="17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549" extrusionOk="0">
                      <a:moveTo>
                        <a:pt x="522" y="0"/>
                      </a:moveTo>
                      <a:cubicBezTo>
                        <a:pt x="321" y="187"/>
                        <a:pt x="161" y="321"/>
                        <a:pt x="1" y="467"/>
                      </a:cubicBezTo>
                      <a:lnTo>
                        <a:pt x="41" y="547"/>
                      </a:lnTo>
                      <a:cubicBezTo>
                        <a:pt x="54" y="548"/>
                        <a:pt x="67" y="548"/>
                        <a:pt x="79" y="548"/>
                      </a:cubicBezTo>
                      <a:cubicBezTo>
                        <a:pt x="375" y="548"/>
                        <a:pt x="522" y="385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8"/>
                <p:cNvSpPr/>
                <p:nvPr/>
              </p:nvSpPr>
              <p:spPr>
                <a:xfrm>
                  <a:off x="5112169" y="151960"/>
                  <a:ext cx="79743" cy="6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219" extrusionOk="0">
                      <a:moveTo>
                        <a:pt x="228" y="1"/>
                      </a:moveTo>
                      <a:cubicBezTo>
                        <a:pt x="175" y="1"/>
                        <a:pt x="134" y="41"/>
                        <a:pt x="1" y="108"/>
                      </a:cubicBezTo>
                      <a:cubicBezTo>
                        <a:pt x="321" y="181"/>
                        <a:pt x="889" y="218"/>
                        <a:pt x="1410" y="218"/>
                      </a:cubicBezTo>
                      <a:cubicBezTo>
                        <a:pt x="1931" y="218"/>
                        <a:pt x="2405" y="181"/>
                        <a:pt x="2539" y="108"/>
                      </a:cubicBezTo>
                      <a:cubicBezTo>
                        <a:pt x="2486" y="81"/>
                        <a:pt x="2432" y="28"/>
                        <a:pt x="2393" y="28"/>
                      </a:cubicBezTo>
                      <a:cubicBezTo>
                        <a:pt x="1671" y="15"/>
                        <a:pt x="950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8"/>
                <p:cNvSpPr/>
                <p:nvPr/>
              </p:nvSpPr>
              <p:spPr>
                <a:xfrm>
                  <a:off x="4442771" y="152808"/>
                  <a:ext cx="30202" cy="23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757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67" y="188"/>
                        <a:pt x="160" y="348"/>
                        <a:pt x="254" y="469"/>
                      </a:cubicBezTo>
                      <a:cubicBezTo>
                        <a:pt x="412" y="659"/>
                        <a:pt x="596" y="757"/>
                        <a:pt x="798" y="757"/>
                      </a:cubicBezTo>
                      <a:cubicBezTo>
                        <a:pt x="851" y="757"/>
                        <a:pt x="906" y="750"/>
                        <a:pt x="962" y="736"/>
                      </a:cubicBezTo>
                      <a:cubicBezTo>
                        <a:pt x="842" y="656"/>
                        <a:pt x="735" y="562"/>
                        <a:pt x="641" y="469"/>
                      </a:cubicBezTo>
                      <a:cubicBezTo>
                        <a:pt x="454" y="282"/>
                        <a:pt x="281" y="95"/>
                        <a:pt x="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8"/>
                <p:cNvSpPr/>
                <p:nvPr/>
              </p:nvSpPr>
              <p:spPr>
                <a:xfrm>
                  <a:off x="4379448" y="153248"/>
                  <a:ext cx="21820" cy="1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616" extrusionOk="0">
                      <a:moveTo>
                        <a:pt x="115" y="0"/>
                      </a:moveTo>
                      <a:cubicBezTo>
                        <a:pt x="77" y="0"/>
                        <a:pt x="39" y="5"/>
                        <a:pt x="0" y="13"/>
                      </a:cubicBezTo>
                      <a:cubicBezTo>
                        <a:pt x="147" y="214"/>
                        <a:pt x="294" y="401"/>
                        <a:pt x="494" y="535"/>
                      </a:cubicBezTo>
                      <a:cubicBezTo>
                        <a:pt x="547" y="574"/>
                        <a:pt x="615" y="601"/>
                        <a:pt x="695" y="615"/>
                      </a:cubicBezTo>
                      <a:cubicBezTo>
                        <a:pt x="681" y="588"/>
                        <a:pt x="681" y="548"/>
                        <a:pt x="668" y="521"/>
                      </a:cubicBezTo>
                      <a:cubicBezTo>
                        <a:pt x="563" y="185"/>
                        <a:pt x="359" y="0"/>
                        <a:pt x="11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8"/>
                <p:cNvSpPr/>
                <p:nvPr/>
              </p:nvSpPr>
              <p:spPr>
                <a:xfrm>
                  <a:off x="4352982" y="148601"/>
                  <a:ext cx="19779" cy="1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1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22" y="362"/>
                        <a:pt x="295" y="562"/>
                        <a:pt x="629" y="616"/>
                      </a:cubicBezTo>
                      <a:cubicBezTo>
                        <a:pt x="523" y="336"/>
                        <a:pt x="375" y="95"/>
                        <a:pt x="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8"/>
                <p:cNvSpPr/>
                <p:nvPr/>
              </p:nvSpPr>
              <p:spPr>
                <a:xfrm>
                  <a:off x="5069817" y="151741"/>
                  <a:ext cx="24363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" h="262" extrusionOk="0">
                      <a:moveTo>
                        <a:pt x="359" y="0"/>
                      </a:moveTo>
                      <a:cubicBezTo>
                        <a:pt x="248" y="0"/>
                        <a:pt x="134" y="44"/>
                        <a:pt x="1" y="129"/>
                      </a:cubicBezTo>
                      <a:cubicBezTo>
                        <a:pt x="54" y="182"/>
                        <a:pt x="121" y="209"/>
                        <a:pt x="188" y="222"/>
                      </a:cubicBezTo>
                      <a:cubicBezTo>
                        <a:pt x="261" y="248"/>
                        <a:pt x="338" y="262"/>
                        <a:pt x="418" y="262"/>
                      </a:cubicBezTo>
                      <a:cubicBezTo>
                        <a:pt x="498" y="262"/>
                        <a:pt x="582" y="248"/>
                        <a:pt x="669" y="222"/>
                      </a:cubicBezTo>
                      <a:cubicBezTo>
                        <a:pt x="708" y="222"/>
                        <a:pt x="735" y="209"/>
                        <a:pt x="776" y="195"/>
                      </a:cubicBezTo>
                      <a:cubicBezTo>
                        <a:pt x="622" y="64"/>
                        <a:pt x="493" y="0"/>
                        <a:pt x="35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8"/>
                <p:cNvSpPr/>
                <p:nvPr/>
              </p:nvSpPr>
              <p:spPr>
                <a:xfrm>
                  <a:off x="4331634" y="151144"/>
                  <a:ext cx="15949" cy="21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683" extrusionOk="0">
                      <a:moveTo>
                        <a:pt x="13" y="0"/>
                      </a:moveTo>
                      <a:lnTo>
                        <a:pt x="13" y="0"/>
                      </a:lnTo>
                      <a:cubicBezTo>
                        <a:pt x="0" y="374"/>
                        <a:pt x="80" y="495"/>
                        <a:pt x="508" y="682"/>
                      </a:cubicBezTo>
                      <a:cubicBezTo>
                        <a:pt x="387" y="361"/>
                        <a:pt x="267" y="148"/>
                        <a:pt x="1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8"/>
                <p:cNvSpPr/>
                <p:nvPr/>
              </p:nvSpPr>
              <p:spPr>
                <a:xfrm>
                  <a:off x="4411722" y="151960"/>
                  <a:ext cx="15980" cy="17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562" extrusionOk="0">
                      <a:moveTo>
                        <a:pt x="81" y="1"/>
                      </a:moveTo>
                      <a:cubicBezTo>
                        <a:pt x="54" y="28"/>
                        <a:pt x="27" y="41"/>
                        <a:pt x="0" y="68"/>
                      </a:cubicBezTo>
                      <a:cubicBezTo>
                        <a:pt x="148" y="202"/>
                        <a:pt x="281" y="348"/>
                        <a:pt x="455" y="522"/>
                      </a:cubicBezTo>
                      <a:cubicBezTo>
                        <a:pt x="481" y="535"/>
                        <a:pt x="495" y="549"/>
                        <a:pt x="508" y="562"/>
                      </a:cubicBezTo>
                      <a:lnTo>
                        <a:pt x="508" y="522"/>
                      </a:lnTo>
                      <a:cubicBezTo>
                        <a:pt x="495" y="175"/>
                        <a:pt x="415" y="81"/>
                        <a:pt x="8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8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8"/>
                <p:cNvSpPr/>
                <p:nvPr/>
              </p:nvSpPr>
              <p:spPr>
                <a:xfrm>
                  <a:off x="8527661" y="172932"/>
                  <a:ext cx="36481" cy="92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" h="2954" extrusionOk="0">
                      <a:moveTo>
                        <a:pt x="227" y="1"/>
                      </a:moveTo>
                      <a:cubicBezTo>
                        <a:pt x="40" y="175"/>
                        <a:pt x="107" y="309"/>
                        <a:pt x="173" y="428"/>
                      </a:cubicBezTo>
                      <a:cubicBezTo>
                        <a:pt x="294" y="656"/>
                        <a:pt x="401" y="883"/>
                        <a:pt x="561" y="1070"/>
                      </a:cubicBezTo>
                      <a:cubicBezTo>
                        <a:pt x="815" y="1390"/>
                        <a:pt x="775" y="1671"/>
                        <a:pt x="547" y="1965"/>
                      </a:cubicBezTo>
                      <a:cubicBezTo>
                        <a:pt x="360" y="2206"/>
                        <a:pt x="200" y="2432"/>
                        <a:pt x="40" y="2687"/>
                      </a:cubicBezTo>
                      <a:cubicBezTo>
                        <a:pt x="0" y="2753"/>
                        <a:pt x="27" y="2860"/>
                        <a:pt x="13" y="2954"/>
                      </a:cubicBezTo>
                      <a:cubicBezTo>
                        <a:pt x="107" y="2940"/>
                        <a:pt x="227" y="2940"/>
                        <a:pt x="267" y="2887"/>
                      </a:cubicBezTo>
                      <a:cubicBezTo>
                        <a:pt x="535" y="2526"/>
                        <a:pt x="788" y="2165"/>
                        <a:pt x="1028" y="1778"/>
                      </a:cubicBezTo>
                      <a:cubicBezTo>
                        <a:pt x="1162" y="1565"/>
                        <a:pt x="1108" y="1337"/>
                        <a:pt x="975" y="1123"/>
                      </a:cubicBezTo>
                      <a:cubicBezTo>
                        <a:pt x="775" y="816"/>
                        <a:pt x="601" y="509"/>
                        <a:pt x="401" y="202"/>
                      </a:cubicBezTo>
                      <a:cubicBezTo>
                        <a:pt x="360" y="122"/>
                        <a:pt x="294" y="81"/>
                        <a:pt x="2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8"/>
                <p:cNvSpPr/>
                <p:nvPr/>
              </p:nvSpPr>
              <p:spPr>
                <a:xfrm>
                  <a:off x="4202445" y="171268"/>
                  <a:ext cx="33593" cy="85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" h="2726" extrusionOk="0">
                      <a:moveTo>
                        <a:pt x="1069" y="0"/>
                      </a:moveTo>
                      <a:lnTo>
                        <a:pt x="1069" y="0"/>
                      </a:lnTo>
                      <a:cubicBezTo>
                        <a:pt x="895" y="81"/>
                        <a:pt x="802" y="94"/>
                        <a:pt x="761" y="161"/>
                      </a:cubicBezTo>
                      <a:cubicBezTo>
                        <a:pt x="535" y="442"/>
                        <a:pt x="321" y="736"/>
                        <a:pt x="120" y="1030"/>
                      </a:cubicBezTo>
                      <a:cubicBezTo>
                        <a:pt x="54" y="1123"/>
                        <a:pt x="0" y="1256"/>
                        <a:pt x="13" y="1350"/>
                      </a:cubicBezTo>
                      <a:cubicBezTo>
                        <a:pt x="54" y="1898"/>
                        <a:pt x="321" y="2325"/>
                        <a:pt x="695" y="2726"/>
                      </a:cubicBezTo>
                      <a:cubicBezTo>
                        <a:pt x="922" y="2539"/>
                        <a:pt x="829" y="2432"/>
                        <a:pt x="761" y="2312"/>
                      </a:cubicBezTo>
                      <a:cubicBezTo>
                        <a:pt x="668" y="2138"/>
                        <a:pt x="547" y="1965"/>
                        <a:pt x="454" y="1791"/>
                      </a:cubicBezTo>
                      <a:cubicBezTo>
                        <a:pt x="294" y="1511"/>
                        <a:pt x="307" y="1243"/>
                        <a:pt x="508" y="976"/>
                      </a:cubicBezTo>
                      <a:cubicBezTo>
                        <a:pt x="668" y="789"/>
                        <a:pt x="815" y="588"/>
                        <a:pt x="948" y="375"/>
                      </a:cubicBezTo>
                      <a:cubicBezTo>
                        <a:pt x="1002" y="294"/>
                        <a:pt x="1016" y="187"/>
                        <a:pt x="10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8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8"/>
                <p:cNvSpPr/>
                <p:nvPr/>
              </p:nvSpPr>
              <p:spPr>
                <a:xfrm>
                  <a:off x="5384392" y="277790"/>
                  <a:ext cx="612422" cy="16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7" h="536" extrusionOk="0">
                      <a:moveTo>
                        <a:pt x="81" y="1"/>
                      </a:moveTo>
                      <a:cubicBezTo>
                        <a:pt x="28" y="15"/>
                        <a:pt x="1" y="54"/>
                        <a:pt x="1" y="95"/>
                      </a:cubicBezTo>
                      <a:cubicBezTo>
                        <a:pt x="1" y="134"/>
                        <a:pt x="28" y="161"/>
                        <a:pt x="81" y="161"/>
                      </a:cubicBezTo>
                      <a:lnTo>
                        <a:pt x="108" y="161"/>
                      </a:lnTo>
                      <a:cubicBezTo>
                        <a:pt x="108" y="175"/>
                        <a:pt x="94" y="175"/>
                        <a:pt x="81" y="188"/>
                      </a:cubicBezTo>
                      <a:cubicBezTo>
                        <a:pt x="67" y="188"/>
                        <a:pt x="67" y="202"/>
                        <a:pt x="67" y="202"/>
                      </a:cubicBezTo>
                      <a:cubicBezTo>
                        <a:pt x="67" y="215"/>
                        <a:pt x="81" y="229"/>
                        <a:pt x="81" y="229"/>
                      </a:cubicBezTo>
                      <a:cubicBezTo>
                        <a:pt x="67" y="241"/>
                        <a:pt x="54" y="268"/>
                        <a:pt x="54" y="282"/>
                      </a:cubicBezTo>
                      <a:lnTo>
                        <a:pt x="54" y="309"/>
                      </a:lnTo>
                      <a:cubicBezTo>
                        <a:pt x="67" y="322"/>
                        <a:pt x="81" y="335"/>
                        <a:pt x="108" y="335"/>
                      </a:cubicBezTo>
                      <a:cubicBezTo>
                        <a:pt x="1724" y="469"/>
                        <a:pt x="3368" y="509"/>
                        <a:pt x="4998" y="509"/>
                      </a:cubicBezTo>
                      <a:cubicBezTo>
                        <a:pt x="6587" y="509"/>
                        <a:pt x="8163" y="482"/>
                        <a:pt x="9727" y="482"/>
                      </a:cubicBezTo>
                      <a:cubicBezTo>
                        <a:pt x="11678" y="482"/>
                        <a:pt x="13628" y="535"/>
                        <a:pt x="15592" y="535"/>
                      </a:cubicBezTo>
                      <a:cubicBezTo>
                        <a:pt x="16847" y="535"/>
                        <a:pt x="18103" y="509"/>
                        <a:pt x="19359" y="428"/>
                      </a:cubicBezTo>
                      <a:cubicBezTo>
                        <a:pt x="19439" y="428"/>
                        <a:pt x="19493" y="375"/>
                        <a:pt x="19507" y="309"/>
                      </a:cubicBezTo>
                      <a:lnTo>
                        <a:pt x="19507" y="282"/>
                      </a:lnTo>
                      <a:cubicBezTo>
                        <a:pt x="19507" y="255"/>
                        <a:pt x="19493" y="215"/>
                        <a:pt x="19466" y="188"/>
                      </a:cubicBezTo>
                      <a:lnTo>
                        <a:pt x="19466" y="268"/>
                      </a:lnTo>
                      <a:lnTo>
                        <a:pt x="147" y="268"/>
                      </a:lnTo>
                      <a:lnTo>
                        <a:pt x="14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8"/>
                <p:cNvSpPr/>
                <p:nvPr/>
              </p:nvSpPr>
              <p:spPr>
                <a:xfrm>
                  <a:off x="5987955" y="137299"/>
                  <a:ext cx="10109" cy="2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81" extrusionOk="0">
                      <a:moveTo>
                        <a:pt x="148" y="1"/>
                      </a:moveTo>
                      <a:cubicBezTo>
                        <a:pt x="95" y="1"/>
                        <a:pt x="41" y="28"/>
                        <a:pt x="0" y="81"/>
                      </a:cubicBezTo>
                      <a:lnTo>
                        <a:pt x="321" y="81"/>
                      </a:lnTo>
                      <a:cubicBezTo>
                        <a:pt x="282" y="28"/>
                        <a:pt x="214" y="1"/>
                        <a:pt x="14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8"/>
                <p:cNvSpPr/>
                <p:nvPr/>
              </p:nvSpPr>
              <p:spPr>
                <a:xfrm>
                  <a:off x="4159654" y="285795"/>
                  <a:ext cx="12181" cy="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27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81" y="13"/>
                        <a:pt x="214" y="13"/>
                        <a:pt x="387" y="27"/>
                      </a:cubicBezTo>
                      <a:lnTo>
                        <a:pt x="387" y="27"/>
                      </a:lnTo>
                      <a:cubicBezTo>
                        <a:pt x="214" y="13"/>
                        <a:pt x="81" y="13"/>
                        <a:pt x="1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8"/>
                <p:cNvSpPr/>
                <p:nvPr/>
              </p:nvSpPr>
              <p:spPr>
                <a:xfrm>
                  <a:off x="4171804" y="278638"/>
                  <a:ext cx="113273" cy="8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8" h="282" extrusionOk="0">
                      <a:moveTo>
                        <a:pt x="3608" y="1"/>
                      </a:moveTo>
                      <a:lnTo>
                        <a:pt x="3608" y="188"/>
                      </a:lnTo>
                      <a:cubicBezTo>
                        <a:pt x="3421" y="241"/>
                        <a:pt x="2325" y="282"/>
                        <a:pt x="1310" y="282"/>
                      </a:cubicBezTo>
                      <a:cubicBezTo>
                        <a:pt x="816" y="282"/>
                        <a:pt x="348" y="268"/>
                        <a:pt x="0" y="255"/>
                      </a:cubicBezTo>
                      <a:lnTo>
                        <a:pt x="0" y="255"/>
                      </a:lnTo>
                      <a:cubicBezTo>
                        <a:pt x="348" y="268"/>
                        <a:pt x="816" y="282"/>
                        <a:pt x="1310" y="282"/>
                      </a:cubicBezTo>
                      <a:cubicBezTo>
                        <a:pt x="2325" y="282"/>
                        <a:pt x="3421" y="241"/>
                        <a:pt x="3608" y="188"/>
                      </a:cubicBezTo>
                      <a:lnTo>
                        <a:pt x="3608" y="1"/>
                      </a:ln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8"/>
                <p:cNvSpPr/>
                <p:nvPr/>
              </p:nvSpPr>
              <p:spPr>
                <a:xfrm>
                  <a:off x="4159654" y="138555"/>
                  <a:ext cx="125423" cy="148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5" h="4744" extrusionOk="0">
                      <a:moveTo>
                        <a:pt x="1" y="0"/>
                      </a:moveTo>
                      <a:lnTo>
                        <a:pt x="1" y="374"/>
                      </a:lnTo>
                      <a:cubicBezTo>
                        <a:pt x="1" y="415"/>
                        <a:pt x="13" y="455"/>
                        <a:pt x="27" y="508"/>
                      </a:cubicBezTo>
                      <a:cubicBezTo>
                        <a:pt x="13" y="615"/>
                        <a:pt x="1" y="722"/>
                        <a:pt x="1" y="829"/>
                      </a:cubicBezTo>
                      <a:lnTo>
                        <a:pt x="1" y="4690"/>
                      </a:lnTo>
                      <a:cubicBezTo>
                        <a:pt x="81" y="4703"/>
                        <a:pt x="214" y="4703"/>
                        <a:pt x="387" y="4717"/>
                      </a:cubicBezTo>
                      <a:cubicBezTo>
                        <a:pt x="735" y="4730"/>
                        <a:pt x="1203" y="4744"/>
                        <a:pt x="1697" y="4744"/>
                      </a:cubicBezTo>
                      <a:cubicBezTo>
                        <a:pt x="2712" y="4744"/>
                        <a:pt x="3808" y="4703"/>
                        <a:pt x="3995" y="4650"/>
                      </a:cubicBezTo>
                      <a:lnTo>
                        <a:pt x="3995" y="4463"/>
                      </a:lnTo>
                      <a:cubicBezTo>
                        <a:pt x="3380" y="4035"/>
                        <a:pt x="2699" y="3728"/>
                        <a:pt x="2098" y="3301"/>
                      </a:cubicBezTo>
                      <a:lnTo>
                        <a:pt x="2098" y="3301"/>
                      </a:lnTo>
                      <a:cubicBezTo>
                        <a:pt x="2111" y="3314"/>
                        <a:pt x="2111" y="3340"/>
                        <a:pt x="2124" y="3354"/>
                      </a:cubicBezTo>
                      <a:cubicBezTo>
                        <a:pt x="2165" y="3408"/>
                        <a:pt x="2204" y="3474"/>
                        <a:pt x="2204" y="3541"/>
                      </a:cubicBezTo>
                      <a:cubicBezTo>
                        <a:pt x="2204" y="3595"/>
                        <a:pt x="2165" y="3675"/>
                        <a:pt x="2058" y="3768"/>
                      </a:cubicBezTo>
                      <a:cubicBezTo>
                        <a:pt x="1764" y="3447"/>
                        <a:pt x="1524" y="3114"/>
                        <a:pt x="1417" y="2713"/>
                      </a:cubicBezTo>
                      <a:cubicBezTo>
                        <a:pt x="842" y="2072"/>
                        <a:pt x="562" y="1270"/>
                        <a:pt x="227" y="481"/>
                      </a:cubicBezTo>
                      <a:lnTo>
                        <a:pt x="227" y="294"/>
                      </a:lnTo>
                      <a:cubicBezTo>
                        <a:pt x="227" y="241"/>
                        <a:pt x="188" y="214"/>
                        <a:pt x="147" y="214"/>
                      </a:cubicBezTo>
                      <a:cubicBezTo>
                        <a:pt x="134" y="214"/>
                        <a:pt x="120" y="214"/>
                        <a:pt x="120" y="228"/>
                      </a:cubicBezTo>
                      <a:cubicBezTo>
                        <a:pt x="94" y="161"/>
                        <a:pt x="54" y="94"/>
                        <a:pt x="27" y="27"/>
                      </a:cubicBezTo>
                      <a:cubicBezTo>
                        <a:pt x="27" y="14"/>
                        <a:pt x="13" y="14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8"/>
                <p:cNvSpPr/>
                <p:nvPr/>
              </p:nvSpPr>
              <p:spPr>
                <a:xfrm>
                  <a:off x="4147912" y="138555"/>
                  <a:ext cx="143883" cy="151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3" h="4824" extrusionOk="0">
                      <a:moveTo>
                        <a:pt x="361" y="0"/>
                      </a:moveTo>
                      <a:cubicBezTo>
                        <a:pt x="321" y="0"/>
                        <a:pt x="294" y="27"/>
                        <a:pt x="294" y="68"/>
                      </a:cubicBezTo>
                      <a:cubicBezTo>
                        <a:pt x="321" y="175"/>
                        <a:pt x="348" y="268"/>
                        <a:pt x="375" y="374"/>
                      </a:cubicBezTo>
                      <a:lnTo>
                        <a:pt x="375" y="0"/>
                      </a:lnTo>
                      <a:close/>
                      <a:moveTo>
                        <a:pt x="375" y="829"/>
                      </a:moveTo>
                      <a:cubicBezTo>
                        <a:pt x="241" y="2004"/>
                        <a:pt x="0" y="3247"/>
                        <a:pt x="241" y="4409"/>
                      </a:cubicBezTo>
                      <a:cubicBezTo>
                        <a:pt x="147" y="4516"/>
                        <a:pt x="227" y="4703"/>
                        <a:pt x="387" y="4717"/>
                      </a:cubicBezTo>
                      <a:cubicBezTo>
                        <a:pt x="909" y="4770"/>
                        <a:pt x="1429" y="4824"/>
                        <a:pt x="1951" y="4824"/>
                      </a:cubicBezTo>
                      <a:cubicBezTo>
                        <a:pt x="2218" y="4824"/>
                        <a:pt x="2472" y="4810"/>
                        <a:pt x="2726" y="4783"/>
                      </a:cubicBezTo>
                      <a:cubicBezTo>
                        <a:pt x="2753" y="4783"/>
                        <a:pt x="2779" y="4770"/>
                        <a:pt x="2806" y="4757"/>
                      </a:cubicBezTo>
                      <a:cubicBezTo>
                        <a:pt x="3340" y="4770"/>
                        <a:pt x="3875" y="4783"/>
                        <a:pt x="4409" y="4810"/>
                      </a:cubicBezTo>
                      <a:lnTo>
                        <a:pt x="4422" y="4810"/>
                      </a:lnTo>
                      <a:cubicBezTo>
                        <a:pt x="4556" y="4810"/>
                        <a:pt x="4582" y="4623"/>
                        <a:pt x="4476" y="4543"/>
                      </a:cubicBezTo>
                      <a:cubicBezTo>
                        <a:pt x="4436" y="4516"/>
                        <a:pt x="4409" y="4489"/>
                        <a:pt x="4369" y="4463"/>
                      </a:cubicBezTo>
                      <a:lnTo>
                        <a:pt x="4369" y="4650"/>
                      </a:lnTo>
                      <a:cubicBezTo>
                        <a:pt x="4182" y="4703"/>
                        <a:pt x="3086" y="4744"/>
                        <a:pt x="2071" y="4744"/>
                      </a:cubicBezTo>
                      <a:cubicBezTo>
                        <a:pt x="1577" y="4744"/>
                        <a:pt x="1109" y="4730"/>
                        <a:pt x="761" y="4717"/>
                      </a:cubicBezTo>
                      <a:cubicBezTo>
                        <a:pt x="588" y="4703"/>
                        <a:pt x="455" y="4703"/>
                        <a:pt x="375" y="4690"/>
                      </a:cubicBezTo>
                      <a:lnTo>
                        <a:pt x="375" y="82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8"/>
                <p:cNvSpPr/>
                <p:nvPr/>
              </p:nvSpPr>
              <p:spPr>
                <a:xfrm>
                  <a:off x="4204109" y="223697"/>
                  <a:ext cx="24771" cy="3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05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08" y="402"/>
                        <a:pt x="348" y="735"/>
                        <a:pt x="642" y="1056"/>
                      </a:cubicBezTo>
                      <a:cubicBezTo>
                        <a:pt x="749" y="963"/>
                        <a:pt x="788" y="883"/>
                        <a:pt x="788" y="829"/>
                      </a:cubicBezTo>
                      <a:cubicBezTo>
                        <a:pt x="788" y="762"/>
                        <a:pt x="749" y="696"/>
                        <a:pt x="708" y="642"/>
                      </a:cubicBezTo>
                      <a:cubicBezTo>
                        <a:pt x="695" y="628"/>
                        <a:pt x="695" y="602"/>
                        <a:pt x="682" y="589"/>
                      </a:cubicBezTo>
                      <a:cubicBezTo>
                        <a:pt x="494" y="455"/>
                        <a:pt x="321" y="322"/>
                        <a:pt x="161" y="161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8"/>
                <p:cNvSpPr/>
                <p:nvPr/>
              </p:nvSpPr>
              <p:spPr>
                <a:xfrm>
                  <a:off x="8473128" y="139811"/>
                  <a:ext cx="6310" cy="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14" extrusionOk="0">
                      <a:moveTo>
                        <a:pt x="200" y="1"/>
                      </a:moveTo>
                      <a:cubicBezTo>
                        <a:pt x="120" y="1"/>
                        <a:pt x="54" y="1"/>
                        <a:pt x="0" y="14"/>
                      </a:cubicBezTo>
                      <a:lnTo>
                        <a:pt x="27" y="14"/>
                      </a:lnTo>
                      <a:cubicBezTo>
                        <a:pt x="67" y="1"/>
                        <a:pt x="134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8"/>
                <p:cNvSpPr/>
                <p:nvPr/>
              </p:nvSpPr>
              <p:spPr>
                <a:xfrm>
                  <a:off x="8472688" y="285356"/>
                  <a:ext cx="96948" cy="1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8" h="4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1" y="14"/>
                        <a:pt x="94" y="14"/>
                        <a:pt x="134" y="14"/>
                      </a:cubicBezTo>
                      <a:lnTo>
                        <a:pt x="161" y="14"/>
                      </a:lnTo>
                      <a:cubicBezTo>
                        <a:pt x="100" y="10"/>
                        <a:pt x="46" y="5"/>
                        <a:pt x="0" y="0"/>
                      </a:cubicBezTo>
                      <a:close/>
                      <a:moveTo>
                        <a:pt x="161" y="14"/>
                      </a:moveTo>
                      <a:lnTo>
                        <a:pt x="161" y="14"/>
                      </a:lnTo>
                      <a:cubicBezTo>
                        <a:pt x="208" y="18"/>
                        <a:pt x="260" y="21"/>
                        <a:pt x="316" y="23"/>
                      </a:cubicBezTo>
                      <a:lnTo>
                        <a:pt x="316" y="23"/>
                      </a:lnTo>
                      <a:cubicBezTo>
                        <a:pt x="282" y="19"/>
                        <a:pt x="248" y="14"/>
                        <a:pt x="214" y="14"/>
                      </a:cubicBezTo>
                      <a:close/>
                      <a:moveTo>
                        <a:pt x="316" y="23"/>
                      </a:moveTo>
                      <a:cubicBezTo>
                        <a:pt x="336" y="25"/>
                        <a:pt x="355" y="27"/>
                        <a:pt x="375" y="27"/>
                      </a:cubicBezTo>
                      <a:lnTo>
                        <a:pt x="404" y="27"/>
                      </a:lnTo>
                      <a:cubicBezTo>
                        <a:pt x="374" y="26"/>
                        <a:pt x="344" y="25"/>
                        <a:pt x="316" y="23"/>
                      </a:cubicBezTo>
                      <a:close/>
                      <a:moveTo>
                        <a:pt x="404" y="27"/>
                      </a:moveTo>
                      <a:cubicBezTo>
                        <a:pt x="514" y="31"/>
                        <a:pt x="636" y="35"/>
                        <a:pt x="766" y="37"/>
                      </a:cubicBezTo>
                      <a:lnTo>
                        <a:pt x="766" y="37"/>
                      </a:lnTo>
                      <a:cubicBezTo>
                        <a:pt x="661" y="27"/>
                        <a:pt x="565" y="27"/>
                        <a:pt x="469" y="27"/>
                      </a:cubicBezTo>
                      <a:close/>
                      <a:moveTo>
                        <a:pt x="766" y="37"/>
                      </a:moveTo>
                      <a:cubicBezTo>
                        <a:pt x="778" y="38"/>
                        <a:pt x="790" y="40"/>
                        <a:pt x="802" y="41"/>
                      </a:cubicBezTo>
                      <a:lnTo>
                        <a:pt x="1217" y="41"/>
                      </a:lnTo>
                      <a:cubicBezTo>
                        <a:pt x="1059" y="41"/>
                        <a:pt x="908" y="40"/>
                        <a:pt x="766" y="37"/>
                      </a:cubicBezTo>
                      <a:close/>
                      <a:moveTo>
                        <a:pt x="3087" y="27"/>
                      </a:moveTo>
                      <a:cubicBezTo>
                        <a:pt x="3020" y="27"/>
                        <a:pt x="2954" y="27"/>
                        <a:pt x="2873" y="41"/>
                      </a:cubicBezTo>
                      <a:cubicBezTo>
                        <a:pt x="2954" y="41"/>
                        <a:pt x="3020" y="27"/>
                        <a:pt x="3087" y="27"/>
                      </a:cubicBez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8"/>
                <p:cNvSpPr/>
                <p:nvPr/>
              </p:nvSpPr>
              <p:spPr>
                <a:xfrm>
                  <a:off x="8469329" y="139811"/>
                  <a:ext cx="140964" cy="14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0" h="4677" extrusionOk="0">
                      <a:moveTo>
                        <a:pt x="321" y="1"/>
                      </a:moveTo>
                      <a:cubicBezTo>
                        <a:pt x="241" y="1"/>
                        <a:pt x="175" y="1"/>
                        <a:pt x="121" y="14"/>
                      </a:cubicBezTo>
                      <a:lnTo>
                        <a:pt x="95" y="14"/>
                      </a:lnTo>
                      <a:cubicBezTo>
                        <a:pt x="68" y="14"/>
                        <a:pt x="41" y="28"/>
                        <a:pt x="27" y="28"/>
                      </a:cubicBezTo>
                      <a:lnTo>
                        <a:pt x="1" y="28"/>
                      </a:lnTo>
                      <a:lnTo>
                        <a:pt x="1" y="4436"/>
                      </a:lnTo>
                      <a:cubicBezTo>
                        <a:pt x="27" y="4517"/>
                        <a:pt x="54" y="4570"/>
                        <a:pt x="95" y="4624"/>
                      </a:cubicBezTo>
                      <a:lnTo>
                        <a:pt x="107" y="4636"/>
                      </a:lnTo>
                      <a:cubicBezTo>
                        <a:pt x="348" y="4663"/>
                        <a:pt x="802" y="4677"/>
                        <a:pt x="1324" y="4677"/>
                      </a:cubicBezTo>
                      <a:lnTo>
                        <a:pt x="2980" y="4677"/>
                      </a:lnTo>
                      <a:cubicBezTo>
                        <a:pt x="3061" y="4663"/>
                        <a:pt x="3127" y="4663"/>
                        <a:pt x="3194" y="4663"/>
                      </a:cubicBezTo>
                      <a:lnTo>
                        <a:pt x="3568" y="4663"/>
                      </a:lnTo>
                      <a:cubicBezTo>
                        <a:pt x="3595" y="4663"/>
                        <a:pt x="3608" y="4650"/>
                        <a:pt x="3622" y="4650"/>
                      </a:cubicBezTo>
                      <a:lnTo>
                        <a:pt x="3889" y="4650"/>
                      </a:lnTo>
                      <a:cubicBezTo>
                        <a:pt x="3942" y="4650"/>
                        <a:pt x="3982" y="4636"/>
                        <a:pt x="4022" y="4636"/>
                      </a:cubicBezTo>
                      <a:cubicBezTo>
                        <a:pt x="4263" y="4624"/>
                        <a:pt x="4436" y="4610"/>
                        <a:pt x="4490" y="4597"/>
                      </a:cubicBezTo>
                      <a:lnTo>
                        <a:pt x="4490" y="4490"/>
                      </a:lnTo>
                      <a:lnTo>
                        <a:pt x="4356" y="4490"/>
                      </a:lnTo>
                      <a:cubicBezTo>
                        <a:pt x="3702" y="4223"/>
                        <a:pt x="3100" y="3808"/>
                        <a:pt x="2566" y="3314"/>
                      </a:cubicBezTo>
                      <a:cubicBezTo>
                        <a:pt x="2432" y="3528"/>
                        <a:pt x="2286" y="3742"/>
                        <a:pt x="2125" y="3942"/>
                      </a:cubicBezTo>
                      <a:cubicBezTo>
                        <a:pt x="2085" y="3995"/>
                        <a:pt x="1965" y="3995"/>
                        <a:pt x="1871" y="4009"/>
                      </a:cubicBezTo>
                      <a:lnTo>
                        <a:pt x="1871" y="3968"/>
                      </a:lnTo>
                      <a:lnTo>
                        <a:pt x="1871" y="3861"/>
                      </a:lnTo>
                      <a:cubicBezTo>
                        <a:pt x="1871" y="3808"/>
                        <a:pt x="1871" y="3768"/>
                        <a:pt x="1898" y="3742"/>
                      </a:cubicBezTo>
                      <a:cubicBezTo>
                        <a:pt x="2031" y="3514"/>
                        <a:pt x="2192" y="3300"/>
                        <a:pt x="2339" y="3100"/>
                      </a:cubicBezTo>
                      <a:cubicBezTo>
                        <a:pt x="1470" y="2205"/>
                        <a:pt x="775" y="1083"/>
                        <a:pt x="3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8"/>
                <p:cNvSpPr/>
                <p:nvPr/>
              </p:nvSpPr>
              <p:spPr>
                <a:xfrm>
                  <a:off x="8464306" y="135196"/>
                  <a:ext cx="155217" cy="159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4" h="5092" extrusionOk="0">
                      <a:moveTo>
                        <a:pt x="308" y="0"/>
                      </a:moveTo>
                      <a:cubicBezTo>
                        <a:pt x="241" y="0"/>
                        <a:pt x="161" y="54"/>
                        <a:pt x="148" y="161"/>
                      </a:cubicBezTo>
                      <a:cubicBezTo>
                        <a:pt x="54" y="1056"/>
                        <a:pt x="121" y="1938"/>
                        <a:pt x="134" y="2820"/>
                      </a:cubicBezTo>
                      <a:cubicBezTo>
                        <a:pt x="148" y="3221"/>
                        <a:pt x="0" y="4115"/>
                        <a:pt x="161" y="4583"/>
                      </a:cubicBezTo>
                      <a:lnTo>
                        <a:pt x="161" y="175"/>
                      </a:lnTo>
                      <a:lnTo>
                        <a:pt x="187" y="175"/>
                      </a:lnTo>
                      <a:cubicBezTo>
                        <a:pt x="201" y="175"/>
                        <a:pt x="228" y="161"/>
                        <a:pt x="255" y="161"/>
                      </a:cubicBezTo>
                      <a:lnTo>
                        <a:pt x="308" y="161"/>
                      </a:lnTo>
                      <a:cubicBezTo>
                        <a:pt x="348" y="148"/>
                        <a:pt x="415" y="148"/>
                        <a:pt x="481" y="148"/>
                      </a:cubicBezTo>
                      <a:cubicBezTo>
                        <a:pt x="481" y="134"/>
                        <a:pt x="468" y="121"/>
                        <a:pt x="468" y="121"/>
                      </a:cubicBezTo>
                      <a:cubicBezTo>
                        <a:pt x="442" y="41"/>
                        <a:pt x="374" y="0"/>
                        <a:pt x="308" y="0"/>
                      </a:cubicBezTo>
                      <a:close/>
                      <a:moveTo>
                        <a:pt x="4650" y="4637"/>
                      </a:moveTo>
                      <a:lnTo>
                        <a:pt x="4650" y="4744"/>
                      </a:lnTo>
                      <a:cubicBezTo>
                        <a:pt x="4596" y="4757"/>
                        <a:pt x="4423" y="4771"/>
                        <a:pt x="4182" y="4783"/>
                      </a:cubicBezTo>
                      <a:cubicBezTo>
                        <a:pt x="4142" y="4783"/>
                        <a:pt x="4102" y="4797"/>
                        <a:pt x="4049" y="4797"/>
                      </a:cubicBezTo>
                      <a:lnTo>
                        <a:pt x="3782" y="4797"/>
                      </a:lnTo>
                      <a:cubicBezTo>
                        <a:pt x="3768" y="4797"/>
                        <a:pt x="3755" y="4810"/>
                        <a:pt x="3728" y="4810"/>
                      </a:cubicBezTo>
                      <a:lnTo>
                        <a:pt x="3354" y="4810"/>
                      </a:lnTo>
                      <a:cubicBezTo>
                        <a:pt x="3287" y="4810"/>
                        <a:pt x="3221" y="4824"/>
                        <a:pt x="3140" y="4824"/>
                      </a:cubicBezTo>
                      <a:lnTo>
                        <a:pt x="1069" y="4824"/>
                      </a:lnTo>
                      <a:cubicBezTo>
                        <a:pt x="949" y="4810"/>
                        <a:pt x="842" y="4810"/>
                        <a:pt x="736" y="4810"/>
                      </a:cubicBezTo>
                      <a:lnTo>
                        <a:pt x="642" y="4810"/>
                      </a:lnTo>
                      <a:cubicBezTo>
                        <a:pt x="588" y="4810"/>
                        <a:pt x="535" y="4797"/>
                        <a:pt x="481" y="4797"/>
                      </a:cubicBezTo>
                      <a:lnTo>
                        <a:pt x="401" y="4797"/>
                      </a:lnTo>
                      <a:cubicBezTo>
                        <a:pt x="361" y="4797"/>
                        <a:pt x="308" y="4797"/>
                        <a:pt x="267" y="4783"/>
                      </a:cubicBezTo>
                      <a:lnTo>
                        <a:pt x="267" y="4783"/>
                      </a:lnTo>
                      <a:cubicBezTo>
                        <a:pt x="468" y="4997"/>
                        <a:pt x="909" y="5011"/>
                        <a:pt x="1270" y="5011"/>
                      </a:cubicBezTo>
                      <a:lnTo>
                        <a:pt x="1591" y="5011"/>
                      </a:lnTo>
                      <a:cubicBezTo>
                        <a:pt x="2218" y="5064"/>
                        <a:pt x="2859" y="5091"/>
                        <a:pt x="3488" y="5091"/>
                      </a:cubicBezTo>
                      <a:cubicBezTo>
                        <a:pt x="3862" y="5091"/>
                        <a:pt x="4249" y="5091"/>
                        <a:pt x="4610" y="5051"/>
                      </a:cubicBezTo>
                      <a:cubicBezTo>
                        <a:pt x="4717" y="5051"/>
                        <a:pt x="4783" y="4984"/>
                        <a:pt x="4810" y="4917"/>
                      </a:cubicBezTo>
                      <a:lnTo>
                        <a:pt x="4850" y="4917"/>
                      </a:lnTo>
                      <a:cubicBezTo>
                        <a:pt x="4931" y="4917"/>
                        <a:pt x="4943" y="4783"/>
                        <a:pt x="4863" y="4757"/>
                      </a:cubicBezTo>
                      <a:cubicBezTo>
                        <a:pt x="4837" y="4757"/>
                        <a:pt x="4810" y="4744"/>
                        <a:pt x="4783" y="4730"/>
                      </a:cubicBezTo>
                      <a:cubicBezTo>
                        <a:pt x="4756" y="4690"/>
                        <a:pt x="4717" y="4650"/>
                        <a:pt x="4650" y="46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8"/>
                <p:cNvSpPr/>
                <p:nvPr/>
              </p:nvSpPr>
              <p:spPr>
                <a:xfrm>
                  <a:off x="8528037" y="237134"/>
                  <a:ext cx="21851" cy="28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909" extrusionOk="0">
                      <a:moveTo>
                        <a:pt x="469" y="0"/>
                      </a:moveTo>
                      <a:cubicBezTo>
                        <a:pt x="322" y="200"/>
                        <a:pt x="161" y="414"/>
                        <a:pt x="28" y="642"/>
                      </a:cubicBezTo>
                      <a:cubicBezTo>
                        <a:pt x="1" y="668"/>
                        <a:pt x="1" y="708"/>
                        <a:pt x="1" y="761"/>
                      </a:cubicBezTo>
                      <a:lnTo>
                        <a:pt x="1" y="868"/>
                      </a:lnTo>
                      <a:lnTo>
                        <a:pt x="1" y="909"/>
                      </a:lnTo>
                      <a:cubicBezTo>
                        <a:pt x="95" y="895"/>
                        <a:pt x="215" y="895"/>
                        <a:pt x="255" y="842"/>
                      </a:cubicBezTo>
                      <a:cubicBezTo>
                        <a:pt x="416" y="642"/>
                        <a:pt x="562" y="428"/>
                        <a:pt x="696" y="214"/>
                      </a:cubicBezTo>
                      <a:cubicBezTo>
                        <a:pt x="629" y="147"/>
                        <a:pt x="549" y="81"/>
                        <a:pt x="4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8"/>
                <p:cNvSpPr/>
                <p:nvPr/>
              </p:nvSpPr>
              <p:spPr>
                <a:xfrm>
                  <a:off x="4208724" y="138555"/>
                  <a:ext cx="44079" cy="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28" extrusionOk="0">
                      <a:moveTo>
                        <a:pt x="0" y="0"/>
                      </a:moveTo>
                      <a:cubicBezTo>
                        <a:pt x="214" y="0"/>
                        <a:pt x="428" y="14"/>
                        <a:pt x="629" y="14"/>
                      </a:cubicBezTo>
                      <a:cubicBezTo>
                        <a:pt x="896" y="14"/>
                        <a:pt x="1149" y="14"/>
                        <a:pt x="1403" y="27"/>
                      </a:cubicBezTo>
                      <a:lnTo>
                        <a:pt x="1403" y="14"/>
                      </a:lnTo>
                      <a:lnTo>
                        <a:pt x="641" y="14"/>
                      </a:lnTo>
                      <a:cubicBezTo>
                        <a:pt x="428" y="0"/>
                        <a:pt x="214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8"/>
                <p:cNvSpPr/>
                <p:nvPr/>
              </p:nvSpPr>
              <p:spPr>
                <a:xfrm>
                  <a:off x="4285044" y="168757"/>
                  <a:ext cx="31" cy="65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9" extrusionOk="0">
                      <a:moveTo>
                        <a:pt x="1" y="0"/>
                      </a:moveTo>
                      <a:lnTo>
                        <a:pt x="1" y="2098"/>
                      </a:lnTo>
                      <a:lnTo>
                        <a:pt x="1" y="209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8"/>
                <p:cNvSpPr/>
                <p:nvPr/>
              </p:nvSpPr>
              <p:spPr>
                <a:xfrm>
                  <a:off x="4198238" y="138555"/>
                  <a:ext cx="86839" cy="96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3088" extrusionOk="0">
                      <a:moveTo>
                        <a:pt x="334" y="0"/>
                      </a:moveTo>
                      <a:cubicBezTo>
                        <a:pt x="268" y="14"/>
                        <a:pt x="214" y="41"/>
                        <a:pt x="147" y="68"/>
                      </a:cubicBezTo>
                      <a:cubicBezTo>
                        <a:pt x="67" y="94"/>
                        <a:pt x="1" y="228"/>
                        <a:pt x="94" y="294"/>
                      </a:cubicBezTo>
                      <a:cubicBezTo>
                        <a:pt x="695" y="789"/>
                        <a:pt x="1617" y="321"/>
                        <a:pt x="1764" y="1336"/>
                      </a:cubicBezTo>
                      <a:cubicBezTo>
                        <a:pt x="1857" y="1924"/>
                        <a:pt x="1830" y="2779"/>
                        <a:pt x="2498" y="3060"/>
                      </a:cubicBezTo>
                      <a:cubicBezTo>
                        <a:pt x="2539" y="3073"/>
                        <a:pt x="2592" y="3087"/>
                        <a:pt x="2632" y="3087"/>
                      </a:cubicBezTo>
                      <a:cubicBezTo>
                        <a:pt x="2673" y="3087"/>
                        <a:pt x="2726" y="3073"/>
                        <a:pt x="2766" y="3060"/>
                      </a:cubicBezTo>
                      <a:lnTo>
                        <a:pt x="2766" y="962"/>
                      </a:lnTo>
                      <a:cubicBezTo>
                        <a:pt x="2699" y="789"/>
                        <a:pt x="2619" y="629"/>
                        <a:pt x="2498" y="481"/>
                      </a:cubicBezTo>
                      <a:cubicBezTo>
                        <a:pt x="2311" y="268"/>
                        <a:pt x="2044" y="107"/>
                        <a:pt x="1737" y="27"/>
                      </a:cubicBezTo>
                      <a:cubicBezTo>
                        <a:pt x="1483" y="14"/>
                        <a:pt x="1230" y="14"/>
                        <a:pt x="963" y="14"/>
                      </a:cubicBezTo>
                      <a:cubicBezTo>
                        <a:pt x="762" y="14"/>
                        <a:pt x="548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8"/>
                <p:cNvSpPr/>
                <p:nvPr/>
              </p:nvSpPr>
              <p:spPr>
                <a:xfrm>
                  <a:off x="4208724" y="136043"/>
                  <a:ext cx="82663" cy="98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3" h="3141" extrusionOk="0">
                      <a:moveTo>
                        <a:pt x="668" y="0"/>
                      </a:moveTo>
                      <a:cubicBezTo>
                        <a:pt x="428" y="0"/>
                        <a:pt x="201" y="27"/>
                        <a:pt x="0" y="80"/>
                      </a:cubicBezTo>
                      <a:lnTo>
                        <a:pt x="14" y="80"/>
                      </a:lnTo>
                      <a:cubicBezTo>
                        <a:pt x="214" y="80"/>
                        <a:pt x="428" y="80"/>
                        <a:pt x="641" y="94"/>
                      </a:cubicBezTo>
                      <a:lnTo>
                        <a:pt x="1403" y="94"/>
                      </a:lnTo>
                      <a:cubicBezTo>
                        <a:pt x="1163" y="27"/>
                        <a:pt x="909" y="0"/>
                        <a:pt x="668" y="0"/>
                      </a:cubicBezTo>
                      <a:close/>
                      <a:moveTo>
                        <a:pt x="2432" y="1042"/>
                      </a:moveTo>
                      <a:lnTo>
                        <a:pt x="2432" y="3140"/>
                      </a:lnTo>
                      <a:cubicBezTo>
                        <a:pt x="2499" y="3100"/>
                        <a:pt x="2552" y="3020"/>
                        <a:pt x="2565" y="2913"/>
                      </a:cubicBezTo>
                      <a:cubicBezTo>
                        <a:pt x="2606" y="2352"/>
                        <a:pt x="2633" y="1617"/>
                        <a:pt x="2432" y="1042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8"/>
                <p:cNvSpPr/>
                <p:nvPr/>
              </p:nvSpPr>
              <p:spPr>
                <a:xfrm>
                  <a:off x="8564110" y="147785"/>
                  <a:ext cx="46182" cy="69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" h="2219" extrusionOk="0">
                      <a:moveTo>
                        <a:pt x="402" y="0"/>
                      </a:moveTo>
                      <a:cubicBezTo>
                        <a:pt x="335" y="0"/>
                        <a:pt x="268" y="14"/>
                        <a:pt x="202" y="41"/>
                      </a:cubicBezTo>
                      <a:cubicBezTo>
                        <a:pt x="28" y="94"/>
                        <a:pt x="1" y="308"/>
                        <a:pt x="148" y="415"/>
                      </a:cubicBezTo>
                      <a:cubicBezTo>
                        <a:pt x="402" y="588"/>
                        <a:pt x="576" y="762"/>
                        <a:pt x="603" y="1083"/>
                      </a:cubicBezTo>
                      <a:cubicBezTo>
                        <a:pt x="642" y="1404"/>
                        <a:pt x="576" y="1698"/>
                        <a:pt x="656" y="2018"/>
                      </a:cubicBezTo>
                      <a:cubicBezTo>
                        <a:pt x="696" y="2152"/>
                        <a:pt x="790" y="2218"/>
                        <a:pt x="909" y="2218"/>
                      </a:cubicBezTo>
                      <a:cubicBezTo>
                        <a:pt x="1003" y="2218"/>
                        <a:pt x="1096" y="2178"/>
                        <a:pt x="1150" y="2084"/>
                      </a:cubicBezTo>
                      <a:cubicBezTo>
                        <a:pt x="1458" y="1657"/>
                        <a:pt x="1471" y="1056"/>
                        <a:pt x="1230" y="588"/>
                      </a:cubicBezTo>
                      <a:cubicBezTo>
                        <a:pt x="1084" y="294"/>
                        <a:pt x="749" y="0"/>
                        <a:pt x="4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1378;p8"/>
                <p:cNvSpPr/>
                <p:nvPr/>
              </p:nvSpPr>
              <p:spPr>
                <a:xfrm>
                  <a:off x="6031563" y="143578"/>
                  <a:ext cx="2574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1" extrusionOk="0">
                      <a:moveTo>
                        <a:pt x="1" y="1"/>
                      </a:moveTo>
                      <a:lnTo>
                        <a:pt x="81" y="1"/>
                      </a:lnTo>
                      <a:lnTo>
                        <a:pt x="81" y="1"/>
                      </a:lnTo>
                      <a:lnTo>
                        <a:pt x="1" y="1"/>
                      </a:lnTo>
                      <a:close/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1379;p8"/>
                <p:cNvSpPr/>
                <p:nvPr/>
              </p:nvSpPr>
              <p:spPr>
                <a:xfrm>
                  <a:off x="6018597" y="143578"/>
                  <a:ext cx="35665" cy="33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6" h="1057" extrusionOk="0">
                      <a:moveTo>
                        <a:pt x="414" y="1057"/>
                      </a:moveTo>
                      <a:lnTo>
                        <a:pt x="414" y="1057"/>
                      </a:lnTo>
                      <a:lnTo>
                        <a:pt x="414" y="1057"/>
                      </a:lnTo>
                      <a:lnTo>
                        <a:pt x="414" y="1057"/>
                      </a:lnTo>
                      <a:close/>
                      <a:moveTo>
                        <a:pt x="615" y="1016"/>
                      </a:moveTo>
                      <a:lnTo>
                        <a:pt x="615" y="1030"/>
                      </a:lnTo>
                      <a:lnTo>
                        <a:pt x="615" y="1016"/>
                      </a:lnTo>
                      <a:close/>
                      <a:moveTo>
                        <a:pt x="0" y="535"/>
                      </a:moveTo>
                      <a:cubicBezTo>
                        <a:pt x="0" y="789"/>
                        <a:pt x="134" y="1057"/>
                        <a:pt x="414" y="1057"/>
                      </a:cubicBezTo>
                      <a:cubicBezTo>
                        <a:pt x="134" y="1057"/>
                        <a:pt x="0" y="789"/>
                        <a:pt x="0" y="535"/>
                      </a:cubicBezTo>
                      <a:close/>
                      <a:moveTo>
                        <a:pt x="494" y="1"/>
                      </a:moveTo>
                      <a:cubicBezTo>
                        <a:pt x="535" y="1"/>
                        <a:pt x="574" y="15"/>
                        <a:pt x="615" y="27"/>
                      </a:cubicBezTo>
                      <a:cubicBezTo>
                        <a:pt x="775" y="95"/>
                        <a:pt x="948" y="134"/>
                        <a:pt x="1135" y="175"/>
                      </a:cubicBezTo>
                      <a:lnTo>
                        <a:pt x="1135" y="175"/>
                      </a:lnTo>
                      <a:cubicBezTo>
                        <a:pt x="948" y="134"/>
                        <a:pt x="775" y="95"/>
                        <a:pt x="615" y="27"/>
                      </a:cubicBezTo>
                      <a:cubicBezTo>
                        <a:pt x="574" y="15"/>
                        <a:pt x="535" y="1"/>
                        <a:pt x="494" y="1"/>
                      </a:cubicBez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8"/>
                <p:cNvSpPr/>
                <p:nvPr/>
              </p:nvSpPr>
              <p:spPr>
                <a:xfrm>
                  <a:off x="6018597" y="141914"/>
                  <a:ext cx="2357262" cy="3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84" h="1164" extrusionOk="0">
                      <a:moveTo>
                        <a:pt x="71290" y="0"/>
                      </a:moveTo>
                      <a:cubicBezTo>
                        <a:pt x="70381" y="0"/>
                        <a:pt x="69459" y="41"/>
                        <a:pt x="68550" y="94"/>
                      </a:cubicBezTo>
                      <a:cubicBezTo>
                        <a:pt x="67642" y="134"/>
                        <a:pt x="66747" y="174"/>
                        <a:pt x="65892" y="174"/>
                      </a:cubicBezTo>
                      <a:lnTo>
                        <a:pt x="65851" y="174"/>
                      </a:lnTo>
                      <a:cubicBezTo>
                        <a:pt x="62859" y="174"/>
                        <a:pt x="59880" y="174"/>
                        <a:pt x="56900" y="161"/>
                      </a:cubicBezTo>
                      <a:cubicBezTo>
                        <a:pt x="51543" y="148"/>
                        <a:pt x="46199" y="134"/>
                        <a:pt x="40841" y="134"/>
                      </a:cubicBezTo>
                      <a:lnTo>
                        <a:pt x="38317" y="134"/>
                      </a:lnTo>
                      <a:cubicBezTo>
                        <a:pt x="33761" y="134"/>
                        <a:pt x="29205" y="161"/>
                        <a:pt x="24649" y="161"/>
                      </a:cubicBezTo>
                      <a:cubicBezTo>
                        <a:pt x="23006" y="161"/>
                        <a:pt x="21376" y="161"/>
                        <a:pt x="19746" y="148"/>
                      </a:cubicBezTo>
                      <a:cubicBezTo>
                        <a:pt x="16767" y="134"/>
                        <a:pt x="13788" y="68"/>
                        <a:pt x="10795" y="68"/>
                      </a:cubicBezTo>
                      <a:lnTo>
                        <a:pt x="10662" y="68"/>
                      </a:lnTo>
                      <a:cubicBezTo>
                        <a:pt x="9098" y="68"/>
                        <a:pt x="7548" y="161"/>
                        <a:pt x="5986" y="214"/>
                      </a:cubicBezTo>
                      <a:cubicBezTo>
                        <a:pt x="5024" y="241"/>
                        <a:pt x="3861" y="388"/>
                        <a:pt x="2765" y="388"/>
                      </a:cubicBezTo>
                      <a:cubicBezTo>
                        <a:pt x="2191" y="388"/>
                        <a:pt x="1630" y="348"/>
                        <a:pt x="1135" y="228"/>
                      </a:cubicBezTo>
                      <a:cubicBezTo>
                        <a:pt x="948" y="187"/>
                        <a:pt x="775" y="148"/>
                        <a:pt x="615" y="80"/>
                      </a:cubicBezTo>
                      <a:cubicBezTo>
                        <a:pt x="574" y="68"/>
                        <a:pt x="535" y="54"/>
                        <a:pt x="494" y="54"/>
                      </a:cubicBezTo>
                      <a:lnTo>
                        <a:pt x="414" y="54"/>
                      </a:lnTo>
                      <a:cubicBezTo>
                        <a:pt x="134" y="54"/>
                        <a:pt x="0" y="308"/>
                        <a:pt x="0" y="575"/>
                      </a:cubicBezTo>
                      <a:lnTo>
                        <a:pt x="0" y="588"/>
                      </a:lnTo>
                      <a:cubicBezTo>
                        <a:pt x="0" y="842"/>
                        <a:pt x="134" y="1110"/>
                        <a:pt x="414" y="1110"/>
                      </a:cubicBezTo>
                      <a:cubicBezTo>
                        <a:pt x="467" y="1110"/>
                        <a:pt x="535" y="1096"/>
                        <a:pt x="615" y="1083"/>
                      </a:cubicBezTo>
                      <a:lnTo>
                        <a:pt x="615" y="1069"/>
                      </a:lnTo>
                      <a:cubicBezTo>
                        <a:pt x="775" y="1016"/>
                        <a:pt x="948" y="962"/>
                        <a:pt x="1135" y="923"/>
                      </a:cubicBezTo>
                      <a:cubicBezTo>
                        <a:pt x="1643" y="816"/>
                        <a:pt x="2204" y="775"/>
                        <a:pt x="2779" y="775"/>
                      </a:cubicBezTo>
                      <a:cubicBezTo>
                        <a:pt x="3888" y="775"/>
                        <a:pt x="5050" y="923"/>
                        <a:pt x="5986" y="949"/>
                      </a:cubicBezTo>
                      <a:cubicBezTo>
                        <a:pt x="7548" y="1003"/>
                        <a:pt x="9085" y="1096"/>
                        <a:pt x="10662" y="1096"/>
                      </a:cubicBezTo>
                      <a:lnTo>
                        <a:pt x="10795" y="1096"/>
                      </a:lnTo>
                      <a:cubicBezTo>
                        <a:pt x="13788" y="1083"/>
                        <a:pt x="16767" y="1029"/>
                        <a:pt x="19746" y="1016"/>
                      </a:cubicBezTo>
                      <a:cubicBezTo>
                        <a:pt x="21416" y="1003"/>
                        <a:pt x="23099" y="1003"/>
                        <a:pt x="24770" y="1003"/>
                      </a:cubicBezTo>
                      <a:cubicBezTo>
                        <a:pt x="29286" y="1003"/>
                        <a:pt x="33801" y="1016"/>
                        <a:pt x="38317" y="1029"/>
                      </a:cubicBezTo>
                      <a:lnTo>
                        <a:pt x="40841" y="1029"/>
                      </a:lnTo>
                      <a:cubicBezTo>
                        <a:pt x="46199" y="1029"/>
                        <a:pt x="51543" y="1016"/>
                        <a:pt x="56900" y="1003"/>
                      </a:cubicBezTo>
                      <a:cubicBezTo>
                        <a:pt x="59880" y="989"/>
                        <a:pt x="62859" y="989"/>
                        <a:pt x="65851" y="976"/>
                      </a:cubicBezTo>
                      <a:lnTo>
                        <a:pt x="65892" y="976"/>
                      </a:lnTo>
                      <a:cubicBezTo>
                        <a:pt x="66747" y="976"/>
                        <a:pt x="67642" y="1029"/>
                        <a:pt x="68550" y="1069"/>
                      </a:cubicBezTo>
                      <a:cubicBezTo>
                        <a:pt x="69459" y="1110"/>
                        <a:pt x="70381" y="1163"/>
                        <a:pt x="71302" y="1163"/>
                      </a:cubicBezTo>
                      <a:cubicBezTo>
                        <a:pt x="72519" y="1163"/>
                        <a:pt x="73734" y="1083"/>
                        <a:pt x="74856" y="802"/>
                      </a:cubicBezTo>
                      <a:cubicBezTo>
                        <a:pt x="75084" y="748"/>
                        <a:pt x="75084" y="401"/>
                        <a:pt x="74856" y="348"/>
                      </a:cubicBezTo>
                      <a:cubicBezTo>
                        <a:pt x="73734" y="80"/>
                        <a:pt x="72519" y="0"/>
                        <a:pt x="712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8"/>
                <p:cNvSpPr/>
                <p:nvPr/>
              </p:nvSpPr>
              <p:spPr>
                <a:xfrm>
                  <a:off x="4920598" y="196447"/>
                  <a:ext cx="161402" cy="2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1" h="95" extrusionOk="0">
                      <a:moveTo>
                        <a:pt x="0" y="0"/>
                      </a:moveTo>
                      <a:cubicBezTo>
                        <a:pt x="1709" y="54"/>
                        <a:pt x="3419" y="94"/>
                        <a:pt x="5141" y="94"/>
                      </a:cubicBezTo>
                      <a:cubicBezTo>
                        <a:pt x="3431" y="94"/>
                        <a:pt x="1709" y="54"/>
                        <a:pt x="0" y="0"/>
                      </a:cubicBez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2" name="Google Shape;1382;p8"/>
                <p:cNvSpPr/>
                <p:nvPr/>
              </p:nvSpPr>
              <p:spPr>
                <a:xfrm>
                  <a:off x="4336657" y="158679"/>
                  <a:ext cx="963889" cy="40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2" h="1298" extrusionOk="0">
                      <a:moveTo>
                        <a:pt x="23541" y="1"/>
                      </a:moveTo>
                      <a:cubicBezTo>
                        <a:pt x="20641" y="15"/>
                        <a:pt x="17743" y="134"/>
                        <a:pt x="14910" y="161"/>
                      </a:cubicBezTo>
                      <a:cubicBezTo>
                        <a:pt x="12385" y="175"/>
                        <a:pt x="9860" y="188"/>
                        <a:pt x="7335" y="241"/>
                      </a:cubicBezTo>
                      <a:cubicBezTo>
                        <a:pt x="6239" y="268"/>
                        <a:pt x="5131" y="255"/>
                        <a:pt x="4021" y="282"/>
                      </a:cubicBezTo>
                      <a:cubicBezTo>
                        <a:pt x="4115" y="375"/>
                        <a:pt x="4222" y="469"/>
                        <a:pt x="4342" y="549"/>
                      </a:cubicBezTo>
                      <a:cubicBezTo>
                        <a:pt x="4289" y="562"/>
                        <a:pt x="4235" y="576"/>
                        <a:pt x="4182" y="576"/>
                      </a:cubicBezTo>
                      <a:cubicBezTo>
                        <a:pt x="3982" y="576"/>
                        <a:pt x="3795" y="469"/>
                        <a:pt x="3634" y="282"/>
                      </a:cubicBezTo>
                      <a:cubicBezTo>
                        <a:pt x="3394" y="282"/>
                        <a:pt x="3140" y="295"/>
                        <a:pt x="2899" y="308"/>
                      </a:cubicBezTo>
                      <a:lnTo>
                        <a:pt x="2899" y="348"/>
                      </a:lnTo>
                      <a:cubicBezTo>
                        <a:pt x="2886" y="335"/>
                        <a:pt x="2872" y="321"/>
                        <a:pt x="2846" y="308"/>
                      </a:cubicBezTo>
                      <a:cubicBezTo>
                        <a:pt x="2578" y="321"/>
                        <a:pt x="2298" y="335"/>
                        <a:pt x="2031" y="348"/>
                      </a:cubicBezTo>
                      <a:cubicBezTo>
                        <a:pt x="2044" y="375"/>
                        <a:pt x="2044" y="415"/>
                        <a:pt x="2058" y="442"/>
                      </a:cubicBezTo>
                      <a:cubicBezTo>
                        <a:pt x="1978" y="428"/>
                        <a:pt x="1910" y="401"/>
                        <a:pt x="1857" y="362"/>
                      </a:cubicBezTo>
                      <a:cubicBezTo>
                        <a:pt x="1256" y="401"/>
                        <a:pt x="668" y="455"/>
                        <a:pt x="81" y="549"/>
                      </a:cubicBezTo>
                      <a:cubicBezTo>
                        <a:pt x="27" y="549"/>
                        <a:pt x="0" y="602"/>
                        <a:pt x="0" y="656"/>
                      </a:cubicBezTo>
                      <a:cubicBezTo>
                        <a:pt x="0" y="695"/>
                        <a:pt x="27" y="749"/>
                        <a:pt x="81" y="749"/>
                      </a:cubicBezTo>
                      <a:cubicBezTo>
                        <a:pt x="2352" y="1096"/>
                        <a:pt x="4703" y="1003"/>
                        <a:pt x="6987" y="1057"/>
                      </a:cubicBezTo>
                      <a:cubicBezTo>
                        <a:pt x="9633" y="1110"/>
                        <a:pt x="12265" y="1137"/>
                        <a:pt x="14910" y="1150"/>
                      </a:cubicBezTo>
                      <a:lnTo>
                        <a:pt x="15177" y="1150"/>
                      </a:lnTo>
                      <a:cubicBezTo>
                        <a:pt x="16313" y="1150"/>
                        <a:pt x="17449" y="1176"/>
                        <a:pt x="18598" y="1203"/>
                      </a:cubicBezTo>
                      <a:cubicBezTo>
                        <a:pt x="20308" y="1256"/>
                        <a:pt x="22031" y="1297"/>
                        <a:pt x="23741" y="1297"/>
                      </a:cubicBezTo>
                      <a:cubicBezTo>
                        <a:pt x="25985" y="1297"/>
                        <a:pt x="28217" y="1217"/>
                        <a:pt x="30394" y="963"/>
                      </a:cubicBezTo>
                      <a:cubicBezTo>
                        <a:pt x="30595" y="936"/>
                        <a:pt x="30702" y="789"/>
                        <a:pt x="30702" y="656"/>
                      </a:cubicBezTo>
                      <a:cubicBezTo>
                        <a:pt x="30702" y="508"/>
                        <a:pt x="30595" y="362"/>
                        <a:pt x="30394" y="348"/>
                      </a:cubicBezTo>
                      <a:cubicBezTo>
                        <a:pt x="28297" y="95"/>
                        <a:pt x="26172" y="15"/>
                        <a:pt x="24022" y="1"/>
                      </a:cubicBezTo>
                      <a:cubicBezTo>
                        <a:pt x="23928" y="27"/>
                        <a:pt x="23848" y="41"/>
                        <a:pt x="23767" y="41"/>
                      </a:cubicBezTo>
                      <a:cubicBezTo>
                        <a:pt x="23687" y="41"/>
                        <a:pt x="23607" y="27"/>
                        <a:pt x="2354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3" name="Google Shape;1383;p8"/>
                <p:cNvSpPr/>
                <p:nvPr/>
              </p:nvSpPr>
              <p:spPr>
                <a:xfrm>
                  <a:off x="4450745" y="167501"/>
                  <a:ext cx="22228" cy="9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295" extrusionOk="0">
                      <a:moveTo>
                        <a:pt x="0" y="1"/>
                      </a:moveTo>
                      <a:cubicBezTo>
                        <a:pt x="161" y="188"/>
                        <a:pt x="348" y="295"/>
                        <a:pt x="548" y="295"/>
                      </a:cubicBezTo>
                      <a:cubicBezTo>
                        <a:pt x="601" y="295"/>
                        <a:pt x="655" y="281"/>
                        <a:pt x="708" y="268"/>
                      </a:cubicBezTo>
                      <a:cubicBezTo>
                        <a:pt x="588" y="188"/>
                        <a:pt x="481" y="94"/>
                        <a:pt x="387" y="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8"/>
                <p:cNvSpPr/>
                <p:nvPr/>
              </p:nvSpPr>
              <p:spPr>
                <a:xfrm>
                  <a:off x="4394926" y="169573"/>
                  <a:ext cx="6342" cy="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96" extrusionOk="0">
                      <a:moveTo>
                        <a:pt x="175" y="1"/>
                      </a:moveTo>
                      <a:cubicBezTo>
                        <a:pt x="122" y="1"/>
                        <a:pt x="54" y="1"/>
                        <a:pt x="1" y="15"/>
                      </a:cubicBezTo>
                      <a:cubicBezTo>
                        <a:pt x="54" y="54"/>
                        <a:pt x="122" y="81"/>
                        <a:pt x="202" y="95"/>
                      </a:cubicBezTo>
                      <a:cubicBezTo>
                        <a:pt x="188" y="68"/>
                        <a:pt x="188" y="28"/>
                        <a:pt x="175" y="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8"/>
                <p:cNvSpPr/>
                <p:nvPr/>
              </p:nvSpPr>
              <p:spPr>
                <a:xfrm>
                  <a:off x="5075688" y="158679"/>
                  <a:ext cx="15132" cy="1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42" extrusionOk="0">
                      <a:moveTo>
                        <a:pt x="1" y="1"/>
                      </a:moveTo>
                      <a:cubicBezTo>
                        <a:pt x="67" y="27"/>
                        <a:pt x="147" y="41"/>
                        <a:pt x="227" y="41"/>
                      </a:cubicBezTo>
                      <a:cubicBezTo>
                        <a:pt x="308" y="41"/>
                        <a:pt x="388" y="27"/>
                        <a:pt x="4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1386;p8"/>
                <p:cNvSpPr/>
                <p:nvPr/>
              </p:nvSpPr>
              <p:spPr>
                <a:xfrm>
                  <a:off x="4425975" y="168348"/>
                  <a:ext cx="1727" cy="1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40" extrusionOk="0">
                      <a:moveTo>
                        <a:pt x="1" y="0"/>
                      </a:moveTo>
                      <a:cubicBezTo>
                        <a:pt x="27" y="13"/>
                        <a:pt x="41" y="27"/>
                        <a:pt x="54" y="40"/>
                      </a:cubicBez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1387;p8"/>
                <p:cNvSpPr/>
                <p:nvPr/>
              </p:nvSpPr>
              <p:spPr>
                <a:xfrm>
                  <a:off x="4296378" y="139811"/>
                  <a:ext cx="1757900" cy="147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93" h="4704" extrusionOk="0">
                      <a:moveTo>
                        <a:pt x="26213" y="388"/>
                      </a:moveTo>
                      <a:cubicBezTo>
                        <a:pt x="26935" y="388"/>
                        <a:pt x="27656" y="402"/>
                        <a:pt x="28378" y="415"/>
                      </a:cubicBezTo>
                      <a:cubicBezTo>
                        <a:pt x="28417" y="415"/>
                        <a:pt x="28471" y="468"/>
                        <a:pt x="28524" y="495"/>
                      </a:cubicBezTo>
                      <a:cubicBezTo>
                        <a:pt x="28390" y="568"/>
                        <a:pt x="27916" y="605"/>
                        <a:pt x="27395" y="605"/>
                      </a:cubicBezTo>
                      <a:cubicBezTo>
                        <a:pt x="26874" y="605"/>
                        <a:pt x="26306" y="568"/>
                        <a:pt x="25986" y="495"/>
                      </a:cubicBezTo>
                      <a:cubicBezTo>
                        <a:pt x="26119" y="428"/>
                        <a:pt x="26160" y="388"/>
                        <a:pt x="26213" y="388"/>
                      </a:cubicBezTo>
                      <a:close/>
                      <a:moveTo>
                        <a:pt x="1804" y="281"/>
                      </a:moveTo>
                      <a:cubicBezTo>
                        <a:pt x="2178" y="375"/>
                        <a:pt x="2326" y="616"/>
                        <a:pt x="2432" y="896"/>
                      </a:cubicBezTo>
                      <a:cubicBezTo>
                        <a:pt x="2098" y="842"/>
                        <a:pt x="1925" y="642"/>
                        <a:pt x="1804" y="281"/>
                      </a:cubicBezTo>
                      <a:close/>
                      <a:moveTo>
                        <a:pt x="1136" y="361"/>
                      </a:moveTo>
                      <a:lnTo>
                        <a:pt x="1136" y="361"/>
                      </a:lnTo>
                      <a:cubicBezTo>
                        <a:pt x="1390" y="509"/>
                        <a:pt x="1510" y="722"/>
                        <a:pt x="1631" y="1043"/>
                      </a:cubicBezTo>
                      <a:cubicBezTo>
                        <a:pt x="1203" y="856"/>
                        <a:pt x="1123" y="735"/>
                        <a:pt x="1136" y="361"/>
                      </a:cubicBezTo>
                      <a:close/>
                      <a:moveTo>
                        <a:pt x="24995" y="380"/>
                      </a:moveTo>
                      <a:cubicBezTo>
                        <a:pt x="25129" y="380"/>
                        <a:pt x="25258" y="444"/>
                        <a:pt x="25412" y="575"/>
                      </a:cubicBezTo>
                      <a:cubicBezTo>
                        <a:pt x="25371" y="589"/>
                        <a:pt x="25344" y="602"/>
                        <a:pt x="25305" y="602"/>
                      </a:cubicBezTo>
                      <a:cubicBezTo>
                        <a:pt x="27455" y="616"/>
                        <a:pt x="29580" y="696"/>
                        <a:pt x="31677" y="949"/>
                      </a:cubicBezTo>
                      <a:cubicBezTo>
                        <a:pt x="32078" y="990"/>
                        <a:pt x="32078" y="1510"/>
                        <a:pt x="31677" y="1564"/>
                      </a:cubicBezTo>
                      <a:cubicBezTo>
                        <a:pt x="29498" y="1823"/>
                        <a:pt x="27271" y="1898"/>
                        <a:pt x="25035" y="1898"/>
                      </a:cubicBezTo>
                      <a:cubicBezTo>
                        <a:pt x="22076" y="1898"/>
                        <a:pt x="19100" y="1766"/>
                        <a:pt x="16193" y="1751"/>
                      </a:cubicBezTo>
                      <a:cubicBezTo>
                        <a:pt x="13548" y="1738"/>
                        <a:pt x="10916" y="1711"/>
                        <a:pt x="8270" y="1658"/>
                      </a:cubicBezTo>
                      <a:cubicBezTo>
                        <a:pt x="5986" y="1604"/>
                        <a:pt x="3635" y="1697"/>
                        <a:pt x="1364" y="1350"/>
                      </a:cubicBezTo>
                      <a:cubicBezTo>
                        <a:pt x="1257" y="1337"/>
                        <a:pt x="1257" y="1163"/>
                        <a:pt x="1364" y="1150"/>
                      </a:cubicBezTo>
                      <a:cubicBezTo>
                        <a:pt x="1951" y="1056"/>
                        <a:pt x="2539" y="1002"/>
                        <a:pt x="3140" y="963"/>
                      </a:cubicBezTo>
                      <a:cubicBezTo>
                        <a:pt x="2940" y="829"/>
                        <a:pt x="2793" y="642"/>
                        <a:pt x="2646" y="441"/>
                      </a:cubicBezTo>
                      <a:cubicBezTo>
                        <a:pt x="2685" y="433"/>
                        <a:pt x="2723" y="428"/>
                        <a:pt x="2761" y="428"/>
                      </a:cubicBezTo>
                      <a:cubicBezTo>
                        <a:pt x="3005" y="428"/>
                        <a:pt x="3209" y="613"/>
                        <a:pt x="3314" y="949"/>
                      </a:cubicBezTo>
                      <a:cubicBezTo>
                        <a:pt x="3581" y="936"/>
                        <a:pt x="3861" y="922"/>
                        <a:pt x="4129" y="909"/>
                      </a:cubicBezTo>
                      <a:cubicBezTo>
                        <a:pt x="3955" y="735"/>
                        <a:pt x="3822" y="589"/>
                        <a:pt x="3674" y="455"/>
                      </a:cubicBezTo>
                      <a:cubicBezTo>
                        <a:pt x="3701" y="428"/>
                        <a:pt x="3728" y="415"/>
                        <a:pt x="3755" y="388"/>
                      </a:cubicBezTo>
                      <a:cubicBezTo>
                        <a:pt x="4089" y="468"/>
                        <a:pt x="4169" y="562"/>
                        <a:pt x="4182" y="909"/>
                      </a:cubicBezTo>
                      <a:cubicBezTo>
                        <a:pt x="4423" y="896"/>
                        <a:pt x="4677" y="883"/>
                        <a:pt x="4917" y="883"/>
                      </a:cubicBezTo>
                      <a:cubicBezTo>
                        <a:pt x="4823" y="762"/>
                        <a:pt x="4730" y="602"/>
                        <a:pt x="4663" y="415"/>
                      </a:cubicBezTo>
                      <a:lnTo>
                        <a:pt x="4663" y="415"/>
                      </a:lnTo>
                      <a:cubicBezTo>
                        <a:pt x="4944" y="509"/>
                        <a:pt x="5117" y="696"/>
                        <a:pt x="5304" y="883"/>
                      </a:cubicBezTo>
                      <a:cubicBezTo>
                        <a:pt x="6414" y="856"/>
                        <a:pt x="7522" y="869"/>
                        <a:pt x="8618" y="842"/>
                      </a:cubicBezTo>
                      <a:cubicBezTo>
                        <a:pt x="11143" y="789"/>
                        <a:pt x="13668" y="776"/>
                        <a:pt x="16193" y="762"/>
                      </a:cubicBezTo>
                      <a:cubicBezTo>
                        <a:pt x="19026" y="735"/>
                        <a:pt x="21924" y="616"/>
                        <a:pt x="24824" y="602"/>
                      </a:cubicBezTo>
                      <a:cubicBezTo>
                        <a:pt x="24757" y="589"/>
                        <a:pt x="24690" y="562"/>
                        <a:pt x="24637" y="509"/>
                      </a:cubicBezTo>
                      <a:cubicBezTo>
                        <a:pt x="24770" y="424"/>
                        <a:pt x="24884" y="380"/>
                        <a:pt x="24995" y="380"/>
                      </a:cubicBezTo>
                      <a:close/>
                      <a:moveTo>
                        <a:pt x="34283" y="1"/>
                      </a:moveTo>
                      <a:lnTo>
                        <a:pt x="34283" y="14"/>
                      </a:lnTo>
                      <a:lnTo>
                        <a:pt x="1" y="14"/>
                      </a:lnTo>
                      <a:lnTo>
                        <a:pt x="1" y="4624"/>
                      </a:lnTo>
                      <a:cubicBezTo>
                        <a:pt x="1" y="4624"/>
                        <a:pt x="28" y="4636"/>
                        <a:pt x="67" y="4636"/>
                      </a:cubicBezTo>
                      <a:lnTo>
                        <a:pt x="188" y="4636"/>
                      </a:lnTo>
                      <a:cubicBezTo>
                        <a:pt x="241" y="4636"/>
                        <a:pt x="308" y="4636"/>
                        <a:pt x="388" y="4650"/>
                      </a:cubicBezTo>
                      <a:lnTo>
                        <a:pt x="1136" y="4650"/>
                      </a:lnTo>
                      <a:cubicBezTo>
                        <a:pt x="1350" y="4663"/>
                        <a:pt x="1577" y="4663"/>
                        <a:pt x="1831" y="4663"/>
                      </a:cubicBezTo>
                      <a:lnTo>
                        <a:pt x="2326" y="4663"/>
                      </a:lnTo>
                      <a:cubicBezTo>
                        <a:pt x="2539" y="4663"/>
                        <a:pt x="2780" y="4677"/>
                        <a:pt x="3020" y="4677"/>
                      </a:cubicBezTo>
                      <a:lnTo>
                        <a:pt x="4850" y="4677"/>
                      </a:lnTo>
                      <a:cubicBezTo>
                        <a:pt x="4998" y="4690"/>
                        <a:pt x="5144" y="4690"/>
                        <a:pt x="5291" y="4690"/>
                      </a:cubicBezTo>
                      <a:lnTo>
                        <a:pt x="8284" y="4690"/>
                      </a:lnTo>
                      <a:cubicBezTo>
                        <a:pt x="8899" y="4690"/>
                        <a:pt x="9526" y="4690"/>
                        <a:pt x="10181" y="4704"/>
                      </a:cubicBezTo>
                      <a:lnTo>
                        <a:pt x="25198" y="4704"/>
                      </a:lnTo>
                      <a:cubicBezTo>
                        <a:pt x="25438" y="4690"/>
                        <a:pt x="25679" y="4690"/>
                        <a:pt x="25919" y="4690"/>
                      </a:cubicBezTo>
                      <a:lnTo>
                        <a:pt x="29352" y="4690"/>
                      </a:lnTo>
                      <a:cubicBezTo>
                        <a:pt x="29500" y="4677"/>
                        <a:pt x="29633" y="4677"/>
                        <a:pt x="29780" y="4677"/>
                      </a:cubicBezTo>
                      <a:lnTo>
                        <a:pt x="31611" y="4677"/>
                      </a:lnTo>
                      <a:cubicBezTo>
                        <a:pt x="31730" y="4677"/>
                        <a:pt x="31864" y="4677"/>
                        <a:pt x="31985" y="4663"/>
                      </a:cubicBezTo>
                      <a:lnTo>
                        <a:pt x="33200" y="4663"/>
                      </a:lnTo>
                      <a:cubicBezTo>
                        <a:pt x="33254" y="4663"/>
                        <a:pt x="33307" y="4650"/>
                        <a:pt x="33360" y="4650"/>
                      </a:cubicBezTo>
                      <a:lnTo>
                        <a:pt x="34055" y="4650"/>
                      </a:lnTo>
                      <a:cubicBezTo>
                        <a:pt x="34109" y="4650"/>
                        <a:pt x="34149" y="4636"/>
                        <a:pt x="34176" y="4636"/>
                      </a:cubicBezTo>
                      <a:lnTo>
                        <a:pt x="34283" y="4636"/>
                      </a:lnTo>
                      <a:lnTo>
                        <a:pt x="34283" y="4704"/>
                      </a:lnTo>
                      <a:lnTo>
                        <a:pt x="34710" y="4704"/>
                      </a:lnTo>
                      <a:cubicBezTo>
                        <a:pt x="34696" y="4677"/>
                        <a:pt x="34710" y="4636"/>
                        <a:pt x="34737" y="4624"/>
                      </a:cubicBezTo>
                      <a:cubicBezTo>
                        <a:pt x="34723" y="4610"/>
                        <a:pt x="34723" y="4583"/>
                        <a:pt x="34737" y="4583"/>
                      </a:cubicBezTo>
                      <a:cubicBezTo>
                        <a:pt x="34750" y="4570"/>
                        <a:pt x="34764" y="4570"/>
                        <a:pt x="34764" y="4556"/>
                      </a:cubicBezTo>
                      <a:lnTo>
                        <a:pt x="34737" y="4556"/>
                      </a:lnTo>
                      <a:cubicBezTo>
                        <a:pt x="34630" y="4556"/>
                        <a:pt x="34630" y="4410"/>
                        <a:pt x="34737" y="4396"/>
                      </a:cubicBezTo>
                      <a:lnTo>
                        <a:pt x="34803" y="4396"/>
                      </a:lnTo>
                      <a:lnTo>
                        <a:pt x="34803" y="4663"/>
                      </a:lnTo>
                      <a:lnTo>
                        <a:pt x="54122" y="4663"/>
                      </a:lnTo>
                      <a:lnTo>
                        <a:pt x="54122" y="4583"/>
                      </a:lnTo>
                      <a:cubicBezTo>
                        <a:pt x="54122" y="4583"/>
                        <a:pt x="54122" y="4570"/>
                        <a:pt x="54109" y="4556"/>
                      </a:cubicBezTo>
                      <a:cubicBezTo>
                        <a:pt x="54122" y="4556"/>
                        <a:pt x="54122" y="4543"/>
                        <a:pt x="54122" y="4529"/>
                      </a:cubicBezTo>
                      <a:lnTo>
                        <a:pt x="54122" y="4583"/>
                      </a:lnTo>
                      <a:cubicBezTo>
                        <a:pt x="54149" y="4624"/>
                        <a:pt x="54163" y="4663"/>
                        <a:pt x="54163" y="4704"/>
                      </a:cubicBezTo>
                      <a:lnTo>
                        <a:pt x="55992" y="4704"/>
                      </a:lnTo>
                      <a:lnTo>
                        <a:pt x="55992" y="990"/>
                      </a:lnTo>
                      <a:cubicBezTo>
                        <a:pt x="55805" y="1029"/>
                        <a:pt x="55632" y="1083"/>
                        <a:pt x="55472" y="1136"/>
                      </a:cubicBezTo>
                      <a:cubicBezTo>
                        <a:pt x="55398" y="1163"/>
                        <a:pt x="55331" y="1176"/>
                        <a:pt x="55270" y="1176"/>
                      </a:cubicBezTo>
                      <a:cubicBezTo>
                        <a:pt x="54708" y="1176"/>
                        <a:pt x="54711" y="111"/>
                        <a:pt x="55278" y="111"/>
                      </a:cubicBezTo>
                      <a:cubicBezTo>
                        <a:pt x="55337" y="111"/>
                        <a:pt x="55401" y="122"/>
                        <a:pt x="55472" y="147"/>
                      </a:cubicBezTo>
                      <a:cubicBezTo>
                        <a:pt x="55632" y="215"/>
                        <a:pt x="55805" y="254"/>
                        <a:pt x="55992" y="295"/>
                      </a:cubicBezTo>
                      <a:lnTo>
                        <a:pt x="55992" y="1"/>
                      </a:lnTo>
                      <a:lnTo>
                        <a:pt x="53881" y="1"/>
                      </a:lnTo>
                      <a:cubicBezTo>
                        <a:pt x="53869" y="1"/>
                        <a:pt x="53869" y="14"/>
                        <a:pt x="53869" y="28"/>
                      </a:cubicBezTo>
                      <a:lnTo>
                        <a:pt x="53855" y="28"/>
                      </a:lnTo>
                      <a:cubicBezTo>
                        <a:pt x="53441" y="14"/>
                        <a:pt x="52586" y="1"/>
                        <a:pt x="514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1388;p8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389;p8"/>
                <p:cNvSpPr/>
                <p:nvPr/>
              </p:nvSpPr>
              <p:spPr>
                <a:xfrm>
                  <a:off x="5911603" y="139811"/>
                  <a:ext cx="76384" cy="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8" extrusionOk="0">
                      <a:moveTo>
                        <a:pt x="1" y="1"/>
                      </a:moveTo>
                      <a:cubicBezTo>
                        <a:pt x="1137" y="1"/>
                        <a:pt x="1992" y="14"/>
                        <a:pt x="2406" y="28"/>
                      </a:cubicBezTo>
                      <a:lnTo>
                        <a:pt x="2420" y="28"/>
                      </a:lnTo>
                      <a:cubicBezTo>
                        <a:pt x="2420" y="14"/>
                        <a:pt x="2420" y="1"/>
                        <a:pt x="24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1390;p8"/>
                <p:cNvSpPr/>
                <p:nvPr/>
              </p:nvSpPr>
              <p:spPr>
                <a:xfrm>
                  <a:off x="5995113" y="281997"/>
                  <a:ext cx="408" cy="1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54" extrusionOk="0">
                      <a:moveTo>
                        <a:pt x="13" y="0"/>
                      </a:moveTo>
                      <a:cubicBezTo>
                        <a:pt x="13" y="14"/>
                        <a:pt x="13" y="27"/>
                        <a:pt x="0" y="27"/>
                      </a:cubicBezTo>
                      <a:cubicBezTo>
                        <a:pt x="13" y="41"/>
                        <a:pt x="13" y="54"/>
                        <a:pt x="13" y="54"/>
                      </a:cubicBez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8"/>
                <p:cNvSpPr/>
                <p:nvPr/>
              </p:nvSpPr>
              <p:spPr>
                <a:xfrm>
                  <a:off x="5383576" y="277790"/>
                  <a:ext cx="613239" cy="9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3" h="309" extrusionOk="0">
                      <a:moveTo>
                        <a:pt x="107" y="1"/>
                      </a:moveTo>
                      <a:cubicBezTo>
                        <a:pt x="0" y="15"/>
                        <a:pt x="0" y="161"/>
                        <a:pt x="107" y="161"/>
                      </a:cubicBezTo>
                      <a:lnTo>
                        <a:pt x="134" y="161"/>
                      </a:lnTo>
                      <a:cubicBezTo>
                        <a:pt x="134" y="175"/>
                        <a:pt x="120" y="175"/>
                        <a:pt x="107" y="188"/>
                      </a:cubicBezTo>
                      <a:cubicBezTo>
                        <a:pt x="93" y="188"/>
                        <a:pt x="93" y="215"/>
                        <a:pt x="107" y="229"/>
                      </a:cubicBezTo>
                      <a:cubicBezTo>
                        <a:pt x="80" y="241"/>
                        <a:pt x="66" y="282"/>
                        <a:pt x="80" y="309"/>
                      </a:cubicBezTo>
                      <a:lnTo>
                        <a:pt x="19533" y="309"/>
                      </a:lnTo>
                      <a:cubicBezTo>
                        <a:pt x="19533" y="268"/>
                        <a:pt x="19519" y="229"/>
                        <a:pt x="19492" y="188"/>
                      </a:cubicBezTo>
                      <a:lnTo>
                        <a:pt x="19492" y="268"/>
                      </a:lnTo>
                      <a:lnTo>
                        <a:pt x="173" y="268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92" name="Google Shape;1392;p8"/>
              <p:cNvGrpSpPr/>
              <p:nvPr/>
            </p:nvGrpSpPr>
            <p:grpSpPr>
              <a:xfrm>
                <a:off x="494367" y="119375"/>
                <a:ext cx="202015" cy="180045"/>
                <a:chOff x="494367" y="119375"/>
                <a:chExt cx="202015" cy="180045"/>
              </a:xfrm>
            </p:grpSpPr>
            <p:sp>
              <p:nvSpPr>
                <p:cNvPr id="1393" name="Google Shape;1393;p8"/>
                <p:cNvSpPr/>
                <p:nvPr/>
              </p:nvSpPr>
              <p:spPr>
                <a:xfrm>
                  <a:off x="513186" y="131386"/>
                  <a:ext cx="183196" cy="168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" h="5652" extrusionOk="0">
                      <a:moveTo>
                        <a:pt x="4965" y="106"/>
                      </a:moveTo>
                      <a:cubicBezTo>
                        <a:pt x="4894" y="125"/>
                        <a:pt x="4841" y="195"/>
                        <a:pt x="4771" y="247"/>
                      </a:cubicBezTo>
                      <a:cubicBezTo>
                        <a:pt x="4824" y="301"/>
                        <a:pt x="4876" y="388"/>
                        <a:pt x="4947" y="406"/>
                      </a:cubicBezTo>
                      <a:cubicBezTo>
                        <a:pt x="4982" y="406"/>
                        <a:pt x="5052" y="336"/>
                        <a:pt x="5123" y="265"/>
                      </a:cubicBezTo>
                      <a:cubicBezTo>
                        <a:pt x="5052" y="195"/>
                        <a:pt x="5000" y="106"/>
                        <a:pt x="4965" y="106"/>
                      </a:cubicBezTo>
                      <a:close/>
                      <a:moveTo>
                        <a:pt x="2341" y="1286"/>
                      </a:moveTo>
                      <a:cubicBezTo>
                        <a:pt x="2060" y="1286"/>
                        <a:pt x="1743" y="1303"/>
                        <a:pt x="1444" y="1322"/>
                      </a:cubicBezTo>
                      <a:cubicBezTo>
                        <a:pt x="1743" y="1303"/>
                        <a:pt x="2060" y="1286"/>
                        <a:pt x="2360" y="1286"/>
                      </a:cubicBezTo>
                      <a:close/>
                      <a:moveTo>
                        <a:pt x="1320" y="1533"/>
                      </a:moveTo>
                      <a:lnTo>
                        <a:pt x="1320" y="1533"/>
                      </a:lnTo>
                      <a:cubicBezTo>
                        <a:pt x="2025" y="1550"/>
                        <a:pt x="2747" y="1550"/>
                        <a:pt x="3451" y="1550"/>
                      </a:cubicBezTo>
                      <a:lnTo>
                        <a:pt x="3557" y="1550"/>
                      </a:lnTo>
                      <a:cubicBezTo>
                        <a:pt x="3557" y="1550"/>
                        <a:pt x="3557" y="1550"/>
                        <a:pt x="3557" y="1550"/>
                      </a:cubicBezTo>
                      <a:lnTo>
                        <a:pt x="3560" y="1550"/>
                      </a:lnTo>
                      <a:cubicBezTo>
                        <a:pt x="2808" y="1550"/>
                        <a:pt x="2055" y="1550"/>
                        <a:pt x="1320" y="1533"/>
                      </a:cubicBezTo>
                      <a:close/>
                      <a:moveTo>
                        <a:pt x="3768" y="1498"/>
                      </a:moveTo>
                      <a:lnTo>
                        <a:pt x="3768" y="1498"/>
                      </a:lnTo>
                      <a:cubicBezTo>
                        <a:pt x="3679" y="1514"/>
                        <a:pt x="3627" y="1550"/>
                        <a:pt x="3557" y="1550"/>
                      </a:cubicBezTo>
                      <a:lnTo>
                        <a:pt x="3560" y="1550"/>
                      </a:lnTo>
                      <a:cubicBezTo>
                        <a:pt x="3564" y="1550"/>
                        <a:pt x="3569" y="1550"/>
                        <a:pt x="3574" y="1550"/>
                      </a:cubicBezTo>
                      <a:cubicBezTo>
                        <a:pt x="3627" y="1550"/>
                        <a:pt x="3679" y="1533"/>
                        <a:pt x="3768" y="1498"/>
                      </a:cubicBezTo>
                      <a:close/>
                      <a:moveTo>
                        <a:pt x="5510" y="1"/>
                      </a:moveTo>
                      <a:lnTo>
                        <a:pt x="5510" y="4331"/>
                      </a:lnTo>
                      <a:lnTo>
                        <a:pt x="5510" y="5211"/>
                      </a:lnTo>
                      <a:cubicBezTo>
                        <a:pt x="5423" y="5211"/>
                        <a:pt x="5352" y="5229"/>
                        <a:pt x="5282" y="5229"/>
                      </a:cubicBezTo>
                      <a:cubicBezTo>
                        <a:pt x="5228" y="5246"/>
                        <a:pt x="5193" y="5246"/>
                        <a:pt x="5158" y="5246"/>
                      </a:cubicBezTo>
                      <a:lnTo>
                        <a:pt x="1" y="5246"/>
                      </a:lnTo>
                      <a:cubicBezTo>
                        <a:pt x="18" y="5617"/>
                        <a:pt x="71" y="5652"/>
                        <a:pt x="459" y="5652"/>
                      </a:cubicBezTo>
                      <a:lnTo>
                        <a:pt x="5791" y="5652"/>
                      </a:lnTo>
                      <a:cubicBezTo>
                        <a:pt x="5845" y="5652"/>
                        <a:pt x="5880" y="5652"/>
                        <a:pt x="5915" y="5633"/>
                      </a:cubicBezTo>
                      <a:cubicBezTo>
                        <a:pt x="5986" y="5633"/>
                        <a:pt x="6073" y="5617"/>
                        <a:pt x="6162" y="5617"/>
                      </a:cubicBezTo>
                      <a:lnTo>
                        <a:pt x="6162" y="4736"/>
                      </a:lnTo>
                      <a:lnTo>
                        <a:pt x="616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8"/>
                <p:cNvSpPr/>
                <p:nvPr/>
              </p:nvSpPr>
              <p:spPr>
                <a:xfrm>
                  <a:off x="502186" y="124846"/>
                  <a:ext cx="168034" cy="154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2" h="5203" extrusionOk="0">
                      <a:moveTo>
                        <a:pt x="5343" y="324"/>
                      </a:moveTo>
                      <a:cubicBezTo>
                        <a:pt x="5378" y="324"/>
                        <a:pt x="5427" y="420"/>
                        <a:pt x="5493" y="485"/>
                      </a:cubicBezTo>
                      <a:cubicBezTo>
                        <a:pt x="5428" y="550"/>
                        <a:pt x="5350" y="628"/>
                        <a:pt x="5323" y="628"/>
                      </a:cubicBezTo>
                      <a:cubicBezTo>
                        <a:pt x="5320" y="628"/>
                        <a:pt x="5318" y="628"/>
                        <a:pt x="5317" y="626"/>
                      </a:cubicBezTo>
                      <a:cubicBezTo>
                        <a:pt x="5246" y="608"/>
                        <a:pt x="5194" y="521"/>
                        <a:pt x="5141" y="467"/>
                      </a:cubicBezTo>
                      <a:cubicBezTo>
                        <a:pt x="5211" y="415"/>
                        <a:pt x="5264" y="345"/>
                        <a:pt x="5335" y="326"/>
                      </a:cubicBezTo>
                      <a:cubicBezTo>
                        <a:pt x="5337" y="325"/>
                        <a:pt x="5340" y="324"/>
                        <a:pt x="5343" y="324"/>
                      </a:cubicBezTo>
                      <a:close/>
                      <a:moveTo>
                        <a:pt x="493" y="345"/>
                      </a:moveTo>
                      <a:cubicBezTo>
                        <a:pt x="564" y="345"/>
                        <a:pt x="634" y="415"/>
                        <a:pt x="688" y="450"/>
                      </a:cubicBezTo>
                      <a:cubicBezTo>
                        <a:pt x="669" y="537"/>
                        <a:pt x="653" y="591"/>
                        <a:pt x="617" y="643"/>
                      </a:cubicBezTo>
                      <a:cubicBezTo>
                        <a:pt x="582" y="678"/>
                        <a:pt x="512" y="697"/>
                        <a:pt x="441" y="697"/>
                      </a:cubicBezTo>
                      <a:cubicBezTo>
                        <a:pt x="388" y="697"/>
                        <a:pt x="301" y="626"/>
                        <a:pt x="282" y="573"/>
                      </a:cubicBezTo>
                      <a:lnTo>
                        <a:pt x="282" y="485"/>
                      </a:lnTo>
                      <a:cubicBezTo>
                        <a:pt x="282" y="467"/>
                        <a:pt x="301" y="467"/>
                        <a:pt x="301" y="450"/>
                      </a:cubicBezTo>
                      <a:cubicBezTo>
                        <a:pt x="301" y="432"/>
                        <a:pt x="317" y="432"/>
                        <a:pt x="317" y="415"/>
                      </a:cubicBezTo>
                      <a:cubicBezTo>
                        <a:pt x="336" y="397"/>
                        <a:pt x="353" y="397"/>
                        <a:pt x="353" y="397"/>
                      </a:cubicBezTo>
                      <a:cubicBezTo>
                        <a:pt x="371" y="380"/>
                        <a:pt x="388" y="380"/>
                        <a:pt x="406" y="361"/>
                      </a:cubicBezTo>
                      <a:cubicBezTo>
                        <a:pt x="441" y="345"/>
                        <a:pt x="458" y="345"/>
                        <a:pt x="493" y="345"/>
                      </a:cubicBezTo>
                      <a:close/>
                      <a:moveTo>
                        <a:pt x="2696" y="1511"/>
                      </a:moveTo>
                      <a:cubicBezTo>
                        <a:pt x="3388" y="1511"/>
                        <a:pt x="3996" y="1570"/>
                        <a:pt x="4208" y="1682"/>
                      </a:cubicBezTo>
                      <a:cubicBezTo>
                        <a:pt x="4084" y="1734"/>
                        <a:pt x="3997" y="1770"/>
                        <a:pt x="3944" y="1770"/>
                      </a:cubicBezTo>
                      <a:cubicBezTo>
                        <a:pt x="3187" y="1770"/>
                        <a:pt x="2430" y="1770"/>
                        <a:pt x="1690" y="1753"/>
                      </a:cubicBezTo>
                      <a:cubicBezTo>
                        <a:pt x="1655" y="1753"/>
                        <a:pt x="1638" y="1753"/>
                        <a:pt x="1620" y="1718"/>
                      </a:cubicBezTo>
                      <a:lnTo>
                        <a:pt x="1603" y="1718"/>
                      </a:lnTo>
                      <a:cubicBezTo>
                        <a:pt x="1568" y="1699"/>
                        <a:pt x="1533" y="1664"/>
                        <a:pt x="1479" y="1647"/>
                      </a:cubicBezTo>
                      <a:cubicBezTo>
                        <a:pt x="1498" y="1629"/>
                        <a:pt x="1514" y="1629"/>
                        <a:pt x="1514" y="1629"/>
                      </a:cubicBezTo>
                      <a:cubicBezTo>
                        <a:pt x="1655" y="1594"/>
                        <a:pt x="1744" y="1542"/>
                        <a:pt x="1814" y="1542"/>
                      </a:cubicBezTo>
                      <a:cubicBezTo>
                        <a:pt x="2108" y="1521"/>
                        <a:pt x="2409" y="1511"/>
                        <a:pt x="2696" y="1511"/>
                      </a:cubicBezTo>
                      <a:close/>
                      <a:moveTo>
                        <a:pt x="5405" y="1506"/>
                      </a:moveTo>
                      <a:cubicBezTo>
                        <a:pt x="5387" y="1840"/>
                        <a:pt x="5246" y="2016"/>
                        <a:pt x="4965" y="2175"/>
                      </a:cubicBezTo>
                      <a:cubicBezTo>
                        <a:pt x="5000" y="1840"/>
                        <a:pt x="5159" y="1682"/>
                        <a:pt x="5405" y="1506"/>
                      </a:cubicBezTo>
                      <a:close/>
                      <a:moveTo>
                        <a:pt x="1744" y="2351"/>
                      </a:moveTo>
                      <a:cubicBezTo>
                        <a:pt x="1937" y="2351"/>
                        <a:pt x="2113" y="2351"/>
                        <a:pt x="2307" y="2368"/>
                      </a:cubicBezTo>
                      <a:lnTo>
                        <a:pt x="3979" y="2368"/>
                      </a:lnTo>
                      <a:cubicBezTo>
                        <a:pt x="4032" y="2368"/>
                        <a:pt x="4067" y="2403"/>
                        <a:pt x="4120" y="2439"/>
                      </a:cubicBezTo>
                      <a:cubicBezTo>
                        <a:pt x="4062" y="2568"/>
                        <a:pt x="3971" y="2580"/>
                        <a:pt x="3882" y="2580"/>
                      </a:cubicBezTo>
                      <a:cubicBezTo>
                        <a:pt x="3861" y="2580"/>
                        <a:pt x="3841" y="2579"/>
                        <a:pt x="3821" y="2579"/>
                      </a:cubicBezTo>
                      <a:cubicBezTo>
                        <a:pt x="3732" y="2579"/>
                        <a:pt x="3645" y="2598"/>
                        <a:pt x="3575" y="2598"/>
                      </a:cubicBezTo>
                      <a:lnTo>
                        <a:pt x="3328" y="2598"/>
                      </a:lnTo>
                      <a:cubicBezTo>
                        <a:pt x="3258" y="2615"/>
                        <a:pt x="3187" y="2615"/>
                        <a:pt x="3117" y="2615"/>
                      </a:cubicBezTo>
                      <a:lnTo>
                        <a:pt x="2606" y="2615"/>
                      </a:lnTo>
                      <a:cubicBezTo>
                        <a:pt x="2342" y="2598"/>
                        <a:pt x="2113" y="2579"/>
                        <a:pt x="1920" y="2562"/>
                      </a:cubicBezTo>
                      <a:cubicBezTo>
                        <a:pt x="1885" y="2544"/>
                        <a:pt x="1831" y="2544"/>
                        <a:pt x="1796" y="2527"/>
                      </a:cubicBezTo>
                      <a:cubicBezTo>
                        <a:pt x="1726" y="2509"/>
                        <a:pt x="1674" y="2492"/>
                        <a:pt x="1638" y="2474"/>
                      </a:cubicBezTo>
                      <a:cubicBezTo>
                        <a:pt x="1620" y="2474"/>
                        <a:pt x="1603" y="2474"/>
                        <a:pt x="1585" y="2457"/>
                      </a:cubicBezTo>
                      <a:cubicBezTo>
                        <a:pt x="1655" y="2422"/>
                        <a:pt x="1690" y="2351"/>
                        <a:pt x="1744" y="2351"/>
                      </a:cubicBezTo>
                      <a:close/>
                      <a:moveTo>
                        <a:pt x="5476" y="2087"/>
                      </a:moveTo>
                      <a:lnTo>
                        <a:pt x="5476" y="2087"/>
                      </a:lnTo>
                      <a:cubicBezTo>
                        <a:pt x="5457" y="2422"/>
                        <a:pt x="5300" y="2598"/>
                        <a:pt x="5035" y="2791"/>
                      </a:cubicBezTo>
                      <a:cubicBezTo>
                        <a:pt x="5035" y="2439"/>
                        <a:pt x="5211" y="2281"/>
                        <a:pt x="5476" y="2087"/>
                      </a:cubicBezTo>
                      <a:close/>
                      <a:moveTo>
                        <a:pt x="5457" y="2861"/>
                      </a:moveTo>
                      <a:lnTo>
                        <a:pt x="5457" y="2861"/>
                      </a:lnTo>
                      <a:cubicBezTo>
                        <a:pt x="5493" y="3126"/>
                        <a:pt x="5335" y="3231"/>
                        <a:pt x="5159" y="3302"/>
                      </a:cubicBezTo>
                      <a:cubicBezTo>
                        <a:pt x="5159" y="3091"/>
                        <a:pt x="5229" y="2931"/>
                        <a:pt x="5457" y="2861"/>
                      </a:cubicBezTo>
                      <a:close/>
                      <a:moveTo>
                        <a:pt x="3908" y="3248"/>
                      </a:moveTo>
                      <a:cubicBezTo>
                        <a:pt x="3979" y="3267"/>
                        <a:pt x="4049" y="3319"/>
                        <a:pt x="4155" y="3354"/>
                      </a:cubicBezTo>
                      <a:cubicBezTo>
                        <a:pt x="4103" y="3389"/>
                        <a:pt x="3962" y="3424"/>
                        <a:pt x="3803" y="3443"/>
                      </a:cubicBezTo>
                      <a:cubicBezTo>
                        <a:pt x="3645" y="3460"/>
                        <a:pt x="3451" y="3478"/>
                        <a:pt x="3258" y="3478"/>
                      </a:cubicBezTo>
                      <a:cubicBezTo>
                        <a:pt x="3204" y="3478"/>
                        <a:pt x="3134" y="3495"/>
                        <a:pt x="3063" y="3495"/>
                      </a:cubicBezTo>
                      <a:lnTo>
                        <a:pt x="3028" y="3495"/>
                      </a:lnTo>
                      <a:cubicBezTo>
                        <a:pt x="2694" y="3495"/>
                        <a:pt x="2359" y="3495"/>
                        <a:pt x="2096" y="3478"/>
                      </a:cubicBezTo>
                      <a:cubicBezTo>
                        <a:pt x="1902" y="3460"/>
                        <a:pt x="1744" y="3443"/>
                        <a:pt x="1638" y="3424"/>
                      </a:cubicBezTo>
                      <a:cubicBezTo>
                        <a:pt x="1620" y="3248"/>
                        <a:pt x="1761" y="3248"/>
                        <a:pt x="1866" y="3248"/>
                      </a:cubicBezTo>
                      <a:close/>
                      <a:moveTo>
                        <a:pt x="406" y="4710"/>
                      </a:moveTo>
                      <a:cubicBezTo>
                        <a:pt x="458" y="4797"/>
                        <a:pt x="529" y="4868"/>
                        <a:pt x="512" y="4921"/>
                      </a:cubicBezTo>
                      <a:cubicBezTo>
                        <a:pt x="512" y="4973"/>
                        <a:pt x="423" y="5009"/>
                        <a:pt x="388" y="5062"/>
                      </a:cubicBezTo>
                      <a:cubicBezTo>
                        <a:pt x="336" y="5009"/>
                        <a:pt x="247" y="4956"/>
                        <a:pt x="230" y="4886"/>
                      </a:cubicBezTo>
                      <a:cubicBezTo>
                        <a:pt x="212" y="4851"/>
                        <a:pt x="317" y="4780"/>
                        <a:pt x="406" y="4710"/>
                      </a:cubicBezTo>
                      <a:close/>
                      <a:moveTo>
                        <a:pt x="5310" y="4743"/>
                      </a:moveTo>
                      <a:cubicBezTo>
                        <a:pt x="5348" y="4743"/>
                        <a:pt x="5413" y="4823"/>
                        <a:pt x="5493" y="4903"/>
                      </a:cubicBezTo>
                      <a:cubicBezTo>
                        <a:pt x="5405" y="4973"/>
                        <a:pt x="5335" y="5062"/>
                        <a:pt x="5281" y="5062"/>
                      </a:cubicBezTo>
                      <a:cubicBezTo>
                        <a:pt x="5211" y="5044"/>
                        <a:pt x="5159" y="4956"/>
                        <a:pt x="5105" y="4886"/>
                      </a:cubicBezTo>
                      <a:cubicBezTo>
                        <a:pt x="5176" y="4832"/>
                        <a:pt x="5229" y="4762"/>
                        <a:pt x="5300" y="4745"/>
                      </a:cubicBezTo>
                      <a:cubicBezTo>
                        <a:pt x="5303" y="4744"/>
                        <a:pt x="5306" y="4743"/>
                        <a:pt x="5310" y="4743"/>
                      </a:cubicBezTo>
                      <a:close/>
                      <a:moveTo>
                        <a:pt x="3511" y="0"/>
                      </a:moveTo>
                      <a:cubicBezTo>
                        <a:pt x="2200" y="0"/>
                        <a:pt x="693" y="23"/>
                        <a:pt x="177" y="63"/>
                      </a:cubicBezTo>
                      <a:cubicBezTo>
                        <a:pt x="71" y="63"/>
                        <a:pt x="19" y="80"/>
                        <a:pt x="1" y="80"/>
                      </a:cubicBezTo>
                      <a:lnTo>
                        <a:pt x="1" y="5203"/>
                      </a:lnTo>
                      <a:lnTo>
                        <a:pt x="5652" y="5203"/>
                      </a:lnTo>
                      <a:lnTo>
                        <a:pt x="5652" y="45"/>
                      </a:lnTo>
                      <a:cubicBezTo>
                        <a:pt x="5421" y="14"/>
                        <a:pt x="4525" y="0"/>
                        <a:pt x="35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8"/>
                <p:cNvSpPr/>
                <p:nvPr/>
              </p:nvSpPr>
              <p:spPr>
                <a:xfrm>
                  <a:off x="494367" y="119375"/>
                  <a:ext cx="182631" cy="168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3" h="5651" extrusionOk="0">
                      <a:moveTo>
                        <a:pt x="3774" y="184"/>
                      </a:moveTo>
                      <a:cubicBezTo>
                        <a:pt x="4788" y="184"/>
                        <a:pt x="5684" y="198"/>
                        <a:pt x="5915" y="229"/>
                      </a:cubicBezTo>
                      <a:lnTo>
                        <a:pt x="5915" y="5387"/>
                      </a:lnTo>
                      <a:lnTo>
                        <a:pt x="264" y="5387"/>
                      </a:lnTo>
                      <a:lnTo>
                        <a:pt x="264" y="264"/>
                      </a:lnTo>
                      <a:cubicBezTo>
                        <a:pt x="282" y="264"/>
                        <a:pt x="334" y="247"/>
                        <a:pt x="440" y="247"/>
                      </a:cubicBezTo>
                      <a:cubicBezTo>
                        <a:pt x="956" y="207"/>
                        <a:pt x="2463" y="184"/>
                        <a:pt x="3774" y="184"/>
                      </a:cubicBezTo>
                      <a:close/>
                      <a:moveTo>
                        <a:pt x="35" y="1"/>
                      </a:moveTo>
                      <a:cubicBezTo>
                        <a:pt x="35" y="106"/>
                        <a:pt x="0" y="247"/>
                        <a:pt x="0" y="369"/>
                      </a:cubicBezTo>
                      <a:lnTo>
                        <a:pt x="0" y="5193"/>
                      </a:lnTo>
                      <a:cubicBezTo>
                        <a:pt x="0" y="5615"/>
                        <a:pt x="35" y="5650"/>
                        <a:pt x="440" y="5650"/>
                      </a:cubicBezTo>
                      <a:lnTo>
                        <a:pt x="5791" y="5650"/>
                      </a:lnTo>
                      <a:cubicBezTo>
                        <a:pt x="5826" y="5650"/>
                        <a:pt x="5861" y="5650"/>
                        <a:pt x="5915" y="5633"/>
                      </a:cubicBezTo>
                      <a:cubicBezTo>
                        <a:pt x="5985" y="5633"/>
                        <a:pt x="6056" y="5615"/>
                        <a:pt x="6143" y="5615"/>
                      </a:cubicBezTo>
                      <a:lnTo>
                        <a:pt x="61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8"/>
                <p:cNvSpPr/>
                <p:nvPr/>
              </p:nvSpPr>
              <p:spPr>
                <a:xfrm>
                  <a:off x="546156" y="169738"/>
                  <a:ext cx="81163" cy="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0" h="260" extrusionOk="0">
                      <a:moveTo>
                        <a:pt x="1217" y="1"/>
                      </a:moveTo>
                      <a:cubicBezTo>
                        <a:pt x="930" y="1"/>
                        <a:pt x="629" y="11"/>
                        <a:pt x="335" y="32"/>
                      </a:cubicBezTo>
                      <a:cubicBezTo>
                        <a:pt x="247" y="32"/>
                        <a:pt x="159" y="84"/>
                        <a:pt x="0" y="137"/>
                      </a:cubicBezTo>
                      <a:cubicBezTo>
                        <a:pt x="124" y="208"/>
                        <a:pt x="159" y="243"/>
                        <a:pt x="211" y="243"/>
                      </a:cubicBezTo>
                      <a:cubicBezTo>
                        <a:pt x="951" y="260"/>
                        <a:pt x="1708" y="260"/>
                        <a:pt x="2448" y="260"/>
                      </a:cubicBezTo>
                      <a:cubicBezTo>
                        <a:pt x="2535" y="260"/>
                        <a:pt x="2605" y="224"/>
                        <a:pt x="2729" y="172"/>
                      </a:cubicBezTo>
                      <a:cubicBezTo>
                        <a:pt x="2517" y="60"/>
                        <a:pt x="1909" y="1"/>
                        <a:pt x="12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8"/>
                <p:cNvSpPr/>
                <p:nvPr/>
              </p:nvSpPr>
              <p:spPr>
                <a:xfrm>
                  <a:off x="549278" y="194741"/>
                  <a:ext cx="75395" cy="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60" extrusionOk="0">
                      <a:moveTo>
                        <a:pt x="160" y="0"/>
                      </a:moveTo>
                      <a:cubicBezTo>
                        <a:pt x="106" y="17"/>
                        <a:pt x="71" y="71"/>
                        <a:pt x="1" y="106"/>
                      </a:cubicBezTo>
                      <a:cubicBezTo>
                        <a:pt x="173" y="204"/>
                        <a:pt x="657" y="260"/>
                        <a:pt x="1312" y="260"/>
                      </a:cubicBezTo>
                      <a:cubicBezTo>
                        <a:pt x="1592" y="260"/>
                        <a:pt x="1904" y="249"/>
                        <a:pt x="2237" y="228"/>
                      </a:cubicBezTo>
                      <a:cubicBezTo>
                        <a:pt x="2257" y="228"/>
                        <a:pt x="2277" y="229"/>
                        <a:pt x="2298" y="229"/>
                      </a:cubicBezTo>
                      <a:cubicBezTo>
                        <a:pt x="2387" y="229"/>
                        <a:pt x="2478" y="217"/>
                        <a:pt x="2536" y="88"/>
                      </a:cubicBezTo>
                      <a:cubicBezTo>
                        <a:pt x="2483" y="52"/>
                        <a:pt x="2448" y="17"/>
                        <a:pt x="2395" y="17"/>
                      </a:cubicBezTo>
                      <a:cubicBezTo>
                        <a:pt x="1655" y="17"/>
                        <a:pt x="899" y="0"/>
                        <a:pt x="1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8"/>
                <p:cNvSpPr/>
                <p:nvPr/>
              </p:nvSpPr>
              <p:spPr>
                <a:xfrm>
                  <a:off x="550348" y="221409"/>
                  <a:ext cx="75366" cy="7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" h="244" extrusionOk="0">
                      <a:moveTo>
                        <a:pt x="246" y="0"/>
                      </a:moveTo>
                      <a:cubicBezTo>
                        <a:pt x="141" y="0"/>
                        <a:pt x="0" y="0"/>
                        <a:pt x="18" y="176"/>
                      </a:cubicBezTo>
                      <a:cubicBezTo>
                        <a:pt x="202" y="220"/>
                        <a:pt x="621" y="243"/>
                        <a:pt x="1067" y="243"/>
                      </a:cubicBezTo>
                      <a:cubicBezTo>
                        <a:pt x="1692" y="243"/>
                        <a:pt x="2371" y="199"/>
                        <a:pt x="2535" y="106"/>
                      </a:cubicBezTo>
                      <a:cubicBezTo>
                        <a:pt x="2429" y="71"/>
                        <a:pt x="2359" y="19"/>
                        <a:pt x="228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8"/>
                <p:cNvSpPr/>
                <p:nvPr/>
              </p:nvSpPr>
              <p:spPr>
                <a:xfrm>
                  <a:off x="651847" y="186862"/>
                  <a:ext cx="13141" cy="2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705" extrusionOk="0">
                      <a:moveTo>
                        <a:pt x="442" y="1"/>
                      </a:moveTo>
                      <a:lnTo>
                        <a:pt x="442" y="1"/>
                      </a:lnTo>
                      <a:cubicBezTo>
                        <a:pt x="177" y="195"/>
                        <a:pt x="1" y="353"/>
                        <a:pt x="1" y="705"/>
                      </a:cubicBezTo>
                      <a:cubicBezTo>
                        <a:pt x="266" y="512"/>
                        <a:pt x="423" y="336"/>
                        <a:pt x="4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8"/>
                <p:cNvSpPr/>
                <p:nvPr/>
              </p:nvSpPr>
              <p:spPr>
                <a:xfrm>
                  <a:off x="649766" y="169619"/>
                  <a:ext cx="13646" cy="19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" h="670" extrusionOk="0">
                      <a:moveTo>
                        <a:pt x="458" y="0"/>
                      </a:moveTo>
                      <a:lnTo>
                        <a:pt x="458" y="0"/>
                      </a:lnTo>
                      <a:cubicBezTo>
                        <a:pt x="195" y="176"/>
                        <a:pt x="36" y="334"/>
                        <a:pt x="1" y="669"/>
                      </a:cubicBezTo>
                      <a:cubicBezTo>
                        <a:pt x="282" y="510"/>
                        <a:pt x="423" y="334"/>
                        <a:pt x="45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8"/>
                <p:cNvSpPr/>
                <p:nvPr/>
              </p:nvSpPr>
              <p:spPr>
                <a:xfrm>
                  <a:off x="510064" y="135073"/>
                  <a:ext cx="12576" cy="10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356" extrusionOk="0">
                      <a:moveTo>
                        <a:pt x="228" y="1"/>
                      </a:moveTo>
                      <a:cubicBezTo>
                        <a:pt x="106" y="1"/>
                        <a:pt x="0" y="71"/>
                        <a:pt x="17" y="229"/>
                      </a:cubicBezTo>
                      <a:cubicBezTo>
                        <a:pt x="36" y="282"/>
                        <a:pt x="123" y="353"/>
                        <a:pt x="176" y="353"/>
                      </a:cubicBezTo>
                      <a:cubicBezTo>
                        <a:pt x="190" y="354"/>
                        <a:pt x="203" y="355"/>
                        <a:pt x="215" y="355"/>
                      </a:cubicBezTo>
                      <a:cubicBezTo>
                        <a:pt x="333" y="355"/>
                        <a:pt x="406" y="281"/>
                        <a:pt x="423" y="106"/>
                      </a:cubicBezTo>
                      <a:cubicBezTo>
                        <a:pt x="369" y="71"/>
                        <a:pt x="299" y="1"/>
                        <a:pt x="22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8"/>
                <p:cNvSpPr/>
                <p:nvPr/>
              </p:nvSpPr>
              <p:spPr>
                <a:xfrm>
                  <a:off x="655533" y="209903"/>
                  <a:ext cx="9960" cy="13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441" extrusionOk="0">
                      <a:moveTo>
                        <a:pt x="299" y="0"/>
                      </a:moveTo>
                      <a:cubicBezTo>
                        <a:pt x="71" y="70"/>
                        <a:pt x="1" y="230"/>
                        <a:pt x="1" y="441"/>
                      </a:cubicBezTo>
                      <a:cubicBezTo>
                        <a:pt x="177" y="370"/>
                        <a:pt x="335" y="265"/>
                        <a:pt x="2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8"/>
                <p:cNvSpPr/>
                <p:nvPr/>
              </p:nvSpPr>
              <p:spPr>
                <a:xfrm>
                  <a:off x="654998" y="134478"/>
                  <a:ext cx="10495" cy="9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05" extrusionOk="0">
                      <a:moveTo>
                        <a:pt x="203" y="0"/>
                      </a:moveTo>
                      <a:cubicBezTo>
                        <a:pt x="200" y="0"/>
                        <a:pt x="197" y="1"/>
                        <a:pt x="195" y="2"/>
                      </a:cubicBezTo>
                      <a:cubicBezTo>
                        <a:pt x="124" y="21"/>
                        <a:pt x="54" y="91"/>
                        <a:pt x="1" y="143"/>
                      </a:cubicBezTo>
                      <a:cubicBezTo>
                        <a:pt x="54" y="197"/>
                        <a:pt x="106" y="284"/>
                        <a:pt x="177" y="302"/>
                      </a:cubicBezTo>
                      <a:cubicBezTo>
                        <a:pt x="178" y="304"/>
                        <a:pt x="180" y="304"/>
                        <a:pt x="183" y="304"/>
                      </a:cubicBezTo>
                      <a:cubicBezTo>
                        <a:pt x="210" y="304"/>
                        <a:pt x="288" y="226"/>
                        <a:pt x="353" y="161"/>
                      </a:cubicBezTo>
                      <a:cubicBezTo>
                        <a:pt x="287" y="96"/>
                        <a:pt x="238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8"/>
                <p:cNvSpPr/>
                <p:nvPr/>
              </p:nvSpPr>
              <p:spPr>
                <a:xfrm>
                  <a:off x="653957" y="265825"/>
                  <a:ext cx="11535" cy="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21" extrusionOk="0">
                      <a:moveTo>
                        <a:pt x="205" y="1"/>
                      </a:moveTo>
                      <a:cubicBezTo>
                        <a:pt x="201" y="1"/>
                        <a:pt x="198" y="2"/>
                        <a:pt x="195" y="3"/>
                      </a:cubicBezTo>
                      <a:cubicBezTo>
                        <a:pt x="124" y="20"/>
                        <a:pt x="71" y="90"/>
                        <a:pt x="0" y="144"/>
                      </a:cubicBezTo>
                      <a:cubicBezTo>
                        <a:pt x="54" y="214"/>
                        <a:pt x="106" y="302"/>
                        <a:pt x="176" y="320"/>
                      </a:cubicBezTo>
                      <a:cubicBezTo>
                        <a:pt x="230" y="320"/>
                        <a:pt x="300" y="231"/>
                        <a:pt x="388" y="161"/>
                      </a:cubicBezTo>
                      <a:cubicBezTo>
                        <a:pt x="308" y="81"/>
                        <a:pt x="243" y="1"/>
                        <a:pt x="20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8"/>
                <p:cNvSpPr/>
                <p:nvPr/>
              </p:nvSpPr>
              <p:spPr>
                <a:xfrm>
                  <a:off x="509024" y="264844"/>
                  <a:ext cx="8889" cy="10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354" extrusionOk="0">
                      <a:moveTo>
                        <a:pt x="176" y="1"/>
                      </a:moveTo>
                      <a:cubicBezTo>
                        <a:pt x="87" y="71"/>
                        <a:pt x="0" y="142"/>
                        <a:pt x="0" y="177"/>
                      </a:cubicBezTo>
                      <a:cubicBezTo>
                        <a:pt x="17" y="247"/>
                        <a:pt x="87" y="300"/>
                        <a:pt x="158" y="353"/>
                      </a:cubicBezTo>
                      <a:cubicBezTo>
                        <a:pt x="193" y="300"/>
                        <a:pt x="282" y="264"/>
                        <a:pt x="282" y="212"/>
                      </a:cubicBezTo>
                      <a:cubicBezTo>
                        <a:pt x="299" y="159"/>
                        <a:pt x="228" y="88"/>
                        <a:pt x="17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8"/>
                <p:cNvSpPr/>
                <p:nvPr/>
              </p:nvSpPr>
              <p:spPr>
                <a:xfrm>
                  <a:off x="509024" y="270106"/>
                  <a:ext cx="4192" cy="5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177" extrusionOk="0">
                      <a:moveTo>
                        <a:pt x="0" y="0"/>
                      </a:moveTo>
                      <a:cubicBezTo>
                        <a:pt x="17" y="70"/>
                        <a:pt x="87" y="106"/>
                        <a:pt x="141" y="176"/>
                      </a:cubicBezTo>
                      <a:cubicBezTo>
                        <a:pt x="87" y="106"/>
                        <a:pt x="17" y="52"/>
                        <a:pt x="0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8"/>
                <p:cNvSpPr/>
                <p:nvPr/>
              </p:nvSpPr>
              <p:spPr>
                <a:xfrm>
                  <a:off x="549278" y="194741"/>
                  <a:ext cx="65971" cy="3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1144" extrusionOk="0">
                      <a:moveTo>
                        <a:pt x="160" y="0"/>
                      </a:moveTo>
                      <a:cubicBezTo>
                        <a:pt x="142" y="0"/>
                        <a:pt x="125" y="17"/>
                        <a:pt x="106" y="35"/>
                      </a:cubicBezTo>
                      <a:cubicBezTo>
                        <a:pt x="125" y="17"/>
                        <a:pt x="142" y="17"/>
                        <a:pt x="160" y="0"/>
                      </a:cubicBezTo>
                      <a:close/>
                      <a:moveTo>
                        <a:pt x="1" y="106"/>
                      </a:moveTo>
                      <a:cubicBezTo>
                        <a:pt x="19" y="123"/>
                        <a:pt x="19" y="123"/>
                        <a:pt x="36" y="123"/>
                      </a:cubicBezTo>
                      <a:cubicBezTo>
                        <a:pt x="36" y="123"/>
                        <a:pt x="19" y="106"/>
                        <a:pt x="1" y="106"/>
                      </a:cubicBezTo>
                      <a:close/>
                      <a:moveTo>
                        <a:pt x="142" y="158"/>
                      </a:moveTo>
                      <a:cubicBezTo>
                        <a:pt x="160" y="176"/>
                        <a:pt x="195" y="176"/>
                        <a:pt x="212" y="176"/>
                      </a:cubicBezTo>
                      <a:cubicBezTo>
                        <a:pt x="247" y="193"/>
                        <a:pt x="301" y="193"/>
                        <a:pt x="336" y="211"/>
                      </a:cubicBezTo>
                      <a:cubicBezTo>
                        <a:pt x="406" y="218"/>
                        <a:pt x="481" y="224"/>
                        <a:pt x="560" y="230"/>
                      </a:cubicBezTo>
                      <a:lnTo>
                        <a:pt x="560" y="230"/>
                      </a:lnTo>
                      <a:cubicBezTo>
                        <a:pt x="390" y="212"/>
                        <a:pt x="250" y="188"/>
                        <a:pt x="142" y="158"/>
                      </a:cubicBezTo>
                      <a:close/>
                      <a:moveTo>
                        <a:pt x="560" y="230"/>
                      </a:moveTo>
                      <a:cubicBezTo>
                        <a:pt x="696" y="245"/>
                        <a:pt x="850" y="256"/>
                        <a:pt x="1022" y="264"/>
                      </a:cubicBezTo>
                      <a:cubicBezTo>
                        <a:pt x="854" y="253"/>
                        <a:pt x="700" y="241"/>
                        <a:pt x="560" y="230"/>
                      </a:cubicBezTo>
                      <a:close/>
                      <a:moveTo>
                        <a:pt x="2219" y="1092"/>
                      </a:moveTo>
                      <a:lnTo>
                        <a:pt x="2219" y="1092"/>
                      </a:lnTo>
                      <a:cubicBezTo>
                        <a:pt x="2155" y="1098"/>
                        <a:pt x="2084" y="1106"/>
                        <a:pt x="2011" y="1112"/>
                      </a:cubicBezTo>
                      <a:lnTo>
                        <a:pt x="2011" y="1112"/>
                      </a:lnTo>
                      <a:cubicBezTo>
                        <a:pt x="2085" y="1106"/>
                        <a:pt x="2155" y="1099"/>
                        <a:pt x="2219" y="1092"/>
                      </a:cubicBezTo>
                      <a:close/>
                      <a:moveTo>
                        <a:pt x="2011" y="1112"/>
                      </a:moveTo>
                      <a:lnTo>
                        <a:pt x="2011" y="1112"/>
                      </a:lnTo>
                      <a:cubicBezTo>
                        <a:pt x="1972" y="1115"/>
                        <a:pt x="1932" y="1117"/>
                        <a:pt x="1891" y="1120"/>
                      </a:cubicBezTo>
                      <a:lnTo>
                        <a:pt x="1891" y="1120"/>
                      </a:lnTo>
                      <a:cubicBezTo>
                        <a:pt x="1932" y="1118"/>
                        <a:pt x="1972" y="1115"/>
                        <a:pt x="2011" y="1112"/>
                      </a:cubicBezTo>
                      <a:close/>
                      <a:moveTo>
                        <a:pt x="1891" y="1120"/>
                      </a:moveTo>
                      <a:cubicBezTo>
                        <a:pt x="1820" y="1124"/>
                        <a:pt x="1747" y="1127"/>
                        <a:pt x="1674" y="1127"/>
                      </a:cubicBezTo>
                      <a:cubicBezTo>
                        <a:pt x="1648" y="1127"/>
                        <a:pt x="1618" y="1131"/>
                        <a:pt x="1586" y="1135"/>
                      </a:cubicBezTo>
                      <a:lnTo>
                        <a:pt x="1586" y="1135"/>
                      </a:lnTo>
                      <a:cubicBezTo>
                        <a:pt x="1692" y="1131"/>
                        <a:pt x="1794" y="1126"/>
                        <a:pt x="1891" y="1120"/>
                      </a:cubicBezTo>
                      <a:close/>
                      <a:moveTo>
                        <a:pt x="529" y="1127"/>
                      </a:moveTo>
                      <a:cubicBezTo>
                        <a:pt x="705" y="1144"/>
                        <a:pt x="881" y="1144"/>
                        <a:pt x="1075" y="1144"/>
                      </a:cubicBezTo>
                      <a:cubicBezTo>
                        <a:pt x="1076" y="1144"/>
                        <a:pt x="1077" y="1144"/>
                        <a:pt x="1078" y="1144"/>
                      </a:cubicBezTo>
                      <a:lnTo>
                        <a:pt x="1078" y="1144"/>
                      </a:lnTo>
                      <a:cubicBezTo>
                        <a:pt x="890" y="1144"/>
                        <a:pt x="701" y="1143"/>
                        <a:pt x="529" y="1127"/>
                      </a:cubicBezTo>
                      <a:close/>
                      <a:moveTo>
                        <a:pt x="1586" y="1135"/>
                      </a:moveTo>
                      <a:cubicBezTo>
                        <a:pt x="1419" y="1141"/>
                        <a:pt x="1245" y="1144"/>
                        <a:pt x="1078" y="1144"/>
                      </a:cubicBezTo>
                      <a:lnTo>
                        <a:pt x="1078" y="1144"/>
                      </a:lnTo>
                      <a:cubicBezTo>
                        <a:pt x="1083" y="1144"/>
                        <a:pt x="1087" y="1144"/>
                        <a:pt x="1092" y="1144"/>
                      </a:cubicBezTo>
                      <a:lnTo>
                        <a:pt x="1479" y="1144"/>
                      </a:lnTo>
                      <a:cubicBezTo>
                        <a:pt x="1516" y="1144"/>
                        <a:pt x="1552" y="1139"/>
                        <a:pt x="1586" y="1135"/>
                      </a:cubicBez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8"/>
                <p:cNvSpPr/>
                <p:nvPr/>
              </p:nvSpPr>
              <p:spPr>
                <a:xfrm>
                  <a:off x="494367" y="119375"/>
                  <a:ext cx="182631" cy="168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3" h="5651" extrusionOk="0">
                      <a:moveTo>
                        <a:pt x="35" y="1"/>
                      </a:moveTo>
                      <a:cubicBezTo>
                        <a:pt x="35" y="106"/>
                        <a:pt x="0" y="247"/>
                        <a:pt x="0" y="369"/>
                      </a:cubicBezTo>
                      <a:lnTo>
                        <a:pt x="0" y="5193"/>
                      </a:lnTo>
                      <a:cubicBezTo>
                        <a:pt x="0" y="5615"/>
                        <a:pt x="35" y="5650"/>
                        <a:pt x="440" y="5650"/>
                      </a:cubicBezTo>
                      <a:lnTo>
                        <a:pt x="3838" y="5650"/>
                      </a:lnTo>
                      <a:cubicBezTo>
                        <a:pt x="4523" y="5650"/>
                        <a:pt x="5211" y="5650"/>
                        <a:pt x="5915" y="5633"/>
                      </a:cubicBezTo>
                      <a:cubicBezTo>
                        <a:pt x="5985" y="5633"/>
                        <a:pt x="6056" y="5615"/>
                        <a:pt x="6143" y="5615"/>
                      </a:cubicBezTo>
                      <a:lnTo>
                        <a:pt x="6143" y="4735"/>
                      </a:lnTo>
                      <a:cubicBezTo>
                        <a:pt x="6072" y="4683"/>
                        <a:pt x="5985" y="4648"/>
                        <a:pt x="5915" y="4612"/>
                      </a:cubicBezTo>
                      <a:lnTo>
                        <a:pt x="5915" y="5387"/>
                      </a:lnTo>
                      <a:lnTo>
                        <a:pt x="264" y="5387"/>
                      </a:lnTo>
                      <a:lnTo>
                        <a:pt x="264" y="264"/>
                      </a:lnTo>
                      <a:cubicBezTo>
                        <a:pt x="282" y="264"/>
                        <a:pt x="334" y="247"/>
                        <a:pt x="440" y="247"/>
                      </a:cubicBezTo>
                      <a:cubicBezTo>
                        <a:pt x="369" y="158"/>
                        <a:pt x="317" y="88"/>
                        <a:pt x="2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8"/>
                <p:cNvSpPr/>
                <p:nvPr/>
              </p:nvSpPr>
              <p:spPr>
                <a:xfrm>
                  <a:off x="546156" y="173246"/>
                  <a:ext cx="4222" cy="3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7" extrusionOk="0">
                      <a:moveTo>
                        <a:pt x="35" y="1"/>
                      </a:moveTo>
                      <a:cubicBezTo>
                        <a:pt x="35" y="1"/>
                        <a:pt x="19" y="1"/>
                        <a:pt x="0" y="19"/>
                      </a:cubicBezTo>
                      <a:cubicBezTo>
                        <a:pt x="71" y="54"/>
                        <a:pt x="106" y="71"/>
                        <a:pt x="141" y="106"/>
                      </a:cubicBezTo>
                      <a:lnTo>
                        <a:pt x="141" y="90"/>
                      </a:lnTo>
                      <a:lnTo>
                        <a:pt x="124" y="90"/>
                      </a:lnTo>
                      <a:lnTo>
                        <a:pt x="3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8"/>
                <p:cNvSpPr/>
                <p:nvPr/>
              </p:nvSpPr>
              <p:spPr>
                <a:xfrm>
                  <a:off x="549278" y="194741"/>
                  <a:ext cx="30384" cy="7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264" extrusionOk="0">
                      <a:moveTo>
                        <a:pt x="160" y="0"/>
                      </a:moveTo>
                      <a:cubicBezTo>
                        <a:pt x="142" y="17"/>
                        <a:pt x="125" y="17"/>
                        <a:pt x="106" y="35"/>
                      </a:cubicBezTo>
                      <a:cubicBezTo>
                        <a:pt x="71" y="52"/>
                        <a:pt x="54" y="71"/>
                        <a:pt x="36" y="88"/>
                      </a:cubicBezTo>
                      <a:cubicBezTo>
                        <a:pt x="36" y="88"/>
                        <a:pt x="19" y="106"/>
                        <a:pt x="1" y="106"/>
                      </a:cubicBezTo>
                      <a:cubicBezTo>
                        <a:pt x="19" y="106"/>
                        <a:pt x="36" y="123"/>
                        <a:pt x="36" y="123"/>
                      </a:cubicBezTo>
                      <a:cubicBezTo>
                        <a:pt x="71" y="141"/>
                        <a:pt x="106" y="158"/>
                        <a:pt x="142" y="158"/>
                      </a:cubicBezTo>
                      <a:cubicBezTo>
                        <a:pt x="336" y="211"/>
                        <a:pt x="635" y="247"/>
                        <a:pt x="1022" y="264"/>
                      </a:cubicBezTo>
                      <a:cubicBezTo>
                        <a:pt x="916" y="176"/>
                        <a:pt x="811" y="106"/>
                        <a:pt x="723" y="17"/>
                      </a:cubicBezTo>
                      <a:lnTo>
                        <a:pt x="7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8"/>
                <p:cNvSpPr/>
                <p:nvPr/>
              </p:nvSpPr>
              <p:spPr>
                <a:xfrm>
                  <a:off x="550884" y="221409"/>
                  <a:ext cx="64365" cy="7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" h="247" extrusionOk="0">
                      <a:moveTo>
                        <a:pt x="141" y="0"/>
                      </a:moveTo>
                      <a:cubicBezTo>
                        <a:pt x="88" y="0"/>
                        <a:pt x="36" y="19"/>
                        <a:pt x="17" y="71"/>
                      </a:cubicBezTo>
                      <a:cubicBezTo>
                        <a:pt x="0" y="89"/>
                        <a:pt x="0" y="124"/>
                        <a:pt x="0" y="176"/>
                      </a:cubicBezTo>
                      <a:lnTo>
                        <a:pt x="17" y="176"/>
                      </a:lnTo>
                      <a:cubicBezTo>
                        <a:pt x="106" y="195"/>
                        <a:pt x="247" y="212"/>
                        <a:pt x="423" y="230"/>
                      </a:cubicBezTo>
                      <a:lnTo>
                        <a:pt x="475" y="230"/>
                      </a:lnTo>
                      <a:cubicBezTo>
                        <a:pt x="651" y="247"/>
                        <a:pt x="827" y="247"/>
                        <a:pt x="1021" y="247"/>
                      </a:cubicBezTo>
                      <a:cubicBezTo>
                        <a:pt x="1425" y="247"/>
                        <a:pt x="1866" y="230"/>
                        <a:pt x="2165" y="195"/>
                      </a:cubicBezTo>
                      <a:cubicBezTo>
                        <a:pt x="2042" y="124"/>
                        <a:pt x="1937" y="71"/>
                        <a:pt x="18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8"/>
                <p:cNvSpPr/>
                <p:nvPr/>
              </p:nvSpPr>
              <p:spPr>
                <a:xfrm>
                  <a:off x="510570" y="135578"/>
                  <a:ext cx="9989" cy="9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36" extrusionOk="0">
                      <a:moveTo>
                        <a:pt x="124" y="0"/>
                      </a:moveTo>
                      <a:cubicBezTo>
                        <a:pt x="106" y="19"/>
                        <a:pt x="71" y="19"/>
                        <a:pt x="54" y="36"/>
                      </a:cubicBezTo>
                      <a:lnTo>
                        <a:pt x="54" y="54"/>
                      </a:lnTo>
                      <a:lnTo>
                        <a:pt x="35" y="54"/>
                      </a:lnTo>
                      <a:cubicBezTo>
                        <a:pt x="35" y="71"/>
                        <a:pt x="19" y="71"/>
                        <a:pt x="19" y="89"/>
                      </a:cubicBezTo>
                      <a:cubicBezTo>
                        <a:pt x="19" y="106"/>
                        <a:pt x="19" y="106"/>
                        <a:pt x="0" y="106"/>
                      </a:cubicBezTo>
                      <a:lnTo>
                        <a:pt x="0" y="141"/>
                      </a:lnTo>
                      <a:lnTo>
                        <a:pt x="0" y="212"/>
                      </a:lnTo>
                      <a:cubicBezTo>
                        <a:pt x="35" y="265"/>
                        <a:pt x="106" y="336"/>
                        <a:pt x="159" y="336"/>
                      </a:cubicBezTo>
                      <a:lnTo>
                        <a:pt x="195" y="336"/>
                      </a:lnTo>
                      <a:cubicBezTo>
                        <a:pt x="247" y="336"/>
                        <a:pt x="300" y="317"/>
                        <a:pt x="335" y="282"/>
                      </a:cubicBezTo>
                      <a:cubicBezTo>
                        <a:pt x="265" y="195"/>
                        <a:pt x="195" y="89"/>
                        <a:pt x="1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8"/>
                <p:cNvSpPr/>
                <p:nvPr/>
              </p:nvSpPr>
              <p:spPr>
                <a:xfrm>
                  <a:off x="501557" y="265914"/>
                  <a:ext cx="11535" cy="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18" extrusionOk="0">
                      <a:moveTo>
                        <a:pt x="195" y="0"/>
                      </a:moveTo>
                      <a:cubicBezTo>
                        <a:pt x="124" y="17"/>
                        <a:pt x="71" y="87"/>
                        <a:pt x="0" y="141"/>
                      </a:cubicBezTo>
                      <a:cubicBezTo>
                        <a:pt x="54" y="211"/>
                        <a:pt x="106" y="299"/>
                        <a:pt x="176" y="317"/>
                      </a:cubicBezTo>
                      <a:cubicBezTo>
                        <a:pt x="195" y="317"/>
                        <a:pt x="212" y="299"/>
                        <a:pt x="230" y="282"/>
                      </a:cubicBezTo>
                      <a:cubicBezTo>
                        <a:pt x="282" y="247"/>
                        <a:pt x="335" y="193"/>
                        <a:pt x="388" y="158"/>
                      </a:cubicBezTo>
                      <a:cubicBezTo>
                        <a:pt x="300" y="87"/>
                        <a:pt x="247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8"/>
                <p:cNvSpPr/>
                <p:nvPr/>
              </p:nvSpPr>
              <p:spPr>
                <a:xfrm>
                  <a:off x="504857" y="264844"/>
                  <a:ext cx="8889" cy="10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354" extrusionOk="0">
                      <a:moveTo>
                        <a:pt x="176" y="1"/>
                      </a:moveTo>
                      <a:cubicBezTo>
                        <a:pt x="123" y="53"/>
                        <a:pt x="52" y="88"/>
                        <a:pt x="17" y="123"/>
                      </a:cubicBezTo>
                      <a:cubicBezTo>
                        <a:pt x="0" y="142"/>
                        <a:pt x="0" y="159"/>
                        <a:pt x="0" y="177"/>
                      </a:cubicBezTo>
                      <a:cubicBezTo>
                        <a:pt x="17" y="247"/>
                        <a:pt x="87" y="283"/>
                        <a:pt x="141" y="353"/>
                      </a:cubicBezTo>
                      <a:lnTo>
                        <a:pt x="158" y="353"/>
                      </a:lnTo>
                      <a:cubicBezTo>
                        <a:pt x="158" y="335"/>
                        <a:pt x="176" y="335"/>
                        <a:pt x="193" y="318"/>
                      </a:cubicBezTo>
                      <a:cubicBezTo>
                        <a:pt x="211" y="300"/>
                        <a:pt x="247" y="283"/>
                        <a:pt x="263" y="247"/>
                      </a:cubicBezTo>
                      <a:cubicBezTo>
                        <a:pt x="282" y="229"/>
                        <a:pt x="282" y="229"/>
                        <a:pt x="282" y="212"/>
                      </a:cubicBezTo>
                      <a:cubicBezTo>
                        <a:pt x="299" y="159"/>
                        <a:pt x="263" y="123"/>
                        <a:pt x="211" y="71"/>
                      </a:cubicBezTo>
                      <a:cubicBezTo>
                        <a:pt x="193" y="53"/>
                        <a:pt x="193" y="18"/>
                        <a:pt x="1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8"/>
                <p:cNvSpPr/>
                <p:nvPr/>
              </p:nvSpPr>
              <p:spPr>
                <a:xfrm>
                  <a:off x="584360" y="140305"/>
                  <a:ext cx="87406" cy="77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0" h="2606" extrusionOk="0">
                      <a:moveTo>
                        <a:pt x="2712" y="1567"/>
                      </a:moveTo>
                      <a:lnTo>
                        <a:pt x="2712" y="1567"/>
                      </a:lnTo>
                      <a:cubicBezTo>
                        <a:pt x="2693" y="1902"/>
                        <a:pt x="2536" y="2078"/>
                        <a:pt x="2271" y="2271"/>
                      </a:cubicBezTo>
                      <a:cubicBezTo>
                        <a:pt x="2271" y="1919"/>
                        <a:pt x="2447" y="1761"/>
                        <a:pt x="2712" y="1567"/>
                      </a:cubicBezTo>
                      <a:close/>
                      <a:moveTo>
                        <a:pt x="581" y="1"/>
                      </a:moveTo>
                      <a:cubicBezTo>
                        <a:pt x="388" y="1"/>
                        <a:pt x="212" y="36"/>
                        <a:pt x="71" y="106"/>
                      </a:cubicBezTo>
                      <a:cubicBezTo>
                        <a:pt x="18" y="141"/>
                        <a:pt x="1" y="229"/>
                        <a:pt x="53" y="264"/>
                      </a:cubicBezTo>
                      <a:cubicBezTo>
                        <a:pt x="212" y="423"/>
                        <a:pt x="440" y="458"/>
                        <a:pt x="651" y="546"/>
                      </a:cubicBezTo>
                      <a:cubicBezTo>
                        <a:pt x="916" y="634"/>
                        <a:pt x="1198" y="757"/>
                        <a:pt x="1426" y="916"/>
                      </a:cubicBezTo>
                      <a:cubicBezTo>
                        <a:pt x="1972" y="1320"/>
                        <a:pt x="1832" y="1883"/>
                        <a:pt x="2008" y="2430"/>
                      </a:cubicBezTo>
                      <a:cubicBezTo>
                        <a:pt x="2043" y="2552"/>
                        <a:pt x="2130" y="2606"/>
                        <a:pt x="2236" y="2606"/>
                      </a:cubicBezTo>
                      <a:cubicBezTo>
                        <a:pt x="2271" y="2606"/>
                        <a:pt x="2324" y="2606"/>
                        <a:pt x="2360" y="2571"/>
                      </a:cubicBezTo>
                      <a:cubicBezTo>
                        <a:pt x="2395" y="2571"/>
                        <a:pt x="2412" y="2552"/>
                        <a:pt x="2447" y="2535"/>
                      </a:cubicBezTo>
                      <a:cubicBezTo>
                        <a:pt x="2465" y="2482"/>
                        <a:pt x="2500" y="2447"/>
                        <a:pt x="2536" y="2430"/>
                      </a:cubicBezTo>
                      <a:cubicBezTo>
                        <a:pt x="2571" y="2395"/>
                        <a:pt x="2606" y="2376"/>
                        <a:pt x="2641" y="2359"/>
                      </a:cubicBezTo>
                      <a:cubicBezTo>
                        <a:pt x="2940" y="2024"/>
                        <a:pt x="2869" y="1479"/>
                        <a:pt x="2641" y="1038"/>
                      </a:cubicBezTo>
                      <a:cubicBezTo>
                        <a:pt x="2623" y="1250"/>
                        <a:pt x="2536" y="1390"/>
                        <a:pt x="2412" y="1496"/>
                      </a:cubicBezTo>
                      <a:lnTo>
                        <a:pt x="2201" y="1655"/>
                      </a:lnTo>
                      <a:cubicBezTo>
                        <a:pt x="2236" y="1374"/>
                        <a:pt x="2341" y="1214"/>
                        <a:pt x="2517" y="1074"/>
                      </a:cubicBezTo>
                      <a:cubicBezTo>
                        <a:pt x="2553" y="1057"/>
                        <a:pt x="2588" y="1038"/>
                        <a:pt x="2623" y="1003"/>
                      </a:cubicBezTo>
                      <a:cubicBezTo>
                        <a:pt x="2517" y="792"/>
                        <a:pt x="2360" y="616"/>
                        <a:pt x="2201" y="493"/>
                      </a:cubicBezTo>
                      <a:cubicBezTo>
                        <a:pt x="1902" y="264"/>
                        <a:pt x="1532" y="123"/>
                        <a:pt x="1163" y="71"/>
                      </a:cubicBezTo>
                      <a:cubicBezTo>
                        <a:pt x="987" y="36"/>
                        <a:pt x="775" y="1"/>
                        <a:pt x="5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8"/>
                <p:cNvSpPr/>
                <p:nvPr/>
              </p:nvSpPr>
              <p:spPr>
                <a:xfrm>
                  <a:off x="651847" y="186862"/>
                  <a:ext cx="13141" cy="2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705" extrusionOk="0">
                      <a:moveTo>
                        <a:pt x="442" y="1"/>
                      </a:moveTo>
                      <a:lnTo>
                        <a:pt x="442" y="1"/>
                      </a:lnTo>
                      <a:cubicBezTo>
                        <a:pt x="177" y="195"/>
                        <a:pt x="1" y="353"/>
                        <a:pt x="1" y="705"/>
                      </a:cubicBezTo>
                      <a:cubicBezTo>
                        <a:pt x="266" y="512"/>
                        <a:pt x="423" y="336"/>
                        <a:pt x="4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8"/>
                <p:cNvSpPr/>
                <p:nvPr/>
              </p:nvSpPr>
              <p:spPr>
                <a:xfrm>
                  <a:off x="649766" y="170124"/>
                  <a:ext cx="13141" cy="1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653" extrusionOk="0">
                      <a:moveTo>
                        <a:pt x="423" y="0"/>
                      </a:moveTo>
                      <a:cubicBezTo>
                        <a:pt x="388" y="35"/>
                        <a:pt x="353" y="54"/>
                        <a:pt x="317" y="71"/>
                      </a:cubicBezTo>
                      <a:cubicBezTo>
                        <a:pt x="141" y="211"/>
                        <a:pt x="36" y="371"/>
                        <a:pt x="1" y="652"/>
                      </a:cubicBezTo>
                      <a:lnTo>
                        <a:pt x="212" y="493"/>
                      </a:lnTo>
                      <a:cubicBezTo>
                        <a:pt x="336" y="387"/>
                        <a:pt x="423" y="247"/>
                        <a:pt x="441" y="35"/>
                      </a:cubicBezTo>
                      <a:cubicBezTo>
                        <a:pt x="441" y="35"/>
                        <a:pt x="441" y="19"/>
                        <a:pt x="4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8"/>
                <p:cNvSpPr/>
                <p:nvPr/>
              </p:nvSpPr>
              <p:spPr>
                <a:xfrm>
                  <a:off x="504679" y="210438"/>
                  <a:ext cx="5827" cy="5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77" extrusionOk="0">
                      <a:moveTo>
                        <a:pt x="195" y="0"/>
                      </a:moveTo>
                      <a:lnTo>
                        <a:pt x="195" y="0"/>
                      </a:lnTo>
                      <a:cubicBezTo>
                        <a:pt x="160" y="17"/>
                        <a:pt x="125" y="36"/>
                        <a:pt x="90" y="71"/>
                      </a:cubicBezTo>
                      <a:cubicBezTo>
                        <a:pt x="54" y="88"/>
                        <a:pt x="19" y="123"/>
                        <a:pt x="1" y="176"/>
                      </a:cubicBezTo>
                      <a:cubicBezTo>
                        <a:pt x="90" y="123"/>
                        <a:pt x="142" y="71"/>
                        <a:pt x="1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8"/>
                <p:cNvSpPr/>
                <p:nvPr/>
              </p:nvSpPr>
              <p:spPr>
                <a:xfrm>
                  <a:off x="502255" y="125764"/>
                  <a:ext cx="168034" cy="152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2" h="5141" extrusionOk="0">
                      <a:moveTo>
                        <a:pt x="406" y="4648"/>
                      </a:moveTo>
                      <a:cubicBezTo>
                        <a:pt x="423" y="4665"/>
                        <a:pt x="423" y="4700"/>
                        <a:pt x="441" y="4718"/>
                      </a:cubicBezTo>
                      <a:cubicBezTo>
                        <a:pt x="493" y="4770"/>
                        <a:pt x="529" y="4806"/>
                        <a:pt x="512" y="4859"/>
                      </a:cubicBezTo>
                      <a:cubicBezTo>
                        <a:pt x="512" y="4876"/>
                        <a:pt x="512" y="4876"/>
                        <a:pt x="493" y="4894"/>
                      </a:cubicBezTo>
                      <a:cubicBezTo>
                        <a:pt x="477" y="4930"/>
                        <a:pt x="441" y="4947"/>
                        <a:pt x="423" y="4965"/>
                      </a:cubicBezTo>
                      <a:cubicBezTo>
                        <a:pt x="406" y="4982"/>
                        <a:pt x="388" y="4982"/>
                        <a:pt x="388" y="5000"/>
                      </a:cubicBezTo>
                      <a:lnTo>
                        <a:pt x="371" y="5000"/>
                      </a:lnTo>
                      <a:cubicBezTo>
                        <a:pt x="317" y="4930"/>
                        <a:pt x="247" y="4876"/>
                        <a:pt x="230" y="4824"/>
                      </a:cubicBezTo>
                      <a:cubicBezTo>
                        <a:pt x="230" y="4806"/>
                        <a:pt x="230" y="4789"/>
                        <a:pt x="247" y="4770"/>
                      </a:cubicBezTo>
                      <a:cubicBezTo>
                        <a:pt x="282" y="4735"/>
                        <a:pt x="353" y="4700"/>
                        <a:pt x="406" y="4648"/>
                      </a:cubicBezTo>
                      <a:close/>
                      <a:moveTo>
                        <a:pt x="5300" y="4683"/>
                      </a:moveTo>
                      <a:cubicBezTo>
                        <a:pt x="5352" y="4683"/>
                        <a:pt x="5405" y="4770"/>
                        <a:pt x="5493" y="4841"/>
                      </a:cubicBezTo>
                      <a:cubicBezTo>
                        <a:pt x="5440" y="4876"/>
                        <a:pt x="5387" y="4930"/>
                        <a:pt x="5335" y="4965"/>
                      </a:cubicBezTo>
                      <a:cubicBezTo>
                        <a:pt x="5317" y="4982"/>
                        <a:pt x="5300" y="5000"/>
                        <a:pt x="5281" y="5000"/>
                      </a:cubicBezTo>
                      <a:cubicBezTo>
                        <a:pt x="5211" y="4982"/>
                        <a:pt x="5159" y="4894"/>
                        <a:pt x="5105" y="4824"/>
                      </a:cubicBezTo>
                      <a:cubicBezTo>
                        <a:pt x="5176" y="4770"/>
                        <a:pt x="5229" y="4700"/>
                        <a:pt x="5300" y="4683"/>
                      </a:cubicBezTo>
                      <a:close/>
                      <a:moveTo>
                        <a:pt x="177" y="1"/>
                      </a:moveTo>
                      <a:cubicBezTo>
                        <a:pt x="71" y="1"/>
                        <a:pt x="19" y="18"/>
                        <a:pt x="1" y="18"/>
                      </a:cubicBezTo>
                      <a:lnTo>
                        <a:pt x="1" y="5141"/>
                      </a:lnTo>
                      <a:lnTo>
                        <a:pt x="5652" y="5141"/>
                      </a:lnTo>
                      <a:lnTo>
                        <a:pt x="5652" y="4366"/>
                      </a:lnTo>
                      <a:cubicBezTo>
                        <a:pt x="5035" y="4031"/>
                        <a:pt x="4401" y="3733"/>
                        <a:pt x="3803" y="3381"/>
                      </a:cubicBezTo>
                      <a:cubicBezTo>
                        <a:pt x="3645" y="3398"/>
                        <a:pt x="3451" y="3416"/>
                        <a:pt x="3258" y="3416"/>
                      </a:cubicBezTo>
                      <a:cubicBezTo>
                        <a:pt x="3204" y="3416"/>
                        <a:pt x="3134" y="3433"/>
                        <a:pt x="3063" y="3433"/>
                      </a:cubicBezTo>
                      <a:lnTo>
                        <a:pt x="2676" y="3433"/>
                      </a:lnTo>
                      <a:cubicBezTo>
                        <a:pt x="2483" y="3433"/>
                        <a:pt x="2289" y="3433"/>
                        <a:pt x="2113" y="3416"/>
                      </a:cubicBezTo>
                      <a:lnTo>
                        <a:pt x="2061" y="3416"/>
                      </a:lnTo>
                      <a:cubicBezTo>
                        <a:pt x="1885" y="3398"/>
                        <a:pt x="1744" y="3381"/>
                        <a:pt x="1655" y="3362"/>
                      </a:cubicBezTo>
                      <a:lnTo>
                        <a:pt x="1638" y="3362"/>
                      </a:lnTo>
                      <a:cubicBezTo>
                        <a:pt x="1638" y="3310"/>
                        <a:pt x="1638" y="3275"/>
                        <a:pt x="1655" y="3257"/>
                      </a:cubicBezTo>
                      <a:cubicBezTo>
                        <a:pt x="1674" y="3205"/>
                        <a:pt x="1726" y="3186"/>
                        <a:pt x="1779" y="3186"/>
                      </a:cubicBezTo>
                      <a:lnTo>
                        <a:pt x="3469" y="3186"/>
                      </a:lnTo>
                      <a:cubicBezTo>
                        <a:pt x="3258" y="3045"/>
                        <a:pt x="3047" y="2905"/>
                        <a:pt x="2835" y="2747"/>
                      </a:cubicBezTo>
                      <a:cubicBezTo>
                        <a:pt x="2765" y="2677"/>
                        <a:pt x="2676" y="2606"/>
                        <a:pt x="2606" y="2553"/>
                      </a:cubicBezTo>
                      <a:cubicBezTo>
                        <a:pt x="2342" y="2536"/>
                        <a:pt x="2113" y="2517"/>
                        <a:pt x="1920" y="2500"/>
                      </a:cubicBezTo>
                      <a:cubicBezTo>
                        <a:pt x="1885" y="2482"/>
                        <a:pt x="1831" y="2482"/>
                        <a:pt x="1796" y="2465"/>
                      </a:cubicBezTo>
                      <a:cubicBezTo>
                        <a:pt x="1779" y="2465"/>
                        <a:pt x="1744" y="2465"/>
                        <a:pt x="1726" y="2447"/>
                      </a:cubicBezTo>
                      <a:cubicBezTo>
                        <a:pt x="1690" y="2447"/>
                        <a:pt x="1655" y="2430"/>
                        <a:pt x="1620" y="2412"/>
                      </a:cubicBezTo>
                      <a:cubicBezTo>
                        <a:pt x="1603" y="2412"/>
                        <a:pt x="1603" y="2412"/>
                        <a:pt x="1585" y="2395"/>
                      </a:cubicBezTo>
                      <a:cubicBezTo>
                        <a:pt x="1603" y="2395"/>
                        <a:pt x="1620" y="2377"/>
                        <a:pt x="1620" y="2377"/>
                      </a:cubicBezTo>
                      <a:cubicBezTo>
                        <a:pt x="1638" y="2360"/>
                        <a:pt x="1655" y="2341"/>
                        <a:pt x="1690" y="2324"/>
                      </a:cubicBezTo>
                      <a:cubicBezTo>
                        <a:pt x="1709" y="2306"/>
                        <a:pt x="1726" y="2289"/>
                        <a:pt x="1744" y="2289"/>
                      </a:cubicBezTo>
                      <a:lnTo>
                        <a:pt x="2307" y="2289"/>
                      </a:lnTo>
                      <a:cubicBezTo>
                        <a:pt x="2061" y="2095"/>
                        <a:pt x="1831" y="1884"/>
                        <a:pt x="1620" y="1672"/>
                      </a:cubicBezTo>
                      <a:cubicBezTo>
                        <a:pt x="1585" y="1637"/>
                        <a:pt x="1550" y="1620"/>
                        <a:pt x="1479" y="1585"/>
                      </a:cubicBezTo>
                      <a:cubicBezTo>
                        <a:pt x="1498" y="1567"/>
                        <a:pt x="1514" y="1567"/>
                        <a:pt x="1514" y="1567"/>
                      </a:cubicBezTo>
                      <a:cubicBezTo>
                        <a:pt x="1198" y="1250"/>
                        <a:pt x="899" y="916"/>
                        <a:pt x="617" y="581"/>
                      </a:cubicBezTo>
                      <a:cubicBezTo>
                        <a:pt x="582" y="616"/>
                        <a:pt x="529" y="635"/>
                        <a:pt x="477" y="635"/>
                      </a:cubicBezTo>
                      <a:lnTo>
                        <a:pt x="441" y="635"/>
                      </a:lnTo>
                      <a:cubicBezTo>
                        <a:pt x="388" y="635"/>
                        <a:pt x="317" y="564"/>
                        <a:pt x="282" y="511"/>
                      </a:cubicBezTo>
                      <a:lnTo>
                        <a:pt x="282" y="440"/>
                      </a:lnTo>
                      <a:lnTo>
                        <a:pt x="282" y="405"/>
                      </a:lnTo>
                      <a:cubicBezTo>
                        <a:pt x="301" y="405"/>
                        <a:pt x="301" y="405"/>
                        <a:pt x="301" y="388"/>
                      </a:cubicBezTo>
                      <a:cubicBezTo>
                        <a:pt x="301" y="370"/>
                        <a:pt x="317" y="370"/>
                        <a:pt x="317" y="353"/>
                      </a:cubicBezTo>
                      <a:lnTo>
                        <a:pt x="336" y="353"/>
                      </a:lnTo>
                      <a:lnTo>
                        <a:pt x="336" y="335"/>
                      </a:lnTo>
                      <a:cubicBezTo>
                        <a:pt x="353" y="318"/>
                        <a:pt x="388" y="318"/>
                        <a:pt x="406" y="299"/>
                      </a:cubicBezTo>
                      <a:cubicBezTo>
                        <a:pt x="317" y="212"/>
                        <a:pt x="247" y="107"/>
                        <a:pt x="17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420" name="Google Shape;1420;p8"/>
          <p:cNvSpPr txBox="1">
            <a:spLocks noGrp="1"/>
          </p:cNvSpPr>
          <p:nvPr>
            <p:ph type="title"/>
          </p:nvPr>
        </p:nvSpPr>
        <p:spPr>
          <a:xfrm>
            <a:off x="713100" y="1307100"/>
            <a:ext cx="771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2" name="Google Shape;1422;p9"/>
          <p:cNvGrpSpPr/>
          <p:nvPr/>
        </p:nvGrpSpPr>
        <p:grpSpPr>
          <a:xfrm>
            <a:off x="341019" y="119375"/>
            <a:ext cx="8495139" cy="4966842"/>
            <a:chOff x="341019" y="119375"/>
            <a:chExt cx="8495139" cy="4966842"/>
          </a:xfrm>
        </p:grpSpPr>
        <p:grpSp>
          <p:nvGrpSpPr>
            <p:cNvPr id="1423" name="Google Shape;1423;p9"/>
            <p:cNvGrpSpPr/>
            <p:nvPr/>
          </p:nvGrpSpPr>
          <p:grpSpPr>
            <a:xfrm>
              <a:off x="391798" y="4841837"/>
              <a:ext cx="345403" cy="244381"/>
              <a:chOff x="391798" y="4841837"/>
              <a:chExt cx="345403" cy="244381"/>
            </a:xfrm>
          </p:grpSpPr>
          <p:sp>
            <p:nvSpPr>
              <p:cNvPr id="1424" name="Google Shape;1424;p9"/>
              <p:cNvSpPr/>
              <p:nvPr/>
            </p:nvSpPr>
            <p:spPr>
              <a:xfrm>
                <a:off x="412163" y="4854889"/>
                <a:ext cx="325038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781" extrusionOk="0">
                    <a:moveTo>
                      <a:pt x="4878" y="0"/>
                    </a:moveTo>
                    <a:cubicBezTo>
                      <a:pt x="4666" y="124"/>
                      <a:pt x="4542" y="177"/>
                      <a:pt x="4437" y="265"/>
                    </a:cubicBezTo>
                    <a:cubicBezTo>
                      <a:pt x="4296" y="371"/>
                      <a:pt x="4155" y="476"/>
                      <a:pt x="3997" y="582"/>
                    </a:cubicBezTo>
                    <a:cubicBezTo>
                      <a:pt x="3997" y="1021"/>
                      <a:pt x="3979" y="1462"/>
                      <a:pt x="4033" y="1920"/>
                    </a:cubicBezTo>
                    <a:cubicBezTo>
                      <a:pt x="4314" y="1920"/>
                      <a:pt x="4613" y="1937"/>
                      <a:pt x="4894" y="1937"/>
                    </a:cubicBezTo>
                    <a:cubicBezTo>
                      <a:pt x="4894" y="1321"/>
                      <a:pt x="4878" y="705"/>
                      <a:pt x="4878" y="0"/>
                    </a:cubicBezTo>
                    <a:close/>
                    <a:moveTo>
                      <a:pt x="9947" y="2166"/>
                    </a:moveTo>
                    <a:lnTo>
                      <a:pt x="9947" y="4295"/>
                    </a:lnTo>
                    <a:lnTo>
                      <a:pt x="9947" y="4736"/>
                    </a:lnTo>
                    <a:lnTo>
                      <a:pt x="4103" y="4736"/>
                    </a:lnTo>
                    <a:cubicBezTo>
                      <a:pt x="4050" y="5070"/>
                      <a:pt x="4050" y="5405"/>
                      <a:pt x="4050" y="5739"/>
                    </a:cubicBezTo>
                    <a:lnTo>
                      <a:pt x="4050" y="6337"/>
                    </a:lnTo>
                    <a:cubicBezTo>
                      <a:pt x="4050" y="6532"/>
                      <a:pt x="4050" y="6743"/>
                      <a:pt x="4033" y="6954"/>
                    </a:cubicBezTo>
                    <a:cubicBezTo>
                      <a:pt x="3927" y="6901"/>
                      <a:pt x="3838" y="6884"/>
                      <a:pt x="3768" y="6813"/>
                    </a:cubicBezTo>
                    <a:cubicBezTo>
                      <a:pt x="3310" y="6461"/>
                      <a:pt x="2836" y="6109"/>
                      <a:pt x="2395" y="5722"/>
                    </a:cubicBezTo>
                    <a:cubicBezTo>
                      <a:pt x="1620" y="5000"/>
                      <a:pt x="846" y="4279"/>
                      <a:pt x="54" y="3539"/>
                    </a:cubicBezTo>
                    <a:cubicBezTo>
                      <a:pt x="36" y="3556"/>
                      <a:pt x="19" y="3574"/>
                      <a:pt x="1" y="3574"/>
                    </a:cubicBezTo>
                    <a:cubicBezTo>
                      <a:pt x="71" y="3662"/>
                      <a:pt x="90" y="3715"/>
                      <a:pt x="107" y="3732"/>
                    </a:cubicBezTo>
                    <a:cubicBezTo>
                      <a:pt x="881" y="4436"/>
                      <a:pt x="1639" y="5159"/>
                      <a:pt x="2413" y="5845"/>
                    </a:cubicBezTo>
                    <a:cubicBezTo>
                      <a:pt x="3099" y="6443"/>
                      <a:pt x="3803" y="6989"/>
                      <a:pt x="4507" y="7553"/>
                    </a:cubicBezTo>
                    <a:cubicBezTo>
                      <a:pt x="4613" y="7640"/>
                      <a:pt x="4737" y="7675"/>
                      <a:pt x="4930" y="7781"/>
                    </a:cubicBezTo>
                    <a:cubicBezTo>
                      <a:pt x="4983" y="6936"/>
                      <a:pt x="4930" y="6180"/>
                      <a:pt x="4965" y="5370"/>
                    </a:cubicBezTo>
                    <a:lnTo>
                      <a:pt x="10386" y="5370"/>
                    </a:lnTo>
                    <a:cubicBezTo>
                      <a:pt x="10862" y="5370"/>
                      <a:pt x="10915" y="5316"/>
                      <a:pt x="10915" y="4859"/>
                    </a:cubicBezTo>
                    <a:cubicBezTo>
                      <a:pt x="10933" y="4119"/>
                      <a:pt x="10933" y="3380"/>
                      <a:pt x="10915" y="2641"/>
                    </a:cubicBezTo>
                    <a:cubicBezTo>
                      <a:pt x="10915" y="2202"/>
                      <a:pt x="10915" y="2166"/>
                      <a:pt x="10510" y="216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9"/>
              <p:cNvSpPr/>
              <p:nvPr/>
            </p:nvSpPr>
            <p:spPr>
              <a:xfrm>
                <a:off x="401698" y="4853848"/>
                <a:ext cx="306219" cy="207813"/>
              </a:xfrm>
              <a:custGeom>
                <a:avLst/>
                <a:gdLst/>
                <a:ahLst/>
                <a:cxnLst/>
                <a:rect l="l" t="t" r="r" b="b"/>
                <a:pathLst>
                  <a:path w="10300" h="6990" extrusionOk="0">
                    <a:moveTo>
                      <a:pt x="4314" y="0"/>
                    </a:moveTo>
                    <a:cubicBezTo>
                      <a:pt x="4155" y="106"/>
                      <a:pt x="4049" y="176"/>
                      <a:pt x="3962" y="247"/>
                    </a:cubicBezTo>
                    <a:cubicBezTo>
                      <a:pt x="3099" y="880"/>
                      <a:pt x="2237" y="1532"/>
                      <a:pt x="1374" y="2166"/>
                    </a:cubicBezTo>
                    <a:cubicBezTo>
                      <a:pt x="1057" y="2394"/>
                      <a:pt x="723" y="2624"/>
                      <a:pt x="388" y="2852"/>
                    </a:cubicBezTo>
                    <a:cubicBezTo>
                      <a:pt x="318" y="2922"/>
                      <a:pt x="230" y="2993"/>
                      <a:pt x="160" y="3063"/>
                    </a:cubicBezTo>
                    <a:lnTo>
                      <a:pt x="1" y="3222"/>
                    </a:lnTo>
                    <a:cubicBezTo>
                      <a:pt x="951" y="4084"/>
                      <a:pt x="1832" y="4929"/>
                      <a:pt x="2747" y="5757"/>
                    </a:cubicBezTo>
                    <a:cubicBezTo>
                      <a:pt x="3188" y="6144"/>
                      <a:pt x="3662" y="6496"/>
                      <a:pt x="4120" y="6848"/>
                    </a:cubicBezTo>
                    <a:cubicBezTo>
                      <a:pt x="4190" y="6919"/>
                      <a:pt x="4279" y="6936"/>
                      <a:pt x="4385" y="6989"/>
                    </a:cubicBezTo>
                    <a:cubicBezTo>
                      <a:pt x="4437" y="6232"/>
                      <a:pt x="4349" y="5527"/>
                      <a:pt x="4455" y="4771"/>
                    </a:cubicBezTo>
                    <a:lnTo>
                      <a:pt x="10299" y="4771"/>
                    </a:lnTo>
                    <a:lnTo>
                      <a:pt x="10299" y="2007"/>
                    </a:lnTo>
                    <a:cubicBezTo>
                      <a:pt x="9833" y="1990"/>
                      <a:pt x="9371" y="1985"/>
                      <a:pt x="8912" y="1985"/>
                    </a:cubicBezTo>
                    <a:cubicBezTo>
                      <a:pt x="8434" y="1985"/>
                      <a:pt x="7958" y="1990"/>
                      <a:pt x="7483" y="1990"/>
                    </a:cubicBezTo>
                    <a:cubicBezTo>
                      <a:pt x="6443" y="1990"/>
                      <a:pt x="5406" y="1990"/>
                      <a:pt x="4385" y="1955"/>
                    </a:cubicBezTo>
                    <a:cubicBezTo>
                      <a:pt x="4296" y="1286"/>
                      <a:pt x="4402" y="652"/>
                      <a:pt x="43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9"/>
              <p:cNvSpPr/>
              <p:nvPr/>
            </p:nvSpPr>
            <p:spPr>
              <a:xfrm>
                <a:off x="401698" y="4944911"/>
                <a:ext cx="306219" cy="116750"/>
              </a:xfrm>
              <a:custGeom>
                <a:avLst/>
                <a:gdLst/>
                <a:ahLst/>
                <a:cxnLst/>
                <a:rect l="l" t="t" r="r" b="b"/>
                <a:pathLst>
                  <a:path w="10300" h="3927" extrusionOk="0">
                    <a:moveTo>
                      <a:pt x="160" y="0"/>
                    </a:moveTo>
                    <a:lnTo>
                      <a:pt x="1" y="159"/>
                    </a:lnTo>
                    <a:cubicBezTo>
                      <a:pt x="951" y="1021"/>
                      <a:pt x="1832" y="1866"/>
                      <a:pt x="2747" y="2694"/>
                    </a:cubicBezTo>
                    <a:cubicBezTo>
                      <a:pt x="3188" y="3081"/>
                      <a:pt x="3662" y="3433"/>
                      <a:pt x="4120" y="3785"/>
                    </a:cubicBezTo>
                    <a:cubicBezTo>
                      <a:pt x="4190" y="3856"/>
                      <a:pt x="4279" y="3873"/>
                      <a:pt x="4385" y="3926"/>
                    </a:cubicBezTo>
                    <a:cubicBezTo>
                      <a:pt x="4402" y="3715"/>
                      <a:pt x="4402" y="3504"/>
                      <a:pt x="4402" y="3309"/>
                    </a:cubicBezTo>
                    <a:lnTo>
                      <a:pt x="4402" y="2711"/>
                    </a:lnTo>
                    <a:cubicBezTo>
                      <a:pt x="4402" y="2377"/>
                      <a:pt x="4402" y="2042"/>
                      <a:pt x="4455" y="1708"/>
                    </a:cubicBezTo>
                    <a:lnTo>
                      <a:pt x="10299" y="1708"/>
                    </a:lnTo>
                    <a:lnTo>
                      <a:pt x="10299" y="1267"/>
                    </a:lnTo>
                    <a:cubicBezTo>
                      <a:pt x="9365" y="1338"/>
                      <a:pt x="8450" y="1373"/>
                      <a:pt x="7535" y="1373"/>
                    </a:cubicBezTo>
                    <a:cubicBezTo>
                      <a:pt x="6549" y="1373"/>
                      <a:pt x="5563" y="1338"/>
                      <a:pt x="4578" y="1267"/>
                    </a:cubicBezTo>
                    <a:lnTo>
                      <a:pt x="4561" y="1267"/>
                    </a:lnTo>
                    <a:cubicBezTo>
                      <a:pt x="4366" y="1267"/>
                      <a:pt x="4138" y="1444"/>
                      <a:pt x="4103" y="1638"/>
                    </a:cubicBezTo>
                    <a:cubicBezTo>
                      <a:pt x="3997" y="2148"/>
                      <a:pt x="3927" y="2659"/>
                      <a:pt x="3892" y="3152"/>
                    </a:cubicBezTo>
                    <a:cubicBezTo>
                      <a:pt x="2536" y="2236"/>
                      <a:pt x="1287" y="1180"/>
                      <a:pt x="1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9"/>
              <p:cNvSpPr/>
              <p:nvPr/>
            </p:nvSpPr>
            <p:spPr>
              <a:xfrm>
                <a:off x="519994" y="4919789"/>
                <a:ext cx="187358" cy="3246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1092" extrusionOk="0">
                    <a:moveTo>
                      <a:pt x="4384" y="0"/>
                    </a:moveTo>
                    <a:cubicBezTo>
                      <a:pt x="2976" y="0"/>
                      <a:pt x="1443" y="387"/>
                      <a:pt x="194" y="458"/>
                    </a:cubicBezTo>
                    <a:cubicBezTo>
                      <a:pt x="0" y="476"/>
                      <a:pt x="0" y="758"/>
                      <a:pt x="194" y="775"/>
                    </a:cubicBezTo>
                    <a:cubicBezTo>
                      <a:pt x="1356" y="793"/>
                      <a:pt x="2781" y="1092"/>
                      <a:pt x="4102" y="1092"/>
                    </a:cubicBezTo>
                    <a:cubicBezTo>
                      <a:pt x="4788" y="1092"/>
                      <a:pt x="5457" y="1004"/>
                      <a:pt x="6038" y="775"/>
                    </a:cubicBezTo>
                    <a:cubicBezTo>
                      <a:pt x="6285" y="669"/>
                      <a:pt x="6302" y="352"/>
                      <a:pt x="6038" y="247"/>
                    </a:cubicBezTo>
                    <a:cubicBezTo>
                      <a:pt x="5527" y="71"/>
                      <a:pt x="4964" y="0"/>
                      <a:pt x="43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9"/>
              <p:cNvSpPr/>
              <p:nvPr/>
            </p:nvSpPr>
            <p:spPr>
              <a:xfrm>
                <a:off x="434164" y="4919670"/>
                <a:ext cx="17808" cy="7997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69" extrusionOk="0">
                    <a:moveTo>
                      <a:pt x="276" y="0"/>
                    </a:moveTo>
                    <a:cubicBezTo>
                      <a:pt x="201" y="0"/>
                      <a:pt x="127" y="44"/>
                      <a:pt x="0" y="128"/>
                    </a:cubicBezTo>
                    <a:cubicBezTo>
                      <a:pt x="230" y="180"/>
                      <a:pt x="406" y="215"/>
                      <a:pt x="582" y="269"/>
                    </a:cubicBezTo>
                    <a:cubicBezTo>
                      <a:pt x="582" y="234"/>
                      <a:pt x="599" y="199"/>
                      <a:pt x="599" y="163"/>
                    </a:cubicBezTo>
                    <a:cubicBezTo>
                      <a:pt x="443" y="53"/>
                      <a:pt x="359" y="0"/>
                      <a:pt x="2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9"/>
              <p:cNvSpPr/>
              <p:nvPr/>
            </p:nvSpPr>
            <p:spPr>
              <a:xfrm>
                <a:off x="495407" y="4970033"/>
                <a:ext cx="9454" cy="734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47" extrusionOk="0">
                    <a:moveTo>
                      <a:pt x="158" y="0"/>
                    </a:moveTo>
                    <a:cubicBezTo>
                      <a:pt x="106" y="0"/>
                      <a:pt x="53" y="70"/>
                      <a:pt x="0" y="106"/>
                    </a:cubicBezTo>
                    <a:cubicBezTo>
                      <a:pt x="36" y="141"/>
                      <a:pt x="71" y="230"/>
                      <a:pt x="123" y="246"/>
                    </a:cubicBezTo>
                    <a:cubicBezTo>
                      <a:pt x="158" y="246"/>
                      <a:pt x="229" y="194"/>
                      <a:pt x="317" y="141"/>
                    </a:cubicBezTo>
                    <a:cubicBezTo>
                      <a:pt x="247" y="70"/>
                      <a:pt x="193" y="0"/>
                      <a:pt x="1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9"/>
              <p:cNvSpPr/>
              <p:nvPr/>
            </p:nvSpPr>
            <p:spPr>
              <a:xfrm>
                <a:off x="449861" y="4933346"/>
                <a:ext cx="13616" cy="5292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78" extrusionOk="0">
                    <a:moveTo>
                      <a:pt x="223" y="0"/>
                    </a:moveTo>
                    <a:cubicBezTo>
                      <a:pt x="164" y="0"/>
                      <a:pt x="96" y="34"/>
                      <a:pt x="0" y="107"/>
                    </a:cubicBezTo>
                    <a:cubicBezTo>
                      <a:pt x="176" y="143"/>
                      <a:pt x="282" y="143"/>
                      <a:pt x="458" y="178"/>
                    </a:cubicBezTo>
                    <a:cubicBezTo>
                      <a:pt x="366" y="66"/>
                      <a:pt x="304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9"/>
              <p:cNvSpPr/>
              <p:nvPr/>
            </p:nvSpPr>
            <p:spPr>
              <a:xfrm>
                <a:off x="391798" y="4841837"/>
                <a:ext cx="324473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14" h="7781" extrusionOk="0">
                    <a:moveTo>
                      <a:pt x="4647" y="404"/>
                    </a:moveTo>
                    <a:lnTo>
                      <a:pt x="4647" y="404"/>
                    </a:lnTo>
                    <a:cubicBezTo>
                      <a:pt x="4735" y="1056"/>
                      <a:pt x="4629" y="1690"/>
                      <a:pt x="4718" y="2359"/>
                    </a:cubicBezTo>
                    <a:cubicBezTo>
                      <a:pt x="5496" y="2387"/>
                      <a:pt x="6277" y="2393"/>
                      <a:pt x="7061" y="2393"/>
                    </a:cubicBezTo>
                    <a:cubicBezTo>
                      <a:pt x="7597" y="2393"/>
                      <a:pt x="8135" y="2390"/>
                      <a:pt x="8675" y="2390"/>
                    </a:cubicBezTo>
                    <a:cubicBezTo>
                      <a:pt x="9325" y="2390"/>
                      <a:pt x="9978" y="2394"/>
                      <a:pt x="10632" y="2411"/>
                    </a:cubicBezTo>
                    <a:lnTo>
                      <a:pt x="10632" y="5175"/>
                    </a:lnTo>
                    <a:lnTo>
                      <a:pt x="4788" y="5175"/>
                    </a:lnTo>
                    <a:cubicBezTo>
                      <a:pt x="4682" y="5931"/>
                      <a:pt x="4753" y="6636"/>
                      <a:pt x="4718" y="7393"/>
                    </a:cubicBezTo>
                    <a:cubicBezTo>
                      <a:pt x="4612" y="7340"/>
                      <a:pt x="4523" y="7304"/>
                      <a:pt x="4453" y="7252"/>
                    </a:cubicBezTo>
                    <a:cubicBezTo>
                      <a:pt x="3995" y="6900"/>
                      <a:pt x="3521" y="6548"/>
                      <a:pt x="3080" y="6143"/>
                    </a:cubicBezTo>
                    <a:cubicBezTo>
                      <a:pt x="2165" y="5333"/>
                      <a:pt x="1284" y="4488"/>
                      <a:pt x="334" y="3626"/>
                    </a:cubicBezTo>
                    <a:cubicBezTo>
                      <a:pt x="493" y="3485"/>
                      <a:pt x="599" y="3362"/>
                      <a:pt x="739" y="3256"/>
                    </a:cubicBezTo>
                    <a:cubicBezTo>
                      <a:pt x="1056" y="3028"/>
                      <a:pt x="1390" y="2798"/>
                      <a:pt x="1707" y="2570"/>
                    </a:cubicBezTo>
                    <a:cubicBezTo>
                      <a:pt x="2570" y="1936"/>
                      <a:pt x="3432" y="1284"/>
                      <a:pt x="4295" y="651"/>
                    </a:cubicBezTo>
                    <a:cubicBezTo>
                      <a:pt x="4382" y="580"/>
                      <a:pt x="4488" y="510"/>
                      <a:pt x="4647" y="404"/>
                    </a:cubicBezTo>
                    <a:close/>
                    <a:moveTo>
                      <a:pt x="4858" y="0"/>
                    </a:moveTo>
                    <a:cubicBezTo>
                      <a:pt x="4664" y="123"/>
                      <a:pt x="4542" y="176"/>
                      <a:pt x="4436" y="263"/>
                    </a:cubicBezTo>
                    <a:cubicBezTo>
                      <a:pt x="3467" y="968"/>
                      <a:pt x="2517" y="1690"/>
                      <a:pt x="1549" y="2394"/>
                    </a:cubicBezTo>
                    <a:cubicBezTo>
                      <a:pt x="1249" y="2605"/>
                      <a:pt x="951" y="2798"/>
                      <a:pt x="669" y="3009"/>
                    </a:cubicBezTo>
                    <a:cubicBezTo>
                      <a:pt x="440" y="3185"/>
                      <a:pt x="228" y="3397"/>
                      <a:pt x="0" y="3573"/>
                    </a:cubicBezTo>
                    <a:cubicBezTo>
                      <a:pt x="52" y="3661"/>
                      <a:pt x="71" y="3714"/>
                      <a:pt x="106" y="3732"/>
                    </a:cubicBezTo>
                    <a:cubicBezTo>
                      <a:pt x="862" y="4436"/>
                      <a:pt x="1620" y="5157"/>
                      <a:pt x="2411" y="5844"/>
                    </a:cubicBezTo>
                    <a:cubicBezTo>
                      <a:pt x="3080" y="6443"/>
                      <a:pt x="3802" y="6988"/>
                      <a:pt x="4488" y="7551"/>
                    </a:cubicBezTo>
                    <a:cubicBezTo>
                      <a:pt x="4594" y="7640"/>
                      <a:pt x="4735" y="7675"/>
                      <a:pt x="4929" y="7780"/>
                    </a:cubicBezTo>
                    <a:cubicBezTo>
                      <a:pt x="4964" y="6936"/>
                      <a:pt x="4929" y="6178"/>
                      <a:pt x="4964" y="5368"/>
                    </a:cubicBezTo>
                    <a:lnTo>
                      <a:pt x="10386" y="5368"/>
                    </a:lnTo>
                    <a:cubicBezTo>
                      <a:pt x="10860" y="5368"/>
                      <a:pt x="10914" y="5316"/>
                      <a:pt x="10914" y="4858"/>
                    </a:cubicBezTo>
                    <a:lnTo>
                      <a:pt x="10914" y="2641"/>
                    </a:lnTo>
                    <a:cubicBezTo>
                      <a:pt x="10914" y="2183"/>
                      <a:pt x="10895" y="2165"/>
                      <a:pt x="10473" y="2165"/>
                    </a:cubicBezTo>
                    <a:cubicBezTo>
                      <a:pt x="8959" y="2183"/>
                      <a:pt x="7464" y="2183"/>
                      <a:pt x="5967" y="2183"/>
                    </a:cubicBezTo>
                    <a:lnTo>
                      <a:pt x="4894" y="2183"/>
                    </a:lnTo>
                    <a:cubicBezTo>
                      <a:pt x="4875" y="1496"/>
                      <a:pt x="4875" y="792"/>
                      <a:pt x="48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9"/>
              <p:cNvSpPr/>
              <p:nvPr/>
            </p:nvSpPr>
            <p:spPr>
              <a:xfrm>
                <a:off x="600562" y="4918332"/>
                <a:ext cx="35617" cy="576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94" extrusionOk="0">
                    <a:moveTo>
                      <a:pt x="660" y="0"/>
                    </a:moveTo>
                    <a:cubicBezTo>
                      <a:pt x="442" y="0"/>
                      <a:pt x="224" y="26"/>
                      <a:pt x="1" y="84"/>
                    </a:cubicBezTo>
                    <a:cubicBezTo>
                      <a:pt x="244" y="158"/>
                      <a:pt x="461" y="193"/>
                      <a:pt x="650" y="193"/>
                    </a:cubicBezTo>
                    <a:cubicBezTo>
                      <a:pt x="872" y="193"/>
                      <a:pt x="1056" y="144"/>
                      <a:pt x="1198" y="49"/>
                    </a:cubicBezTo>
                    <a:cubicBezTo>
                      <a:pt x="1016" y="18"/>
                      <a:pt x="838" y="0"/>
                      <a:pt x="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9"/>
              <p:cNvSpPr/>
              <p:nvPr/>
            </p:nvSpPr>
            <p:spPr>
              <a:xfrm>
                <a:off x="648725" y="4918154"/>
                <a:ext cx="23606" cy="4281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44" extrusionOk="0">
                    <a:moveTo>
                      <a:pt x="437" y="1"/>
                    </a:moveTo>
                    <a:cubicBezTo>
                      <a:pt x="305" y="1"/>
                      <a:pt x="164" y="35"/>
                      <a:pt x="0" y="144"/>
                    </a:cubicBezTo>
                    <a:lnTo>
                      <a:pt x="793" y="144"/>
                    </a:lnTo>
                    <a:lnTo>
                      <a:pt x="793" y="55"/>
                    </a:lnTo>
                    <a:cubicBezTo>
                      <a:pt x="674" y="30"/>
                      <a:pt x="559" y="1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9"/>
              <p:cNvSpPr/>
              <p:nvPr/>
            </p:nvSpPr>
            <p:spPr>
              <a:xfrm>
                <a:off x="413769" y="4946398"/>
                <a:ext cx="9960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5" extrusionOk="0">
                    <a:moveTo>
                      <a:pt x="176" y="1"/>
                    </a:moveTo>
                    <a:cubicBezTo>
                      <a:pt x="170" y="1"/>
                      <a:pt x="164" y="2"/>
                      <a:pt x="158" y="4"/>
                    </a:cubicBezTo>
                    <a:cubicBezTo>
                      <a:pt x="106" y="4"/>
                      <a:pt x="53" y="56"/>
                      <a:pt x="0" y="91"/>
                    </a:cubicBezTo>
                    <a:cubicBezTo>
                      <a:pt x="53" y="144"/>
                      <a:pt x="106" y="215"/>
                      <a:pt x="158" y="232"/>
                    </a:cubicBezTo>
                    <a:cubicBezTo>
                      <a:pt x="162" y="234"/>
                      <a:pt x="166" y="235"/>
                      <a:pt x="171" y="235"/>
                    </a:cubicBezTo>
                    <a:cubicBezTo>
                      <a:pt x="209" y="235"/>
                      <a:pt x="271" y="172"/>
                      <a:pt x="334" y="109"/>
                    </a:cubicBezTo>
                    <a:cubicBezTo>
                      <a:pt x="272" y="62"/>
                      <a:pt x="223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9"/>
              <p:cNvSpPr/>
              <p:nvPr/>
            </p:nvSpPr>
            <p:spPr>
              <a:xfrm>
                <a:off x="517378" y="4865889"/>
                <a:ext cx="7878" cy="8414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83" extrusionOk="0">
                    <a:moveTo>
                      <a:pt x="142" y="1"/>
                    </a:moveTo>
                    <a:cubicBezTo>
                      <a:pt x="71" y="71"/>
                      <a:pt x="18" y="123"/>
                      <a:pt x="18" y="177"/>
                    </a:cubicBezTo>
                    <a:cubicBezTo>
                      <a:pt x="1" y="212"/>
                      <a:pt x="88" y="282"/>
                      <a:pt x="106" y="282"/>
                    </a:cubicBezTo>
                    <a:cubicBezTo>
                      <a:pt x="158" y="264"/>
                      <a:pt x="247" y="229"/>
                      <a:pt x="247" y="177"/>
                    </a:cubicBezTo>
                    <a:cubicBezTo>
                      <a:pt x="264" y="142"/>
                      <a:pt x="194" y="88"/>
                      <a:pt x="1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9"/>
              <p:cNvSpPr/>
              <p:nvPr/>
            </p:nvSpPr>
            <p:spPr>
              <a:xfrm>
                <a:off x="695312" y="4916638"/>
                <a:ext cx="6303" cy="7908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66" extrusionOk="0">
                    <a:moveTo>
                      <a:pt x="141" y="1"/>
                    </a:moveTo>
                    <a:cubicBezTo>
                      <a:pt x="71" y="54"/>
                      <a:pt x="1" y="89"/>
                      <a:pt x="1" y="106"/>
                    </a:cubicBezTo>
                    <a:cubicBezTo>
                      <a:pt x="18" y="160"/>
                      <a:pt x="71" y="212"/>
                      <a:pt x="106" y="265"/>
                    </a:cubicBezTo>
                    <a:cubicBezTo>
                      <a:pt x="141" y="230"/>
                      <a:pt x="194" y="195"/>
                      <a:pt x="212" y="160"/>
                    </a:cubicBezTo>
                    <a:cubicBezTo>
                      <a:pt x="212" y="125"/>
                      <a:pt x="177" y="71"/>
                      <a:pt x="1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9"/>
              <p:cNvSpPr/>
              <p:nvPr/>
            </p:nvSpPr>
            <p:spPr>
              <a:xfrm>
                <a:off x="671736" y="4912446"/>
                <a:ext cx="7373" cy="630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2" extrusionOk="0">
                    <a:moveTo>
                      <a:pt x="142" y="1"/>
                    </a:moveTo>
                    <a:cubicBezTo>
                      <a:pt x="106" y="1"/>
                      <a:pt x="71" y="54"/>
                      <a:pt x="1" y="106"/>
                    </a:cubicBezTo>
                    <a:cubicBezTo>
                      <a:pt x="54" y="160"/>
                      <a:pt x="106" y="212"/>
                      <a:pt x="142" y="212"/>
                    </a:cubicBezTo>
                    <a:cubicBezTo>
                      <a:pt x="177" y="195"/>
                      <a:pt x="247" y="142"/>
                      <a:pt x="247" y="106"/>
                    </a:cubicBezTo>
                    <a:cubicBezTo>
                      <a:pt x="247" y="71"/>
                      <a:pt x="177" y="1"/>
                      <a:pt x="1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8" name="Google Shape;1438;p9"/>
            <p:cNvGrpSpPr/>
            <p:nvPr/>
          </p:nvGrpSpPr>
          <p:grpSpPr>
            <a:xfrm>
              <a:off x="8413309" y="4841272"/>
              <a:ext cx="345403" cy="244945"/>
              <a:chOff x="8413309" y="4841272"/>
              <a:chExt cx="345403" cy="244945"/>
            </a:xfrm>
          </p:grpSpPr>
          <p:sp>
            <p:nvSpPr>
              <p:cNvPr id="1439" name="Google Shape;1439;p9"/>
              <p:cNvSpPr/>
              <p:nvPr/>
            </p:nvSpPr>
            <p:spPr>
              <a:xfrm>
                <a:off x="8413309" y="4854889"/>
                <a:ext cx="324473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14" h="7781" extrusionOk="0">
                    <a:moveTo>
                      <a:pt x="6055" y="0"/>
                    </a:moveTo>
                    <a:cubicBezTo>
                      <a:pt x="6037" y="705"/>
                      <a:pt x="6037" y="1321"/>
                      <a:pt x="6037" y="1937"/>
                    </a:cubicBezTo>
                    <a:cubicBezTo>
                      <a:pt x="6319" y="1937"/>
                      <a:pt x="6619" y="1920"/>
                      <a:pt x="6900" y="1920"/>
                    </a:cubicBezTo>
                    <a:cubicBezTo>
                      <a:pt x="6952" y="1462"/>
                      <a:pt x="6917" y="1021"/>
                      <a:pt x="6936" y="582"/>
                    </a:cubicBezTo>
                    <a:cubicBezTo>
                      <a:pt x="6776" y="476"/>
                      <a:pt x="6636" y="371"/>
                      <a:pt x="6478" y="265"/>
                    </a:cubicBezTo>
                    <a:cubicBezTo>
                      <a:pt x="6372" y="177"/>
                      <a:pt x="6248" y="124"/>
                      <a:pt x="6055" y="0"/>
                    </a:cubicBezTo>
                    <a:close/>
                    <a:moveTo>
                      <a:pt x="423" y="2166"/>
                    </a:moveTo>
                    <a:cubicBezTo>
                      <a:pt x="17" y="2166"/>
                      <a:pt x="0" y="2202"/>
                      <a:pt x="0" y="2641"/>
                    </a:cubicBezTo>
                    <a:lnTo>
                      <a:pt x="0" y="4859"/>
                    </a:lnTo>
                    <a:cubicBezTo>
                      <a:pt x="0" y="5316"/>
                      <a:pt x="52" y="5370"/>
                      <a:pt x="528" y="5370"/>
                    </a:cubicBezTo>
                    <a:lnTo>
                      <a:pt x="5967" y="5370"/>
                    </a:lnTo>
                    <a:cubicBezTo>
                      <a:pt x="6002" y="6180"/>
                      <a:pt x="5950" y="6936"/>
                      <a:pt x="6002" y="7781"/>
                    </a:cubicBezTo>
                    <a:cubicBezTo>
                      <a:pt x="6196" y="7675"/>
                      <a:pt x="6319" y="7640"/>
                      <a:pt x="6424" y="7553"/>
                    </a:cubicBezTo>
                    <a:cubicBezTo>
                      <a:pt x="7128" y="6989"/>
                      <a:pt x="7833" y="6443"/>
                      <a:pt x="8520" y="5845"/>
                    </a:cubicBezTo>
                    <a:cubicBezTo>
                      <a:pt x="9294" y="5159"/>
                      <a:pt x="10050" y="4436"/>
                      <a:pt x="10808" y="3732"/>
                    </a:cubicBezTo>
                    <a:cubicBezTo>
                      <a:pt x="10843" y="3715"/>
                      <a:pt x="10860" y="3662"/>
                      <a:pt x="10914" y="3574"/>
                    </a:cubicBezTo>
                    <a:cubicBezTo>
                      <a:pt x="10895" y="3574"/>
                      <a:pt x="10895" y="3556"/>
                      <a:pt x="10878" y="3539"/>
                    </a:cubicBezTo>
                    <a:cubicBezTo>
                      <a:pt x="10086" y="4279"/>
                      <a:pt x="9311" y="5000"/>
                      <a:pt x="8520" y="5722"/>
                    </a:cubicBezTo>
                    <a:cubicBezTo>
                      <a:pt x="8097" y="6109"/>
                      <a:pt x="7621" y="6461"/>
                      <a:pt x="7164" y="6813"/>
                    </a:cubicBezTo>
                    <a:cubicBezTo>
                      <a:pt x="7093" y="6884"/>
                      <a:pt x="7006" y="6901"/>
                      <a:pt x="6882" y="6954"/>
                    </a:cubicBezTo>
                    <a:lnTo>
                      <a:pt x="6882" y="6337"/>
                    </a:lnTo>
                    <a:lnTo>
                      <a:pt x="6882" y="5757"/>
                    </a:lnTo>
                    <a:cubicBezTo>
                      <a:pt x="6882" y="5422"/>
                      <a:pt x="6865" y="5088"/>
                      <a:pt x="6830" y="4736"/>
                    </a:cubicBezTo>
                    <a:lnTo>
                      <a:pt x="986" y="4736"/>
                    </a:lnTo>
                    <a:lnTo>
                      <a:pt x="986" y="216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9"/>
              <p:cNvSpPr/>
              <p:nvPr/>
            </p:nvSpPr>
            <p:spPr>
              <a:xfrm>
                <a:off x="8442593" y="4853848"/>
                <a:ext cx="306160" cy="207813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6990" extrusionOk="0">
                    <a:moveTo>
                      <a:pt x="5986" y="0"/>
                    </a:moveTo>
                    <a:cubicBezTo>
                      <a:pt x="5880" y="652"/>
                      <a:pt x="5986" y="1286"/>
                      <a:pt x="5915" y="1955"/>
                    </a:cubicBezTo>
                    <a:cubicBezTo>
                      <a:pt x="4876" y="1990"/>
                      <a:pt x="3855" y="1990"/>
                      <a:pt x="2817" y="1990"/>
                    </a:cubicBezTo>
                    <a:cubicBezTo>
                      <a:pt x="2341" y="1990"/>
                      <a:pt x="1866" y="1985"/>
                      <a:pt x="1388" y="1985"/>
                    </a:cubicBezTo>
                    <a:cubicBezTo>
                      <a:pt x="928" y="1985"/>
                      <a:pt x="467" y="1990"/>
                      <a:pt x="1" y="2007"/>
                    </a:cubicBezTo>
                    <a:lnTo>
                      <a:pt x="1" y="4771"/>
                    </a:lnTo>
                    <a:lnTo>
                      <a:pt x="5845" y="4771"/>
                    </a:lnTo>
                    <a:cubicBezTo>
                      <a:pt x="5932" y="5527"/>
                      <a:pt x="5862" y="6232"/>
                      <a:pt x="5897" y="6989"/>
                    </a:cubicBezTo>
                    <a:cubicBezTo>
                      <a:pt x="6021" y="6936"/>
                      <a:pt x="6108" y="6919"/>
                      <a:pt x="6179" y="6848"/>
                    </a:cubicBezTo>
                    <a:cubicBezTo>
                      <a:pt x="6636" y="6496"/>
                      <a:pt x="7112" y="6144"/>
                      <a:pt x="7535" y="5757"/>
                    </a:cubicBezTo>
                    <a:cubicBezTo>
                      <a:pt x="8450" y="4929"/>
                      <a:pt x="9347" y="4084"/>
                      <a:pt x="10298" y="3222"/>
                    </a:cubicBezTo>
                    <a:cubicBezTo>
                      <a:pt x="10227" y="3169"/>
                      <a:pt x="10192" y="3117"/>
                      <a:pt x="10140" y="3063"/>
                    </a:cubicBezTo>
                    <a:cubicBezTo>
                      <a:pt x="10051" y="2993"/>
                      <a:pt x="9981" y="2922"/>
                      <a:pt x="9893" y="2852"/>
                    </a:cubicBezTo>
                    <a:cubicBezTo>
                      <a:pt x="9577" y="2624"/>
                      <a:pt x="9241" y="2394"/>
                      <a:pt x="8925" y="2166"/>
                    </a:cubicBezTo>
                    <a:cubicBezTo>
                      <a:pt x="8063" y="1532"/>
                      <a:pt x="7200" y="880"/>
                      <a:pt x="6338" y="247"/>
                    </a:cubicBezTo>
                    <a:cubicBezTo>
                      <a:pt x="6232" y="176"/>
                      <a:pt x="6127" y="106"/>
                      <a:pt x="59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9"/>
              <p:cNvSpPr/>
              <p:nvPr/>
            </p:nvSpPr>
            <p:spPr>
              <a:xfrm>
                <a:off x="8442593" y="4944911"/>
                <a:ext cx="306160" cy="116750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3927" extrusionOk="0">
                    <a:moveTo>
                      <a:pt x="10140" y="0"/>
                    </a:moveTo>
                    <a:cubicBezTo>
                      <a:pt x="8995" y="1180"/>
                      <a:pt x="7746" y="2236"/>
                      <a:pt x="6390" y="3152"/>
                    </a:cubicBezTo>
                    <a:cubicBezTo>
                      <a:pt x="6373" y="2659"/>
                      <a:pt x="6284" y="2148"/>
                      <a:pt x="6197" y="1638"/>
                    </a:cubicBezTo>
                    <a:cubicBezTo>
                      <a:pt x="6162" y="1444"/>
                      <a:pt x="5932" y="1267"/>
                      <a:pt x="5721" y="1267"/>
                    </a:cubicBezTo>
                    <a:lnTo>
                      <a:pt x="5704" y="1267"/>
                    </a:lnTo>
                    <a:cubicBezTo>
                      <a:pt x="4718" y="1338"/>
                      <a:pt x="3749" y="1373"/>
                      <a:pt x="2764" y="1373"/>
                    </a:cubicBezTo>
                    <a:cubicBezTo>
                      <a:pt x="1848" y="1373"/>
                      <a:pt x="916" y="1338"/>
                      <a:pt x="1" y="1267"/>
                    </a:cubicBezTo>
                    <a:lnTo>
                      <a:pt x="1" y="1708"/>
                    </a:lnTo>
                    <a:lnTo>
                      <a:pt x="5845" y="1708"/>
                    </a:lnTo>
                    <a:cubicBezTo>
                      <a:pt x="5880" y="2060"/>
                      <a:pt x="5897" y="2394"/>
                      <a:pt x="5897" y="2729"/>
                    </a:cubicBezTo>
                    <a:lnTo>
                      <a:pt x="5897" y="3309"/>
                    </a:lnTo>
                    <a:lnTo>
                      <a:pt x="5897" y="3926"/>
                    </a:lnTo>
                    <a:cubicBezTo>
                      <a:pt x="6021" y="3873"/>
                      <a:pt x="6108" y="3856"/>
                      <a:pt x="6179" y="3785"/>
                    </a:cubicBezTo>
                    <a:cubicBezTo>
                      <a:pt x="6636" y="3433"/>
                      <a:pt x="7112" y="3081"/>
                      <a:pt x="7535" y="2694"/>
                    </a:cubicBezTo>
                    <a:cubicBezTo>
                      <a:pt x="8450" y="1866"/>
                      <a:pt x="9347" y="1021"/>
                      <a:pt x="10298" y="159"/>
                    </a:cubicBezTo>
                    <a:cubicBezTo>
                      <a:pt x="10227" y="106"/>
                      <a:pt x="10192" y="54"/>
                      <a:pt x="101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9"/>
              <p:cNvSpPr/>
              <p:nvPr/>
            </p:nvSpPr>
            <p:spPr>
              <a:xfrm>
                <a:off x="8443099" y="4919789"/>
                <a:ext cx="187388" cy="32465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1092" extrusionOk="0">
                    <a:moveTo>
                      <a:pt x="1920" y="0"/>
                    </a:moveTo>
                    <a:cubicBezTo>
                      <a:pt x="1322" y="0"/>
                      <a:pt x="758" y="71"/>
                      <a:pt x="265" y="247"/>
                    </a:cubicBezTo>
                    <a:cubicBezTo>
                      <a:pt x="1" y="352"/>
                      <a:pt x="19" y="669"/>
                      <a:pt x="265" y="775"/>
                    </a:cubicBezTo>
                    <a:cubicBezTo>
                      <a:pt x="846" y="1004"/>
                      <a:pt x="1498" y="1092"/>
                      <a:pt x="2202" y="1092"/>
                    </a:cubicBezTo>
                    <a:cubicBezTo>
                      <a:pt x="3504" y="1092"/>
                      <a:pt x="4929" y="793"/>
                      <a:pt x="6110" y="775"/>
                    </a:cubicBezTo>
                    <a:cubicBezTo>
                      <a:pt x="6302" y="758"/>
                      <a:pt x="6302" y="476"/>
                      <a:pt x="6110" y="458"/>
                    </a:cubicBezTo>
                    <a:cubicBezTo>
                      <a:pt x="4859" y="387"/>
                      <a:pt x="3310" y="0"/>
                      <a:pt x="19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9"/>
              <p:cNvSpPr/>
              <p:nvPr/>
            </p:nvSpPr>
            <p:spPr>
              <a:xfrm>
                <a:off x="8698479" y="4919670"/>
                <a:ext cx="17333" cy="7997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69" extrusionOk="0">
                    <a:moveTo>
                      <a:pt x="322" y="0"/>
                    </a:moveTo>
                    <a:cubicBezTo>
                      <a:pt x="242" y="0"/>
                      <a:pt x="158" y="53"/>
                      <a:pt x="1" y="163"/>
                    </a:cubicBezTo>
                    <a:cubicBezTo>
                      <a:pt x="1" y="199"/>
                      <a:pt x="1" y="234"/>
                      <a:pt x="19" y="269"/>
                    </a:cubicBezTo>
                    <a:cubicBezTo>
                      <a:pt x="195" y="215"/>
                      <a:pt x="371" y="180"/>
                      <a:pt x="582" y="128"/>
                    </a:cubicBezTo>
                    <a:cubicBezTo>
                      <a:pt x="465" y="44"/>
                      <a:pt x="395" y="0"/>
                      <a:pt x="3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9"/>
              <p:cNvSpPr/>
              <p:nvPr/>
            </p:nvSpPr>
            <p:spPr>
              <a:xfrm>
                <a:off x="8645649" y="4970033"/>
                <a:ext cx="9454" cy="734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47" extrusionOk="0">
                    <a:moveTo>
                      <a:pt x="158" y="0"/>
                    </a:moveTo>
                    <a:cubicBezTo>
                      <a:pt x="106" y="0"/>
                      <a:pt x="71" y="70"/>
                      <a:pt x="1" y="141"/>
                    </a:cubicBezTo>
                    <a:cubicBezTo>
                      <a:pt x="88" y="194"/>
                      <a:pt x="141" y="246"/>
                      <a:pt x="194" y="246"/>
                    </a:cubicBezTo>
                    <a:cubicBezTo>
                      <a:pt x="247" y="230"/>
                      <a:pt x="264" y="141"/>
                      <a:pt x="317" y="106"/>
                    </a:cubicBezTo>
                    <a:cubicBezTo>
                      <a:pt x="264" y="70"/>
                      <a:pt x="212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9"/>
              <p:cNvSpPr/>
              <p:nvPr/>
            </p:nvSpPr>
            <p:spPr>
              <a:xfrm>
                <a:off x="8686974" y="4933346"/>
                <a:ext cx="13141" cy="5292"/>
              </a:xfrm>
              <a:custGeom>
                <a:avLst/>
                <a:gdLst/>
                <a:ahLst/>
                <a:cxnLst/>
                <a:rect l="l" t="t" r="r" b="b"/>
                <a:pathLst>
                  <a:path w="442" h="178" extrusionOk="0">
                    <a:moveTo>
                      <a:pt x="228" y="0"/>
                    </a:moveTo>
                    <a:cubicBezTo>
                      <a:pt x="147" y="0"/>
                      <a:pt x="83" y="66"/>
                      <a:pt x="1" y="178"/>
                    </a:cubicBezTo>
                    <a:cubicBezTo>
                      <a:pt x="177" y="143"/>
                      <a:pt x="265" y="143"/>
                      <a:pt x="441" y="107"/>
                    </a:cubicBezTo>
                    <a:cubicBezTo>
                      <a:pt x="353" y="34"/>
                      <a:pt x="286" y="0"/>
                      <a:pt x="2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9"/>
              <p:cNvSpPr/>
              <p:nvPr/>
            </p:nvSpPr>
            <p:spPr>
              <a:xfrm>
                <a:off x="8433674" y="4841837"/>
                <a:ext cx="325038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781" extrusionOk="0">
                    <a:moveTo>
                      <a:pt x="6286" y="404"/>
                    </a:moveTo>
                    <a:cubicBezTo>
                      <a:pt x="6427" y="510"/>
                      <a:pt x="6532" y="580"/>
                      <a:pt x="6638" y="651"/>
                    </a:cubicBezTo>
                    <a:cubicBezTo>
                      <a:pt x="7500" y="1284"/>
                      <a:pt x="8363" y="1936"/>
                      <a:pt x="9225" y="2570"/>
                    </a:cubicBezTo>
                    <a:cubicBezTo>
                      <a:pt x="9541" y="2798"/>
                      <a:pt x="9877" y="3028"/>
                      <a:pt x="10193" y="3256"/>
                    </a:cubicBezTo>
                    <a:cubicBezTo>
                      <a:pt x="10334" y="3362"/>
                      <a:pt x="10440" y="3485"/>
                      <a:pt x="10598" y="3626"/>
                    </a:cubicBezTo>
                    <a:cubicBezTo>
                      <a:pt x="9647" y="4488"/>
                      <a:pt x="8750" y="5333"/>
                      <a:pt x="7835" y="6143"/>
                    </a:cubicBezTo>
                    <a:cubicBezTo>
                      <a:pt x="7412" y="6548"/>
                      <a:pt x="6936" y="6900"/>
                      <a:pt x="6479" y="7252"/>
                    </a:cubicBezTo>
                    <a:cubicBezTo>
                      <a:pt x="6408" y="7304"/>
                      <a:pt x="6321" y="7340"/>
                      <a:pt x="6197" y="7393"/>
                    </a:cubicBezTo>
                    <a:cubicBezTo>
                      <a:pt x="6162" y="6636"/>
                      <a:pt x="6232" y="5931"/>
                      <a:pt x="6145" y="5175"/>
                    </a:cubicBezTo>
                    <a:lnTo>
                      <a:pt x="301" y="5175"/>
                    </a:lnTo>
                    <a:lnTo>
                      <a:pt x="301" y="2411"/>
                    </a:lnTo>
                    <a:cubicBezTo>
                      <a:pt x="955" y="2394"/>
                      <a:pt x="1605" y="2390"/>
                      <a:pt x="2254" y="2390"/>
                    </a:cubicBezTo>
                    <a:cubicBezTo>
                      <a:pt x="2791" y="2390"/>
                      <a:pt x="3328" y="2393"/>
                      <a:pt x="3864" y="2393"/>
                    </a:cubicBezTo>
                    <a:cubicBezTo>
                      <a:pt x="4647" y="2393"/>
                      <a:pt x="5430" y="2387"/>
                      <a:pt x="6215" y="2359"/>
                    </a:cubicBezTo>
                    <a:cubicBezTo>
                      <a:pt x="6286" y="1690"/>
                      <a:pt x="6197" y="1056"/>
                      <a:pt x="6286" y="404"/>
                    </a:cubicBezTo>
                    <a:close/>
                    <a:moveTo>
                      <a:pt x="6056" y="0"/>
                    </a:moveTo>
                    <a:cubicBezTo>
                      <a:pt x="6056" y="792"/>
                      <a:pt x="6039" y="1496"/>
                      <a:pt x="6039" y="2183"/>
                    </a:cubicBezTo>
                    <a:lnTo>
                      <a:pt x="4965" y="2183"/>
                    </a:lnTo>
                    <a:cubicBezTo>
                      <a:pt x="3451" y="2183"/>
                      <a:pt x="1955" y="2183"/>
                      <a:pt x="459" y="2165"/>
                    </a:cubicBezTo>
                    <a:cubicBezTo>
                      <a:pt x="36" y="2165"/>
                      <a:pt x="19" y="2183"/>
                      <a:pt x="1" y="2641"/>
                    </a:cubicBezTo>
                    <a:lnTo>
                      <a:pt x="1" y="4858"/>
                    </a:lnTo>
                    <a:cubicBezTo>
                      <a:pt x="19" y="5316"/>
                      <a:pt x="71" y="5368"/>
                      <a:pt x="547" y="5368"/>
                    </a:cubicBezTo>
                    <a:lnTo>
                      <a:pt x="5969" y="5368"/>
                    </a:lnTo>
                    <a:cubicBezTo>
                      <a:pt x="6004" y="6178"/>
                      <a:pt x="5951" y="6936"/>
                      <a:pt x="6004" y="7780"/>
                    </a:cubicBezTo>
                    <a:cubicBezTo>
                      <a:pt x="6197" y="7675"/>
                      <a:pt x="6321" y="7640"/>
                      <a:pt x="6427" y="7551"/>
                    </a:cubicBezTo>
                    <a:cubicBezTo>
                      <a:pt x="7131" y="6988"/>
                      <a:pt x="7835" y="6443"/>
                      <a:pt x="8521" y="5844"/>
                    </a:cubicBezTo>
                    <a:cubicBezTo>
                      <a:pt x="9295" y="5157"/>
                      <a:pt x="10053" y="4436"/>
                      <a:pt x="10827" y="3732"/>
                    </a:cubicBezTo>
                    <a:cubicBezTo>
                      <a:pt x="10844" y="3714"/>
                      <a:pt x="10862" y="3661"/>
                      <a:pt x="10933" y="3573"/>
                    </a:cubicBezTo>
                    <a:cubicBezTo>
                      <a:pt x="10703" y="3397"/>
                      <a:pt x="10492" y="3185"/>
                      <a:pt x="10264" y="3009"/>
                    </a:cubicBezTo>
                    <a:cubicBezTo>
                      <a:pt x="9982" y="2798"/>
                      <a:pt x="9665" y="2605"/>
                      <a:pt x="9384" y="2394"/>
                    </a:cubicBezTo>
                    <a:cubicBezTo>
                      <a:pt x="8415" y="1690"/>
                      <a:pt x="7447" y="968"/>
                      <a:pt x="6479" y="263"/>
                    </a:cubicBezTo>
                    <a:cubicBezTo>
                      <a:pt x="6391" y="176"/>
                      <a:pt x="6267" y="123"/>
                      <a:pt x="60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9"/>
              <p:cNvSpPr/>
              <p:nvPr/>
            </p:nvSpPr>
            <p:spPr>
              <a:xfrm>
                <a:off x="8433674" y="4841272"/>
                <a:ext cx="325038" cy="23239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817" extrusionOk="0">
                    <a:moveTo>
                      <a:pt x="6299" y="450"/>
                    </a:moveTo>
                    <a:lnTo>
                      <a:pt x="6299" y="450"/>
                    </a:lnTo>
                    <a:cubicBezTo>
                      <a:pt x="6433" y="533"/>
                      <a:pt x="6535" y="602"/>
                      <a:pt x="6638" y="688"/>
                    </a:cubicBezTo>
                    <a:cubicBezTo>
                      <a:pt x="7483" y="1322"/>
                      <a:pt x="8345" y="1955"/>
                      <a:pt x="9208" y="2606"/>
                    </a:cubicBezTo>
                    <a:cubicBezTo>
                      <a:pt x="9525" y="2836"/>
                      <a:pt x="9858" y="3047"/>
                      <a:pt x="10193" y="3293"/>
                    </a:cubicBezTo>
                    <a:cubicBezTo>
                      <a:pt x="10313" y="3379"/>
                      <a:pt x="10434" y="3499"/>
                      <a:pt x="10571" y="3636"/>
                    </a:cubicBezTo>
                    <a:lnTo>
                      <a:pt x="10571" y="3636"/>
                    </a:lnTo>
                    <a:cubicBezTo>
                      <a:pt x="9624" y="4513"/>
                      <a:pt x="8747" y="5338"/>
                      <a:pt x="7835" y="6162"/>
                    </a:cubicBezTo>
                    <a:cubicBezTo>
                      <a:pt x="7394" y="6549"/>
                      <a:pt x="6919" y="6901"/>
                      <a:pt x="6462" y="7271"/>
                    </a:cubicBezTo>
                    <a:cubicBezTo>
                      <a:pt x="6411" y="7320"/>
                      <a:pt x="6315" y="7340"/>
                      <a:pt x="6215" y="7385"/>
                    </a:cubicBezTo>
                    <a:lnTo>
                      <a:pt x="6215" y="7385"/>
                    </a:lnTo>
                    <a:cubicBezTo>
                      <a:pt x="6214" y="7184"/>
                      <a:pt x="6197" y="6998"/>
                      <a:pt x="6197" y="6795"/>
                    </a:cubicBezTo>
                    <a:lnTo>
                      <a:pt x="6197" y="6215"/>
                    </a:lnTo>
                    <a:cubicBezTo>
                      <a:pt x="6197" y="5880"/>
                      <a:pt x="6197" y="5528"/>
                      <a:pt x="6162" y="5194"/>
                    </a:cubicBezTo>
                    <a:lnTo>
                      <a:pt x="6162" y="5176"/>
                    </a:lnTo>
                    <a:lnTo>
                      <a:pt x="318" y="5176"/>
                    </a:lnTo>
                    <a:lnTo>
                      <a:pt x="318" y="2448"/>
                    </a:lnTo>
                    <a:lnTo>
                      <a:pt x="318" y="2448"/>
                    </a:lnTo>
                    <a:cubicBezTo>
                      <a:pt x="998" y="2430"/>
                      <a:pt x="1679" y="2413"/>
                      <a:pt x="2360" y="2413"/>
                    </a:cubicBezTo>
                    <a:lnTo>
                      <a:pt x="3873" y="2413"/>
                    </a:lnTo>
                    <a:cubicBezTo>
                      <a:pt x="4648" y="2413"/>
                      <a:pt x="5441" y="2413"/>
                      <a:pt x="6215" y="2395"/>
                    </a:cubicBezTo>
                    <a:lnTo>
                      <a:pt x="6232" y="2395"/>
                    </a:lnTo>
                    <a:lnTo>
                      <a:pt x="6232" y="2378"/>
                    </a:lnTo>
                    <a:cubicBezTo>
                      <a:pt x="6251" y="2167"/>
                      <a:pt x="6251" y="1937"/>
                      <a:pt x="6251" y="1744"/>
                    </a:cubicBezTo>
                    <a:lnTo>
                      <a:pt x="6251" y="1146"/>
                    </a:lnTo>
                    <a:cubicBezTo>
                      <a:pt x="6251" y="924"/>
                      <a:pt x="6266" y="687"/>
                      <a:pt x="6299" y="450"/>
                    </a:cubicBezTo>
                    <a:close/>
                    <a:moveTo>
                      <a:pt x="6267" y="406"/>
                    </a:moveTo>
                    <a:lnTo>
                      <a:pt x="6267" y="423"/>
                    </a:lnTo>
                    <a:cubicBezTo>
                      <a:pt x="6232" y="670"/>
                      <a:pt x="6232" y="916"/>
                      <a:pt x="6232" y="1146"/>
                    </a:cubicBezTo>
                    <a:lnTo>
                      <a:pt x="6232" y="1744"/>
                    </a:lnTo>
                    <a:cubicBezTo>
                      <a:pt x="6232" y="1932"/>
                      <a:pt x="6232" y="2138"/>
                      <a:pt x="6200" y="2360"/>
                    </a:cubicBezTo>
                    <a:lnTo>
                      <a:pt x="6200" y="2360"/>
                    </a:lnTo>
                    <a:cubicBezTo>
                      <a:pt x="5430" y="2395"/>
                      <a:pt x="4643" y="2395"/>
                      <a:pt x="3873" y="2395"/>
                    </a:cubicBezTo>
                    <a:lnTo>
                      <a:pt x="2360" y="2395"/>
                    </a:lnTo>
                    <a:cubicBezTo>
                      <a:pt x="1674" y="2395"/>
                      <a:pt x="987" y="2395"/>
                      <a:pt x="301" y="2413"/>
                    </a:cubicBezTo>
                    <a:lnTo>
                      <a:pt x="283" y="2413"/>
                    </a:lnTo>
                    <a:lnTo>
                      <a:pt x="283" y="2430"/>
                    </a:lnTo>
                    <a:lnTo>
                      <a:pt x="283" y="5194"/>
                    </a:lnTo>
                    <a:lnTo>
                      <a:pt x="6127" y="5194"/>
                    </a:lnTo>
                    <a:cubicBezTo>
                      <a:pt x="6180" y="5546"/>
                      <a:pt x="6180" y="5880"/>
                      <a:pt x="6180" y="6215"/>
                    </a:cubicBezTo>
                    <a:lnTo>
                      <a:pt x="6180" y="6795"/>
                    </a:lnTo>
                    <a:cubicBezTo>
                      <a:pt x="6180" y="7007"/>
                      <a:pt x="6180" y="7201"/>
                      <a:pt x="6197" y="7412"/>
                    </a:cubicBezTo>
                    <a:lnTo>
                      <a:pt x="6197" y="7429"/>
                    </a:lnTo>
                    <a:lnTo>
                      <a:pt x="6215" y="7412"/>
                    </a:lnTo>
                    <a:cubicBezTo>
                      <a:pt x="6321" y="7359"/>
                      <a:pt x="6408" y="7342"/>
                      <a:pt x="6479" y="7288"/>
                    </a:cubicBezTo>
                    <a:cubicBezTo>
                      <a:pt x="6936" y="6919"/>
                      <a:pt x="7412" y="6567"/>
                      <a:pt x="7852" y="6180"/>
                    </a:cubicBezTo>
                    <a:cubicBezTo>
                      <a:pt x="8767" y="5352"/>
                      <a:pt x="9647" y="4525"/>
                      <a:pt x="10598" y="3645"/>
                    </a:cubicBezTo>
                    <a:lnTo>
                      <a:pt x="10616" y="3645"/>
                    </a:lnTo>
                    <a:lnTo>
                      <a:pt x="10598" y="3627"/>
                    </a:lnTo>
                    <a:cubicBezTo>
                      <a:pt x="10457" y="3486"/>
                      <a:pt x="10334" y="3364"/>
                      <a:pt x="10210" y="3275"/>
                    </a:cubicBezTo>
                    <a:cubicBezTo>
                      <a:pt x="9877" y="3028"/>
                      <a:pt x="9541" y="2817"/>
                      <a:pt x="9225" y="2571"/>
                    </a:cubicBezTo>
                    <a:lnTo>
                      <a:pt x="6638" y="670"/>
                    </a:lnTo>
                    <a:cubicBezTo>
                      <a:pt x="6549" y="582"/>
                      <a:pt x="6443" y="512"/>
                      <a:pt x="6286" y="406"/>
                    </a:cubicBezTo>
                    <a:close/>
                    <a:moveTo>
                      <a:pt x="6074" y="46"/>
                    </a:moveTo>
                    <a:cubicBezTo>
                      <a:pt x="6273" y="163"/>
                      <a:pt x="6376" y="214"/>
                      <a:pt x="6479" y="282"/>
                    </a:cubicBezTo>
                    <a:cubicBezTo>
                      <a:pt x="7447" y="1005"/>
                      <a:pt x="8415" y="1709"/>
                      <a:pt x="9384" y="2413"/>
                    </a:cubicBezTo>
                    <a:cubicBezTo>
                      <a:pt x="9665" y="2624"/>
                      <a:pt x="9964" y="2817"/>
                      <a:pt x="10246" y="3028"/>
                    </a:cubicBezTo>
                    <a:cubicBezTo>
                      <a:pt x="10488" y="3202"/>
                      <a:pt x="10697" y="3410"/>
                      <a:pt x="10905" y="3601"/>
                    </a:cubicBezTo>
                    <a:lnTo>
                      <a:pt x="10905" y="3601"/>
                    </a:lnTo>
                    <a:cubicBezTo>
                      <a:pt x="10876" y="3633"/>
                      <a:pt x="10861" y="3665"/>
                      <a:pt x="10844" y="3697"/>
                    </a:cubicBezTo>
                    <a:cubicBezTo>
                      <a:pt x="10844" y="3716"/>
                      <a:pt x="10827" y="3733"/>
                      <a:pt x="10809" y="3751"/>
                    </a:cubicBezTo>
                    <a:cubicBezTo>
                      <a:pt x="10053" y="4455"/>
                      <a:pt x="9295" y="5176"/>
                      <a:pt x="8504" y="5863"/>
                    </a:cubicBezTo>
                    <a:cubicBezTo>
                      <a:pt x="7835" y="6443"/>
                      <a:pt x="7131" y="7007"/>
                      <a:pt x="6427" y="7570"/>
                    </a:cubicBezTo>
                    <a:cubicBezTo>
                      <a:pt x="6324" y="7638"/>
                      <a:pt x="6204" y="7691"/>
                      <a:pt x="6021" y="7790"/>
                    </a:cubicBezTo>
                    <a:lnTo>
                      <a:pt x="6021" y="7790"/>
                    </a:lnTo>
                    <a:cubicBezTo>
                      <a:pt x="6004" y="7441"/>
                      <a:pt x="5986" y="7092"/>
                      <a:pt x="5986" y="6760"/>
                    </a:cubicBezTo>
                    <a:lnTo>
                      <a:pt x="5986" y="6250"/>
                    </a:lnTo>
                    <a:lnTo>
                      <a:pt x="5986" y="5387"/>
                    </a:lnTo>
                    <a:lnTo>
                      <a:pt x="5969" y="5370"/>
                    </a:lnTo>
                    <a:lnTo>
                      <a:pt x="5458" y="5370"/>
                    </a:lnTo>
                    <a:cubicBezTo>
                      <a:pt x="4420" y="5370"/>
                      <a:pt x="3381" y="5387"/>
                      <a:pt x="2343" y="5387"/>
                    </a:cubicBezTo>
                    <a:cubicBezTo>
                      <a:pt x="1744" y="5387"/>
                      <a:pt x="1146" y="5370"/>
                      <a:pt x="547" y="5370"/>
                    </a:cubicBezTo>
                    <a:lnTo>
                      <a:pt x="266" y="5370"/>
                    </a:lnTo>
                    <a:cubicBezTo>
                      <a:pt x="212" y="5352"/>
                      <a:pt x="160" y="5335"/>
                      <a:pt x="142" y="5317"/>
                    </a:cubicBezTo>
                    <a:cubicBezTo>
                      <a:pt x="90" y="5282"/>
                      <a:pt x="54" y="5246"/>
                      <a:pt x="36" y="5176"/>
                    </a:cubicBezTo>
                    <a:cubicBezTo>
                      <a:pt x="19" y="5106"/>
                      <a:pt x="19" y="5000"/>
                      <a:pt x="19" y="4877"/>
                    </a:cubicBezTo>
                    <a:lnTo>
                      <a:pt x="19" y="3733"/>
                    </a:lnTo>
                    <a:lnTo>
                      <a:pt x="19" y="2660"/>
                    </a:lnTo>
                    <a:cubicBezTo>
                      <a:pt x="19" y="2554"/>
                      <a:pt x="19" y="2465"/>
                      <a:pt x="36" y="2395"/>
                    </a:cubicBezTo>
                    <a:cubicBezTo>
                      <a:pt x="36" y="2360"/>
                      <a:pt x="54" y="2307"/>
                      <a:pt x="54" y="2289"/>
                    </a:cubicBezTo>
                    <a:lnTo>
                      <a:pt x="107" y="2237"/>
                    </a:lnTo>
                    <a:cubicBezTo>
                      <a:pt x="125" y="2219"/>
                      <a:pt x="177" y="2219"/>
                      <a:pt x="230" y="2202"/>
                    </a:cubicBezTo>
                    <a:lnTo>
                      <a:pt x="459" y="2202"/>
                    </a:lnTo>
                    <a:cubicBezTo>
                      <a:pt x="1955" y="2202"/>
                      <a:pt x="3451" y="2219"/>
                      <a:pt x="4965" y="2219"/>
                    </a:cubicBezTo>
                    <a:lnTo>
                      <a:pt x="6039" y="2219"/>
                    </a:lnTo>
                    <a:lnTo>
                      <a:pt x="6039" y="2202"/>
                    </a:lnTo>
                    <a:cubicBezTo>
                      <a:pt x="6056" y="1523"/>
                      <a:pt x="6056" y="827"/>
                      <a:pt x="6074" y="46"/>
                    </a:cubicBezTo>
                    <a:close/>
                    <a:moveTo>
                      <a:pt x="6056" y="1"/>
                    </a:moveTo>
                    <a:lnTo>
                      <a:pt x="6056" y="19"/>
                    </a:lnTo>
                    <a:cubicBezTo>
                      <a:pt x="6039" y="811"/>
                      <a:pt x="6039" y="1515"/>
                      <a:pt x="6021" y="2202"/>
                    </a:cubicBezTo>
                    <a:lnTo>
                      <a:pt x="4965" y="2202"/>
                    </a:lnTo>
                    <a:cubicBezTo>
                      <a:pt x="3451" y="2184"/>
                      <a:pt x="1955" y="2184"/>
                      <a:pt x="459" y="2184"/>
                    </a:cubicBezTo>
                    <a:lnTo>
                      <a:pt x="195" y="2184"/>
                    </a:lnTo>
                    <a:cubicBezTo>
                      <a:pt x="142" y="2202"/>
                      <a:pt x="107" y="2202"/>
                      <a:pt x="90" y="2219"/>
                    </a:cubicBezTo>
                    <a:cubicBezTo>
                      <a:pt x="71" y="2237"/>
                      <a:pt x="54" y="2254"/>
                      <a:pt x="36" y="2289"/>
                    </a:cubicBezTo>
                    <a:cubicBezTo>
                      <a:pt x="1" y="2360"/>
                      <a:pt x="1" y="2465"/>
                      <a:pt x="1" y="2660"/>
                    </a:cubicBezTo>
                    <a:lnTo>
                      <a:pt x="1" y="3733"/>
                    </a:lnTo>
                    <a:lnTo>
                      <a:pt x="1" y="4877"/>
                    </a:lnTo>
                    <a:cubicBezTo>
                      <a:pt x="1" y="5000"/>
                      <a:pt x="1" y="5089"/>
                      <a:pt x="19" y="5159"/>
                    </a:cubicBezTo>
                    <a:cubicBezTo>
                      <a:pt x="19" y="5211"/>
                      <a:pt x="36" y="5246"/>
                      <a:pt x="71" y="5282"/>
                    </a:cubicBezTo>
                    <a:cubicBezTo>
                      <a:pt x="107" y="5335"/>
                      <a:pt x="160" y="5370"/>
                      <a:pt x="230" y="5387"/>
                    </a:cubicBezTo>
                    <a:cubicBezTo>
                      <a:pt x="301" y="5387"/>
                      <a:pt x="406" y="5405"/>
                      <a:pt x="547" y="5405"/>
                    </a:cubicBezTo>
                    <a:lnTo>
                      <a:pt x="5952" y="5405"/>
                    </a:lnTo>
                    <a:cubicBezTo>
                      <a:pt x="5969" y="5682"/>
                      <a:pt x="5969" y="5975"/>
                      <a:pt x="5969" y="6250"/>
                    </a:cubicBezTo>
                    <a:lnTo>
                      <a:pt x="5969" y="6760"/>
                    </a:lnTo>
                    <a:cubicBezTo>
                      <a:pt x="5969" y="7095"/>
                      <a:pt x="5969" y="7447"/>
                      <a:pt x="5986" y="7799"/>
                    </a:cubicBezTo>
                    <a:lnTo>
                      <a:pt x="5986" y="7816"/>
                    </a:lnTo>
                    <a:lnTo>
                      <a:pt x="6004" y="7816"/>
                    </a:lnTo>
                    <a:cubicBezTo>
                      <a:pt x="6197" y="7711"/>
                      <a:pt x="6338" y="7659"/>
                      <a:pt x="6443" y="7588"/>
                    </a:cubicBezTo>
                    <a:cubicBezTo>
                      <a:pt x="7131" y="7025"/>
                      <a:pt x="7852" y="6462"/>
                      <a:pt x="8521" y="5880"/>
                    </a:cubicBezTo>
                    <a:cubicBezTo>
                      <a:pt x="9313" y="5194"/>
                      <a:pt x="10070" y="4472"/>
                      <a:pt x="10827" y="3768"/>
                    </a:cubicBezTo>
                    <a:cubicBezTo>
                      <a:pt x="10844" y="3751"/>
                      <a:pt x="10862" y="3733"/>
                      <a:pt x="10879" y="3697"/>
                    </a:cubicBezTo>
                    <a:cubicBezTo>
                      <a:pt x="10879" y="3680"/>
                      <a:pt x="10898" y="3645"/>
                      <a:pt x="10933" y="3610"/>
                    </a:cubicBezTo>
                    <a:lnTo>
                      <a:pt x="10933" y="3592"/>
                    </a:lnTo>
                    <a:cubicBezTo>
                      <a:pt x="10722" y="3399"/>
                      <a:pt x="10492" y="3188"/>
                      <a:pt x="10264" y="3012"/>
                    </a:cubicBezTo>
                    <a:cubicBezTo>
                      <a:pt x="9982" y="2800"/>
                      <a:pt x="9682" y="2606"/>
                      <a:pt x="9384" y="2395"/>
                    </a:cubicBezTo>
                    <a:cubicBezTo>
                      <a:pt x="8415" y="1691"/>
                      <a:pt x="7464" y="970"/>
                      <a:pt x="6497" y="266"/>
                    </a:cubicBezTo>
                    <a:cubicBezTo>
                      <a:pt x="6391" y="195"/>
                      <a:pt x="6267" y="142"/>
                      <a:pt x="6074" y="19"/>
                    </a:cubicBezTo>
                    <a:lnTo>
                      <a:pt x="60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9"/>
              <p:cNvSpPr/>
              <p:nvPr/>
            </p:nvSpPr>
            <p:spPr>
              <a:xfrm>
                <a:off x="8514272" y="4918332"/>
                <a:ext cx="35617" cy="576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94" extrusionOk="0">
                    <a:moveTo>
                      <a:pt x="532" y="0"/>
                    </a:moveTo>
                    <a:cubicBezTo>
                      <a:pt x="353" y="0"/>
                      <a:pt x="175" y="18"/>
                      <a:pt x="1" y="49"/>
                    </a:cubicBezTo>
                    <a:cubicBezTo>
                      <a:pt x="134" y="144"/>
                      <a:pt x="318" y="193"/>
                      <a:pt x="543" y="193"/>
                    </a:cubicBezTo>
                    <a:cubicBezTo>
                      <a:pt x="734" y="193"/>
                      <a:pt x="955" y="158"/>
                      <a:pt x="1198" y="84"/>
                    </a:cubicBezTo>
                    <a:cubicBezTo>
                      <a:pt x="975" y="26"/>
                      <a:pt x="752" y="0"/>
                      <a:pt x="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9"/>
              <p:cNvSpPr/>
              <p:nvPr/>
            </p:nvSpPr>
            <p:spPr>
              <a:xfrm>
                <a:off x="8477645" y="4918154"/>
                <a:ext cx="24111" cy="428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44" extrusionOk="0">
                    <a:moveTo>
                      <a:pt x="367" y="1"/>
                    </a:moveTo>
                    <a:cubicBezTo>
                      <a:pt x="243" y="1"/>
                      <a:pt x="129" y="30"/>
                      <a:pt x="19" y="55"/>
                    </a:cubicBezTo>
                    <a:cubicBezTo>
                      <a:pt x="19" y="90"/>
                      <a:pt x="19" y="126"/>
                      <a:pt x="1" y="144"/>
                    </a:cubicBezTo>
                    <a:lnTo>
                      <a:pt x="810" y="144"/>
                    </a:lnTo>
                    <a:cubicBezTo>
                      <a:pt x="646" y="35"/>
                      <a:pt x="501" y="1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9"/>
              <p:cNvSpPr/>
              <p:nvPr/>
            </p:nvSpPr>
            <p:spPr>
              <a:xfrm>
                <a:off x="8726752" y="4946398"/>
                <a:ext cx="9454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35" extrusionOk="0">
                    <a:moveTo>
                      <a:pt x="159" y="1"/>
                    </a:moveTo>
                    <a:cubicBezTo>
                      <a:pt x="112" y="1"/>
                      <a:pt x="63" y="62"/>
                      <a:pt x="0" y="109"/>
                    </a:cubicBezTo>
                    <a:cubicBezTo>
                      <a:pt x="63" y="172"/>
                      <a:pt x="112" y="235"/>
                      <a:pt x="159" y="235"/>
                    </a:cubicBezTo>
                    <a:cubicBezTo>
                      <a:pt x="165" y="235"/>
                      <a:pt x="171" y="234"/>
                      <a:pt x="176" y="232"/>
                    </a:cubicBezTo>
                    <a:cubicBezTo>
                      <a:pt x="230" y="215"/>
                      <a:pt x="265" y="144"/>
                      <a:pt x="317" y="91"/>
                    </a:cubicBezTo>
                    <a:cubicBezTo>
                      <a:pt x="265" y="56"/>
                      <a:pt x="230" y="4"/>
                      <a:pt x="176" y="4"/>
                    </a:cubicBezTo>
                    <a:cubicBezTo>
                      <a:pt x="171" y="2"/>
                      <a:pt x="165" y="1"/>
                      <a:pt x="1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9"/>
              <p:cNvSpPr/>
              <p:nvPr/>
            </p:nvSpPr>
            <p:spPr>
              <a:xfrm>
                <a:off x="8448331" y="4916638"/>
                <a:ext cx="6868" cy="7908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66" extrusionOk="0">
                    <a:moveTo>
                      <a:pt x="89" y="1"/>
                    </a:moveTo>
                    <a:cubicBezTo>
                      <a:pt x="54" y="71"/>
                      <a:pt x="1" y="125"/>
                      <a:pt x="19" y="160"/>
                    </a:cubicBezTo>
                    <a:cubicBezTo>
                      <a:pt x="19" y="195"/>
                      <a:pt x="89" y="230"/>
                      <a:pt x="125" y="265"/>
                    </a:cubicBezTo>
                    <a:cubicBezTo>
                      <a:pt x="160" y="212"/>
                      <a:pt x="195" y="160"/>
                      <a:pt x="212" y="106"/>
                    </a:cubicBezTo>
                    <a:cubicBezTo>
                      <a:pt x="230" y="89"/>
                      <a:pt x="142" y="54"/>
                      <a:pt x="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9"/>
              <p:cNvSpPr/>
              <p:nvPr/>
            </p:nvSpPr>
            <p:spPr>
              <a:xfrm>
                <a:off x="8471372" y="4912446"/>
                <a:ext cx="7343" cy="630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12" extrusionOk="0">
                    <a:moveTo>
                      <a:pt x="106" y="1"/>
                    </a:moveTo>
                    <a:cubicBezTo>
                      <a:pt x="54" y="1"/>
                      <a:pt x="0" y="71"/>
                      <a:pt x="0" y="106"/>
                    </a:cubicBezTo>
                    <a:cubicBezTo>
                      <a:pt x="0" y="142"/>
                      <a:pt x="54" y="195"/>
                      <a:pt x="106" y="212"/>
                    </a:cubicBezTo>
                    <a:cubicBezTo>
                      <a:pt x="141" y="212"/>
                      <a:pt x="176" y="160"/>
                      <a:pt x="247" y="106"/>
                    </a:cubicBezTo>
                    <a:cubicBezTo>
                      <a:pt x="176" y="54"/>
                      <a:pt x="141" y="1"/>
                      <a:pt x="1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3" name="Google Shape;1453;p9"/>
            <p:cNvGrpSpPr/>
            <p:nvPr/>
          </p:nvGrpSpPr>
          <p:grpSpPr>
            <a:xfrm>
              <a:off x="4153446" y="4866929"/>
              <a:ext cx="1120435" cy="191580"/>
              <a:chOff x="4153446" y="4866929"/>
              <a:chExt cx="1120435" cy="191580"/>
            </a:xfrm>
          </p:grpSpPr>
          <p:sp>
            <p:nvSpPr>
              <p:cNvPr id="1454" name="Google Shape;1454;p9"/>
              <p:cNvSpPr/>
              <p:nvPr/>
            </p:nvSpPr>
            <p:spPr>
              <a:xfrm>
                <a:off x="4173841" y="4881051"/>
                <a:ext cx="181621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63" y="36"/>
                      <a:pt x="3380" y="71"/>
                      <a:pt x="3398" y="89"/>
                    </a:cubicBezTo>
                    <a:cubicBezTo>
                      <a:pt x="3485" y="336"/>
                      <a:pt x="3521" y="582"/>
                      <a:pt x="3556" y="829"/>
                    </a:cubicBezTo>
                    <a:cubicBezTo>
                      <a:pt x="3574" y="864"/>
                      <a:pt x="3574" y="881"/>
                      <a:pt x="3574" y="916"/>
                    </a:cubicBezTo>
                    <a:cubicBezTo>
                      <a:pt x="3609" y="1110"/>
                      <a:pt x="3626" y="1322"/>
                      <a:pt x="3661" y="1550"/>
                    </a:cubicBezTo>
                    <a:cubicBezTo>
                      <a:pt x="3802" y="1568"/>
                      <a:pt x="3943" y="1568"/>
                      <a:pt x="4084" y="1585"/>
                    </a:cubicBezTo>
                    <a:cubicBezTo>
                      <a:pt x="4067" y="1514"/>
                      <a:pt x="4067" y="1444"/>
                      <a:pt x="4049" y="1392"/>
                    </a:cubicBezTo>
                    <a:cubicBezTo>
                      <a:pt x="4049" y="1357"/>
                      <a:pt x="4032" y="1338"/>
                      <a:pt x="4032" y="1303"/>
                    </a:cubicBezTo>
                    <a:cubicBezTo>
                      <a:pt x="3997" y="1057"/>
                      <a:pt x="3961" y="793"/>
                      <a:pt x="3873" y="564"/>
                    </a:cubicBezTo>
                    <a:cubicBezTo>
                      <a:pt x="3715" y="212"/>
                      <a:pt x="3539" y="19"/>
                      <a:pt x="3345" y="1"/>
                    </a:cubicBezTo>
                    <a:close/>
                    <a:moveTo>
                      <a:pt x="0" y="2782"/>
                    </a:moveTo>
                    <a:lnTo>
                      <a:pt x="0" y="2782"/>
                    </a:lnTo>
                    <a:cubicBezTo>
                      <a:pt x="35" y="2852"/>
                      <a:pt x="71" y="2906"/>
                      <a:pt x="124" y="2976"/>
                    </a:cubicBezTo>
                    <a:cubicBezTo>
                      <a:pt x="194" y="3063"/>
                      <a:pt x="300" y="3134"/>
                      <a:pt x="406" y="3204"/>
                    </a:cubicBezTo>
                    <a:cubicBezTo>
                      <a:pt x="423" y="3169"/>
                      <a:pt x="441" y="3134"/>
                      <a:pt x="458" y="3082"/>
                    </a:cubicBezTo>
                    <a:cubicBezTo>
                      <a:pt x="317" y="2993"/>
                      <a:pt x="194" y="2923"/>
                      <a:pt x="89" y="2835"/>
                    </a:cubicBezTo>
                    <a:cubicBezTo>
                      <a:pt x="54" y="2817"/>
                      <a:pt x="35" y="2800"/>
                      <a:pt x="0" y="2782"/>
                    </a:cubicBezTo>
                    <a:close/>
                    <a:moveTo>
                      <a:pt x="564" y="2712"/>
                    </a:moveTo>
                    <a:lnTo>
                      <a:pt x="564" y="2712"/>
                    </a:lnTo>
                    <a:cubicBezTo>
                      <a:pt x="810" y="2836"/>
                      <a:pt x="863" y="3028"/>
                      <a:pt x="775" y="3275"/>
                    </a:cubicBezTo>
                    <a:cubicBezTo>
                      <a:pt x="880" y="3028"/>
                      <a:pt x="810" y="2836"/>
                      <a:pt x="564" y="2712"/>
                    </a:cubicBezTo>
                    <a:close/>
                    <a:moveTo>
                      <a:pt x="1936" y="4596"/>
                    </a:moveTo>
                    <a:cubicBezTo>
                      <a:pt x="1690" y="4772"/>
                      <a:pt x="1479" y="4965"/>
                      <a:pt x="1251" y="5105"/>
                    </a:cubicBezTo>
                    <a:cubicBezTo>
                      <a:pt x="1091" y="5211"/>
                      <a:pt x="915" y="5281"/>
                      <a:pt x="739" y="5317"/>
                    </a:cubicBezTo>
                    <a:lnTo>
                      <a:pt x="723" y="5317"/>
                    </a:lnTo>
                    <a:lnTo>
                      <a:pt x="723" y="5335"/>
                    </a:lnTo>
                    <a:lnTo>
                      <a:pt x="528" y="5335"/>
                    </a:lnTo>
                    <a:cubicBezTo>
                      <a:pt x="546" y="5440"/>
                      <a:pt x="563" y="5528"/>
                      <a:pt x="617" y="5598"/>
                    </a:cubicBezTo>
                    <a:cubicBezTo>
                      <a:pt x="723" y="5739"/>
                      <a:pt x="863" y="5809"/>
                      <a:pt x="1056" y="5809"/>
                    </a:cubicBezTo>
                    <a:cubicBezTo>
                      <a:pt x="1110" y="5809"/>
                      <a:pt x="1162" y="5809"/>
                      <a:pt x="1215" y="5793"/>
                    </a:cubicBezTo>
                    <a:cubicBezTo>
                      <a:pt x="1391" y="5757"/>
                      <a:pt x="1567" y="5669"/>
                      <a:pt x="1708" y="5581"/>
                    </a:cubicBezTo>
                    <a:cubicBezTo>
                      <a:pt x="1919" y="5440"/>
                      <a:pt x="2131" y="5281"/>
                      <a:pt x="2324" y="5124"/>
                    </a:cubicBezTo>
                    <a:cubicBezTo>
                      <a:pt x="2183" y="4965"/>
                      <a:pt x="2060" y="4772"/>
                      <a:pt x="1936" y="4596"/>
                    </a:cubicBezTo>
                    <a:close/>
                    <a:moveTo>
                      <a:pt x="5527" y="2378"/>
                    </a:moveTo>
                    <a:cubicBezTo>
                      <a:pt x="5546" y="2395"/>
                      <a:pt x="5546" y="2413"/>
                      <a:pt x="5546" y="2430"/>
                    </a:cubicBezTo>
                    <a:cubicBezTo>
                      <a:pt x="5546" y="2571"/>
                      <a:pt x="5475" y="2711"/>
                      <a:pt x="5334" y="2852"/>
                    </a:cubicBezTo>
                    <a:cubicBezTo>
                      <a:pt x="5088" y="3063"/>
                      <a:pt x="4788" y="3223"/>
                      <a:pt x="4489" y="3380"/>
                    </a:cubicBezTo>
                    <a:cubicBezTo>
                      <a:pt x="4313" y="3469"/>
                      <a:pt x="4102" y="3504"/>
                      <a:pt x="3891" y="3556"/>
                    </a:cubicBezTo>
                    <a:cubicBezTo>
                      <a:pt x="3891" y="3768"/>
                      <a:pt x="3908" y="3962"/>
                      <a:pt x="3908" y="4155"/>
                    </a:cubicBezTo>
                    <a:cubicBezTo>
                      <a:pt x="3908" y="4314"/>
                      <a:pt x="3891" y="4455"/>
                      <a:pt x="3891" y="4596"/>
                    </a:cubicBezTo>
                    <a:cubicBezTo>
                      <a:pt x="3873" y="4965"/>
                      <a:pt x="3821" y="5317"/>
                      <a:pt x="3398" y="5457"/>
                    </a:cubicBezTo>
                    <a:lnTo>
                      <a:pt x="3380" y="5457"/>
                    </a:lnTo>
                    <a:cubicBezTo>
                      <a:pt x="3292" y="5493"/>
                      <a:pt x="3204" y="5511"/>
                      <a:pt x="3116" y="5511"/>
                    </a:cubicBezTo>
                    <a:cubicBezTo>
                      <a:pt x="2922" y="5493"/>
                      <a:pt x="2746" y="5440"/>
                      <a:pt x="2588" y="5352"/>
                    </a:cubicBezTo>
                    <a:lnTo>
                      <a:pt x="2588" y="5352"/>
                    </a:lnTo>
                    <a:cubicBezTo>
                      <a:pt x="2676" y="5457"/>
                      <a:pt x="2746" y="5546"/>
                      <a:pt x="2852" y="5652"/>
                    </a:cubicBezTo>
                    <a:cubicBezTo>
                      <a:pt x="3063" y="5845"/>
                      <a:pt x="3309" y="5969"/>
                      <a:pt x="3574" y="5969"/>
                    </a:cubicBezTo>
                    <a:cubicBezTo>
                      <a:pt x="3680" y="5969"/>
                      <a:pt x="3767" y="5950"/>
                      <a:pt x="3873" y="5933"/>
                    </a:cubicBezTo>
                    <a:cubicBezTo>
                      <a:pt x="4295" y="5793"/>
                      <a:pt x="4349" y="5422"/>
                      <a:pt x="4366" y="5070"/>
                    </a:cubicBezTo>
                    <a:cubicBezTo>
                      <a:pt x="4384" y="4736"/>
                      <a:pt x="4366" y="4401"/>
                      <a:pt x="4366" y="4032"/>
                    </a:cubicBezTo>
                    <a:cubicBezTo>
                      <a:pt x="4577" y="3962"/>
                      <a:pt x="4788" y="3944"/>
                      <a:pt x="4947" y="3856"/>
                    </a:cubicBezTo>
                    <a:cubicBezTo>
                      <a:pt x="5246" y="3697"/>
                      <a:pt x="5563" y="3539"/>
                      <a:pt x="5792" y="3310"/>
                    </a:cubicBezTo>
                    <a:cubicBezTo>
                      <a:pt x="6109" y="3028"/>
                      <a:pt x="6074" y="2694"/>
                      <a:pt x="5722" y="2483"/>
                    </a:cubicBezTo>
                    <a:cubicBezTo>
                      <a:pt x="5651" y="2448"/>
                      <a:pt x="5598" y="2413"/>
                      <a:pt x="5527" y="23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9"/>
              <p:cNvSpPr/>
              <p:nvPr/>
            </p:nvSpPr>
            <p:spPr>
              <a:xfrm>
                <a:off x="4404100" y="4881051"/>
                <a:ext cx="17849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80" y="36"/>
                      <a:pt x="3398" y="89"/>
                      <a:pt x="3415" y="125"/>
                    </a:cubicBezTo>
                    <a:cubicBezTo>
                      <a:pt x="3521" y="371"/>
                      <a:pt x="3539" y="634"/>
                      <a:pt x="3591" y="899"/>
                    </a:cubicBezTo>
                    <a:cubicBezTo>
                      <a:pt x="3591" y="951"/>
                      <a:pt x="3609" y="1005"/>
                      <a:pt x="3609" y="1057"/>
                    </a:cubicBezTo>
                    <a:lnTo>
                      <a:pt x="3662" y="1533"/>
                    </a:lnTo>
                    <a:cubicBezTo>
                      <a:pt x="3802" y="1568"/>
                      <a:pt x="3943" y="1585"/>
                      <a:pt x="4084" y="1603"/>
                    </a:cubicBezTo>
                    <a:lnTo>
                      <a:pt x="4084" y="1533"/>
                    </a:lnTo>
                    <a:cubicBezTo>
                      <a:pt x="4067" y="1462"/>
                      <a:pt x="4067" y="1409"/>
                      <a:pt x="4049" y="1357"/>
                    </a:cubicBezTo>
                    <a:cubicBezTo>
                      <a:pt x="4014" y="1110"/>
                      <a:pt x="3978" y="829"/>
                      <a:pt x="3873" y="599"/>
                    </a:cubicBezTo>
                    <a:cubicBezTo>
                      <a:pt x="3715" y="230"/>
                      <a:pt x="3556" y="19"/>
                      <a:pt x="3345" y="1"/>
                    </a:cubicBezTo>
                    <a:close/>
                    <a:moveTo>
                      <a:pt x="0" y="2800"/>
                    </a:moveTo>
                    <a:lnTo>
                      <a:pt x="0" y="2800"/>
                    </a:lnTo>
                    <a:cubicBezTo>
                      <a:pt x="89" y="2958"/>
                      <a:pt x="211" y="3099"/>
                      <a:pt x="387" y="3204"/>
                    </a:cubicBezTo>
                    <a:cubicBezTo>
                      <a:pt x="387" y="3223"/>
                      <a:pt x="406" y="3223"/>
                      <a:pt x="406" y="3223"/>
                    </a:cubicBezTo>
                    <a:cubicBezTo>
                      <a:pt x="423" y="3169"/>
                      <a:pt x="441" y="3117"/>
                      <a:pt x="476" y="3063"/>
                    </a:cubicBezTo>
                    <a:cubicBezTo>
                      <a:pt x="300" y="2976"/>
                      <a:pt x="141" y="2887"/>
                      <a:pt x="0" y="2800"/>
                    </a:cubicBezTo>
                    <a:close/>
                    <a:moveTo>
                      <a:pt x="1937" y="4612"/>
                    </a:moveTo>
                    <a:cubicBezTo>
                      <a:pt x="1620" y="4824"/>
                      <a:pt x="1373" y="5053"/>
                      <a:pt x="1075" y="5211"/>
                    </a:cubicBezTo>
                    <a:lnTo>
                      <a:pt x="1056" y="5211"/>
                    </a:lnTo>
                    <a:cubicBezTo>
                      <a:pt x="899" y="5300"/>
                      <a:pt x="740" y="5352"/>
                      <a:pt x="599" y="5352"/>
                    </a:cubicBezTo>
                    <a:lnTo>
                      <a:pt x="547" y="5352"/>
                    </a:lnTo>
                    <a:cubicBezTo>
                      <a:pt x="564" y="5493"/>
                      <a:pt x="634" y="5598"/>
                      <a:pt x="704" y="5669"/>
                    </a:cubicBezTo>
                    <a:cubicBezTo>
                      <a:pt x="793" y="5774"/>
                      <a:pt x="916" y="5809"/>
                      <a:pt x="1056" y="5809"/>
                    </a:cubicBezTo>
                    <a:cubicBezTo>
                      <a:pt x="1197" y="5809"/>
                      <a:pt x="1373" y="5774"/>
                      <a:pt x="1549" y="5669"/>
                    </a:cubicBezTo>
                    <a:cubicBezTo>
                      <a:pt x="1814" y="5528"/>
                      <a:pt x="2060" y="5335"/>
                      <a:pt x="2342" y="5124"/>
                    </a:cubicBezTo>
                    <a:cubicBezTo>
                      <a:pt x="2201" y="4983"/>
                      <a:pt x="2077" y="4788"/>
                      <a:pt x="1937" y="4612"/>
                    </a:cubicBezTo>
                    <a:close/>
                    <a:moveTo>
                      <a:pt x="5492" y="2307"/>
                    </a:moveTo>
                    <a:cubicBezTo>
                      <a:pt x="5511" y="2342"/>
                      <a:pt x="5511" y="2395"/>
                      <a:pt x="5511" y="2448"/>
                    </a:cubicBezTo>
                    <a:lnTo>
                      <a:pt x="5511" y="2483"/>
                    </a:lnTo>
                    <a:cubicBezTo>
                      <a:pt x="5511" y="2852"/>
                      <a:pt x="5175" y="3063"/>
                      <a:pt x="4877" y="3223"/>
                    </a:cubicBezTo>
                    <a:cubicBezTo>
                      <a:pt x="4577" y="3363"/>
                      <a:pt x="4243" y="3451"/>
                      <a:pt x="3891" y="3575"/>
                    </a:cubicBezTo>
                    <a:cubicBezTo>
                      <a:pt x="3891" y="3786"/>
                      <a:pt x="3908" y="3979"/>
                      <a:pt x="3908" y="4190"/>
                    </a:cubicBezTo>
                    <a:cubicBezTo>
                      <a:pt x="3908" y="4331"/>
                      <a:pt x="3891" y="4472"/>
                      <a:pt x="3891" y="4631"/>
                    </a:cubicBezTo>
                    <a:cubicBezTo>
                      <a:pt x="3891" y="4983"/>
                      <a:pt x="3802" y="5317"/>
                      <a:pt x="3433" y="5457"/>
                    </a:cubicBezTo>
                    <a:lnTo>
                      <a:pt x="3415" y="5457"/>
                    </a:lnTo>
                    <a:cubicBezTo>
                      <a:pt x="3310" y="5493"/>
                      <a:pt x="3222" y="5511"/>
                      <a:pt x="3117" y="5511"/>
                    </a:cubicBezTo>
                    <a:cubicBezTo>
                      <a:pt x="2941" y="5511"/>
                      <a:pt x="2765" y="5440"/>
                      <a:pt x="2605" y="5335"/>
                    </a:cubicBezTo>
                    <a:lnTo>
                      <a:pt x="2605" y="5335"/>
                    </a:lnTo>
                    <a:cubicBezTo>
                      <a:pt x="2694" y="5476"/>
                      <a:pt x="2800" y="5598"/>
                      <a:pt x="2905" y="5687"/>
                    </a:cubicBezTo>
                    <a:cubicBezTo>
                      <a:pt x="3117" y="5863"/>
                      <a:pt x="3345" y="5969"/>
                      <a:pt x="3591" y="5969"/>
                    </a:cubicBezTo>
                    <a:cubicBezTo>
                      <a:pt x="3697" y="5969"/>
                      <a:pt x="3785" y="5950"/>
                      <a:pt x="3891" y="5915"/>
                    </a:cubicBezTo>
                    <a:cubicBezTo>
                      <a:pt x="4278" y="5774"/>
                      <a:pt x="4349" y="5440"/>
                      <a:pt x="4366" y="5105"/>
                    </a:cubicBezTo>
                    <a:cubicBezTo>
                      <a:pt x="4384" y="4753"/>
                      <a:pt x="4366" y="4384"/>
                      <a:pt x="4366" y="4049"/>
                    </a:cubicBezTo>
                    <a:cubicBezTo>
                      <a:pt x="4718" y="3927"/>
                      <a:pt x="5053" y="3838"/>
                      <a:pt x="5335" y="3680"/>
                    </a:cubicBezTo>
                    <a:cubicBezTo>
                      <a:pt x="5668" y="3521"/>
                      <a:pt x="6003" y="3310"/>
                      <a:pt x="5985" y="2906"/>
                    </a:cubicBezTo>
                    <a:cubicBezTo>
                      <a:pt x="5968" y="2589"/>
                      <a:pt x="5757" y="2413"/>
                      <a:pt x="5492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9"/>
              <p:cNvSpPr/>
              <p:nvPr/>
            </p:nvSpPr>
            <p:spPr>
              <a:xfrm>
                <a:off x="4634894" y="4881051"/>
                <a:ext cx="17846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3" h="5969" extrusionOk="0">
                    <a:moveTo>
                      <a:pt x="3169" y="442"/>
                    </a:moveTo>
                    <a:cubicBezTo>
                      <a:pt x="3256" y="759"/>
                      <a:pt x="3256" y="1111"/>
                      <a:pt x="3256" y="1444"/>
                    </a:cubicBezTo>
                    <a:cubicBezTo>
                      <a:pt x="3256" y="1092"/>
                      <a:pt x="3256" y="759"/>
                      <a:pt x="3169" y="442"/>
                    </a:cubicBezTo>
                    <a:close/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62" y="36"/>
                      <a:pt x="3380" y="71"/>
                      <a:pt x="3380" y="106"/>
                    </a:cubicBezTo>
                    <a:cubicBezTo>
                      <a:pt x="3503" y="353"/>
                      <a:pt x="3521" y="653"/>
                      <a:pt x="3573" y="916"/>
                    </a:cubicBezTo>
                    <a:cubicBezTo>
                      <a:pt x="3592" y="1057"/>
                      <a:pt x="3608" y="1181"/>
                      <a:pt x="3627" y="1303"/>
                    </a:cubicBezTo>
                    <a:cubicBezTo>
                      <a:pt x="3627" y="1392"/>
                      <a:pt x="3644" y="1462"/>
                      <a:pt x="3644" y="1533"/>
                    </a:cubicBezTo>
                    <a:cubicBezTo>
                      <a:pt x="3785" y="1568"/>
                      <a:pt x="3925" y="1585"/>
                      <a:pt x="4066" y="1603"/>
                    </a:cubicBezTo>
                    <a:cubicBezTo>
                      <a:pt x="4066" y="1533"/>
                      <a:pt x="4049" y="1462"/>
                      <a:pt x="4049" y="1392"/>
                    </a:cubicBezTo>
                    <a:cubicBezTo>
                      <a:pt x="3996" y="1110"/>
                      <a:pt x="3961" y="829"/>
                      <a:pt x="3855" y="582"/>
                    </a:cubicBezTo>
                    <a:cubicBezTo>
                      <a:pt x="3697" y="212"/>
                      <a:pt x="3538" y="19"/>
                      <a:pt x="3345" y="1"/>
                    </a:cubicBezTo>
                    <a:close/>
                    <a:moveTo>
                      <a:pt x="1" y="2800"/>
                    </a:moveTo>
                    <a:lnTo>
                      <a:pt x="1" y="2800"/>
                    </a:lnTo>
                    <a:cubicBezTo>
                      <a:pt x="53" y="2958"/>
                      <a:pt x="194" y="3082"/>
                      <a:pt x="353" y="3187"/>
                    </a:cubicBezTo>
                    <a:cubicBezTo>
                      <a:pt x="370" y="3204"/>
                      <a:pt x="388" y="3204"/>
                      <a:pt x="405" y="3223"/>
                    </a:cubicBezTo>
                    <a:cubicBezTo>
                      <a:pt x="405" y="3169"/>
                      <a:pt x="423" y="3117"/>
                      <a:pt x="458" y="3063"/>
                    </a:cubicBezTo>
                    <a:cubicBezTo>
                      <a:pt x="282" y="2958"/>
                      <a:pt x="123" y="2887"/>
                      <a:pt x="1" y="2800"/>
                    </a:cubicBezTo>
                    <a:close/>
                    <a:moveTo>
                      <a:pt x="1919" y="4596"/>
                    </a:moveTo>
                    <a:cubicBezTo>
                      <a:pt x="1672" y="4772"/>
                      <a:pt x="1461" y="4965"/>
                      <a:pt x="1233" y="5105"/>
                    </a:cubicBezTo>
                    <a:cubicBezTo>
                      <a:pt x="1233" y="5124"/>
                      <a:pt x="1215" y="5124"/>
                      <a:pt x="1215" y="5124"/>
                    </a:cubicBezTo>
                    <a:lnTo>
                      <a:pt x="1198" y="5124"/>
                    </a:lnTo>
                    <a:cubicBezTo>
                      <a:pt x="1022" y="5246"/>
                      <a:pt x="827" y="5352"/>
                      <a:pt x="634" y="5352"/>
                    </a:cubicBezTo>
                    <a:lnTo>
                      <a:pt x="616" y="5352"/>
                    </a:lnTo>
                    <a:cubicBezTo>
                      <a:pt x="581" y="5352"/>
                      <a:pt x="546" y="5335"/>
                      <a:pt x="494" y="5335"/>
                    </a:cubicBezTo>
                    <a:cubicBezTo>
                      <a:pt x="529" y="5476"/>
                      <a:pt x="599" y="5617"/>
                      <a:pt x="757" y="5722"/>
                    </a:cubicBezTo>
                    <a:cubicBezTo>
                      <a:pt x="775" y="5722"/>
                      <a:pt x="775" y="5739"/>
                      <a:pt x="792" y="5739"/>
                    </a:cubicBezTo>
                    <a:cubicBezTo>
                      <a:pt x="898" y="5793"/>
                      <a:pt x="1003" y="5809"/>
                      <a:pt x="1092" y="5809"/>
                    </a:cubicBezTo>
                    <a:cubicBezTo>
                      <a:pt x="1303" y="5809"/>
                      <a:pt x="1514" y="5704"/>
                      <a:pt x="1707" y="5581"/>
                    </a:cubicBezTo>
                    <a:cubicBezTo>
                      <a:pt x="1902" y="5440"/>
                      <a:pt x="2113" y="5281"/>
                      <a:pt x="2324" y="5124"/>
                    </a:cubicBezTo>
                    <a:cubicBezTo>
                      <a:pt x="2165" y="4965"/>
                      <a:pt x="2043" y="4772"/>
                      <a:pt x="1919" y="4596"/>
                    </a:cubicBezTo>
                    <a:close/>
                    <a:moveTo>
                      <a:pt x="5474" y="2307"/>
                    </a:moveTo>
                    <a:lnTo>
                      <a:pt x="5474" y="2307"/>
                    </a:lnTo>
                    <a:cubicBezTo>
                      <a:pt x="5493" y="2342"/>
                      <a:pt x="5493" y="2378"/>
                      <a:pt x="5493" y="2413"/>
                    </a:cubicBezTo>
                    <a:lnTo>
                      <a:pt x="5493" y="2483"/>
                    </a:lnTo>
                    <a:cubicBezTo>
                      <a:pt x="5493" y="2887"/>
                      <a:pt x="5122" y="3099"/>
                      <a:pt x="4770" y="3258"/>
                    </a:cubicBezTo>
                    <a:cubicBezTo>
                      <a:pt x="4507" y="3380"/>
                      <a:pt x="4225" y="3451"/>
                      <a:pt x="3890" y="3575"/>
                    </a:cubicBezTo>
                    <a:lnTo>
                      <a:pt x="3890" y="4173"/>
                    </a:lnTo>
                    <a:cubicBezTo>
                      <a:pt x="3890" y="4314"/>
                      <a:pt x="3890" y="4455"/>
                      <a:pt x="3873" y="4612"/>
                    </a:cubicBezTo>
                    <a:cubicBezTo>
                      <a:pt x="3873" y="4948"/>
                      <a:pt x="3820" y="5300"/>
                      <a:pt x="3432" y="5440"/>
                    </a:cubicBezTo>
                    <a:cubicBezTo>
                      <a:pt x="3327" y="5493"/>
                      <a:pt x="3204" y="5511"/>
                      <a:pt x="3099" y="5511"/>
                    </a:cubicBezTo>
                    <a:cubicBezTo>
                      <a:pt x="2923" y="5511"/>
                      <a:pt x="2747" y="5440"/>
                      <a:pt x="2588" y="5352"/>
                    </a:cubicBezTo>
                    <a:lnTo>
                      <a:pt x="2588" y="5352"/>
                    </a:lnTo>
                    <a:cubicBezTo>
                      <a:pt x="2658" y="5440"/>
                      <a:pt x="2747" y="5546"/>
                      <a:pt x="2834" y="5633"/>
                    </a:cubicBezTo>
                    <a:cubicBezTo>
                      <a:pt x="3045" y="5845"/>
                      <a:pt x="3292" y="5969"/>
                      <a:pt x="3573" y="5969"/>
                    </a:cubicBezTo>
                    <a:cubicBezTo>
                      <a:pt x="3679" y="5969"/>
                      <a:pt x="3785" y="5950"/>
                      <a:pt x="3908" y="5915"/>
                    </a:cubicBezTo>
                    <a:cubicBezTo>
                      <a:pt x="4277" y="5757"/>
                      <a:pt x="4348" y="5422"/>
                      <a:pt x="4348" y="5070"/>
                    </a:cubicBezTo>
                    <a:cubicBezTo>
                      <a:pt x="4366" y="4718"/>
                      <a:pt x="4348" y="4384"/>
                      <a:pt x="4348" y="4032"/>
                    </a:cubicBezTo>
                    <a:cubicBezTo>
                      <a:pt x="4683" y="3927"/>
                      <a:pt x="4981" y="3856"/>
                      <a:pt x="5246" y="3732"/>
                    </a:cubicBezTo>
                    <a:cubicBezTo>
                      <a:pt x="5598" y="3556"/>
                      <a:pt x="6002" y="3345"/>
                      <a:pt x="5967" y="2887"/>
                    </a:cubicBezTo>
                    <a:cubicBezTo>
                      <a:pt x="5950" y="2571"/>
                      <a:pt x="5739" y="2413"/>
                      <a:pt x="5474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9"/>
              <p:cNvSpPr/>
              <p:nvPr/>
            </p:nvSpPr>
            <p:spPr>
              <a:xfrm>
                <a:off x="4865153" y="4881051"/>
                <a:ext cx="181621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69" extrusionOk="0">
                    <a:moveTo>
                      <a:pt x="3345" y="1"/>
                    </a:moveTo>
                    <a:cubicBezTo>
                      <a:pt x="3362" y="54"/>
                      <a:pt x="3397" y="89"/>
                      <a:pt x="3416" y="141"/>
                    </a:cubicBezTo>
                    <a:cubicBezTo>
                      <a:pt x="3503" y="388"/>
                      <a:pt x="3521" y="653"/>
                      <a:pt x="3573" y="916"/>
                    </a:cubicBezTo>
                    <a:cubicBezTo>
                      <a:pt x="3609" y="1110"/>
                      <a:pt x="3627" y="1322"/>
                      <a:pt x="3662" y="1550"/>
                    </a:cubicBezTo>
                    <a:lnTo>
                      <a:pt x="3679" y="1550"/>
                    </a:lnTo>
                    <a:cubicBezTo>
                      <a:pt x="3820" y="1568"/>
                      <a:pt x="3944" y="1568"/>
                      <a:pt x="4085" y="1585"/>
                    </a:cubicBezTo>
                    <a:cubicBezTo>
                      <a:pt x="4066" y="1514"/>
                      <a:pt x="4049" y="1444"/>
                      <a:pt x="4049" y="1374"/>
                    </a:cubicBezTo>
                    <a:cubicBezTo>
                      <a:pt x="3996" y="1127"/>
                      <a:pt x="3979" y="864"/>
                      <a:pt x="3873" y="617"/>
                    </a:cubicBezTo>
                    <a:cubicBezTo>
                      <a:pt x="3714" y="230"/>
                      <a:pt x="3557" y="19"/>
                      <a:pt x="3345" y="1"/>
                    </a:cubicBezTo>
                    <a:close/>
                    <a:moveTo>
                      <a:pt x="1" y="2782"/>
                    </a:moveTo>
                    <a:cubicBezTo>
                      <a:pt x="36" y="2852"/>
                      <a:pt x="71" y="2906"/>
                      <a:pt x="123" y="2976"/>
                    </a:cubicBezTo>
                    <a:cubicBezTo>
                      <a:pt x="194" y="3063"/>
                      <a:pt x="299" y="3134"/>
                      <a:pt x="405" y="3204"/>
                    </a:cubicBezTo>
                    <a:cubicBezTo>
                      <a:pt x="423" y="3169"/>
                      <a:pt x="440" y="3134"/>
                      <a:pt x="458" y="3082"/>
                    </a:cubicBezTo>
                    <a:cubicBezTo>
                      <a:pt x="318" y="2993"/>
                      <a:pt x="194" y="2923"/>
                      <a:pt x="71" y="2835"/>
                    </a:cubicBezTo>
                    <a:cubicBezTo>
                      <a:pt x="53" y="2817"/>
                      <a:pt x="36" y="2800"/>
                      <a:pt x="1" y="2782"/>
                    </a:cubicBezTo>
                    <a:close/>
                    <a:moveTo>
                      <a:pt x="968" y="4824"/>
                    </a:moveTo>
                    <a:cubicBezTo>
                      <a:pt x="961" y="4831"/>
                      <a:pt x="954" y="4838"/>
                      <a:pt x="947" y="4844"/>
                    </a:cubicBezTo>
                    <a:lnTo>
                      <a:pt x="947" y="4844"/>
                    </a:lnTo>
                    <a:cubicBezTo>
                      <a:pt x="960" y="4837"/>
                      <a:pt x="973" y="4831"/>
                      <a:pt x="987" y="4824"/>
                    </a:cubicBezTo>
                    <a:close/>
                    <a:moveTo>
                      <a:pt x="947" y="4844"/>
                    </a:moveTo>
                    <a:lnTo>
                      <a:pt x="947" y="4844"/>
                    </a:lnTo>
                    <a:cubicBezTo>
                      <a:pt x="895" y="4873"/>
                      <a:pt x="849" y="4901"/>
                      <a:pt x="792" y="4929"/>
                    </a:cubicBezTo>
                    <a:cubicBezTo>
                      <a:pt x="853" y="4915"/>
                      <a:pt x="901" y="4886"/>
                      <a:pt x="947" y="4844"/>
                    </a:cubicBezTo>
                    <a:close/>
                    <a:moveTo>
                      <a:pt x="1919" y="4596"/>
                    </a:moveTo>
                    <a:cubicBezTo>
                      <a:pt x="1691" y="4772"/>
                      <a:pt x="1479" y="4965"/>
                      <a:pt x="1250" y="5105"/>
                    </a:cubicBezTo>
                    <a:cubicBezTo>
                      <a:pt x="1092" y="5194"/>
                      <a:pt x="916" y="5281"/>
                      <a:pt x="740" y="5317"/>
                    </a:cubicBezTo>
                    <a:cubicBezTo>
                      <a:pt x="687" y="5335"/>
                      <a:pt x="634" y="5335"/>
                      <a:pt x="581" y="5335"/>
                    </a:cubicBezTo>
                    <a:lnTo>
                      <a:pt x="529" y="5335"/>
                    </a:lnTo>
                    <a:cubicBezTo>
                      <a:pt x="546" y="5581"/>
                      <a:pt x="687" y="5739"/>
                      <a:pt x="898" y="5793"/>
                    </a:cubicBezTo>
                    <a:cubicBezTo>
                      <a:pt x="951" y="5793"/>
                      <a:pt x="1003" y="5809"/>
                      <a:pt x="1057" y="5809"/>
                    </a:cubicBezTo>
                    <a:cubicBezTo>
                      <a:pt x="1109" y="5809"/>
                      <a:pt x="1144" y="5809"/>
                      <a:pt x="1198" y="5793"/>
                    </a:cubicBezTo>
                    <a:cubicBezTo>
                      <a:pt x="1374" y="5757"/>
                      <a:pt x="1567" y="5669"/>
                      <a:pt x="1708" y="5581"/>
                    </a:cubicBezTo>
                    <a:cubicBezTo>
                      <a:pt x="1919" y="5440"/>
                      <a:pt x="2113" y="5281"/>
                      <a:pt x="2324" y="5124"/>
                    </a:cubicBezTo>
                    <a:cubicBezTo>
                      <a:pt x="2165" y="4965"/>
                      <a:pt x="2060" y="4772"/>
                      <a:pt x="1919" y="4596"/>
                    </a:cubicBezTo>
                    <a:close/>
                    <a:moveTo>
                      <a:pt x="5528" y="2378"/>
                    </a:moveTo>
                    <a:lnTo>
                      <a:pt x="5528" y="2430"/>
                    </a:lnTo>
                    <a:cubicBezTo>
                      <a:pt x="5528" y="2571"/>
                      <a:pt x="5458" y="2711"/>
                      <a:pt x="5317" y="2852"/>
                    </a:cubicBezTo>
                    <a:cubicBezTo>
                      <a:pt x="5087" y="3063"/>
                      <a:pt x="4770" y="3223"/>
                      <a:pt x="4472" y="3380"/>
                    </a:cubicBezTo>
                    <a:cubicBezTo>
                      <a:pt x="4313" y="3469"/>
                      <a:pt x="4101" y="3504"/>
                      <a:pt x="3890" y="3556"/>
                    </a:cubicBezTo>
                    <a:lnTo>
                      <a:pt x="3890" y="4173"/>
                    </a:lnTo>
                    <a:lnTo>
                      <a:pt x="3890" y="4596"/>
                    </a:lnTo>
                    <a:cubicBezTo>
                      <a:pt x="3873" y="4965"/>
                      <a:pt x="3820" y="5317"/>
                      <a:pt x="3397" y="5457"/>
                    </a:cubicBezTo>
                    <a:lnTo>
                      <a:pt x="3380" y="5457"/>
                    </a:lnTo>
                    <a:cubicBezTo>
                      <a:pt x="3292" y="5493"/>
                      <a:pt x="3186" y="5511"/>
                      <a:pt x="3099" y="5511"/>
                    </a:cubicBezTo>
                    <a:cubicBezTo>
                      <a:pt x="2923" y="5493"/>
                      <a:pt x="2747" y="5440"/>
                      <a:pt x="2588" y="5352"/>
                    </a:cubicBezTo>
                    <a:lnTo>
                      <a:pt x="2588" y="5352"/>
                    </a:lnTo>
                    <a:cubicBezTo>
                      <a:pt x="2676" y="5457"/>
                      <a:pt x="2747" y="5546"/>
                      <a:pt x="2834" y="5652"/>
                    </a:cubicBezTo>
                    <a:cubicBezTo>
                      <a:pt x="3045" y="5845"/>
                      <a:pt x="3292" y="5969"/>
                      <a:pt x="3573" y="5969"/>
                    </a:cubicBezTo>
                    <a:cubicBezTo>
                      <a:pt x="3662" y="5969"/>
                      <a:pt x="3768" y="5950"/>
                      <a:pt x="3873" y="5933"/>
                    </a:cubicBezTo>
                    <a:cubicBezTo>
                      <a:pt x="4278" y="5793"/>
                      <a:pt x="4348" y="5422"/>
                      <a:pt x="4348" y="5070"/>
                    </a:cubicBezTo>
                    <a:cubicBezTo>
                      <a:pt x="4366" y="4736"/>
                      <a:pt x="4366" y="4384"/>
                      <a:pt x="4366" y="4032"/>
                    </a:cubicBezTo>
                    <a:cubicBezTo>
                      <a:pt x="4559" y="3962"/>
                      <a:pt x="4770" y="3944"/>
                      <a:pt x="4946" y="3856"/>
                    </a:cubicBezTo>
                    <a:cubicBezTo>
                      <a:pt x="5246" y="3697"/>
                      <a:pt x="5545" y="3539"/>
                      <a:pt x="5791" y="3310"/>
                    </a:cubicBezTo>
                    <a:cubicBezTo>
                      <a:pt x="6108" y="3028"/>
                      <a:pt x="6073" y="2694"/>
                      <a:pt x="5704" y="2483"/>
                    </a:cubicBezTo>
                    <a:cubicBezTo>
                      <a:pt x="5651" y="2448"/>
                      <a:pt x="5598" y="2413"/>
                      <a:pt x="5528" y="23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9"/>
              <p:cNvSpPr/>
              <p:nvPr/>
            </p:nvSpPr>
            <p:spPr>
              <a:xfrm>
                <a:off x="5095411" y="4881051"/>
                <a:ext cx="17846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3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81" y="71"/>
                      <a:pt x="3416" y="141"/>
                      <a:pt x="3451" y="230"/>
                    </a:cubicBezTo>
                    <a:cubicBezTo>
                      <a:pt x="3521" y="458"/>
                      <a:pt x="3538" y="705"/>
                      <a:pt x="3574" y="951"/>
                    </a:cubicBezTo>
                    <a:cubicBezTo>
                      <a:pt x="3609" y="1145"/>
                      <a:pt x="3627" y="1338"/>
                      <a:pt x="3662" y="1533"/>
                    </a:cubicBezTo>
                    <a:cubicBezTo>
                      <a:pt x="3714" y="1550"/>
                      <a:pt x="3785" y="1550"/>
                      <a:pt x="3838" y="1568"/>
                    </a:cubicBezTo>
                    <a:cubicBezTo>
                      <a:pt x="3926" y="1585"/>
                      <a:pt x="3996" y="1585"/>
                      <a:pt x="4085" y="1603"/>
                    </a:cubicBezTo>
                    <a:cubicBezTo>
                      <a:pt x="4066" y="1533"/>
                      <a:pt x="4066" y="1479"/>
                      <a:pt x="4050" y="1409"/>
                    </a:cubicBezTo>
                    <a:cubicBezTo>
                      <a:pt x="4014" y="1181"/>
                      <a:pt x="3996" y="916"/>
                      <a:pt x="3909" y="705"/>
                    </a:cubicBezTo>
                    <a:cubicBezTo>
                      <a:pt x="3750" y="247"/>
                      <a:pt x="3574" y="19"/>
                      <a:pt x="3345" y="1"/>
                    </a:cubicBezTo>
                    <a:close/>
                    <a:moveTo>
                      <a:pt x="4" y="2362"/>
                    </a:moveTo>
                    <a:lnTo>
                      <a:pt x="4" y="2362"/>
                    </a:lnTo>
                    <a:cubicBezTo>
                      <a:pt x="109" y="2449"/>
                      <a:pt x="230" y="2519"/>
                      <a:pt x="335" y="2589"/>
                    </a:cubicBezTo>
                    <a:cubicBezTo>
                      <a:pt x="635" y="2747"/>
                      <a:pt x="775" y="2835"/>
                      <a:pt x="811" y="2958"/>
                    </a:cubicBezTo>
                    <a:cubicBezTo>
                      <a:pt x="775" y="2835"/>
                      <a:pt x="635" y="2747"/>
                      <a:pt x="353" y="2589"/>
                    </a:cubicBezTo>
                    <a:cubicBezTo>
                      <a:pt x="230" y="2519"/>
                      <a:pt x="109" y="2449"/>
                      <a:pt x="4" y="2362"/>
                    </a:cubicBezTo>
                    <a:close/>
                    <a:moveTo>
                      <a:pt x="1" y="2800"/>
                    </a:moveTo>
                    <a:lnTo>
                      <a:pt x="1" y="2800"/>
                    </a:lnTo>
                    <a:cubicBezTo>
                      <a:pt x="71" y="2958"/>
                      <a:pt x="212" y="3099"/>
                      <a:pt x="388" y="3204"/>
                    </a:cubicBezTo>
                    <a:cubicBezTo>
                      <a:pt x="388" y="3223"/>
                      <a:pt x="388" y="3223"/>
                      <a:pt x="405" y="3223"/>
                    </a:cubicBezTo>
                    <a:lnTo>
                      <a:pt x="459" y="3063"/>
                    </a:lnTo>
                    <a:cubicBezTo>
                      <a:pt x="299" y="2976"/>
                      <a:pt x="142" y="2887"/>
                      <a:pt x="1" y="2800"/>
                    </a:cubicBezTo>
                    <a:close/>
                    <a:moveTo>
                      <a:pt x="1919" y="4596"/>
                    </a:moveTo>
                    <a:cubicBezTo>
                      <a:pt x="1761" y="4736"/>
                      <a:pt x="1585" y="4877"/>
                      <a:pt x="1409" y="5000"/>
                    </a:cubicBezTo>
                    <a:cubicBezTo>
                      <a:pt x="1215" y="5124"/>
                      <a:pt x="1022" y="5246"/>
                      <a:pt x="811" y="5317"/>
                    </a:cubicBezTo>
                    <a:cubicBezTo>
                      <a:pt x="740" y="5335"/>
                      <a:pt x="652" y="5335"/>
                      <a:pt x="581" y="5335"/>
                    </a:cubicBezTo>
                    <a:lnTo>
                      <a:pt x="529" y="5335"/>
                    </a:lnTo>
                    <a:cubicBezTo>
                      <a:pt x="581" y="5633"/>
                      <a:pt x="775" y="5809"/>
                      <a:pt x="1057" y="5809"/>
                    </a:cubicBezTo>
                    <a:cubicBezTo>
                      <a:pt x="1127" y="5809"/>
                      <a:pt x="1215" y="5809"/>
                      <a:pt x="1285" y="5774"/>
                    </a:cubicBezTo>
                    <a:cubicBezTo>
                      <a:pt x="1496" y="5722"/>
                      <a:pt x="1691" y="5581"/>
                      <a:pt x="1884" y="5476"/>
                    </a:cubicBezTo>
                    <a:cubicBezTo>
                      <a:pt x="2043" y="5370"/>
                      <a:pt x="2184" y="5229"/>
                      <a:pt x="2324" y="5124"/>
                    </a:cubicBezTo>
                    <a:cubicBezTo>
                      <a:pt x="2184" y="4965"/>
                      <a:pt x="2060" y="4788"/>
                      <a:pt x="1919" y="4596"/>
                    </a:cubicBezTo>
                    <a:close/>
                    <a:moveTo>
                      <a:pt x="5493" y="2307"/>
                    </a:moveTo>
                    <a:cubicBezTo>
                      <a:pt x="5493" y="2342"/>
                      <a:pt x="5510" y="2395"/>
                      <a:pt x="5510" y="2430"/>
                    </a:cubicBezTo>
                    <a:lnTo>
                      <a:pt x="5510" y="2483"/>
                    </a:lnTo>
                    <a:cubicBezTo>
                      <a:pt x="5510" y="2852"/>
                      <a:pt x="5176" y="3063"/>
                      <a:pt x="4876" y="3204"/>
                    </a:cubicBezTo>
                    <a:cubicBezTo>
                      <a:pt x="4559" y="3363"/>
                      <a:pt x="4242" y="3451"/>
                      <a:pt x="3890" y="3575"/>
                    </a:cubicBezTo>
                    <a:lnTo>
                      <a:pt x="3890" y="4190"/>
                    </a:lnTo>
                    <a:lnTo>
                      <a:pt x="3890" y="4631"/>
                    </a:lnTo>
                    <a:cubicBezTo>
                      <a:pt x="3873" y="4983"/>
                      <a:pt x="3803" y="5300"/>
                      <a:pt x="3433" y="5440"/>
                    </a:cubicBezTo>
                    <a:lnTo>
                      <a:pt x="3416" y="5440"/>
                    </a:lnTo>
                    <a:lnTo>
                      <a:pt x="3416" y="5457"/>
                    </a:lnTo>
                    <a:cubicBezTo>
                      <a:pt x="3310" y="5493"/>
                      <a:pt x="3205" y="5511"/>
                      <a:pt x="3116" y="5511"/>
                    </a:cubicBezTo>
                    <a:lnTo>
                      <a:pt x="3099" y="5511"/>
                    </a:lnTo>
                    <a:cubicBezTo>
                      <a:pt x="2923" y="5511"/>
                      <a:pt x="2764" y="5440"/>
                      <a:pt x="2606" y="5352"/>
                    </a:cubicBezTo>
                    <a:lnTo>
                      <a:pt x="2606" y="5352"/>
                    </a:lnTo>
                    <a:cubicBezTo>
                      <a:pt x="2693" y="5476"/>
                      <a:pt x="2799" y="5598"/>
                      <a:pt x="2905" y="5687"/>
                    </a:cubicBezTo>
                    <a:cubicBezTo>
                      <a:pt x="3099" y="5863"/>
                      <a:pt x="3327" y="5969"/>
                      <a:pt x="3574" y="5969"/>
                    </a:cubicBezTo>
                    <a:cubicBezTo>
                      <a:pt x="3679" y="5969"/>
                      <a:pt x="3785" y="5950"/>
                      <a:pt x="3890" y="5915"/>
                    </a:cubicBezTo>
                    <a:cubicBezTo>
                      <a:pt x="4278" y="5774"/>
                      <a:pt x="4348" y="5440"/>
                      <a:pt x="4348" y="5088"/>
                    </a:cubicBezTo>
                    <a:cubicBezTo>
                      <a:pt x="4366" y="4753"/>
                      <a:pt x="4366" y="4420"/>
                      <a:pt x="4366" y="4049"/>
                    </a:cubicBezTo>
                    <a:cubicBezTo>
                      <a:pt x="4718" y="3927"/>
                      <a:pt x="5035" y="3838"/>
                      <a:pt x="5334" y="3680"/>
                    </a:cubicBezTo>
                    <a:cubicBezTo>
                      <a:pt x="5651" y="3521"/>
                      <a:pt x="6003" y="3310"/>
                      <a:pt x="5986" y="2906"/>
                    </a:cubicBezTo>
                    <a:cubicBezTo>
                      <a:pt x="5967" y="2589"/>
                      <a:pt x="5739" y="2413"/>
                      <a:pt x="5493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9"/>
              <p:cNvSpPr/>
              <p:nvPr/>
            </p:nvSpPr>
            <p:spPr>
              <a:xfrm>
                <a:off x="5078138" y="4867167"/>
                <a:ext cx="181650" cy="177429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5968" extrusionOk="0">
                    <a:moveTo>
                      <a:pt x="3380" y="275"/>
                    </a:moveTo>
                    <a:cubicBezTo>
                      <a:pt x="3962" y="908"/>
                      <a:pt x="3802" y="1665"/>
                      <a:pt x="3873" y="2369"/>
                    </a:cubicBezTo>
                    <a:cubicBezTo>
                      <a:pt x="3997" y="2387"/>
                      <a:pt x="4138" y="2387"/>
                      <a:pt x="4278" y="2387"/>
                    </a:cubicBezTo>
                    <a:cubicBezTo>
                      <a:pt x="4471" y="2387"/>
                      <a:pt x="4666" y="2387"/>
                      <a:pt x="4859" y="2404"/>
                    </a:cubicBezTo>
                    <a:cubicBezTo>
                      <a:pt x="4929" y="2422"/>
                      <a:pt x="4983" y="2422"/>
                      <a:pt x="5053" y="2439"/>
                    </a:cubicBezTo>
                    <a:cubicBezTo>
                      <a:pt x="5088" y="2457"/>
                      <a:pt x="5123" y="2457"/>
                      <a:pt x="5159" y="2474"/>
                    </a:cubicBezTo>
                    <a:lnTo>
                      <a:pt x="5316" y="2528"/>
                    </a:lnTo>
                    <a:lnTo>
                      <a:pt x="5316" y="2545"/>
                    </a:lnTo>
                    <a:cubicBezTo>
                      <a:pt x="5370" y="2563"/>
                      <a:pt x="5405" y="2580"/>
                      <a:pt x="5457" y="2615"/>
                    </a:cubicBezTo>
                    <a:cubicBezTo>
                      <a:pt x="5511" y="2633"/>
                      <a:pt x="5563" y="2686"/>
                      <a:pt x="5616" y="2739"/>
                    </a:cubicBezTo>
                    <a:lnTo>
                      <a:pt x="5739" y="2862"/>
                    </a:lnTo>
                    <a:cubicBezTo>
                      <a:pt x="5651" y="3161"/>
                      <a:pt x="5422" y="3302"/>
                      <a:pt x="5194" y="3408"/>
                    </a:cubicBezTo>
                    <a:cubicBezTo>
                      <a:pt x="5018" y="3478"/>
                      <a:pt x="4823" y="3530"/>
                      <a:pt x="4647" y="3584"/>
                    </a:cubicBezTo>
                    <a:cubicBezTo>
                      <a:pt x="4067" y="3742"/>
                      <a:pt x="4084" y="3742"/>
                      <a:pt x="4102" y="4340"/>
                    </a:cubicBezTo>
                    <a:cubicBezTo>
                      <a:pt x="4138" y="4640"/>
                      <a:pt x="4138" y="4939"/>
                      <a:pt x="4084" y="5239"/>
                    </a:cubicBezTo>
                    <a:cubicBezTo>
                      <a:pt x="4057" y="5493"/>
                      <a:pt x="3939" y="5605"/>
                      <a:pt x="3737" y="5605"/>
                    </a:cubicBezTo>
                    <a:cubicBezTo>
                      <a:pt x="3673" y="5605"/>
                      <a:pt x="3601" y="5594"/>
                      <a:pt x="3521" y="5572"/>
                    </a:cubicBezTo>
                    <a:cubicBezTo>
                      <a:pt x="3239" y="5485"/>
                      <a:pt x="3063" y="5274"/>
                      <a:pt x="2922" y="5027"/>
                    </a:cubicBezTo>
                    <a:cubicBezTo>
                      <a:pt x="2835" y="4833"/>
                      <a:pt x="2765" y="4657"/>
                      <a:pt x="2641" y="4411"/>
                    </a:cubicBezTo>
                    <a:cubicBezTo>
                      <a:pt x="2483" y="4551"/>
                      <a:pt x="2394" y="4640"/>
                      <a:pt x="2289" y="4727"/>
                    </a:cubicBezTo>
                    <a:cubicBezTo>
                      <a:pt x="1990" y="4957"/>
                      <a:pt x="1725" y="5220"/>
                      <a:pt x="1392" y="5396"/>
                    </a:cubicBezTo>
                    <a:cubicBezTo>
                      <a:pt x="1318" y="5435"/>
                      <a:pt x="1252" y="5454"/>
                      <a:pt x="1194" y="5454"/>
                    </a:cubicBezTo>
                    <a:cubicBezTo>
                      <a:pt x="1045" y="5454"/>
                      <a:pt x="961" y="5327"/>
                      <a:pt x="986" y="5098"/>
                    </a:cubicBezTo>
                    <a:cubicBezTo>
                      <a:pt x="1040" y="4746"/>
                      <a:pt x="1127" y="4375"/>
                      <a:pt x="1251" y="4023"/>
                    </a:cubicBezTo>
                    <a:cubicBezTo>
                      <a:pt x="1479" y="3373"/>
                      <a:pt x="1479" y="3390"/>
                      <a:pt x="916" y="3056"/>
                    </a:cubicBezTo>
                    <a:cubicBezTo>
                      <a:pt x="669" y="2897"/>
                      <a:pt x="335" y="2756"/>
                      <a:pt x="441" y="2387"/>
                    </a:cubicBezTo>
                    <a:cubicBezTo>
                      <a:pt x="547" y="2070"/>
                      <a:pt x="880" y="2087"/>
                      <a:pt x="1162" y="2070"/>
                    </a:cubicBezTo>
                    <a:lnTo>
                      <a:pt x="1655" y="2070"/>
                    </a:lnTo>
                    <a:cubicBezTo>
                      <a:pt x="1831" y="2087"/>
                      <a:pt x="1990" y="2105"/>
                      <a:pt x="2183" y="2122"/>
                    </a:cubicBezTo>
                    <a:cubicBezTo>
                      <a:pt x="2359" y="1366"/>
                      <a:pt x="2765" y="768"/>
                      <a:pt x="3380" y="275"/>
                    </a:cubicBezTo>
                    <a:close/>
                    <a:moveTo>
                      <a:pt x="3432" y="0"/>
                    </a:moveTo>
                    <a:cubicBezTo>
                      <a:pt x="3242" y="0"/>
                      <a:pt x="3024" y="151"/>
                      <a:pt x="2765" y="451"/>
                    </a:cubicBezTo>
                    <a:cubicBezTo>
                      <a:pt x="2429" y="855"/>
                      <a:pt x="2166" y="1313"/>
                      <a:pt x="1849" y="1770"/>
                    </a:cubicBezTo>
                    <a:cubicBezTo>
                      <a:pt x="1755" y="1770"/>
                      <a:pt x="1638" y="1763"/>
                      <a:pt x="1518" y="1763"/>
                    </a:cubicBezTo>
                    <a:cubicBezTo>
                      <a:pt x="1458" y="1763"/>
                      <a:pt x="1397" y="1765"/>
                      <a:pt x="1338" y="1770"/>
                    </a:cubicBezTo>
                    <a:cubicBezTo>
                      <a:pt x="1127" y="1789"/>
                      <a:pt x="916" y="1789"/>
                      <a:pt x="723" y="1841"/>
                    </a:cubicBezTo>
                    <a:cubicBezTo>
                      <a:pt x="423" y="1894"/>
                      <a:pt x="141" y="2017"/>
                      <a:pt x="71" y="2369"/>
                    </a:cubicBezTo>
                    <a:cubicBezTo>
                      <a:pt x="0" y="2739"/>
                      <a:pt x="195" y="3002"/>
                      <a:pt x="493" y="3214"/>
                    </a:cubicBezTo>
                    <a:cubicBezTo>
                      <a:pt x="652" y="3319"/>
                      <a:pt x="845" y="3425"/>
                      <a:pt x="1040" y="3530"/>
                    </a:cubicBezTo>
                    <a:cubicBezTo>
                      <a:pt x="951" y="3795"/>
                      <a:pt x="845" y="4042"/>
                      <a:pt x="775" y="4288"/>
                    </a:cubicBezTo>
                    <a:cubicBezTo>
                      <a:pt x="704" y="4605"/>
                      <a:pt x="634" y="4922"/>
                      <a:pt x="634" y="5220"/>
                    </a:cubicBezTo>
                    <a:cubicBezTo>
                      <a:pt x="634" y="5591"/>
                      <a:pt x="845" y="5802"/>
                      <a:pt x="1162" y="5802"/>
                    </a:cubicBezTo>
                    <a:cubicBezTo>
                      <a:pt x="1233" y="5802"/>
                      <a:pt x="1321" y="5802"/>
                      <a:pt x="1392" y="5784"/>
                    </a:cubicBezTo>
                    <a:cubicBezTo>
                      <a:pt x="1603" y="5713"/>
                      <a:pt x="1796" y="5591"/>
                      <a:pt x="1990" y="5467"/>
                    </a:cubicBezTo>
                    <a:cubicBezTo>
                      <a:pt x="2166" y="5344"/>
                      <a:pt x="2342" y="5203"/>
                      <a:pt x="2500" y="5063"/>
                    </a:cubicBezTo>
                    <a:cubicBezTo>
                      <a:pt x="2694" y="5291"/>
                      <a:pt x="2817" y="5520"/>
                      <a:pt x="3011" y="5696"/>
                    </a:cubicBezTo>
                    <a:cubicBezTo>
                      <a:pt x="3211" y="5858"/>
                      <a:pt x="3436" y="5967"/>
                      <a:pt x="3688" y="5967"/>
                    </a:cubicBezTo>
                    <a:cubicBezTo>
                      <a:pt x="3792" y="5967"/>
                      <a:pt x="3901" y="5949"/>
                      <a:pt x="4014" y="5907"/>
                    </a:cubicBezTo>
                    <a:cubicBezTo>
                      <a:pt x="4384" y="5767"/>
                      <a:pt x="4454" y="5450"/>
                      <a:pt x="4471" y="5098"/>
                    </a:cubicBezTo>
                    <a:cubicBezTo>
                      <a:pt x="4490" y="4763"/>
                      <a:pt x="4471" y="4429"/>
                      <a:pt x="4471" y="4042"/>
                    </a:cubicBezTo>
                    <a:cubicBezTo>
                      <a:pt x="4823" y="3918"/>
                      <a:pt x="5140" y="3830"/>
                      <a:pt x="5457" y="3671"/>
                    </a:cubicBezTo>
                    <a:cubicBezTo>
                      <a:pt x="5757" y="3514"/>
                      <a:pt x="6109" y="3302"/>
                      <a:pt x="6091" y="2897"/>
                    </a:cubicBezTo>
                    <a:cubicBezTo>
                      <a:pt x="6074" y="2474"/>
                      <a:pt x="5668" y="2298"/>
                      <a:pt x="5316" y="2193"/>
                    </a:cubicBezTo>
                    <a:cubicBezTo>
                      <a:pt x="5035" y="2122"/>
                      <a:pt x="4736" y="2087"/>
                      <a:pt x="4419" y="2035"/>
                    </a:cubicBezTo>
                    <a:cubicBezTo>
                      <a:pt x="4366" y="2017"/>
                      <a:pt x="4295" y="2017"/>
                      <a:pt x="4243" y="2000"/>
                    </a:cubicBezTo>
                    <a:cubicBezTo>
                      <a:pt x="4208" y="1805"/>
                      <a:pt x="4190" y="1612"/>
                      <a:pt x="4155" y="1418"/>
                    </a:cubicBezTo>
                    <a:cubicBezTo>
                      <a:pt x="4119" y="1172"/>
                      <a:pt x="4102" y="925"/>
                      <a:pt x="4032" y="697"/>
                    </a:cubicBezTo>
                    <a:cubicBezTo>
                      <a:pt x="3857" y="230"/>
                      <a:pt x="3666" y="0"/>
                      <a:pt x="34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9"/>
              <p:cNvSpPr/>
              <p:nvPr/>
            </p:nvSpPr>
            <p:spPr>
              <a:xfrm>
                <a:off x="5088098" y="4875313"/>
                <a:ext cx="160661" cy="158491"/>
              </a:xfrm>
              <a:custGeom>
                <a:avLst/>
                <a:gdLst/>
                <a:ahLst/>
                <a:cxnLst/>
                <a:rect l="l" t="t" r="r" b="b"/>
                <a:pathLst>
                  <a:path w="5404" h="5331" extrusionOk="0">
                    <a:moveTo>
                      <a:pt x="3045" y="1"/>
                    </a:moveTo>
                    <a:cubicBezTo>
                      <a:pt x="2430" y="494"/>
                      <a:pt x="2024" y="1092"/>
                      <a:pt x="1848" y="1848"/>
                    </a:cubicBezTo>
                    <a:cubicBezTo>
                      <a:pt x="1655" y="1831"/>
                      <a:pt x="1496" y="1813"/>
                      <a:pt x="1320" y="1796"/>
                    </a:cubicBezTo>
                    <a:cubicBezTo>
                      <a:pt x="1162" y="1796"/>
                      <a:pt x="986" y="1796"/>
                      <a:pt x="827" y="1813"/>
                    </a:cubicBezTo>
                    <a:cubicBezTo>
                      <a:pt x="545" y="1831"/>
                      <a:pt x="193" y="1796"/>
                      <a:pt x="106" y="2113"/>
                    </a:cubicBezTo>
                    <a:cubicBezTo>
                      <a:pt x="0" y="2482"/>
                      <a:pt x="334" y="2623"/>
                      <a:pt x="599" y="2782"/>
                    </a:cubicBezTo>
                    <a:cubicBezTo>
                      <a:pt x="1144" y="3116"/>
                      <a:pt x="1144" y="3099"/>
                      <a:pt x="916" y="3749"/>
                    </a:cubicBezTo>
                    <a:cubicBezTo>
                      <a:pt x="792" y="4101"/>
                      <a:pt x="686" y="4472"/>
                      <a:pt x="651" y="4824"/>
                    </a:cubicBezTo>
                    <a:cubicBezTo>
                      <a:pt x="626" y="5053"/>
                      <a:pt x="720" y="5180"/>
                      <a:pt x="867" y="5180"/>
                    </a:cubicBezTo>
                    <a:cubicBezTo>
                      <a:pt x="924" y="5180"/>
                      <a:pt x="988" y="5161"/>
                      <a:pt x="1057" y="5122"/>
                    </a:cubicBezTo>
                    <a:cubicBezTo>
                      <a:pt x="1390" y="4946"/>
                      <a:pt x="1655" y="4683"/>
                      <a:pt x="1954" y="4453"/>
                    </a:cubicBezTo>
                    <a:cubicBezTo>
                      <a:pt x="2059" y="4366"/>
                      <a:pt x="2148" y="4277"/>
                      <a:pt x="2306" y="4137"/>
                    </a:cubicBezTo>
                    <a:cubicBezTo>
                      <a:pt x="2430" y="4383"/>
                      <a:pt x="2500" y="4559"/>
                      <a:pt x="2587" y="4735"/>
                    </a:cubicBezTo>
                    <a:cubicBezTo>
                      <a:pt x="2728" y="5000"/>
                      <a:pt x="2887" y="5211"/>
                      <a:pt x="3186" y="5298"/>
                    </a:cubicBezTo>
                    <a:cubicBezTo>
                      <a:pt x="3266" y="5320"/>
                      <a:pt x="3338" y="5331"/>
                      <a:pt x="3402" y="5331"/>
                    </a:cubicBezTo>
                    <a:cubicBezTo>
                      <a:pt x="3605" y="5331"/>
                      <a:pt x="3727" y="5219"/>
                      <a:pt x="3767" y="4965"/>
                    </a:cubicBezTo>
                    <a:cubicBezTo>
                      <a:pt x="3803" y="4665"/>
                      <a:pt x="3803" y="4366"/>
                      <a:pt x="3784" y="4066"/>
                    </a:cubicBezTo>
                    <a:cubicBezTo>
                      <a:pt x="3749" y="3468"/>
                      <a:pt x="3732" y="3468"/>
                      <a:pt x="4312" y="3310"/>
                    </a:cubicBezTo>
                    <a:cubicBezTo>
                      <a:pt x="4488" y="3256"/>
                      <a:pt x="4683" y="3204"/>
                      <a:pt x="4859" y="3134"/>
                    </a:cubicBezTo>
                    <a:cubicBezTo>
                      <a:pt x="5087" y="3028"/>
                      <a:pt x="5316" y="2887"/>
                      <a:pt x="5404" y="2588"/>
                    </a:cubicBezTo>
                    <a:cubicBezTo>
                      <a:pt x="4894" y="1989"/>
                      <a:pt x="4190" y="2130"/>
                      <a:pt x="3538" y="2095"/>
                    </a:cubicBezTo>
                    <a:cubicBezTo>
                      <a:pt x="3467" y="1391"/>
                      <a:pt x="3627" y="634"/>
                      <a:pt x="30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9"/>
              <p:cNvSpPr/>
              <p:nvPr/>
            </p:nvSpPr>
            <p:spPr>
              <a:xfrm>
                <a:off x="4844728" y="4867018"/>
                <a:ext cx="187923" cy="177637"/>
              </a:xfrm>
              <a:custGeom>
                <a:avLst/>
                <a:gdLst/>
                <a:ahLst/>
                <a:cxnLst/>
                <a:rect l="l" t="t" r="r" b="b"/>
                <a:pathLst>
                  <a:path w="6321" h="5975" extrusionOk="0">
                    <a:moveTo>
                      <a:pt x="3486" y="297"/>
                    </a:moveTo>
                    <a:cubicBezTo>
                      <a:pt x="4103" y="895"/>
                      <a:pt x="3873" y="1670"/>
                      <a:pt x="3979" y="2392"/>
                    </a:cubicBezTo>
                    <a:lnTo>
                      <a:pt x="4225" y="2392"/>
                    </a:lnTo>
                    <a:cubicBezTo>
                      <a:pt x="4319" y="2392"/>
                      <a:pt x="4413" y="2384"/>
                      <a:pt x="4507" y="2384"/>
                    </a:cubicBezTo>
                    <a:cubicBezTo>
                      <a:pt x="4554" y="2384"/>
                      <a:pt x="4601" y="2386"/>
                      <a:pt x="4648" y="2392"/>
                    </a:cubicBezTo>
                    <a:cubicBezTo>
                      <a:pt x="4701" y="2392"/>
                      <a:pt x="4753" y="2392"/>
                      <a:pt x="4807" y="2409"/>
                    </a:cubicBezTo>
                    <a:lnTo>
                      <a:pt x="4894" y="2409"/>
                    </a:lnTo>
                    <a:cubicBezTo>
                      <a:pt x="4965" y="2409"/>
                      <a:pt x="5053" y="2427"/>
                      <a:pt x="5124" y="2444"/>
                    </a:cubicBezTo>
                    <a:cubicBezTo>
                      <a:pt x="5159" y="2462"/>
                      <a:pt x="5176" y="2462"/>
                      <a:pt x="5211" y="2479"/>
                    </a:cubicBezTo>
                    <a:cubicBezTo>
                      <a:pt x="5317" y="2498"/>
                      <a:pt x="5422" y="2550"/>
                      <a:pt x="5528" y="2603"/>
                    </a:cubicBezTo>
                    <a:cubicBezTo>
                      <a:pt x="5581" y="2620"/>
                      <a:pt x="5633" y="2674"/>
                      <a:pt x="5687" y="2709"/>
                    </a:cubicBezTo>
                    <a:cubicBezTo>
                      <a:pt x="5739" y="2744"/>
                      <a:pt x="5793" y="2796"/>
                      <a:pt x="5845" y="2850"/>
                    </a:cubicBezTo>
                    <a:cubicBezTo>
                      <a:pt x="5739" y="3183"/>
                      <a:pt x="5511" y="3307"/>
                      <a:pt x="5264" y="3430"/>
                    </a:cubicBezTo>
                    <a:cubicBezTo>
                      <a:pt x="5124" y="3500"/>
                      <a:pt x="4948" y="3535"/>
                      <a:pt x="4788" y="3571"/>
                    </a:cubicBezTo>
                    <a:cubicBezTo>
                      <a:pt x="4173" y="3747"/>
                      <a:pt x="4173" y="3747"/>
                      <a:pt x="4208" y="4363"/>
                    </a:cubicBezTo>
                    <a:cubicBezTo>
                      <a:pt x="4244" y="4662"/>
                      <a:pt x="4244" y="4962"/>
                      <a:pt x="4190" y="5260"/>
                    </a:cubicBezTo>
                    <a:cubicBezTo>
                      <a:pt x="4149" y="5510"/>
                      <a:pt x="4031" y="5618"/>
                      <a:pt x="3836" y="5618"/>
                    </a:cubicBezTo>
                    <a:cubicBezTo>
                      <a:pt x="3783" y="5618"/>
                      <a:pt x="3725" y="5611"/>
                      <a:pt x="3662" y="5596"/>
                    </a:cubicBezTo>
                    <a:cubicBezTo>
                      <a:pt x="3345" y="5507"/>
                      <a:pt x="3169" y="5279"/>
                      <a:pt x="3028" y="4997"/>
                    </a:cubicBezTo>
                    <a:cubicBezTo>
                      <a:pt x="2923" y="4821"/>
                      <a:pt x="2852" y="4645"/>
                      <a:pt x="2730" y="4399"/>
                    </a:cubicBezTo>
                    <a:cubicBezTo>
                      <a:pt x="2571" y="4556"/>
                      <a:pt x="2483" y="4662"/>
                      <a:pt x="2378" y="4751"/>
                    </a:cubicBezTo>
                    <a:cubicBezTo>
                      <a:pt x="2237" y="4856"/>
                      <a:pt x="2078" y="4979"/>
                      <a:pt x="1937" y="5103"/>
                    </a:cubicBezTo>
                    <a:cubicBezTo>
                      <a:pt x="1850" y="5173"/>
                      <a:pt x="1761" y="5244"/>
                      <a:pt x="1655" y="5296"/>
                    </a:cubicBezTo>
                    <a:cubicBezTo>
                      <a:pt x="1603" y="5349"/>
                      <a:pt x="1550" y="5384"/>
                      <a:pt x="1479" y="5401"/>
                    </a:cubicBezTo>
                    <a:cubicBezTo>
                      <a:pt x="1409" y="5442"/>
                      <a:pt x="1344" y="5460"/>
                      <a:pt x="1288" y="5460"/>
                    </a:cubicBezTo>
                    <a:cubicBezTo>
                      <a:pt x="1149" y="5460"/>
                      <a:pt x="1067" y="5344"/>
                      <a:pt x="1092" y="5155"/>
                    </a:cubicBezTo>
                    <a:cubicBezTo>
                      <a:pt x="1110" y="4838"/>
                      <a:pt x="1216" y="4521"/>
                      <a:pt x="1286" y="4223"/>
                    </a:cubicBezTo>
                    <a:cubicBezTo>
                      <a:pt x="1338" y="4064"/>
                      <a:pt x="1392" y="3906"/>
                      <a:pt x="1462" y="3747"/>
                    </a:cubicBezTo>
                    <a:cubicBezTo>
                      <a:pt x="1568" y="3500"/>
                      <a:pt x="1479" y="3307"/>
                      <a:pt x="1251" y="3183"/>
                    </a:cubicBezTo>
                    <a:cubicBezTo>
                      <a:pt x="1075" y="3078"/>
                      <a:pt x="881" y="2990"/>
                      <a:pt x="740" y="2850"/>
                    </a:cubicBezTo>
                    <a:cubicBezTo>
                      <a:pt x="617" y="2761"/>
                      <a:pt x="512" y="2550"/>
                      <a:pt x="547" y="2427"/>
                    </a:cubicBezTo>
                    <a:cubicBezTo>
                      <a:pt x="582" y="2322"/>
                      <a:pt x="758" y="2146"/>
                      <a:pt x="899" y="2146"/>
                    </a:cubicBezTo>
                    <a:cubicBezTo>
                      <a:pt x="1123" y="2128"/>
                      <a:pt x="1348" y="2123"/>
                      <a:pt x="1579" y="2123"/>
                    </a:cubicBezTo>
                    <a:cubicBezTo>
                      <a:pt x="1802" y="2123"/>
                      <a:pt x="2031" y="2127"/>
                      <a:pt x="2272" y="2127"/>
                    </a:cubicBezTo>
                    <a:cubicBezTo>
                      <a:pt x="2465" y="1406"/>
                      <a:pt x="2835" y="773"/>
                      <a:pt x="3486" y="297"/>
                    </a:cubicBezTo>
                    <a:close/>
                    <a:moveTo>
                      <a:pt x="3524" y="1"/>
                    </a:moveTo>
                    <a:cubicBezTo>
                      <a:pt x="3348" y="1"/>
                      <a:pt x="3151" y="134"/>
                      <a:pt x="2923" y="402"/>
                    </a:cubicBezTo>
                    <a:cubicBezTo>
                      <a:pt x="2571" y="808"/>
                      <a:pt x="2307" y="1265"/>
                      <a:pt x="1955" y="1775"/>
                    </a:cubicBezTo>
                    <a:cubicBezTo>
                      <a:pt x="1849" y="1775"/>
                      <a:pt x="1712" y="1768"/>
                      <a:pt x="1570" y="1768"/>
                    </a:cubicBezTo>
                    <a:cubicBezTo>
                      <a:pt x="1499" y="1768"/>
                      <a:pt x="1427" y="1770"/>
                      <a:pt x="1357" y="1775"/>
                    </a:cubicBezTo>
                    <a:cubicBezTo>
                      <a:pt x="1110" y="1794"/>
                      <a:pt x="864" y="1810"/>
                      <a:pt x="634" y="1899"/>
                    </a:cubicBezTo>
                    <a:cubicBezTo>
                      <a:pt x="125" y="2075"/>
                      <a:pt x="1" y="2550"/>
                      <a:pt x="336" y="2972"/>
                    </a:cubicBezTo>
                    <a:cubicBezTo>
                      <a:pt x="441" y="3113"/>
                      <a:pt x="617" y="3202"/>
                      <a:pt x="758" y="3307"/>
                    </a:cubicBezTo>
                    <a:cubicBezTo>
                      <a:pt x="881" y="3395"/>
                      <a:pt x="1005" y="3465"/>
                      <a:pt x="1145" y="3554"/>
                    </a:cubicBezTo>
                    <a:cubicBezTo>
                      <a:pt x="1040" y="3817"/>
                      <a:pt x="951" y="4028"/>
                      <a:pt x="881" y="4275"/>
                    </a:cubicBezTo>
                    <a:cubicBezTo>
                      <a:pt x="810" y="4592"/>
                      <a:pt x="740" y="4927"/>
                      <a:pt x="740" y="5260"/>
                    </a:cubicBezTo>
                    <a:cubicBezTo>
                      <a:pt x="740" y="5542"/>
                      <a:pt x="881" y="5736"/>
                      <a:pt x="1127" y="5789"/>
                    </a:cubicBezTo>
                    <a:cubicBezTo>
                      <a:pt x="1172" y="5798"/>
                      <a:pt x="1216" y="5802"/>
                      <a:pt x="1264" y="5802"/>
                    </a:cubicBezTo>
                    <a:cubicBezTo>
                      <a:pt x="1312" y="5802"/>
                      <a:pt x="1365" y="5798"/>
                      <a:pt x="1427" y="5789"/>
                    </a:cubicBezTo>
                    <a:cubicBezTo>
                      <a:pt x="1603" y="5753"/>
                      <a:pt x="1779" y="5666"/>
                      <a:pt x="1937" y="5577"/>
                    </a:cubicBezTo>
                    <a:cubicBezTo>
                      <a:pt x="2166" y="5437"/>
                      <a:pt x="2378" y="5244"/>
                      <a:pt x="2606" y="5068"/>
                    </a:cubicBezTo>
                    <a:cubicBezTo>
                      <a:pt x="2765" y="5260"/>
                      <a:pt x="2887" y="5472"/>
                      <a:pt x="3063" y="5648"/>
                    </a:cubicBezTo>
                    <a:cubicBezTo>
                      <a:pt x="3274" y="5846"/>
                      <a:pt x="3515" y="5975"/>
                      <a:pt x="3793" y="5975"/>
                    </a:cubicBezTo>
                    <a:cubicBezTo>
                      <a:pt x="3886" y="5975"/>
                      <a:pt x="3983" y="5960"/>
                      <a:pt x="4084" y="5929"/>
                    </a:cubicBezTo>
                    <a:cubicBezTo>
                      <a:pt x="4507" y="5789"/>
                      <a:pt x="4560" y="5437"/>
                      <a:pt x="4577" y="5068"/>
                    </a:cubicBezTo>
                    <a:cubicBezTo>
                      <a:pt x="4596" y="4732"/>
                      <a:pt x="4577" y="4399"/>
                      <a:pt x="4577" y="4028"/>
                    </a:cubicBezTo>
                    <a:cubicBezTo>
                      <a:pt x="4788" y="3976"/>
                      <a:pt x="5000" y="3941"/>
                      <a:pt x="5159" y="3852"/>
                    </a:cubicBezTo>
                    <a:cubicBezTo>
                      <a:pt x="5457" y="3695"/>
                      <a:pt x="5774" y="3535"/>
                      <a:pt x="6004" y="3324"/>
                    </a:cubicBezTo>
                    <a:cubicBezTo>
                      <a:pt x="6321" y="3026"/>
                      <a:pt x="6285" y="2691"/>
                      <a:pt x="5933" y="2479"/>
                    </a:cubicBezTo>
                    <a:cubicBezTo>
                      <a:pt x="5617" y="2286"/>
                      <a:pt x="5246" y="2198"/>
                      <a:pt x="4894" y="2092"/>
                    </a:cubicBezTo>
                    <a:cubicBezTo>
                      <a:pt x="4718" y="2040"/>
                      <a:pt x="4542" y="2040"/>
                      <a:pt x="4366" y="2022"/>
                    </a:cubicBezTo>
                    <a:lnTo>
                      <a:pt x="4349" y="2022"/>
                    </a:lnTo>
                    <a:cubicBezTo>
                      <a:pt x="4314" y="1794"/>
                      <a:pt x="4296" y="1582"/>
                      <a:pt x="4260" y="1388"/>
                    </a:cubicBezTo>
                    <a:cubicBezTo>
                      <a:pt x="4208" y="1125"/>
                      <a:pt x="4190" y="860"/>
                      <a:pt x="4103" y="613"/>
                    </a:cubicBezTo>
                    <a:cubicBezTo>
                      <a:pt x="3928" y="205"/>
                      <a:pt x="3742" y="1"/>
                      <a:pt x="3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9"/>
              <p:cNvSpPr/>
              <p:nvPr/>
            </p:nvSpPr>
            <p:spPr>
              <a:xfrm>
                <a:off x="4859920" y="4875819"/>
                <a:ext cx="158580" cy="158193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5321" extrusionOk="0">
                    <a:moveTo>
                      <a:pt x="2975" y="1"/>
                    </a:moveTo>
                    <a:cubicBezTo>
                      <a:pt x="2324" y="477"/>
                      <a:pt x="1954" y="1110"/>
                      <a:pt x="1761" y="1831"/>
                    </a:cubicBezTo>
                    <a:cubicBezTo>
                      <a:pt x="1520" y="1831"/>
                      <a:pt x="1291" y="1827"/>
                      <a:pt x="1068" y="1827"/>
                    </a:cubicBezTo>
                    <a:cubicBezTo>
                      <a:pt x="837" y="1827"/>
                      <a:pt x="612" y="1832"/>
                      <a:pt x="388" y="1850"/>
                    </a:cubicBezTo>
                    <a:cubicBezTo>
                      <a:pt x="247" y="1850"/>
                      <a:pt x="53" y="2007"/>
                      <a:pt x="36" y="2131"/>
                    </a:cubicBezTo>
                    <a:cubicBezTo>
                      <a:pt x="1" y="2254"/>
                      <a:pt x="106" y="2465"/>
                      <a:pt x="229" y="2554"/>
                    </a:cubicBezTo>
                    <a:cubicBezTo>
                      <a:pt x="370" y="2694"/>
                      <a:pt x="564" y="2782"/>
                      <a:pt x="740" y="2887"/>
                    </a:cubicBezTo>
                    <a:cubicBezTo>
                      <a:pt x="968" y="3011"/>
                      <a:pt x="1057" y="3204"/>
                      <a:pt x="951" y="3451"/>
                    </a:cubicBezTo>
                    <a:cubicBezTo>
                      <a:pt x="881" y="3610"/>
                      <a:pt x="810" y="3768"/>
                      <a:pt x="775" y="3927"/>
                    </a:cubicBezTo>
                    <a:cubicBezTo>
                      <a:pt x="705" y="4225"/>
                      <a:pt x="599" y="4542"/>
                      <a:pt x="581" y="4842"/>
                    </a:cubicBezTo>
                    <a:cubicBezTo>
                      <a:pt x="556" y="5044"/>
                      <a:pt x="639" y="5164"/>
                      <a:pt x="779" y="5164"/>
                    </a:cubicBezTo>
                    <a:cubicBezTo>
                      <a:pt x="834" y="5164"/>
                      <a:pt x="898" y="5145"/>
                      <a:pt x="968" y="5105"/>
                    </a:cubicBezTo>
                    <a:cubicBezTo>
                      <a:pt x="1285" y="4929"/>
                      <a:pt x="1567" y="4683"/>
                      <a:pt x="1867" y="4455"/>
                    </a:cubicBezTo>
                    <a:cubicBezTo>
                      <a:pt x="1972" y="4366"/>
                      <a:pt x="2060" y="4260"/>
                      <a:pt x="2219" y="4103"/>
                    </a:cubicBezTo>
                    <a:cubicBezTo>
                      <a:pt x="2341" y="4349"/>
                      <a:pt x="2412" y="4525"/>
                      <a:pt x="2517" y="4701"/>
                    </a:cubicBezTo>
                    <a:cubicBezTo>
                      <a:pt x="2658" y="4983"/>
                      <a:pt x="2834" y="5211"/>
                      <a:pt x="3151" y="5300"/>
                    </a:cubicBezTo>
                    <a:cubicBezTo>
                      <a:pt x="3210" y="5314"/>
                      <a:pt x="3265" y="5321"/>
                      <a:pt x="3316" y="5321"/>
                    </a:cubicBezTo>
                    <a:cubicBezTo>
                      <a:pt x="3521" y="5321"/>
                      <a:pt x="3651" y="5205"/>
                      <a:pt x="3679" y="4964"/>
                    </a:cubicBezTo>
                    <a:cubicBezTo>
                      <a:pt x="3714" y="4666"/>
                      <a:pt x="3714" y="4366"/>
                      <a:pt x="3697" y="4067"/>
                    </a:cubicBezTo>
                    <a:cubicBezTo>
                      <a:pt x="3662" y="3451"/>
                      <a:pt x="3662" y="3451"/>
                      <a:pt x="4277" y="3275"/>
                    </a:cubicBezTo>
                    <a:cubicBezTo>
                      <a:pt x="4437" y="3239"/>
                      <a:pt x="4613" y="3204"/>
                      <a:pt x="4753" y="3134"/>
                    </a:cubicBezTo>
                    <a:cubicBezTo>
                      <a:pt x="5000" y="3011"/>
                      <a:pt x="5228" y="2887"/>
                      <a:pt x="5334" y="2554"/>
                    </a:cubicBezTo>
                    <a:cubicBezTo>
                      <a:pt x="4935" y="2141"/>
                      <a:pt x="4456" y="2091"/>
                      <a:pt x="3958" y="2091"/>
                    </a:cubicBezTo>
                    <a:cubicBezTo>
                      <a:pt x="3796" y="2091"/>
                      <a:pt x="3632" y="2096"/>
                      <a:pt x="3468" y="2096"/>
                    </a:cubicBezTo>
                    <a:cubicBezTo>
                      <a:pt x="3362" y="1374"/>
                      <a:pt x="3592" y="599"/>
                      <a:pt x="2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9"/>
              <p:cNvSpPr/>
              <p:nvPr/>
            </p:nvSpPr>
            <p:spPr>
              <a:xfrm>
                <a:off x="4617621" y="4866929"/>
                <a:ext cx="181621" cy="177815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81" extrusionOk="0">
                    <a:moveTo>
                      <a:pt x="3380" y="300"/>
                    </a:moveTo>
                    <a:cubicBezTo>
                      <a:pt x="3978" y="898"/>
                      <a:pt x="3785" y="1673"/>
                      <a:pt x="3873" y="2395"/>
                    </a:cubicBezTo>
                    <a:cubicBezTo>
                      <a:pt x="4011" y="2391"/>
                      <a:pt x="4136" y="2388"/>
                      <a:pt x="4251" y="2388"/>
                    </a:cubicBezTo>
                    <a:cubicBezTo>
                      <a:pt x="4617" y="2388"/>
                      <a:pt x="4869" y="2412"/>
                      <a:pt x="5070" y="2465"/>
                    </a:cubicBezTo>
                    <a:cubicBezTo>
                      <a:pt x="5088" y="2465"/>
                      <a:pt x="5123" y="2482"/>
                      <a:pt x="5140" y="2482"/>
                    </a:cubicBezTo>
                    <a:cubicBezTo>
                      <a:pt x="5281" y="2536"/>
                      <a:pt x="5386" y="2588"/>
                      <a:pt x="5492" y="2677"/>
                    </a:cubicBezTo>
                    <a:cubicBezTo>
                      <a:pt x="5527" y="2694"/>
                      <a:pt x="5546" y="2712"/>
                      <a:pt x="5562" y="2729"/>
                    </a:cubicBezTo>
                    <a:cubicBezTo>
                      <a:pt x="5598" y="2747"/>
                      <a:pt x="5616" y="2764"/>
                      <a:pt x="5633" y="2782"/>
                    </a:cubicBezTo>
                    <a:cubicBezTo>
                      <a:pt x="5668" y="2799"/>
                      <a:pt x="5686" y="2834"/>
                      <a:pt x="5703" y="2853"/>
                    </a:cubicBezTo>
                    <a:cubicBezTo>
                      <a:pt x="5686" y="3151"/>
                      <a:pt x="5457" y="3292"/>
                      <a:pt x="5210" y="3398"/>
                    </a:cubicBezTo>
                    <a:cubicBezTo>
                      <a:pt x="4999" y="3503"/>
                      <a:pt x="4753" y="3538"/>
                      <a:pt x="4525" y="3609"/>
                    </a:cubicBezTo>
                    <a:cubicBezTo>
                      <a:pt x="4084" y="3750"/>
                      <a:pt x="4067" y="3785"/>
                      <a:pt x="4102" y="4243"/>
                    </a:cubicBezTo>
                    <a:cubicBezTo>
                      <a:pt x="4119" y="4559"/>
                      <a:pt x="4119" y="4895"/>
                      <a:pt x="4102" y="5193"/>
                    </a:cubicBezTo>
                    <a:cubicBezTo>
                      <a:pt x="4064" y="5468"/>
                      <a:pt x="3929" y="5628"/>
                      <a:pt x="3734" y="5628"/>
                    </a:cubicBezTo>
                    <a:cubicBezTo>
                      <a:pt x="3655" y="5628"/>
                      <a:pt x="3565" y="5601"/>
                      <a:pt x="3468" y="5545"/>
                    </a:cubicBezTo>
                    <a:cubicBezTo>
                      <a:pt x="3239" y="5423"/>
                      <a:pt x="3063" y="5176"/>
                      <a:pt x="2905" y="4965"/>
                    </a:cubicBezTo>
                    <a:cubicBezTo>
                      <a:pt x="2781" y="4824"/>
                      <a:pt x="2746" y="4648"/>
                      <a:pt x="2640" y="4419"/>
                    </a:cubicBezTo>
                    <a:cubicBezTo>
                      <a:pt x="2500" y="4542"/>
                      <a:pt x="2394" y="4630"/>
                      <a:pt x="2307" y="4700"/>
                    </a:cubicBezTo>
                    <a:cubicBezTo>
                      <a:pt x="2077" y="4895"/>
                      <a:pt x="1884" y="5123"/>
                      <a:pt x="1638" y="5282"/>
                    </a:cubicBezTo>
                    <a:lnTo>
                      <a:pt x="1532" y="5334"/>
                    </a:lnTo>
                    <a:lnTo>
                      <a:pt x="1479" y="5334"/>
                    </a:lnTo>
                    <a:cubicBezTo>
                      <a:pt x="1427" y="5352"/>
                      <a:pt x="1356" y="5369"/>
                      <a:pt x="1303" y="5369"/>
                    </a:cubicBezTo>
                    <a:cubicBezTo>
                      <a:pt x="1215" y="5387"/>
                      <a:pt x="1145" y="5387"/>
                      <a:pt x="1075" y="5404"/>
                    </a:cubicBezTo>
                    <a:cubicBezTo>
                      <a:pt x="1039" y="5211"/>
                      <a:pt x="969" y="5017"/>
                      <a:pt x="1004" y="4824"/>
                    </a:cubicBezTo>
                    <a:cubicBezTo>
                      <a:pt x="1056" y="4542"/>
                      <a:pt x="1162" y="4261"/>
                      <a:pt x="1267" y="3961"/>
                    </a:cubicBezTo>
                    <a:cubicBezTo>
                      <a:pt x="1462" y="3398"/>
                      <a:pt x="1462" y="3381"/>
                      <a:pt x="969" y="3081"/>
                    </a:cubicBezTo>
                    <a:cubicBezTo>
                      <a:pt x="704" y="2923"/>
                      <a:pt x="352" y="2817"/>
                      <a:pt x="423" y="2447"/>
                    </a:cubicBezTo>
                    <a:cubicBezTo>
                      <a:pt x="511" y="2060"/>
                      <a:pt x="915" y="2095"/>
                      <a:pt x="1215" y="2078"/>
                    </a:cubicBezTo>
                    <a:lnTo>
                      <a:pt x="2166" y="2078"/>
                    </a:lnTo>
                    <a:cubicBezTo>
                      <a:pt x="2359" y="1426"/>
                      <a:pt x="2711" y="776"/>
                      <a:pt x="3380" y="300"/>
                    </a:cubicBezTo>
                    <a:close/>
                    <a:moveTo>
                      <a:pt x="3408" y="0"/>
                    </a:moveTo>
                    <a:cubicBezTo>
                      <a:pt x="3234" y="0"/>
                      <a:pt x="3040" y="134"/>
                      <a:pt x="2816" y="405"/>
                    </a:cubicBezTo>
                    <a:cubicBezTo>
                      <a:pt x="2464" y="811"/>
                      <a:pt x="2183" y="1268"/>
                      <a:pt x="1866" y="1743"/>
                    </a:cubicBezTo>
                    <a:cubicBezTo>
                      <a:pt x="1514" y="1778"/>
                      <a:pt x="1110" y="1797"/>
                      <a:pt x="704" y="1849"/>
                    </a:cubicBezTo>
                    <a:cubicBezTo>
                      <a:pt x="387" y="1884"/>
                      <a:pt x="106" y="2043"/>
                      <a:pt x="54" y="2395"/>
                    </a:cubicBezTo>
                    <a:cubicBezTo>
                      <a:pt x="0" y="2747"/>
                      <a:pt x="176" y="3010"/>
                      <a:pt x="458" y="3186"/>
                    </a:cubicBezTo>
                    <a:cubicBezTo>
                      <a:pt x="617" y="3310"/>
                      <a:pt x="810" y="3398"/>
                      <a:pt x="1039" y="3538"/>
                    </a:cubicBezTo>
                    <a:cubicBezTo>
                      <a:pt x="986" y="3662"/>
                      <a:pt x="969" y="3750"/>
                      <a:pt x="934" y="3838"/>
                    </a:cubicBezTo>
                    <a:cubicBezTo>
                      <a:pt x="828" y="4155"/>
                      <a:pt x="704" y="4472"/>
                      <a:pt x="634" y="4806"/>
                    </a:cubicBezTo>
                    <a:cubicBezTo>
                      <a:pt x="582" y="5123"/>
                      <a:pt x="511" y="5510"/>
                      <a:pt x="863" y="5721"/>
                    </a:cubicBezTo>
                    <a:cubicBezTo>
                      <a:pt x="880" y="5721"/>
                      <a:pt x="899" y="5739"/>
                      <a:pt x="899" y="5739"/>
                    </a:cubicBezTo>
                    <a:cubicBezTo>
                      <a:pt x="1000" y="5796"/>
                      <a:pt x="1102" y="5820"/>
                      <a:pt x="1202" y="5820"/>
                    </a:cubicBezTo>
                    <a:cubicBezTo>
                      <a:pt x="1415" y="5820"/>
                      <a:pt x="1622" y="5712"/>
                      <a:pt x="1814" y="5580"/>
                    </a:cubicBezTo>
                    <a:cubicBezTo>
                      <a:pt x="2042" y="5440"/>
                      <a:pt x="2253" y="5247"/>
                      <a:pt x="2500" y="5071"/>
                    </a:cubicBezTo>
                    <a:cubicBezTo>
                      <a:pt x="2640" y="5263"/>
                      <a:pt x="2764" y="5475"/>
                      <a:pt x="2940" y="5634"/>
                    </a:cubicBezTo>
                    <a:cubicBezTo>
                      <a:pt x="3154" y="5848"/>
                      <a:pt x="3405" y="5981"/>
                      <a:pt x="3679" y="5981"/>
                    </a:cubicBezTo>
                    <a:cubicBezTo>
                      <a:pt x="3787" y="5981"/>
                      <a:pt x="3899" y="5960"/>
                      <a:pt x="4013" y="5915"/>
                    </a:cubicBezTo>
                    <a:cubicBezTo>
                      <a:pt x="4401" y="5775"/>
                      <a:pt x="4454" y="5423"/>
                      <a:pt x="4454" y="5087"/>
                    </a:cubicBezTo>
                    <a:cubicBezTo>
                      <a:pt x="4471" y="4735"/>
                      <a:pt x="4471" y="4383"/>
                      <a:pt x="4471" y="4050"/>
                    </a:cubicBezTo>
                    <a:cubicBezTo>
                      <a:pt x="4806" y="3926"/>
                      <a:pt x="5088" y="3855"/>
                      <a:pt x="5351" y="3733"/>
                    </a:cubicBezTo>
                    <a:cubicBezTo>
                      <a:pt x="5703" y="3557"/>
                      <a:pt x="6109" y="3346"/>
                      <a:pt x="6074" y="2888"/>
                    </a:cubicBezTo>
                    <a:cubicBezTo>
                      <a:pt x="6038" y="2430"/>
                      <a:pt x="5616" y="2289"/>
                      <a:pt x="5229" y="2184"/>
                    </a:cubicBezTo>
                    <a:cubicBezTo>
                      <a:pt x="4912" y="2095"/>
                      <a:pt x="4577" y="2078"/>
                      <a:pt x="4225" y="2008"/>
                    </a:cubicBezTo>
                    <a:cubicBezTo>
                      <a:pt x="4225" y="1937"/>
                      <a:pt x="4208" y="1867"/>
                      <a:pt x="4208" y="1778"/>
                    </a:cubicBezTo>
                    <a:cubicBezTo>
                      <a:pt x="4189" y="1656"/>
                      <a:pt x="4173" y="1532"/>
                      <a:pt x="4154" y="1391"/>
                    </a:cubicBezTo>
                    <a:cubicBezTo>
                      <a:pt x="4102" y="1128"/>
                      <a:pt x="4084" y="828"/>
                      <a:pt x="3961" y="581"/>
                    </a:cubicBezTo>
                    <a:cubicBezTo>
                      <a:pt x="3797" y="196"/>
                      <a:pt x="3617" y="0"/>
                      <a:pt x="3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9"/>
              <p:cNvSpPr/>
              <p:nvPr/>
            </p:nvSpPr>
            <p:spPr>
              <a:xfrm>
                <a:off x="4628085" y="4875819"/>
                <a:ext cx="159115" cy="158461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5330" extrusionOk="0">
                    <a:moveTo>
                      <a:pt x="3028" y="1"/>
                    </a:moveTo>
                    <a:cubicBezTo>
                      <a:pt x="2359" y="477"/>
                      <a:pt x="2007" y="1127"/>
                      <a:pt x="1814" y="1779"/>
                    </a:cubicBezTo>
                    <a:cubicBezTo>
                      <a:pt x="1462" y="1779"/>
                      <a:pt x="1162" y="1779"/>
                      <a:pt x="863" y="1796"/>
                    </a:cubicBezTo>
                    <a:cubicBezTo>
                      <a:pt x="815" y="1796"/>
                      <a:pt x="764" y="1795"/>
                      <a:pt x="713" y="1795"/>
                    </a:cubicBezTo>
                    <a:cubicBezTo>
                      <a:pt x="434" y="1795"/>
                      <a:pt x="146" y="1820"/>
                      <a:pt x="71" y="2148"/>
                    </a:cubicBezTo>
                    <a:cubicBezTo>
                      <a:pt x="0" y="2500"/>
                      <a:pt x="352" y="2624"/>
                      <a:pt x="599" y="2782"/>
                    </a:cubicBezTo>
                    <a:cubicBezTo>
                      <a:pt x="1110" y="3082"/>
                      <a:pt x="1110" y="3099"/>
                      <a:pt x="915" y="3680"/>
                    </a:cubicBezTo>
                    <a:cubicBezTo>
                      <a:pt x="810" y="3962"/>
                      <a:pt x="704" y="4243"/>
                      <a:pt x="652" y="4525"/>
                    </a:cubicBezTo>
                    <a:cubicBezTo>
                      <a:pt x="617" y="4718"/>
                      <a:pt x="687" y="4912"/>
                      <a:pt x="723" y="5105"/>
                    </a:cubicBezTo>
                    <a:cubicBezTo>
                      <a:pt x="899" y="5070"/>
                      <a:pt x="1127" y="5070"/>
                      <a:pt x="1286" y="4983"/>
                    </a:cubicBezTo>
                    <a:cubicBezTo>
                      <a:pt x="1532" y="4824"/>
                      <a:pt x="1725" y="4596"/>
                      <a:pt x="1955" y="4401"/>
                    </a:cubicBezTo>
                    <a:cubicBezTo>
                      <a:pt x="2042" y="4331"/>
                      <a:pt x="2148" y="4243"/>
                      <a:pt x="2288" y="4120"/>
                    </a:cubicBezTo>
                    <a:cubicBezTo>
                      <a:pt x="2394" y="4349"/>
                      <a:pt x="2429" y="4525"/>
                      <a:pt x="2553" y="4666"/>
                    </a:cubicBezTo>
                    <a:cubicBezTo>
                      <a:pt x="2711" y="4877"/>
                      <a:pt x="2887" y="5124"/>
                      <a:pt x="3116" y="5246"/>
                    </a:cubicBezTo>
                    <a:cubicBezTo>
                      <a:pt x="3213" y="5302"/>
                      <a:pt x="3303" y="5329"/>
                      <a:pt x="3382" y="5329"/>
                    </a:cubicBezTo>
                    <a:cubicBezTo>
                      <a:pt x="3577" y="5329"/>
                      <a:pt x="3712" y="5169"/>
                      <a:pt x="3750" y="4894"/>
                    </a:cubicBezTo>
                    <a:cubicBezTo>
                      <a:pt x="3785" y="4577"/>
                      <a:pt x="3767" y="4260"/>
                      <a:pt x="3750" y="3944"/>
                    </a:cubicBezTo>
                    <a:cubicBezTo>
                      <a:pt x="3715" y="3486"/>
                      <a:pt x="3732" y="3451"/>
                      <a:pt x="4173" y="3328"/>
                    </a:cubicBezTo>
                    <a:cubicBezTo>
                      <a:pt x="4401" y="3239"/>
                      <a:pt x="4647" y="3204"/>
                      <a:pt x="4858" y="3099"/>
                    </a:cubicBezTo>
                    <a:cubicBezTo>
                      <a:pt x="5088" y="2993"/>
                      <a:pt x="5334" y="2852"/>
                      <a:pt x="5351" y="2554"/>
                    </a:cubicBezTo>
                    <a:cubicBezTo>
                      <a:pt x="4959" y="2192"/>
                      <a:pt x="4735" y="2088"/>
                      <a:pt x="3959" y="2088"/>
                    </a:cubicBezTo>
                    <a:cubicBezTo>
                      <a:pt x="3829" y="2088"/>
                      <a:pt x="3684" y="2091"/>
                      <a:pt x="3521" y="2096"/>
                    </a:cubicBezTo>
                    <a:cubicBezTo>
                      <a:pt x="3433" y="1374"/>
                      <a:pt x="3626" y="599"/>
                      <a:pt x="3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9"/>
              <p:cNvSpPr/>
              <p:nvPr/>
            </p:nvSpPr>
            <p:spPr>
              <a:xfrm>
                <a:off x="4386856" y="4867078"/>
                <a:ext cx="182126" cy="177696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977" extrusionOk="0">
                    <a:moveTo>
                      <a:pt x="3380" y="278"/>
                    </a:moveTo>
                    <a:cubicBezTo>
                      <a:pt x="3608" y="524"/>
                      <a:pt x="3732" y="787"/>
                      <a:pt x="3784" y="1052"/>
                    </a:cubicBezTo>
                    <a:cubicBezTo>
                      <a:pt x="3784" y="1087"/>
                      <a:pt x="3802" y="1123"/>
                      <a:pt x="3802" y="1175"/>
                    </a:cubicBezTo>
                    <a:cubicBezTo>
                      <a:pt x="3819" y="1210"/>
                      <a:pt x="3819" y="1245"/>
                      <a:pt x="3819" y="1299"/>
                    </a:cubicBezTo>
                    <a:cubicBezTo>
                      <a:pt x="3837" y="1386"/>
                      <a:pt x="3837" y="1475"/>
                      <a:pt x="3837" y="1580"/>
                    </a:cubicBezTo>
                    <a:cubicBezTo>
                      <a:pt x="3854" y="1844"/>
                      <a:pt x="3854" y="2125"/>
                      <a:pt x="3890" y="2390"/>
                    </a:cubicBezTo>
                    <a:cubicBezTo>
                      <a:pt x="4048" y="2386"/>
                      <a:pt x="4206" y="2379"/>
                      <a:pt x="4362" y="2379"/>
                    </a:cubicBezTo>
                    <a:cubicBezTo>
                      <a:pt x="4867" y="2379"/>
                      <a:pt x="5352" y="2444"/>
                      <a:pt x="5755" y="2848"/>
                    </a:cubicBezTo>
                    <a:cubicBezTo>
                      <a:pt x="5598" y="3270"/>
                      <a:pt x="5246" y="3411"/>
                      <a:pt x="4894" y="3517"/>
                    </a:cubicBezTo>
                    <a:cubicBezTo>
                      <a:pt x="4101" y="3763"/>
                      <a:pt x="4119" y="3763"/>
                      <a:pt x="4136" y="4608"/>
                    </a:cubicBezTo>
                    <a:cubicBezTo>
                      <a:pt x="4136" y="4801"/>
                      <a:pt x="4136" y="5012"/>
                      <a:pt x="4101" y="5223"/>
                    </a:cubicBezTo>
                    <a:cubicBezTo>
                      <a:pt x="4061" y="5489"/>
                      <a:pt x="3931" y="5614"/>
                      <a:pt x="3726" y="5614"/>
                    </a:cubicBezTo>
                    <a:cubicBezTo>
                      <a:pt x="3659" y="5614"/>
                      <a:pt x="3584" y="5601"/>
                      <a:pt x="3502" y="5575"/>
                    </a:cubicBezTo>
                    <a:cubicBezTo>
                      <a:pt x="3185" y="5470"/>
                      <a:pt x="3028" y="5223"/>
                      <a:pt x="2887" y="4942"/>
                    </a:cubicBezTo>
                    <a:cubicBezTo>
                      <a:pt x="2816" y="4784"/>
                      <a:pt x="2746" y="4625"/>
                      <a:pt x="2622" y="4378"/>
                    </a:cubicBezTo>
                    <a:cubicBezTo>
                      <a:pt x="2464" y="4573"/>
                      <a:pt x="2359" y="4695"/>
                      <a:pt x="2235" y="4801"/>
                    </a:cubicBezTo>
                    <a:cubicBezTo>
                      <a:pt x="1988" y="4995"/>
                      <a:pt x="1760" y="5223"/>
                      <a:pt x="1479" y="5364"/>
                    </a:cubicBezTo>
                    <a:cubicBezTo>
                      <a:pt x="1375" y="5423"/>
                      <a:pt x="1285" y="5457"/>
                      <a:pt x="1207" y="5457"/>
                    </a:cubicBezTo>
                    <a:cubicBezTo>
                      <a:pt x="1191" y="5457"/>
                      <a:pt x="1176" y="5456"/>
                      <a:pt x="1162" y="5453"/>
                    </a:cubicBezTo>
                    <a:lnTo>
                      <a:pt x="1144" y="5453"/>
                    </a:lnTo>
                    <a:cubicBezTo>
                      <a:pt x="1127" y="5435"/>
                      <a:pt x="1108" y="5435"/>
                      <a:pt x="1091" y="5418"/>
                    </a:cubicBezTo>
                    <a:cubicBezTo>
                      <a:pt x="1056" y="5399"/>
                      <a:pt x="1038" y="5382"/>
                      <a:pt x="1021" y="5329"/>
                    </a:cubicBezTo>
                    <a:cubicBezTo>
                      <a:pt x="1003" y="5312"/>
                      <a:pt x="1003" y="5294"/>
                      <a:pt x="1003" y="5258"/>
                    </a:cubicBezTo>
                    <a:cubicBezTo>
                      <a:pt x="986" y="5206"/>
                      <a:pt x="967" y="5118"/>
                      <a:pt x="986" y="5030"/>
                    </a:cubicBezTo>
                    <a:cubicBezTo>
                      <a:pt x="1038" y="4695"/>
                      <a:pt x="1144" y="4361"/>
                      <a:pt x="1249" y="4045"/>
                    </a:cubicBezTo>
                    <a:cubicBezTo>
                      <a:pt x="1479" y="3376"/>
                      <a:pt x="1496" y="3376"/>
                      <a:pt x="897" y="3041"/>
                    </a:cubicBezTo>
                    <a:cubicBezTo>
                      <a:pt x="669" y="2900"/>
                      <a:pt x="352" y="2759"/>
                      <a:pt x="439" y="2425"/>
                    </a:cubicBezTo>
                    <a:cubicBezTo>
                      <a:pt x="528" y="2090"/>
                      <a:pt x="862" y="2090"/>
                      <a:pt x="1144" y="2090"/>
                    </a:cubicBezTo>
                    <a:cubicBezTo>
                      <a:pt x="1479" y="2073"/>
                      <a:pt x="1796" y="2073"/>
                      <a:pt x="2200" y="2073"/>
                    </a:cubicBezTo>
                    <a:cubicBezTo>
                      <a:pt x="2359" y="1351"/>
                      <a:pt x="2781" y="771"/>
                      <a:pt x="3380" y="278"/>
                    </a:cubicBezTo>
                    <a:close/>
                    <a:moveTo>
                      <a:pt x="3425" y="0"/>
                    </a:moveTo>
                    <a:cubicBezTo>
                      <a:pt x="3247" y="0"/>
                      <a:pt x="3048" y="138"/>
                      <a:pt x="2816" y="419"/>
                    </a:cubicBezTo>
                    <a:cubicBezTo>
                      <a:pt x="2464" y="823"/>
                      <a:pt x="2183" y="1299"/>
                      <a:pt x="1866" y="1738"/>
                    </a:cubicBezTo>
                    <a:cubicBezTo>
                      <a:pt x="1514" y="1773"/>
                      <a:pt x="1127" y="1792"/>
                      <a:pt x="739" y="1844"/>
                    </a:cubicBezTo>
                    <a:cubicBezTo>
                      <a:pt x="423" y="1879"/>
                      <a:pt x="141" y="2020"/>
                      <a:pt x="70" y="2355"/>
                    </a:cubicBezTo>
                    <a:cubicBezTo>
                      <a:pt x="0" y="2742"/>
                      <a:pt x="193" y="3005"/>
                      <a:pt x="493" y="3200"/>
                    </a:cubicBezTo>
                    <a:cubicBezTo>
                      <a:pt x="669" y="3322"/>
                      <a:pt x="845" y="3428"/>
                      <a:pt x="1056" y="3533"/>
                    </a:cubicBezTo>
                    <a:cubicBezTo>
                      <a:pt x="967" y="3763"/>
                      <a:pt x="880" y="3974"/>
                      <a:pt x="827" y="4185"/>
                    </a:cubicBezTo>
                    <a:cubicBezTo>
                      <a:pt x="739" y="4449"/>
                      <a:pt x="651" y="4730"/>
                      <a:pt x="634" y="4995"/>
                    </a:cubicBezTo>
                    <a:cubicBezTo>
                      <a:pt x="615" y="5312"/>
                      <a:pt x="686" y="5540"/>
                      <a:pt x="810" y="5681"/>
                    </a:cubicBezTo>
                    <a:cubicBezTo>
                      <a:pt x="909" y="5771"/>
                      <a:pt x="1036" y="5820"/>
                      <a:pt x="1183" y="5820"/>
                    </a:cubicBezTo>
                    <a:cubicBezTo>
                      <a:pt x="1324" y="5820"/>
                      <a:pt x="1483" y="5776"/>
                      <a:pt x="1655" y="5681"/>
                    </a:cubicBezTo>
                    <a:cubicBezTo>
                      <a:pt x="1953" y="5523"/>
                      <a:pt x="2200" y="5294"/>
                      <a:pt x="2517" y="5082"/>
                    </a:cubicBezTo>
                    <a:cubicBezTo>
                      <a:pt x="2693" y="5294"/>
                      <a:pt x="2833" y="5523"/>
                      <a:pt x="3028" y="5681"/>
                    </a:cubicBezTo>
                    <a:cubicBezTo>
                      <a:pt x="3220" y="5861"/>
                      <a:pt x="3452" y="5976"/>
                      <a:pt x="3713" y="5976"/>
                    </a:cubicBezTo>
                    <a:cubicBezTo>
                      <a:pt x="3809" y="5976"/>
                      <a:pt x="3910" y="5961"/>
                      <a:pt x="4013" y="5927"/>
                    </a:cubicBezTo>
                    <a:cubicBezTo>
                      <a:pt x="4382" y="5787"/>
                      <a:pt x="4471" y="5453"/>
                      <a:pt x="4471" y="5101"/>
                    </a:cubicBezTo>
                    <a:cubicBezTo>
                      <a:pt x="4488" y="4749"/>
                      <a:pt x="4471" y="4397"/>
                      <a:pt x="4471" y="4045"/>
                    </a:cubicBezTo>
                    <a:cubicBezTo>
                      <a:pt x="4823" y="3921"/>
                      <a:pt x="5157" y="3833"/>
                      <a:pt x="5457" y="3693"/>
                    </a:cubicBezTo>
                    <a:cubicBezTo>
                      <a:pt x="5774" y="3533"/>
                      <a:pt x="6126" y="3305"/>
                      <a:pt x="6091" y="2918"/>
                    </a:cubicBezTo>
                    <a:cubicBezTo>
                      <a:pt x="6072" y="2477"/>
                      <a:pt x="5685" y="2320"/>
                      <a:pt x="5316" y="2196"/>
                    </a:cubicBezTo>
                    <a:cubicBezTo>
                      <a:pt x="4981" y="2108"/>
                      <a:pt x="4629" y="2073"/>
                      <a:pt x="4242" y="2003"/>
                    </a:cubicBezTo>
                    <a:lnTo>
                      <a:pt x="4189" y="1527"/>
                    </a:lnTo>
                    <a:cubicBezTo>
                      <a:pt x="4189" y="1475"/>
                      <a:pt x="4171" y="1421"/>
                      <a:pt x="4171" y="1369"/>
                    </a:cubicBezTo>
                    <a:cubicBezTo>
                      <a:pt x="4119" y="1104"/>
                      <a:pt x="4101" y="841"/>
                      <a:pt x="3995" y="595"/>
                    </a:cubicBezTo>
                    <a:cubicBezTo>
                      <a:pt x="3822" y="200"/>
                      <a:pt x="3639" y="0"/>
                      <a:pt x="3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9"/>
              <p:cNvSpPr/>
              <p:nvPr/>
            </p:nvSpPr>
            <p:spPr>
              <a:xfrm>
                <a:off x="4397321" y="4875313"/>
                <a:ext cx="160661" cy="158699"/>
              </a:xfrm>
              <a:custGeom>
                <a:avLst/>
                <a:gdLst/>
                <a:ahLst/>
                <a:cxnLst/>
                <a:rect l="l" t="t" r="r" b="b"/>
                <a:pathLst>
                  <a:path w="5404" h="5338" extrusionOk="0">
                    <a:moveTo>
                      <a:pt x="3028" y="1"/>
                    </a:moveTo>
                    <a:cubicBezTo>
                      <a:pt x="2429" y="510"/>
                      <a:pt x="2007" y="1074"/>
                      <a:pt x="1848" y="1796"/>
                    </a:cubicBezTo>
                    <a:cubicBezTo>
                      <a:pt x="1460" y="1796"/>
                      <a:pt x="1127" y="1796"/>
                      <a:pt x="792" y="1813"/>
                    </a:cubicBezTo>
                    <a:cubicBezTo>
                      <a:pt x="510" y="1813"/>
                      <a:pt x="176" y="1813"/>
                      <a:pt x="87" y="2148"/>
                    </a:cubicBezTo>
                    <a:cubicBezTo>
                      <a:pt x="0" y="2482"/>
                      <a:pt x="317" y="2623"/>
                      <a:pt x="545" y="2764"/>
                    </a:cubicBezTo>
                    <a:cubicBezTo>
                      <a:pt x="1144" y="3099"/>
                      <a:pt x="1127" y="3099"/>
                      <a:pt x="897" y="3768"/>
                    </a:cubicBezTo>
                    <a:cubicBezTo>
                      <a:pt x="792" y="4084"/>
                      <a:pt x="686" y="4418"/>
                      <a:pt x="634" y="4753"/>
                    </a:cubicBezTo>
                    <a:cubicBezTo>
                      <a:pt x="597" y="5032"/>
                      <a:pt x="678" y="5177"/>
                      <a:pt x="847" y="5177"/>
                    </a:cubicBezTo>
                    <a:cubicBezTo>
                      <a:pt x="923" y="5177"/>
                      <a:pt x="1017" y="5148"/>
                      <a:pt x="1127" y="5087"/>
                    </a:cubicBezTo>
                    <a:cubicBezTo>
                      <a:pt x="1408" y="4946"/>
                      <a:pt x="1636" y="4718"/>
                      <a:pt x="1883" y="4524"/>
                    </a:cubicBezTo>
                    <a:cubicBezTo>
                      <a:pt x="2007" y="4418"/>
                      <a:pt x="2094" y="4296"/>
                      <a:pt x="2270" y="4101"/>
                    </a:cubicBezTo>
                    <a:cubicBezTo>
                      <a:pt x="2394" y="4348"/>
                      <a:pt x="2464" y="4507"/>
                      <a:pt x="2535" y="4665"/>
                    </a:cubicBezTo>
                    <a:cubicBezTo>
                      <a:pt x="2676" y="4946"/>
                      <a:pt x="2833" y="5193"/>
                      <a:pt x="3150" y="5298"/>
                    </a:cubicBezTo>
                    <a:cubicBezTo>
                      <a:pt x="3232" y="5324"/>
                      <a:pt x="3307" y="5337"/>
                      <a:pt x="3374" y="5337"/>
                    </a:cubicBezTo>
                    <a:cubicBezTo>
                      <a:pt x="3579" y="5337"/>
                      <a:pt x="3709" y="5212"/>
                      <a:pt x="3749" y="4946"/>
                    </a:cubicBezTo>
                    <a:cubicBezTo>
                      <a:pt x="3784" y="4735"/>
                      <a:pt x="3784" y="4524"/>
                      <a:pt x="3784" y="4331"/>
                    </a:cubicBezTo>
                    <a:cubicBezTo>
                      <a:pt x="3767" y="3486"/>
                      <a:pt x="3749" y="3486"/>
                      <a:pt x="4542" y="3240"/>
                    </a:cubicBezTo>
                    <a:cubicBezTo>
                      <a:pt x="4911" y="3134"/>
                      <a:pt x="5246" y="2993"/>
                      <a:pt x="5403" y="2571"/>
                    </a:cubicBezTo>
                    <a:cubicBezTo>
                      <a:pt x="5000" y="2167"/>
                      <a:pt x="4515" y="2102"/>
                      <a:pt x="4002" y="2102"/>
                    </a:cubicBezTo>
                    <a:cubicBezTo>
                      <a:pt x="3844" y="2102"/>
                      <a:pt x="3683" y="2109"/>
                      <a:pt x="3521" y="2113"/>
                    </a:cubicBezTo>
                    <a:cubicBezTo>
                      <a:pt x="3432" y="1409"/>
                      <a:pt x="3626" y="634"/>
                      <a:pt x="3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9"/>
              <p:cNvSpPr/>
              <p:nvPr/>
            </p:nvSpPr>
            <p:spPr>
              <a:xfrm>
                <a:off x="4153446" y="4867108"/>
                <a:ext cx="187864" cy="177548"/>
              </a:xfrm>
              <a:custGeom>
                <a:avLst/>
                <a:gdLst/>
                <a:ahLst/>
                <a:cxnLst/>
                <a:rect l="l" t="t" r="r" b="b"/>
                <a:pathLst>
                  <a:path w="6319" h="5972" extrusionOk="0">
                    <a:moveTo>
                      <a:pt x="3503" y="294"/>
                    </a:moveTo>
                    <a:cubicBezTo>
                      <a:pt x="3538" y="329"/>
                      <a:pt x="3573" y="364"/>
                      <a:pt x="3591" y="399"/>
                    </a:cubicBezTo>
                    <a:cubicBezTo>
                      <a:pt x="3608" y="418"/>
                      <a:pt x="3626" y="453"/>
                      <a:pt x="3643" y="470"/>
                    </a:cubicBezTo>
                    <a:cubicBezTo>
                      <a:pt x="3662" y="505"/>
                      <a:pt x="3679" y="540"/>
                      <a:pt x="3697" y="558"/>
                    </a:cubicBezTo>
                    <a:cubicBezTo>
                      <a:pt x="4031" y="1139"/>
                      <a:pt x="3890" y="1791"/>
                      <a:pt x="3995" y="2389"/>
                    </a:cubicBezTo>
                    <a:cubicBezTo>
                      <a:pt x="4153" y="2385"/>
                      <a:pt x="4311" y="2378"/>
                      <a:pt x="4468" y="2378"/>
                    </a:cubicBezTo>
                    <a:cubicBezTo>
                      <a:pt x="4962" y="2378"/>
                      <a:pt x="5444" y="2441"/>
                      <a:pt x="5844" y="2828"/>
                    </a:cubicBezTo>
                    <a:cubicBezTo>
                      <a:pt x="5756" y="3180"/>
                      <a:pt x="5492" y="3321"/>
                      <a:pt x="5228" y="3445"/>
                    </a:cubicBezTo>
                    <a:cubicBezTo>
                      <a:pt x="4999" y="3532"/>
                      <a:pt x="4753" y="3586"/>
                      <a:pt x="4523" y="3656"/>
                    </a:cubicBezTo>
                    <a:cubicBezTo>
                      <a:pt x="4260" y="3727"/>
                      <a:pt x="4171" y="3868"/>
                      <a:pt x="4190" y="4149"/>
                    </a:cubicBezTo>
                    <a:cubicBezTo>
                      <a:pt x="4225" y="4466"/>
                      <a:pt x="4242" y="4783"/>
                      <a:pt x="4225" y="5100"/>
                    </a:cubicBezTo>
                    <a:cubicBezTo>
                      <a:pt x="4190" y="5436"/>
                      <a:pt x="4032" y="5627"/>
                      <a:pt x="3808" y="5627"/>
                    </a:cubicBezTo>
                    <a:cubicBezTo>
                      <a:pt x="3692" y="5627"/>
                      <a:pt x="3559" y="5576"/>
                      <a:pt x="3415" y="5469"/>
                    </a:cubicBezTo>
                    <a:cubicBezTo>
                      <a:pt x="3239" y="5328"/>
                      <a:pt x="3115" y="5100"/>
                      <a:pt x="2974" y="4905"/>
                    </a:cubicBezTo>
                    <a:cubicBezTo>
                      <a:pt x="2887" y="4765"/>
                      <a:pt x="2834" y="4607"/>
                      <a:pt x="2728" y="4413"/>
                    </a:cubicBezTo>
                    <a:cubicBezTo>
                      <a:pt x="2465" y="4677"/>
                      <a:pt x="2253" y="4905"/>
                      <a:pt x="2007" y="5100"/>
                    </a:cubicBezTo>
                    <a:cubicBezTo>
                      <a:pt x="1813" y="5262"/>
                      <a:pt x="1589" y="5438"/>
                      <a:pt x="1294" y="5438"/>
                    </a:cubicBezTo>
                    <a:cubicBezTo>
                      <a:pt x="1268" y="5438"/>
                      <a:pt x="1241" y="5436"/>
                      <a:pt x="1214" y="5434"/>
                    </a:cubicBezTo>
                    <a:cubicBezTo>
                      <a:pt x="1179" y="5417"/>
                      <a:pt x="1162" y="5381"/>
                      <a:pt x="1144" y="5363"/>
                    </a:cubicBezTo>
                    <a:cubicBezTo>
                      <a:pt x="1127" y="5328"/>
                      <a:pt x="1109" y="5293"/>
                      <a:pt x="1109" y="5257"/>
                    </a:cubicBezTo>
                    <a:cubicBezTo>
                      <a:pt x="1092" y="5241"/>
                      <a:pt x="1092" y="5222"/>
                      <a:pt x="1092" y="5205"/>
                    </a:cubicBezTo>
                    <a:cubicBezTo>
                      <a:pt x="1073" y="5187"/>
                      <a:pt x="1073" y="5152"/>
                      <a:pt x="1073" y="5135"/>
                    </a:cubicBezTo>
                    <a:cubicBezTo>
                      <a:pt x="1056" y="4994"/>
                      <a:pt x="1109" y="4835"/>
                      <a:pt x="1144" y="4694"/>
                    </a:cubicBezTo>
                    <a:cubicBezTo>
                      <a:pt x="1232" y="4377"/>
                      <a:pt x="1338" y="4061"/>
                      <a:pt x="1461" y="3744"/>
                    </a:cubicBezTo>
                    <a:cubicBezTo>
                      <a:pt x="1549" y="3497"/>
                      <a:pt x="1496" y="3304"/>
                      <a:pt x="1249" y="3180"/>
                    </a:cubicBezTo>
                    <a:cubicBezTo>
                      <a:pt x="1073" y="3075"/>
                      <a:pt x="880" y="2987"/>
                      <a:pt x="740" y="2847"/>
                    </a:cubicBezTo>
                    <a:cubicBezTo>
                      <a:pt x="634" y="2758"/>
                      <a:pt x="528" y="2547"/>
                      <a:pt x="545" y="2424"/>
                    </a:cubicBezTo>
                    <a:cubicBezTo>
                      <a:pt x="580" y="2319"/>
                      <a:pt x="775" y="2143"/>
                      <a:pt x="897" y="2143"/>
                    </a:cubicBezTo>
                    <a:cubicBezTo>
                      <a:pt x="1122" y="2125"/>
                      <a:pt x="1352" y="2120"/>
                      <a:pt x="1585" y="2120"/>
                    </a:cubicBezTo>
                    <a:cubicBezTo>
                      <a:pt x="1810" y="2120"/>
                      <a:pt x="2038" y="2124"/>
                      <a:pt x="2270" y="2124"/>
                    </a:cubicBezTo>
                    <a:cubicBezTo>
                      <a:pt x="2482" y="1403"/>
                      <a:pt x="2834" y="770"/>
                      <a:pt x="3503" y="294"/>
                    </a:cubicBezTo>
                    <a:close/>
                    <a:moveTo>
                      <a:pt x="3528" y="0"/>
                    </a:moveTo>
                    <a:cubicBezTo>
                      <a:pt x="3353" y="0"/>
                      <a:pt x="3156" y="133"/>
                      <a:pt x="2922" y="399"/>
                    </a:cubicBezTo>
                    <a:cubicBezTo>
                      <a:pt x="2570" y="805"/>
                      <a:pt x="2306" y="1262"/>
                      <a:pt x="1953" y="1772"/>
                    </a:cubicBezTo>
                    <a:cubicBezTo>
                      <a:pt x="1848" y="1772"/>
                      <a:pt x="1719" y="1765"/>
                      <a:pt x="1577" y="1765"/>
                    </a:cubicBezTo>
                    <a:cubicBezTo>
                      <a:pt x="1506" y="1765"/>
                      <a:pt x="1432" y="1767"/>
                      <a:pt x="1355" y="1772"/>
                    </a:cubicBezTo>
                    <a:cubicBezTo>
                      <a:pt x="1109" y="1791"/>
                      <a:pt x="862" y="1807"/>
                      <a:pt x="634" y="1896"/>
                    </a:cubicBezTo>
                    <a:cubicBezTo>
                      <a:pt x="141" y="2072"/>
                      <a:pt x="0" y="2547"/>
                      <a:pt x="334" y="2969"/>
                    </a:cubicBezTo>
                    <a:cubicBezTo>
                      <a:pt x="440" y="3110"/>
                      <a:pt x="616" y="3199"/>
                      <a:pt x="775" y="3304"/>
                    </a:cubicBezTo>
                    <a:cubicBezTo>
                      <a:pt x="880" y="3392"/>
                      <a:pt x="1003" y="3462"/>
                      <a:pt x="1144" y="3551"/>
                    </a:cubicBezTo>
                    <a:cubicBezTo>
                      <a:pt x="1056" y="3814"/>
                      <a:pt x="951" y="4025"/>
                      <a:pt x="897" y="4272"/>
                    </a:cubicBezTo>
                    <a:cubicBezTo>
                      <a:pt x="827" y="4589"/>
                      <a:pt x="740" y="4924"/>
                      <a:pt x="740" y="5257"/>
                    </a:cubicBezTo>
                    <a:cubicBezTo>
                      <a:pt x="740" y="5398"/>
                      <a:pt x="775" y="5504"/>
                      <a:pt x="845" y="5593"/>
                    </a:cubicBezTo>
                    <a:cubicBezTo>
                      <a:pt x="928" y="5730"/>
                      <a:pt x="1074" y="5803"/>
                      <a:pt x="1260" y="5803"/>
                    </a:cubicBezTo>
                    <a:cubicBezTo>
                      <a:pt x="1312" y="5803"/>
                      <a:pt x="1368" y="5797"/>
                      <a:pt x="1425" y="5786"/>
                    </a:cubicBezTo>
                    <a:cubicBezTo>
                      <a:pt x="1601" y="5750"/>
                      <a:pt x="1777" y="5680"/>
                      <a:pt x="1937" y="5574"/>
                    </a:cubicBezTo>
                    <a:cubicBezTo>
                      <a:pt x="2165" y="5434"/>
                      <a:pt x="2376" y="5241"/>
                      <a:pt x="2622" y="5065"/>
                    </a:cubicBezTo>
                    <a:cubicBezTo>
                      <a:pt x="2763" y="5257"/>
                      <a:pt x="2887" y="5469"/>
                      <a:pt x="3063" y="5645"/>
                    </a:cubicBezTo>
                    <a:cubicBezTo>
                      <a:pt x="3274" y="5843"/>
                      <a:pt x="3525" y="5972"/>
                      <a:pt x="3800" y="5972"/>
                    </a:cubicBezTo>
                    <a:cubicBezTo>
                      <a:pt x="3892" y="5972"/>
                      <a:pt x="3987" y="5957"/>
                      <a:pt x="4084" y="5926"/>
                    </a:cubicBezTo>
                    <a:cubicBezTo>
                      <a:pt x="4507" y="5786"/>
                      <a:pt x="4559" y="5434"/>
                      <a:pt x="4577" y="5065"/>
                    </a:cubicBezTo>
                    <a:cubicBezTo>
                      <a:pt x="4594" y="4729"/>
                      <a:pt x="4577" y="4396"/>
                      <a:pt x="4577" y="4025"/>
                    </a:cubicBezTo>
                    <a:cubicBezTo>
                      <a:pt x="4788" y="3973"/>
                      <a:pt x="4999" y="3938"/>
                      <a:pt x="5175" y="3849"/>
                    </a:cubicBezTo>
                    <a:cubicBezTo>
                      <a:pt x="5474" y="3692"/>
                      <a:pt x="5774" y="3532"/>
                      <a:pt x="6020" y="3321"/>
                    </a:cubicBezTo>
                    <a:cubicBezTo>
                      <a:pt x="6319" y="3023"/>
                      <a:pt x="6302" y="2688"/>
                      <a:pt x="5932" y="2476"/>
                    </a:cubicBezTo>
                    <a:cubicBezTo>
                      <a:pt x="5615" y="2283"/>
                      <a:pt x="5246" y="2195"/>
                      <a:pt x="4894" y="2089"/>
                    </a:cubicBezTo>
                    <a:cubicBezTo>
                      <a:pt x="4718" y="2037"/>
                      <a:pt x="4542" y="2054"/>
                      <a:pt x="4347" y="2019"/>
                    </a:cubicBezTo>
                    <a:cubicBezTo>
                      <a:pt x="4312" y="1791"/>
                      <a:pt x="4295" y="1579"/>
                      <a:pt x="4260" y="1385"/>
                    </a:cubicBezTo>
                    <a:cubicBezTo>
                      <a:pt x="4260" y="1350"/>
                      <a:pt x="4260" y="1333"/>
                      <a:pt x="4242" y="1298"/>
                    </a:cubicBezTo>
                    <a:cubicBezTo>
                      <a:pt x="4207" y="1051"/>
                      <a:pt x="4171" y="805"/>
                      <a:pt x="4084" y="558"/>
                    </a:cubicBezTo>
                    <a:cubicBezTo>
                      <a:pt x="3912" y="186"/>
                      <a:pt x="3735" y="0"/>
                      <a:pt x="35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9"/>
              <p:cNvSpPr/>
              <p:nvPr/>
            </p:nvSpPr>
            <p:spPr>
              <a:xfrm>
                <a:off x="4169143" y="4875819"/>
                <a:ext cx="158074" cy="158610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5335" extrusionOk="0">
                    <a:moveTo>
                      <a:pt x="2975" y="1"/>
                    </a:moveTo>
                    <a:cubicBezTo>
                      <a:pt x="2306" y="477"/>
                      <a:pt x="1954" y="1110"/>
                      <a:pt x="1742" y="1831"/>
                    </a:cubicBezTo>
                    <a:cubicBezTo>
                      <a:pt x="1510" y="1831"/>
                      <a:pt x="1282" y="1827"/>
                      <a:pt x="1057" y="1827"/>
                    </a:cubicBezTo>
                    <a:cubicBezTo>
                      <a:pt x="824" y="1827"/>
                      <a:pt x="594" y="1832"/>
                      <a:pt x="369" y="1850"/>
                    </a:cubicBezTo>
                    <a:cubicBezTo>
                      <a:pt x="247" y="1850"/>
                      <a:pt x="52" y="2007"/>
                      <a:pt x="17" y="2131"/>
                    </a:cubicBezTo>
                    <a:cubicBezTo>
                      <a:pt x="0" y="2254"/>
                      <a:pt x="106" y="2465"/>
                      <a:pt x="212" y="2554"/>
                    </a:cubicBezTo>
                    <a:cubicBezTo>
                      <a:pt x="352" y="2694"/>
                      <a:pt x="545" y="2782"/>
                      <a:pt x="721" y="2887"/>
                    </a:cubicBezTo>
                    <a:cubicBezTo>
                      <a:pt x="968" y="3011"/>
                      <a:pt x="1038" y="3204"/>
                      <a:pt x="933" y="3451"/>
                    </a:cubicBezTo>
                    <a:cubicBezTo>
                      <a:pt x="810" y="3768"/>
                      <a:pt x="704" y="4084"/>
                      <a:pt x="616" y="4401"/>
                    </a:cubicBezTo>
                    <a:cubicBezTo>
                      <a:pt x="545" y="4648"/>
                      <a:pt x="475" y="4912"/>
                      <a:pt x="686" y="5141"/>
                    </a:cubicBezTo>
                    <a:cubicBezTo>
                      <a:pt x="713" y="5143"/>
                      <a:pt x="740" y="5145"/>
                      <a:pt x="766" y="5145"/>
                    </a:cubicBezTo>
                    <a:cubicBezTo>
                      <a:pt x="1061" y="5145"/>
                      <a:pt x="1285" y="4969"/>
                      <a:pt x="1479" y="4807"/>
                    </a:cubicBezTo>
                    <a:cubicBezTo>
                      <a:pt x="1725" y="4612"/>
                      <a:pt x="1937" y="4384"/>
                      <a:pt x="2218" y="4120"/>
                    </a:cubicBezTo>
                    <a:cubicBezTo>
                      <a:pt x="2306" y="4314"/>
                      <a:pt x="2359" y="4472"/>
                      <a:pt x="2446" y="4612"/>
                    </a:cubicBezTo>
                    <a:cubicBezTo>
                      <a:pt x="2587" y="4807"/>
                      <a:pt x="2711" y="5035"/>
                      <a:pt x="2887" y="5176"/>
                    </a:cubicBezTo>
                    <a:cubicBezTo>
                      <a:pt x="3031" y="5283"/>
                      <a:pt x="3164" y="5334"/>
                      <a:pt x="3280" y="5334"/>
                    </a:cubicBezTo>
                    <a:cubicBezTo>
                      <a:pt x="3504" y="5334"/>
                      <a:pt x="3662" y="5143"/>
                      <a:pt x="3697" y="4807"/>
                    </a:cubicBezTo>
                    <a:cubicBezTo>
                      <a:pt x="3714" y="4490"/>
                      <a:pt x="3697" y="4155"/>
                      <a:pt x="3662" y="3856"/>
                    </a:cubicBezTo>
                    <a:cubicBezTo>
                      <a:pt x="3643" y="3575"/>
                      <a:pt x="3732" y="3434"/>
                      <a:pt x="3995" y="3363"/>
                    </a:cubicBezTo>
                    <a:cubicBezTo>
                      <a:pt x="4225" y="3293"/>
                      <a:pt x="4471" y="3239"/>
                      <a:pt x="4700" y="3152"/>
                    </a:cubicBezTo>
                    <a:cubicBezTo>
                      <a:pt x="4964" y="3028"/>
                      <a:pt x="5228" y="2906"/>
                      <a:pt x="5316" y="2535"/>
                    </a:cubicBezTo>
                    <a:cubicBezTo>
                      <a:pt x="4916" y="2148"/>
                      <a:pt x="4434" y="2085"/>
                      <a:pt x="3940" y="2085"/>
                    </a:cubicBezTo>
                    <a:cubicBezTo>
                      <a:pt x="3783" y="2085"/>
                      <a:pt x="3625" y="2092"/>
                      <a:pt x="3467" y="2096"/>
                    </a:cubicBezTo>
                    <a:cubicBezTo>
                      <a:pt x="3345" y="1392"/>
                      <a:pt x="3556" y="634"/>
                      <a:pt x="2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9"/>
              <p:cNvSpPr/>
              <p:nvPr/>
            </p:nvSpPr>
            <p:spPr>
              <a:xfrm>
                <a:off x="4296299" y="4938103"/>
                <a:ext cx="8949" cy="160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6" y="18"/>
                      <a:pt x="194" y="18"/>
                      <a:pt x="300" y="53"/>
                    </a:cubicBezTo>
                    <a:cubicBezTo>
                      <a:pt x="194" y="18"/>
                      <a:pt x="106" y="18"/>
                      <a:pt x="0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9"/>
              <p:cNvSpPr/>
              <p:nvPr/>
            </p:nvSpPr>
            <p:spPr>
              <a:xfrm>
                <a:off x="4272217" y="4938103"/>
                <a:ext cx="24111" cy="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" extrusionOk="0">
                    <a:moveTo>
                      <a:pt x="493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512" y="1"/>
                    </a:lnTo>
                    <a:lnTo>
                      <a:pt x="810" y="1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9"/>
              <p:cNvSpPr/>
              <p:nvPr/>
            </p:nvSpPr>
            <p:spPr>
              <a:xfrm>
                <a:off x="4313572" y="4942295"/>
                <a:ext cx="5768" cy="2646"/>
              </a:xfrm>
              <a:custGeom>
                <a:avLst/>
                <a:gdLst/>
                <a:ahLst/>
                <a:cxnLst/>
                <a:rect l="l" t="t" r="r" b="b"/>
                <a:pathLst>
                  <a:path w="194" h="8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3" y="18"/>
                      <a:pt x="123" y="53"/>
                      <a:pt x="194" y="88"/>
                    </a:cubicBezTo>
                    <a:cubicBezTo>
                      <a:pt x="123" y="53"/>
                      <a:pt x="71" y="18"/>
                      <a:pt x="1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9"/>
              <p:cNvSpPr/>
              <p:nvPr/>
            </p:nvSpPr>
            <p:spPr>
              <a:xfrm>
                <a:off x="4193730" y="4975801"/>
                <a:ext cx="94214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1867" extrusionOk="0">
                    <a:moveTo>
                      <a:pt x="3168" y="0"/>
                    </a:moveTo>
                    <a:cubicBezTo>
                      <a:pt x="2976" y="36"/>
                      <a:pt x="2870" y="141"/>
                      <a:pt x="2852" y="282"/>
                    </a:cubicBezTo>
                    <a:cubicBezTo>
                      <a:pt x="2870" y="141"/>
                      <a:pt x="2976" y="52"/>
                      <a:pt x="3168" y="0"/>
                    </a:cubicBezTo>
                    <a:close/>
                    <a:moveTo>
                      <a:pt x="1373" y="757"/>
                    </a:moveTo>
                    <a:cubicBezTo>
                      <a:pt x="1479" y="951"/>
                      <a:pt x="1532" y="1109"/>
                      <a:pt x="1619" y="1249"/>
                    </a:cubicBezTo>
                    <a:cubicBezTo>
                      <a:pt x="1532" y="1109"/>
                      <a:pt x="1479" y="951"/>
                      <a:pt x="1391" y="757"/>
                    </a:cubicBezTo>
                    <a:close/>
                    <a:moveTo>
                      <a:pt x="511" y="1550"/>
                    </a:moveTo>
                    <a:cubicBezTo>
                      <a:pt x="370" y="1672"/>
                      <a:pt x="194" y="1761"/>
                      <a:pt x="0" y="1778"/>
                    </a:cubicBezTo>
                    <a:cubicBezTo>
                      <a:pt x="194" y="1778"/>
                      <a:pt x="370" y="1672"/>
                      <a:pt x="511" y="1550"/>
                    </a:cubicBezTo>
                    <a:close/>
                    <a:moveTo>
                      <a:pt x="2870" y="1444"/>
                    </a:moveTo>
                    <a:cubicBezTo>
                      <a:pt x="2852" y="1637"/>
                      <a:pt x="2781" y="1778"/>
                      <a:pt x="2694" y="1866"/>
                    </a:cubicBezTo>
                    <a:cubicBezTo>
                      <a:pt x="2799" y="1778"/>
                      <a:pt x="2852" y="1637"/>
                      <a:pt x="2870" y="1444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9"/>
              <p:cNvSpPr/>
              <p:nvPr/>
            </p:nvSpPr>
            <p:spPr>
              <a:xfrm>
                <a:off x="4178568" y="5033863"/>
                <a:ext cx="11000" cy="5797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95" extrusionOk="0">
                    <a:moveTo>
                      <a:pt x="0" y="1"/>
                    </a:moveTo>
                    <a:cubicBezTo>
                      <a:pt x="88" y="124"/>
                      <a:pt x="211" y="177"/>
                      <a:pt x="369" y="195"/>
                    </a:cubicBezTo>
                    <a:lnTo>
                      <a:pt x="369" y="195"/>
                    </a:lnTo>
                    <a:cubicBezTo>
                      <a:pt x="211" y="177"/>
                      <a:pt x="88" y="124"/>
                      <a:pt x="0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9"/>
              <p:cNvSpPr/>
              <p:nvPr/>
            </p:nvSpPr>
            <p:spPr>
              <a:xfrm>
                <a:off x="4189538" y="5039631"/>
                <a:ext cx="1605" cy="3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9"/>
              <p:cNvSpPr/>
              <p:nvPr/>
            </p:nvSpPr>
            <p:spPr>
              <a:xfrm>
                <a:off x="4244509" y="5034904"/>
                <a:ext cx="6303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7" extrusionOk="0">
                    <a:moveTo>
                      <a:pt x="17" y="19"/>
                    </a:moveTo>
                    <a:cubicBezTo>
                      <a:pt x="87" y="71"/>
                      <a:pt x="141" y="125"/>
                      <a:pt x="211" y="177"/>
                    </a:cubicBezTo>
                    <a:lnTo>
                      <a:pt x="211" y="177"/>
                    </a:lnTo>
                    <a:cubicBezTo>
                      <a:pt x="141" y="125"/>
                      <a:pt x="87" y="71"/>
                      <a:pt x="17" y="19"/>
                    </a:cubicBezTo>
                    <a:close/>
                    <a:moveTo>
                      <a:pt x="0" y="1"/>
                    </a:moveTo>
                    <a:lnTo>
                      <a:pt x="17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9"/>
              <p:cNvSpPr/>
              <p:nvPr/>
            </p:nvSpPr>
            <p:spPr>
              <a:xfrm>
                <a:off x="4191114" y="5039096"/>
                <a:ext cx="83779" cy="5797"/>
              </a:xfrm>
              <a:custGeom>
                <a:avLst/>
                <a:gdLst/>
                <a:ahLst/>
                <a:cxnLst/>
                <a:rect l="l" t="t" r="r" b="b"/>
                <a:pathLst>
                  <a:path w="2818" h="195" extrusionOk="0">
                    <a:moveTo>
                      <a:pt x="2535" y="195"/>
                    </a:moveTo>
                    <a:lnTo>
                      <a:pt x="2535" y="195"/>
                    </a:lnTo>
                    <a:lnTo>
                      <a:pt x="2535" y="195"/>
                    </a:lnTo>
                    <a:lnTo>
                      <a:pt x="2535" y="195"/>
                    </a:lnTo>
                    <a:close/>
                    <a:moveTo>
                      <a:pt x="2817" y="141"/>
                    </a:moveTo>
                    <a:lnTo>
                      <a:pt x="2799" y="141"/>
                    </a:lnTo>
                    <a:lnTo>
                      <a:pt x="2817" y="141"/>
                    </a:lnTo>
                    <a:close/>
                    <a:moveTo>
                      <a:pt x="2007" y="36"/>
                    </a:moveTo>
                    <a:lnTo>
                      <a:pt x="2007" y="36"/>
                    </a:lnTo>
                    <a:cubicBezTo>
                      <a:pt x="2165" y="124"/>
                      <a:pt x="2341" y="177"/>
                      <a:pt x="2535" y="195"/>
                    </a:cubicBezTo>
                    <a:cubicBezTo>
                      <a:pt x="2341" y="177"/>
                      <a:pt x="2165" y="124"/>
                      <a:pt x="2007" y="36"/>
                    </a:cubicBezTo>
                    <a:close/>
                    <a:moveTo>
                      <a:pt x="1" y="19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1" y="19"/>
                    </a:lnTo>
                    <a:close/>
                    <a:moveTo>
                      <a:pt x="142" y="1"/>
                    </a:moveTo>
                    <a:lnTo>
                      <a:pt x="142" y="19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9"/>
              <p:cNvSpPr/>
              <p:nvPr/>
            </p:nvSpPr>
            <p:spPr>
              <a:xfrm>
                <a:off x="4178568" y="4905667"/>
                <a:ext cx="160156" cy="139226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4683" extrusionOk="0">
                    <a:moveTo>
                      <a:pt x="3397" y="1"/>
                    </a:moveTo>
                    <a:cubicBezTo>
                      <a:pt x="3291" y="177"/>
                      <a:pt x="3204" y="370"/>
                      <a:pt x="3098" y="564"/>
                    </a:cubicBezTo>
                    <a:cubicBezTo>
                      <a:pt x="3115" y="740"/>
                      <a:pt x="3115" y="916"/>
                      <a:pt x="3150" y="1092"/>
                    </a:cubicBezTo>
                    <a:lnTo>
                      <a:pt x="3960" y="1092"/>
                    </a:lnTo>
                    <a:cubicBezTo>
                      <a:pt x="4066" y="1109"/>
                      <a:pt x="4154" y="1109"/>
                      <a:pt x="4260" y="1144"/>
                    </a:cubicBezTo>
                    <a:cubicBezTo>
                      <a:pt x="4347" y="1162"/>
                      <a:pt x="4436" y="1179"/>
                      <a:pt x="4542" y="1233"/>
                    </a:cubicBezTo>
                    <a:cubicBezTo>
                      <a:pt x="4612" y="1250"/>
                      <a:pt x="4664" y="1285"/>
                      <a:pt x="4735" y="1320"/>
                    </a:cubicBezTo>
                    <a:cubicBezTo>
                      <a:pt x="4823" y="1374"/>
                      <a:pt x="4911" y="1444"/>
                      <a:pt x="4999" y="1531"/>
                    </a:cubicBezTo>
                    <a:cubicBezTo>
                      <a:pt x="4981" y="1620"/>
                      <a:pt x="4946" y="1690"/>
                      <a:pt x="4911" y="1761"/>
                    </a:cubicBezTo>
                    <a:cubicBezTo>
                      <a:pt x="4788" y="1954"/>
                      <a:pt x="4577" y="2059"/>
                      <a:pt x="4383" y="2148"/>
                    </a:cubicBezTo>
                    <a:cubicBezTo>
                      <a:pt x="4154" y="2235"/>
                      <a:pt x="3925" y="2289"/>
                      <a:pt x="3697" y="2341"/>
                    </a:cubicBezTo>
                    <a:cubicBezTo>
                      <a:pt x="3697" y="2341"/>
                      <a:pt x="3678" y="2341"/>
                      <a:pt x="3678" y="2359"/>
                    </a:cubicBezTo>
                    <a:cubicBezTo>
                      <a:pt x="3486" y="2411"/>
                      <a:pt x="3380" y="2500"/>
                      <a:pt x="3362" y="2641"/>
                    </a:cubicBezTo>
                    <a:cubicBezTo>
                      <a:pt x="3345" y="2711"/>
                      <a:pt x="3345" y="2764"/>
                      <a:pt x="3345" y="2852"/>
                    </a:cubicBezTo>
                    <a:cubicBezTo>
                      <a:pt x="3380" y="3080"/>
                      <a:pt x="3397" y="3327"/>
                      <a:pt x="3380" y="3573"/>
                    </a:cubicBezTo>
                    <a:lnTo>
                      <a:pt x="3380" y="3803"/>
                    </a:lnTo>
                    <a:cubicBezTo>
                      <a:pt x="3362" y="3996"/>
                      <a:pt x="3310" y="4137"/>
                      <a:pt x="3204" y="4225"/>
                    </a:cubicBezTo>
                    <a:cubicBezTo>
                      <a:pt x="3150" y="4296"/>
                      <a:pt x="3063" y="4331"/>
                      <a:pt x="2957" y="4331"/>
                    </a:cubicBezTo>
                    <a:cubicBezTo>
                      <a:pt x="2852" y="4331"/>
                      <a:pt x="2711" y="4277"/>
                      <a:pt x="2570" y="4172"/>
                    </a:cubicBezTo>
                    <a:cubicBezTo>
                      <a:pt x="2500" y="4120"/>
                      <a:pt x="2446" y="4049"/>
                      <a:pt x="2376" y="3979"/>
                    </a:cubicBezTo>
                    <a:cubicBezTo>
                      <a:pt x="2289" y="3855"/>
                      <a:pt x="2218" y="3714"/>
                      <a:pt x="2129" y="3608"/>
                    </a:cubicBezTo>
                    <a:cubicBezTo>
                      <a:pt x="2042" y="3468"/>
                      <a:pt x="1989" y="3310"/>
                      <a:pt x="1883" y="3116"/>
                    </a:cubicBezTo>
                    <a:cubicBezTo>
                      <a:pt x="1777" y="3221"/>
                      <a:pt x="1690" y="3310"/>
                      <a:pt x="1584" y="3397"/>
                    </a:cubicBezTo>
                    <a:cubicBezTo>
                      <a:pt x="1531" y="3468"/>
                      <a:pt x="1479" y="3521"/>
                      <a:pt x="1425" y="3573"/>
                    </a:cubicBezTo>
                    <a:cubicBezTo>
                      <a:pt x="1338" y="3644"/>
                      <a:pt x="1249" y="3732"/>
                      <a:pt x="1162" y="3803"/>
                    </a:cubicBezTo>
                    <a:cubicBezTo>
                      <a:pt x="1127" y="3838"/>
                      <a:pt x="1073" y="3873"/>
                      <a:pt x="1021" y="3908"/>
                    </a:cubicBezTo>
                    <a:cubicBezTo>
                      <a:pt x="880" y="4031"/>
                      <a:pt x="704" y="4137"/>
                      <a:pt x="510" y="4137"/>
                    </a:cubicBezTo>
                    <a:cubicBezTo>
                      <a:pt x="475" y="4155"/>
                      <a:pt x="458" y="4155"/>
                      <a:pt x="440" y="4155"/>
                    </a:cubicBezTo>
                    <a:cubicBezTo>
                      <a:pt x="423" y="4155"/>
                      <a:pt x="387" y="4155"/>
                      <a:pt x="369" y="4137"/>
                    </a:cubicBezTo>
                    <a:cubicBezTo>
                      <a:pt x="334" y="4101"/>
                      <a:pt x="299" y="4066"/>
                      <a:pt x="282" y="4031"/>
                    </a:cubicBezTo>
                    <a:cubicBezTo>
                      <a:pt x="193" y="4120"/>
                      <a:pt x="88" y="4207"/>
                      <a:pt x="0" y="4296"/>
                    </a:cubicBezTo>
                    <a:lnTo>
                      <a:pt x="0" y="4313"/>
                    </a:lnTo>
                    <a:cubicBezTo>
                      <a:pt x="88" y="4436"/>
                      <a:pt x="211" y="4489"/>
                      <a:pt x="369" y="4507"/>
                    </a:cubicBezTo>
                    <a:lnTo>
                      <a:pt x="564" y="4507"/>
                    </a:lnTo>
                    <a:lnTo>
                      <a:pt x="564" y="4489"/>
                    </a:lnTo>
                    <a:lnTo>
                      <a:pt x="580" y="4489"/>
                    </a:lnTo>
                    <a:cubicBezTo>
                      <a:pt x="756" y="4453"/>
                      <a:pt x="932" y="4383"/>
                      <a:pt x="1092" y="4277"/>
                    </a:cubicBezTo>
                    <a:cubicBezTo>
                      <a:pt x="1320" y="4137"/>
                      <a:pt x="1531" y="3944"/>
                      <a:pt x="1777" y="3768"/>
                    </a:cubicBezTo>
                    <a:cubicBezTo>
                      <a:pt x="1918" y="3960"/>
                      <a:pt x="2042" y="4172"/>
                      <a:pt x="2218" y="4348"/>
                    </a:cubicBezTo>
                    <a:lnTo>
                      <a:pt x="2235" y="4348"/>
                    </a:lnTo>
                    <a:lnTo>
                      <a:pt x="2235" y="4366"/>
                    </a:lnTo>
                    <a:cubicBezTo>
                      <a:pt x="2305" y="4418"/>
                      <a:pt x="2359" y="4472"/>
                      <a:pt x="2429" y="4524"/>
                    </a:cubicBezTo>
                    <a:cubicBezTo>
                      <a:pt x="2587" y="4612"/>
                      <a:pt x="2763" y="4665"/>
                      <a:pt x="2957" y="4683"/>
                    </a:cubicBezTo>
                    <a:cubicBezTo>
                      <a:pt x="3045" y="4683"/>
                      <a:pt x="3133" y="4665"/>
                      <a:pt x="3221" y="4629"/>
                    </a:cubicBezTo>
                    <a:lnTo>
                      <a:pt x="3239" y="4629"/>
                    </a:lnTo>
                    <a:cubicBezTo>
                      <a:pt x="3662" y="4489"/>
                      <a:pt x="3714" y="4137"/>
                      <a:pt x="3732" y="3768"/>
                    </a:cubicBezTo>
                    <a:cubicBezTo>
                      <a:pt x="3732" y="3627"/>
                      <a:pt x="3749" y="3486"/>
                      <a:pt x="3749" y="3327"/>
                    </a:cubicBezTo>
                    <a:cubicBezTo>
                      <a:pt x="3749" y="3134"/>
                      <a:pt x="3732" y="2940"/>
                      <a:pt x="3732" y="2728"/>
                    </a:cubicBezTo>
                    <a:cubicBezTo>
                      <a:pt x="3943" y="2676"/>
                      <a:pt x="4154" y="2641"/>
                      <a:pt x="4330" y="2552"/>
                    </a:cubicBezTo>
                    <a:cubicBezTo>
                      <a:pt x="4629" y="2395"/>
                      <a:pt x="4929" y="2235"/>
                      <a:pt x="5175" y="2024"/>
                    </a:cubicBezTo>
                    <a:cubicBezTo>
                      <a:pt x="5316" y="1883"/>
                      <a:pt x="5387" y="1743"/>
                      <a:pt x="5387" y="1602"/>
                    </a:cubicBezTo>
                    <a:cubicBezTo>
                      <a:pt x="5387" y="1444"/>
                      <a:pt x="5281" y="1285"/>
                      <a:pt x="5087" y="1179"/>
                    </a:cubicBezTo>
                    <a:cubicBezTo>
                      <a:pt x="4770" y="986"/>
                      <a:pt x="4401" y="898"/>
                      <a:pt x="4049" y="792"/>
                    </a:cubicBezTo>
                    <a:cubicBezTo>
                      <a:pt x="3873" y="740"/>
                      <a:pt x="3697" y="757"/>
                      <a:pt x="3502" y="722"/>
                    </a:cubicBezTo>
                    <a:cubicBezTo>
                      <a:pt x="3467" y="494"/>
                      <a:pt x="3450" y="282"/>
                      <a:pt x="3415" y="88"/>
                    </a:cubicBezTo>
                    <a:cubicBezTo>
                      <a:pt x="3415" y="53"/>
                      <a:pt x="3415" y="36"/>
                      <a:pt x="3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9"/>
              <p:cNvSpPr/>
              <p:nvPr/>
            </p:nvSpPr>
            <p:spPr>
              <a:xfrm>
                <a:off x="4186922" y="4922405"/>
                <a:ext cx="140296" cy="112023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3768" extrusionOk="0">
                    <a:moveTo>
                      <a:pt x="2817" y="1"/>
                    </a:moveTo>
                    <a:cubicBezTo>
                      <a:pt x="2536" y="616"/>
                      <a:pt x="2324" y="1268"/>
                      <a:pt x="1813" y="1796"/>
                    </a:cubicBezTo>
                    <a:cubicBezTo>
                      <a:pt x="1233" y="2377"/>
                      <a:pt x="616" y="2923"/>
                      <a:pt x="1" y="3468"/>
                    </a:cubicBezTo>
                    <a:cubicBezTo>
                      <a:pt x="18" y="3503"/>
                      <a:pt x="53" y="3538"/>
                      <a:pt x="88" y="3574"/>
                    </a:cubicBezTo>
                    <a:cubicBezTo>
                      <a:pt x="106" y="3592"/>
                      <a:pt x="142" y="3592"/>
                      <a:pt x="159" y="3592"/>
                    </a:cubicBezTo>
                    <a:cubicBezTo>
                      <a:pt x="177" y="3592"/>
                      <a:pt x="194" y="3592"/>
                      <a:pt x="229" y="3574"/>
                    </a:cubicBezTo>
                    <a:cubicBezTo>
                      <a:pt x="423" y="3557"/>
                      <a:pt x="599" y="3468"/>
                      <a:pt x="740" y="3345"/>
                    </a:cubicBezTo>
                    <a:cubicBezTo>
                      <a:pt x="792" y="3310"/>
                      <a:pt x="846" y="3275"/>
                      <a:pt x="881" y="3240"/>
                    </a:cubicBezTo>
                    <a:cubicBezTo>
                      <a:pt x="968" y="3169"/>
                      <a:pt x="1057" y="3081"/>
                      <a:pt x="1144" y="3010"/>
                    </a:cubicBezTo>
                    <a:cubicBezTo>
                      <a:pt x="1198" y="2958"/>
                      <a:pt x="1250" y="2905"/>
                      <a:pt x="1303" y="2834"/>
                    </a:cubicBezTo>
                    <a:cubicBezTo>
                      <a:pt x="1409" y="2747"/>
                      <a:pt x="1496" y="2658"/>
                      <a:pt x="1602" y="2553"/>
                    </a:cubicBezTo>
                    <a:lnTo>
                      <a:pt x="1620" y="2553"/>
                    </a:lnTo>
                    <a:cubicBezTo>
                      <a:pt x="1708" y="2747"/>
                      <a:pt x="1761" y="2905"/>
                      <a:pt x="1848" y="3045"/>
                    </a:cubicBezTo>
                    <a:cubicBezTo>
                      <a:pt x="1937" y="3151"/>
                      <a:pt x="2008" y="3292"/>
                      <a:pt x="2095" y="3416"/>
                    </a:cubicBezTo>
                    <a:cubicBezTo>
                      <a:pt x="2165" y="3486"/>
                      <a:pt x="2219" y="3557"/>
                      <a:pt x="2289" y="3609"/>
                    </a:cubicBezTo>
                    <a:cubicBezTo>
                      <a:pt x="2430" y="3714"/>
                      <a:pt x="2571" y="3768"/>
                      <a:pt x="2676" y="3768"/>
                    </a:cubicBezTo>
                    <a:cubicBezTo>
                      <a:pt x="2782" y="3768"/>
                      <a:pt x="2869" y="3733"/>
                      <a:pt x="2923" y="3662"/>
                    </a:cubicBezTo>
                    <a:cubicBezTo>
                      <a:pt x="3010" y="3574"/>
                      <a:pt x="3081" y="3433"/>
                      <a:pt x="3099" y="3240"/>
                    </a:cubicBezTo>
                    <a:lnTo>
                      <a:pt x="3099" y="3010"/>
                    </a:lnTo>
                    <a:cubicBezTo>
                      <a:pt x="3116" y="2764"/>
                      <a:pt x="3099" y="2517"/>
                      <a:pt x="3064" y="2289"/>
                    </a:cubicBezTo>
                    <a:cubicBezTo>
                      <a:pt x="3064" y="2201"/>
                      <a:pt x="3064" y="2148"/>
                      <a:pt x="3081" y="2078"/>
                    </a:cubicBezTo>
                    <a:cubicBezTo>
                      <a:pt x="3099" y="1937"/>
                      <a:pt x="3205" y="1832"/>
                      <a:pt x="3397" y="1796"/>
                    </a:cubicBezTo>
                    <a:cubicBezTo>
                      <a:pt x="3397" y="1778"/>
                      <a:pt x="3416" y="1778"/>
                      <a:pt x="3416" y="1778"/>
                    </a:cubicBezTo>
                    <a:cubicBezTo>
                      <a:pt x="3644" y="1726"/>
                      <a:pt x="3873" y="1672"/>
                      <a:pt x="4102" y="1585"/>
                    </a:cubicBezTo>
                    <a:cubicBezTo>
                      <a:pt x="4296" y="1496"/>
                      <a:pt x="4507" y="1391"/>
                      <a:pt x="4630" y="1198"/>
                    </a:cubicBezTo>
                    <a:cubicBezTo>
                      <a:pt x="4665" y="1127"/>
                      <a:pt x="4700" y="1057"/>
                      <a:pt x="4718" y="968"/>
                    </a:cubicBezTo>
                    <a:cubicBezTo>
                      <a:pt x="4630" y="881"/>
                      <a:pt x="4542" y="811"/>
                      <a:pt x="4454" y="757"/>
                    </a:cubicBezTo>
                    <a:cubicBezTo>
                      <a:pt x="4383" y="722"/>
                      <a:pt x="4313" y="687"/>
                      <a:pt x="4261" y="670"/>
                    </a:cubicBezTo>
                    <a:cubicBezTo>
                      <a:pt x="4155" y="616"/>
                      <a:pt x="4066" y="599"/>
                      <a:pt x="3979" y="581"/>
                    </a:cubicBezTo>
                    <a:cubicBezTo>
                      <a:pt x="3873" y="546"/>
                      <a:pt x="3785" y="546"/>
                      <a:pt x="3679" y="529"/>
                    </a:cubicBezTo>
                    <a:lnTo>
                      <a:pt x="2869" y="529"/>
                    </a:lnTo>
                    <a:cubicBezTo>
                      <a:pt x="2834" y="353"/>
                      <a:pt x="2834" y="177"/>
                      <a:pt x="2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9"/>
              <p:cNvSpPr/>
              <p:nvPr/>
            </p:nvSpPr>
            <p:spPr>
              <a:xfrm>
                <a:off x="4453273" y="4932395"/>
                <a:ext cx="104709" cy="77417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2604" extrusionOk="0">
                    <a:moveTo>
                      <a:pt x="1621" y="1"/>
                    </a:moveTo>
                    <a:cubicBezTo>
                      <a:pt x="1639" y="70"/>
                      <a:pt x="1639" y="123"/>
                      <a:pt x="1639" y="193"/>
                    </a:cubicBezTo>
                    <a:lnTo>
                      <a:pt x="1656" y="193"/>
                    </a:lnTo>
                    <a:cubicBezTo>
                      <a:pt x="1639" y="123"/>
                      <a:pt x="1639" y="70"/>
                      <a:pt x="1621" y="1"/>
                    </a:cubicBezTo>
                    <a:close/>
                    <a:moveTo>
                      <a:pt x="3521" y="651"/>
                    </a:moveTo>
                    <a:lnTo>
                      <a:pt x="3521" y="651"/>
                    </a:lnTo>
                    <a:cubicBezTo>
                      <a:pt x="3363" y="1073"/>
                      <a:pt x="3011" y="1214"/>
                      <a:pt x="2660" y="1320"/>
                    </a:cubicBezTo>
                    <a:cubicBezTo>
                      <a:pt x="3028" y="1214"/>
                      <a:pt x="3363" y="1073"/>
                      <a:pt x="3521" y="651"/>
                    </a:cubicBezTo>
                    <a:close/>
                    <a:moveTo>
                      <a:pt x="388" y="2181"/>
                    </a:moveTo>
                    <a:cubicBezTo>
                      <a:pt x="212" y="2376"/>
                      <a:pt x="125" y="2498"/>
                      <a:pt x="1" y="2604"/>
                    </a:cubicBezTo>
                    <a:cubicBezTo>
                      <a:pt x="125" y="2498"/>
                      <a:pt x="230" y="2376"/>
                      <a:pt x="388" y="2181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9"/>
              <p:cNvSpPr/>
              <p:nvPr/>
            </p:nvSpPr>
            <p:spPr>
              <a:xfrm>
                <a:off x="4411413" y="5035944"/>
                <a:ext cx="8949" cy="4222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42" extrusionOk="0">
                    <a:moveTo>
                      <a:pt x="1" y="1"/>
                    </a:moveTo>
                    <a:cubicBezTo>
                      <a:pt x="71" y="71"/>
                      <a:pt x="177" y="125"/>
                      <a:pt x="301" y="142"/>
                    </a:cubicBezTo>
                    <a:lnTo>
                      <a:pt x="301" y="142"/>
                    </a:lnTo>
                    <a:cubicBezTo>
                      <a:pt x="177" y="125"/>
                      <a:pt x="71" y="71"/>
                      <a:pt x="1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9"/>
              <p:cNvSpPr/>
              <p:nvPr/>
            </p:nvSpPr>
            <p:spPr>
              <a:xfrm>
                <a:off x="4420332" y="5035944"/>
                <a:ext cx="15727" cy="422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42" extrusionOk="0">
                    <a:moveTo>
                      <a:pt x="1" y="142"/>
                    </a:moveTo>
                    <a:lnTo>
                      <a:pt x="1" y="142"/>
                    </a:lnTo>
                    <a:lnTo>
                      <a:pt x="53" y="142"/>
                    </a:lnTo>
                    <a:lnTo>
                      <a:pt x="1" y="142"/>
                    </a:lnTo>
                    <a:close/>
                    <a:moveTo>
                      <a:pt x="529" y="1"/>
                    </a:moveTo>
                    <a:lnTo>
                      <a:pt x="510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9"/>
              <p:cNvSpPr/>
              <p:nvPr/>
            </p:nvSpPr>
            <p:spPr>
              <a:xfrm>
                <a:off x="4477354" y="5036509"/>
                <a:ext cx="4222" cy="3151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06" extrusionOk="0">
                    <a:moveTo>
                      <a:pt x="1" y="0"/>
                    </a:moveTo>
                    <a:cubicBezTo>
                      <a:pt x="36" y="35"/>
                      <a:pt x="89" y="88"/>
                      <a:pt x="141" y="106"/>
                    </a:cubicBezTo>
                    <a:lnTo>
                      <a:pt x="141" y="106"/>
                    </a:lnTo>
                    <a:cubicBezTo>
                      <a:pt x="89" y="88"/>
                      <a:pt x="36" y="35"/>
                      <a:pt x="1" y="0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9"/>
              <p:cNvSpPr/>
              <p:nvPr/>
            </p:nvSpPr>
            <p:spPr>
              <a:xfrm>
                <a:off x="4421878" y="5039631"/>
                <a:ext cx="84314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77" extrusionOk="0">
                    <a:moveTo>
                      <a:pt x="2519" y="177"/>
                    </a:moveTo>
                    <a:lnTo>
                      <a:pt x="2519" y="177"/>
                    </a:lnTo>
                    <a:lnTo>
                      <a:pt x="2519" y="177"/>
                    </a:lnTo>
                    <a:lnTo>
                      <a:pt x="2519" y="177"/>
                    </a:lnTo>
                    <a:close/>
                    <a:moveTo>
                      <a:pt x="2835" y="123"/>
                    </a:moveTo>
                    <a:lnTo>
                      <a:pt x="2817" y="123"/>
                    </a:lnTo>
                    <a:lnTo>
                      <a:pt x="2835" y="123"/>
                    </a:lnTo>
                    <a:close/>
                    <a:moveTo>
                      <a:pt x="1" y="18"/>
                    </a:moveTo>
                    <a:lnTo>
                      <a:pt x="1" y="18"/>
                    </a:lnTo>
                    <a:lnTo>
                      <a:pt x="1" y="18"/>
                    </a:lnTo>
                    <a:lnTo>
                      <a:pt x="1" y="18"/>
                    </a:lnTo>
                    <a:close/>
                    <a:moveTo>
                      <a:pt x="2007" y="1"/>
                    </a:moveTo>
                    <a:lnTo>
                      <a:pt x="2007" y="1"/>
                    </a:lnTo>
                    <a:cubicBezTo>
                      <a:pt x="2167" y="106"/>
                      <a:pt x="2343" y="177"/>
                      <a:pt x="2519" y="177"/>
                    </a:cubicBezTo>
                    <a:cubicBezTo>
                      <a:pt x="2343" y="177"/>
                      <a:pt x="2167" y="106"/>
                      <a:pt x="2007" y="1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9"/>
              <p:cNvSpPr/>
              <p:nvPr/>
            </p:nvSpPr>
            <p:spPr>
              <a:xfrm>
                <a:off x="4410908" y="4912446"/>
                <a:ext cx="157034" cy="132447"/>
              </a:xfrm>
              <a:custGeom>
                <a:avLst/>
                <a:gdLst/>
                <a:ahLst/>
                <a:cxnLst/>
                <a:rect l="l" t="t" r="r" b="b"/>
                <a:pathLst>
                  <a:path w="5282" h="4455" extrusionOk="0">
                    <a:moveTo>
                      <a:pt x="3380" y="1"/>
                    </a:moveTo>
                    <a:cubicBezTo>
                      <a:pt x="3257" y="212"/>
                      <a:pt x="3151" y="442"/>
                      <a:pt x="3045" y="670"/>
                    </a:cubicBezTo>
                    <a:cubicBezTo>
                      <a:pt x="3064" y="740"/>
                      <a:pt x="3064" y="794"/>
                      <a:pt x="3081" y="864"/>
                    </a:cubicBezTo>
                    <a:lnTo>
                      <a:pt x="3803" y="864"/>
                    </a:lnTo>
                    <a:cubicBezTo>
                      <a:pt x="4225" y="881"/>
                      <a:pt x="4613" y="987"/>
                      <a:pt x="4946" y="1322"/>
                    </a:cubicBezTo>
                    <a:cubicBezTo>
                      <a:pt x="4789" y="1744"/>
                      <a:pt x="4437" y="1885"/>
                      <a:pt x="4085" y="1991"/>
                    </a:cubicBezTo>
                    <a:cubicBezTo>
                      <a:pt x="3749" y="2096"/>
                      <a:pt x="3556" y="2167"/>
                      <a:pt x="3433" y="2272"/>
                    </a:cubicBezTo>
                    <a:cubicBezTo>
                      <a:pt x="3310" y="2395"/>
                      <a:pt x="3310" y="2606"/>
                      <a:pt x="3327" y="3082"/>
                    </a:cubicBezTo>
                    <a:lnTo>
                      <a:pt x="3327" y="3275"/>
                    </a:lnTo>
                    <a:cubicBezTo>
                      <a:pt x="3327" y="3416"/>
                      <a:pt x="3327" y="3556"/>
                      <a:pt x="3292" y="3697"/>
                    </a:cubicBezTo>
                    <a:cubicBezTo>
                      <a:pt x="3257" y="3962"/>
                      <a:pt x="3134" y="4085"/>
                      <a:pt x="2923" y="4085"/>
                    </a:cubicBezTo>
                    <a:lnTo>
                      <a:pt x="2869" y="4085"/>
                    </a:lnTo>
                    <a:cubicBezTo>
                      <a:pt x="2817" y="4068"/>
                      <a:pt x="2747" y="4068"/>
                      <a:pt x="2693" y="4049"/>
                    </a:cubicBezTo>
                    <a:cubicBezTo>
                      <a:pt x="2376" y="3944"/>
                      <a:pt x="2219" y="3697"/>
                      <a:pt x="2078" y="3416"/>
                    </a:cubicBezTo>
                    <a:lnTo>
                      <a:pt x="2078" y="3399"/>
                    </a:lnTo>
                    <a:cubicBezTo>
                      <a:pt x="2007" y="3258"/>
                      <a:pt x="1937" y="3117"/>
                      <a:pt x="1848" y="2923"/>
                    </a:cubicBezTo>
                    <a:cubicBezTo>
                      <a:pt x="1848" y="2906"/>
                      <a:pt x="1831" y="2888"/>
                      <a:pt x="1813" y="2852"/>
                    </a:cubicBezTo>
                    <a:cubicBezTo>
                      <a:pt x="1655" y="3047"/>
                      <a:pt x="1550" y="3169"/>
                      <a:pt x="1426" y="3275"/>
                    </a:cubicBezTo>
                    <a:cubicBezTo>
                      <a:pt x="1179" y="3469"/>
                      <a:pt x="951" y="3680"/>
                      <a:pt x="687" y="3838"/>
                    </a:cubicBezTo>
                    <a:lnTo>
                      <a:pt x="670" y="3838"/>
                    </a:lnTo>
                    <a:cubicBezTo>
                      <a:pt x="651" y="3856"/>
                      <a:pt x="634" y="3856"/>
                      <a:pt x="616" y="3856"/>
                    </a:cubicBezTo>
                    <a:lnTo>
                      <a:pt x="616" y="3873"/>
                    </a:lnTo>
                    <a:lnTo>
                      <a:pt x="581" y="3873"/>
                    </a:lnTo>
                    <a:cubicBezTo>
                      <a:pt x="511" y="3909"/>
                      <a:pt x="440" y="3927"/>
                      <a:pt x="388" y="3927"/>
                    </a:cubicBezTo>
                    <a:cubicBezTo>
                      <a:pt x="353" y="3927"/>
                      <a:pt x="318" y="3927"/>
                      <a:pt x="282" y="3909"/>
                    </a:cubicBezTo>
                    <a:cubicBezTo>
                      <a:pt x="194" y="3979"/>
                      <a:pt x="88" y="4068"/>
                      <a:pt x="1" y="4155"/>
                    </a:cubicBezTo>
                    <a:lnTo>
                      <a:pt x="18" y="4155"/>
                    </a:lnTo>
                    <a:cubicBezTo>
                      <a:pt x="88" y="4225"/>
                      <a:pt x="194" y="4279"/>
                      <a:pt x="318" y="4296"/>
                    </a:cubicBezTo>
                    <a:lnTo>
                      <a:pt x="370" y="4296"/>
                    </a:lnTo>
                    <a:cubicBezTo>
                      <a:pt x="511" y="4296"/>
                      <a:pt x="670" y="4244"/>
                      <a:pt x="827" y="4155"/>
                    </a:cubicBezTo>
                    <a:lnTo>
                      <a:pt x="846" y="4155"/>
                    </a:lnTo>
                    <a:cubicBezTo>
                      <a:pt x="1144" y="3997"/>
                      <a:pt x="1391" y="3768"/>
                      <a:pt x="1708" y="3556"/>
                    </a:cubicBezTo>
                    <a:cubicBezTo>
                      <a:pt x="1884" y="3768"/>
                      <a:pt x="2024" y="3997"/>
                      <a:pt x="2219" y="4155"/>
                    </a:cubicBezTo>
                    <a:cubicBezTo>
                      <a:pt x="2219" y="4173"/>
                      <a:pt x="2219" y="4173"/>
                      <a:pt x="2236" y="4173"/>
                    </a:cubicBezTo>
                    <a:cubicBezTo>
                      <a:pt x="2271" y="4208"/>
                      <a:pt x="2324" y="4261"/>
                      <a:pt x="2376" y="4279"/>
                    </a:cubicBezTo>
                    <a:cubicBezTo>
                      <a:pt x="2536" y="4384"/>
                      <a:pt x="2712" y="4455"/>
                      <a:pt x="2888" y="4455"/>
                    </a:cubicBezTo>
                    <a:cubicBezTo>
                      <a:pt x="2993" y="4455"/>
                      <a:pt x="3081" y="4437"/>
                      <a:pt x="3186" y="4401"/>
                    </a:cubicBezTo>
                    <a:lnTo>
                      <a:pt x="3204" y="4401"/>
                    </a:lnTo>
                    <a:cubicBezTo>
                      <a:pt x="3573" y="4261"/>
                      <a:pt x="3662" y="3927"/>
                      <a:pt x="3662" y="3575"/>
                    </a:cubicBezTo>
                    <a:cubicBezTo>
                      <a:pt x="3662" y="3416"/>
                      <a:pt x="3679" y="3275"/>
                      <a:pt x="3679" y="3134"/>
                    </a:cubicBezTo>
                    <a:cubicBezTo>
                      <a:pt x="3679" y="2923"/>
                      <a:pt x="3662" y="2730"/>
                      <a:pt x="3662" y="2519"/>
                    </a:cubicBezTo>
                    <a:cubicBezTo>
                      <a:pt x="4014" y="2395"/>
                      <a:pt x="4348" y="2307"/>
                      <a:pt x="4648" y="2167"/>
                    </a:cubicBezTo>
                    <a:cubicBezTo>
                      <a:pt x="4946" y="2007"/>
                      <a:pt x="5282" y="1796"/>
                      <a:pt x="5282" y="1427"/>
                    </a:cubicBezTo>
                    <a:lnTo>
                      <a:pt x="5282" y="1392"/>
                    </a:lnTo>
                    <a:cubicBezTo>
                      <a:pt x="5263" y="951"/>
                      <a:pt x="4876" y="794"/>
                      <a:pt x="4507" y="670"/>
                    </a:cubicBezTo>
                    <a:cubicBezTo>
                      <a:pt x="4172" y="582"/>
                      <a:pt x="3820" y="547"/>
                      <a:pt x="3433" y="477"/>
                    </a:cubicBezTo>
                    <a:lnTo>
                      <a:pt x="33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9"/>
              <p:cNvSpPr/>
              <p:nvPr/>
            </p:nvSpPr>
            <p:spPr>
              <a:xfrm>
                <a:off x="4419292" y="4932335"/>
                <a:ext cx="138690" cy="101558"/>
              </a:xfrm>
              <a:custGeom>
                <a:avLst/>
                <a:gdLst/>
                <a:ahLst/>
                <a:cxnLst/>
                <a:rect l="l" t="t" r="r" b="b"/>
                <a:pathLst>
                  <a:path w="4665" h="3416" extrusionOk="0">
                    <a:moveTo>
                      <a:pt x="2763" y="1"/>
                    </a:moveTo>
                    <a:cubicBezTo>
                      <a:pt x="2552" y="512"/>
                      <a:pt x="2324" y="1022"/>
                      <a:pt x="1918" y="1462"/>
                    </a:cubicBezTo>
                    <a:cubicBezTo>
                      <a:pt x="1303" y="2078"/>
                      <a:pt x="634" y="2641"/>
                      <a:pt x="0" y="3240"/>
                    </a:cubicBezTo>
                    <a:cubicBezTo>
                      <a:pt x="36" y="3258"/>
                      <a:pt x="71" y="3258"/>
                      <a:pt x="106" y="3258"/>
                    </a:cubicBezTo>
                    <a:cubicBezTo>
                      <a:pt x="158" y="3258"/>
                      <a:pt x="229" y="3240"/>
                      <a:pt x="299" y="3204"/>
                    </a:cubicBezTo>
                    <a:lnTo>
                      <a:pt x="334" y="3204"/>
                    </a:lnTo>
                    <a:lnTo>
                      <a:pt x="334" y="3187"/>
                    </a:lnTo>
                    <a:cubicBezTo>
                      <a:pt x="352" y="3187"/>
                      <a:pt x="369" y="3187"/>
                      <a:pt x="388" y="3169"/>
                    </a:cubicBezTo>
                    <a:lnTo>
                      <a:pt x="405" y="3169"/>
                    </a:lnTo>
                    <a:cubicBezTo>
                      <a:pt x="669" y="3011"/>
                      <a:pt x="897" y="2800"/>
                      <a:pt x="1144" y="2606"/>
                    </a:cubicBezTo>
                    <a:cubicBezTo>
                      <a:pt x="1268" y="2500"/>
                      <a:pt x="1355" y="2378"/>
                      <a:pt x="1531" y="2183"/>
                    </a:cubicBezTo>
                    <a:cubicBezTo>
                      <a:pt x="1549" y="2219"/>
                      <a:pt x="1566" y="2237"/>
                      <a:pt x="1566" y="2254"/>
                    </a:cubicBezTo>
                    <a:cubicBezTo>
                      <a:pt x="1655" y="2448"/>
                      <a:pt x="1725" y="2589"/>
                      <a:pt x="1796" y="2730"/>
                    </a:cubicBezTo>
                    <a:lnTo>
                      <a:pt x="1796" y="2747"/>
                    </a:lnTo>
                    <a:cubicBezTo>
                      <a:pt x="1937" y="3028"/>
                      <a:pt x="2094" y="3275"/>
                      <a:pt x="2411" y="3380"/>
                    </a:cubicBezTo>
                    <a:cubicBezTo>
                      <a:pt x="2465" y="3399"/>
                      <a:pt x="2535" y="3399"/>
                      <a:pt x="2587" y="3416"/>
                    </a:cubicBezTo>
                    <a:lnTo>
                      <a:pt x="2641" y="3416"/>
                    </a:lnTo>
                    <a:cubicBezTo>
                      <a:pt x="2852" y="3416"/>
                      <a:pt x="2975" y="3293"/>
                      <a:pt x="3010" y="3028"/>
                    </a:cubicBezTo>
                    <a:cubicBezTo>
                      <a:pt x="3045" y="2887"/>
                      <a:pt x="3045" y="2747"/>
                      <a:pt x="3045" y="2606"/>
                    </a:cubicBezTo>
                    <a:lnTo>
                      <a:pt x="3045" y="2413"/>
                    </a:lnTo>
                    <a:cubicBezTo>
                      <a:pt x="3028" y="1937"/>
                      <a:pt x="3028" y="1726"/>
                      <a:pt x="3151" y="1603"/>
                    </a:cubicBezTo>
                    <a:cubicBezTo>
                      <a:pt x="3274" y="1498"/>
                      <a:pt x="3467" y="1427"/>
                      <a:pt x="3803" y="1322"/>
                    </a:cubicBezTo>
                    <a:cubicBezTo>
                      <a:pt x="4172" y="1216"/>
                      <a:pt x="4507" y="1075"/>
                      <a:pt x="4664" y="653"/>
                    </a:cubicBezTo>
                    <a:cubicBezTo>
                      <a:pt x="4331" y="318"/>
                      <a:pt x="3943" y="212"/>
                      <a:pt x="3521" y="195"/>
                    </a:cubicBezTo>
                    <a:lnTo>
                      <a:pt x="2782" y="195"/>
                    </a:lnTo>
                    <a:cubicBezTo>
                      <a:pt x="2782" y="125"/>
                      <a:pt x="2782" y="71"/>
                      <a:pt x="27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9"/>
              <p:cNvSpPr/>
              <p:nvPr/>
            </p:nvSpPr>
            <p:spPr>
              <a:xfrm>
                <a:off x="4768322" y="4940214"/>
                <a:ext cx="2141" cy="53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8" extrusionOk="0">
                    <a:moveTo>
                      <a:pt x="1" y="0"/>
                    </a:moveTo>
                    <a:cubicBezTo>
                      <a:pt x="36" y="0"/>
                      <a:pt x="54" y="17"/>
                      <a:pt x="71" y="17"/>
                    </a:cubicBezTo>
                    <a:cubicBezTo>
                      <a:pt x="54" y="0"/>
                      <a:pt x="19" y="0"/>
                      <a:pt x="1" y="0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9"/>
              <p:cNvSpPr/>
              <p:nvPr/>
            </p:nvSpPr>
            <p:spPr>
              <a:xfrm>
                <a:off x="4662602" y="4943841"/>
                <a:ext cx="124598" cy="81668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2747" extrusionOk="0">
                    <a:moveTo>
                      <a:pt x="3857" y="1"/>
                    </a:moveTo>
                    <a:lnTo>
                      <a:pt x="3857" y="1"/>
                    </a:lnTo>
                    <a:cubicBezTo>
                      <a:pt x="3962" y="71"/>
                      <a:pt x="4068" y="160"/>
                      <a:pt x="4190" y="266"/>
                    </a:cubicBezTo>
                    <a:cubicBezTo>
                      <a:pt x="4173" y="247"/>
                      <a:pt x="4155" y="212"/>
                      <a:pt x="4120" y="195"/>
                    </a:cubicBezTo>
                    <a:cubicBezTo>
                      <a:pt x="4103" y="177"/>
                      <a:pt x="4085" y="160"/>
                      <a:pt x="4049" y="142"/>
                    </a:cubicBezTo>
                    <a:cubicBezTo>
                      <a:pt x="4033" y="125"/>
                      <a:pt x="4014" y="107"/>
                      <a:pt x="3979" y="90"/>
                    </a:cubicBezTo>
                    <a:cubicBezTo>
                      <a:pt x="3944" y="54"/>
                      <a:pt x="3892" y="19"/>
                      <a:pt x="3857" y="1"/>
                    </a:cubicBezTo>
                    <a:close/>
                    <a:moveTo>
                      <a:pt x="2589" y="1656"/>
                    </a:moveTo>
                    <a:cubicBezTo>
                      <a:pt x="2606" y="1973"/>
                      <a:pt x="2606" y="2308"/>
                      <a:pt x="2589" y="2606"/>
                    </a:cubicBezTo>
                    <a:cubicBezTo>
                      <a:pt x="2624" y="2289"/>
                      <a:pt x="2606" y="1973"/>
                      <a:pt x="2589" y="1656"/>
                    </a:cubicBezTo>
                    <a:close/>
                    <a:moveTo>
                      <a:pt x="318" y="2554"/>
                    </a:moveTo>
                    <a:lnTo>
                      <a:pt x="318" y="2554"/>
                    </a:lnTo>
                    <a:cubicBezTo>
                      <a:pt x="247" y="2606"/>
                      <a:pt x="177" y="2641"/>
                      <a:pt x="125" y="2695"/>
                    </a:cubicBezTo>
                    <a:cubicBezTo>
                      <a:pt x="177" y="2660"/>
                      <a:pt x="247" y="2606"/>
                      <a:pt x="318" y="2554"/>
                    </a:cubicBezTo>
                    <a:close/>
                    <a:moveTo>
                      <a:pt x="125" y="2695"/>
                    </a:moveTo>
                    <a:lnTo>
                      <a:pt x="125" y="2695"/>
                    </a:lnTo>
                    <a:cubicBezTo>
                      <a:pt x="90" y="2712"/>
                      <a:pt x="36" y="2730"/>
                      <a:pt x="1" y="2747"/>
                    </a:cubicBezTo>
                    <a:lnTo>
                      <a:pt x="19" y="2747"/>
                    </a:lnTo>
                    <a:lnTo>
                      <a:pt x="125" y="2695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9"/>
              <p:cNvSpPr/>
              <p:nvPr/>
            </p:nvSpPr>
            <p:spPr>
              <a:xfrm>
                <a:off x="4644318" y="4919789"/>
                <a:ext cx="153882" cy="125104"/>
              </a:xfrm>
              <a:custGeom>
                <a:avLst/>
                <a:gdLst/>
                <a:ahLst/>
                <a:cxnLst/>
                <a:rect l="l" t="t" r="r" b="b"/>
                <a:pathLst>
                  <a:path w="5176" h="4208" extrusionOk="0">
                    <a:moveTo>
                      <a:pt x="3310" y="0"/>
                    </a:moveTo>
                    <a:cubicBezTo>
                      <a:pt x="3204" y="211"/>
                      <a:pt x="3115" y="406"/>
                      <a:pt x="3028" y="617"/>
                    </a:cubicBezTo>
                    <a:lnTo>
                      <a:pt x="3362" y="617"/>
                    </a:lnTo>
                    <a:cubicBezTo>
                      <a:pt x="3732" y="617"/>
                      <a:pt x="3979" y="634"/>
                      <a:pt x="4172" y="687"/>
                    </a:cubicBezTo>
                    <a:cubicBezTo>
                      <a:pt x="4190" y="687"/>
                      <a:pt x="4225" y="687"/>
                      <a:pt x="4242" y="704"/>
                    </a:cubicBezTo>
                    <a:cubicBezTo>
                      <a:pt x="4260" y="704"/>
                      <a:pt x="4260" y="704"/>
                      <a:pt x="4277" y="723"/>
                    </a:cubicBezTo>
                    <a:cubicBezTo>
                      <a:pt x="4348" y="740"/>
                      <a:pt x="4401" y="775"/>
                      <a:pt x="4472" y="810"/>
                    </a:cubicBezTo>
                    <a:cubicBezTo>
                      <a:pt x="4507" y="828"/>
                      <a:pt x="4559" y="863"/>
                      <a:pt x="4594" y="899"/>
                    </a:cubicBezTo>
                    <a:cubicBezTo>
                      <a:pt x="4629" y="916"/>
                      <a:pt x="4648" y="934"/>
                      <a:pt x="4664" y="951"/>
                    </a:cubicBezTo>
                    <a:cubicBezTo>
                      <a:pt x="4700" y="969"/>
                      <a:pt x="4718" y="986"/>
                      <a:pt x="4735" y="1004"/>
                    </a:cubicBezTo>
                    <a:cubicBezTo>
                      <a:pt x="4770" y="1021"/>
                      <a:pt x="4788" y="1056"/>
                      <a:pt x="4805" y="1075"/>
                    </a:cubicBezTo>
                    <a:cubicBezTo>
                      <a:pt x="4805" y="1215"/>
                      <a:pt x="4735" y="1338"/>
                      <a:pt x="4648" y="1408"/>
                    </a:cubicBezTo>
                    <a:cubicBezTo>
                      <a:pt x="4559" y="1497"/>
                      <a:pt x="4436" y="1568"/>
                      <a:pt x="4312" y="1620"/>
                    </a:cubicBezTo>
                    <a:cubicBezTo>
                      <a:pt x="4101" y="1725"/>
                      <a:pt x="3855" y="1760"/>
                      <a:pt x="3627" y="1849"/>
                    </a:cubicBezTo>
                    <a:cubicBezTo>
                      <a:pt x="3380" y="1920"/>
                      <a:pt x="3256" y="1955"/>
                      <a:pt x="3221" y="2077"/>
                    </a:cubicBezTo>
                    <a:cubicBezTo>
                      <a:pt x="3186" y="2148"/>
                      <a:pt x="3186" y="2272"/>
                      <a:pt x="3204" y="2465"/>
                    </a:cubicBezTo>
                    <a:cubicBezTo>
                      <a:pt x="3221" y="2781"/>
                      <a:pt x="3221" y="3117"/>
                      <a:pt x="3204" y="3415"/>
                    </a:cubicBezTo>
                    <a:cubicBezTo>
                      <a:pt x="3186" y="3504"/>
                      <a:pt x="3169" y="3574"/>
                      <a:pt x="3134" y="3626"/>
                    </a:cubicBezTo>
                    <a:cubicBezTo>
                      <a:pt x="3080" y="3767"/>
                      <a:pt x="2975" y="3856"/>
                      <a:pt x="2834" y="3856"/>
                    </a:cubicBezTo>
                    <a:cubicBezTo>
                      <a:pt x="2747" y="3856"/>
                      <a:pt x="2658" y="3821"/>
                      <a:pt x="2570" y="3767"/>
                    </a:cubicBezTo>
                    <a:lnTo>
                      <a:pt x="2552" y="3767"/>
                    </a:lnTo>
                    <a:cubicBezTo>
                      <a:pt x="2482" y="3732"/>
                      <a:pt x="2430" y="3680"/>
                      <a:pt x="2376" y="3626"/>
                    </a:cubicBezTo>
                    <a:cubicBezTo>
                      <a:pt x="2235" y="3504"/>
                      <a:pt x="2113" y="3328"/>
                      <a:pt x="2007" y="3187"/>
                    </a:cubicBezTo>
                    <a:cubicBezTo>
                      <a:pt x="1972" y="3152"/>
                      <a:pt x="1954" y="3117"/>
                      <a:pt x="1937" y="3098"/>
                    </a:cubicBezTo>
                    <a:cubicBezTo>
                      <a:pt x="1902" y="3028"/>
                      <a:pt x="1866" y="2957"/>
                      <a:pt x="1848" y="2870"/>
                    </a:cubicBezTo>
                    <a:cubicBezTo>
                      <a:pt x="1813" y="2800"/>
                      <a:pt x="1778" y="2729"/>
                      <a:pt x="1742" y="2641"/>
                    </a:cubicBezTo>
                    <a:cubicBezTo>
                      <a:pt x="1602" y="2764"/>
                      <a:pt x="1496" y="2852"/>
                      <a:pt x="1409" y="2922"/>
                    </a:cubicBezTo>
                    <a:cubicBezTo>
                      <a:pt x="1355" y="2976"/>
                      <a:pt x="1303" y="3011"/>
                      <a:pt x="1250" y="3063"/>
                    </a:cubicBezTo>
                    <a:cubicBezTo>
                      <a:pt x="1144" y="3169"/>
                      <a:pt x="1038" y="3274"/>
                      <a:pt x="933" y="3363"/>
                    </a:cubicBezTo>
                    <a:cubicBezTo>
                      <a:pt x="862" y="3415"/>
                      <a:pt x="792" y="3469"/>
                      <a:pt x="740" y="3504"/>
                    </a:cubicBezTo>
                    <a:lnTo>
                      <a:pt x="634" y="3556"/>
                    </a:lnTo>
                    <a:lnTo>
                      <a:pt x="616" y="3556"/>
                    </a:lnTo>
                    <a:cubicBezTo>
                      <a:pt x="545" y="3574"/>
                      <a:pt x="475" y="3591"/>
                      <a:pt x="405" y="3591"/>
                    </a:cubicBezTo>
                    <a:cubicBezTo>
                      <a:pt x="264" y="3715"/>
                      <a:pt x="141" y="3838"/>
                      <a:pt x="1" y="3961"/>
                    </a:cubicBezTo>
                    <a:lnTo>
                      <a:pt x="17" y="3961"/>
                    </a:lnTo>
                    <a:cubicBezTo>
                      <a:pt x="71" y="3997"/>
                      <a:pt x="123" y="4014"/>
                      <a:pt x="177" y="4032"/>
                    </a:cubicBezTo>
                    <a:cubicBezTo>
                      <a:pt x="229" y="4032"/>
                      <a:pt x="264" y="4049"/>
                      <a:pt x="299" y="4049"/>
                    </a:cubicBezTo>
                    <a:lnTo>
                      <a:pt x="317" y="4049"/>
                    </a:lnTo>
                    <a:cubicBezTo>
                      <a:pt x="510" y="4049"/>
                      <a:pt x="705" y="3943"/>
                      <a:pt x="881" y="3821"/>
                    </a:cubicBezTo>
                    <a:lnTo>
                      <a:pt x="898" y="3821"/>
                    </a:lnTo>
                    <a:cubicBezTo>
                      <a:pt x="898" y="3821"/>
                      <a:pt x="916" y="3821"/>
                      <a:pt x="916" y="3802"/>
                    </a:cubicBezTo>
                    <a:cubicBezTo>
                      <a:pt x="1144" y="3662"/>
                      <a:pt x="1355" y="3469"/>
                      <a:pt x="1602" y="3293"/>
                    </a:cubicBezTo>
                    <a:cubicBezTo>
                      <a:pt x="1742" y="3485"/>
                      <a:pt x="1866" y="3697"/>
                      <a:pt x="2042" y="3856"/>
                    </a:cubicBezTo>
                    <a:cubicBezTo>
                      <a:pt x="2042" y="3873"/>
                      <a:pt x="2042" y="3873"/>
                      <a:pt x="2059" y="3873"/>
                    </a:cubicBezTo>
                    <a:cubicBezTo>
                      <a:pt x="2130" y="3943"/>
                      <a:pt x="2200" y="3997"/>
                      <a:pt x="2271" y="4049"/>
                    </a:cubicBezTo>
                    <a:cubicBezTo>
                      <a:pt x="2430" y="4137"/>
                      <a:pt x="2606" y="4208"/>
                      <a:pt x="2782" y="4208"/>
                    </a:cubicBezTo>
                    <a:cubicBezTo>
                      <a:pt x="2887" y="4208"/>
                      <a:pt x="3010" y="4190"/>
                      <a:pt x="3115" y="4137"/>
                    </a:cubicBezTo>
                    <a:cubicBezTo>
                      <a:pt x="3503" y="3997"/>
                      <a:pt x="3556" y="3645"/>
                      <a:pt x="3556" y="3309"/>
                    </a:cubicBezTo>
                    <a:cubicBezTo>
                      <a:pt x="3573" y="3152"/>
                      <a:pt x="3573" y="3011"/>
                      <a:pt x="3573" y="2870"/>
                    </a:cubicBezTo>
                    <a:lnTo>
                      <a:pt x="3573" y="2272"/>
                    </a:lnTo>
                    <a:cubicBezTo>
                      <a:pt x="3908" y="2148"/>
                      <a:pt x="4190" y="2077"/>
                      <a:pt x="4453" y="1955"/>
                    </a:cubicBezTo>
                    <a:cubicBezTo>
                      <a:pt x="4805" y="1796"/>
                      <a:pt x="5176" y="1584"/>
                      <a:pt x="5176" y="1180"/>
                    </a:cubicBezTo>
                    <a:lnTo>
                      <a:pt x="5176" y="1110"/>
                    </a:lnTo>
                    <a:cubicBezTo>
                      <a:pt x="5140" y="652"/>
                      <a:pt x="4718" y="511"/>
                      <a:pt x="4331" y="406"/>
                    </a:cubicBezTo>
                    <a:cubicBezTo>
                      <a:pt x="4014" y="317"/>
                      <a:pt x="3679" y="300"/>
                      <a:pt x="3327" y="230"/>
                    </a:cubicBezTo>
                    <a:cubicBezTo>
                      <a:pt x="3327" y="159"/>
                      <a:pt x="3310" y="89"/>
                      <a:pt x="3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9"/>
              <p:cNvSpPr/>
              <p:nvPr/>
            </p:nvSpPr>
            <p:spPr>
              <a:xfrm>
                <a:off x="4656329" y="4938103"/>
                <a:ext cx="130871" cy="9632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3240" extrusionOk="0">
                    <a:moveTo>
                      <a:pt x="2624" y="1"/>
                    </a:moveTo>
                    <a:cubicBezTo>
                      <a:pt x="2430" y="440"/>
                      <a:pt x="2219" y="898"/>
                      <a:pt x="1850" y="1268"/>
                    </a:cubicBezTo>
                    <a:cubicBezTo>
                      <a:pt x="1268" y="1867"/>
                      <a:pt x="634" y="2412"/>
                      <a:pt x="1" y="2975"/>
                    </a:cubicBezTo>
                    <a:cubicBezTo>
                      <a:pt x="71" y="2975"/>
                      <a:pt x="141" y="2958"/>
                      <a:pt x="212" y="2940"/>
                    </a:cubicBezTo>
                    <a:cubicBezTo>
                      <a:pt x="247" y="2923"/>
                      <a:pt x="301" y="2905"/>
                      <a:pt x="336" y="2888"/>
                    </a:cubicBezTo>
                    <a:cubicBezTo>
                      <a:pt x="388" y="2834"/>
                      <a:pt x="458" y="2799"/>
                      <a:pt x="529" y="2747"/>
                    </a:cubicBezTo>
                    <a:cubicBezTo>
                      <a:pt x="634" y="2658"/>
                      <a:pt x="740" y="2553"/>
                      <a:pt x="846" y="2447"/>
                    </a:cubicBezTo>
                    <a:cubicBezTo>
                      <a:pt x="899" y="2395"/>
                      <a:pt x="951" y="2360"/>
                      <a:pt x="1005" y="2306"/>
                    </a:cubicBezTo>
                    <a:cubicBezTo>
                      <a:pt x="1092" y="2236"/>
                      <a:pt x="1198" y="2148"/>
                      <a:pt x="1338" y="2025"/>
                    </a:cubicBezTo>
                    <a:cubicBezTo>
                      <a:pt x="1374" y="2113"/>
                      <a:pt x="1409" y="2184"/>
                      <a:pt x="1444" y="2254"/>
                    </a:cubicBezTo>
                    <a:cubicBezTo>
                      <a:pt x="1462" y="2341"/>
                      <a:pt x="1498" y="2412"/>
                      <a:pt x="1533" y="2482"/>
                    </a:cubicBezTo>
                    <a:cubicBezTo>
                      <a:pt x="1550" y="2501"/>
                      <a:pt x="1568" y="2536"/>
                      <a:pt x="1603" y="2571"/>
                    </a:cubicBezTo>
                    <a:cubicBezTo>
                      <a:pt x="1709" y="2712"/>
                      <a:pt x="1831" y="2888"/>
                      <a:pt x="1972" y="3010"/>
                    </a:cubicBezTo>
                    <a:cubicBezTo>
                      <a:pt x="2026" y="3064"/>
                      <a:pt x="2078" y="3116"/>
                      <a:pt x="2148" y="3151"/>
                    </a:cubicBezTo>
                    <a:lnTo>
                      <a:pt x="2166" y="3151"/>
                    </a:lnTo>
                    <a:cubicBezTo>
                      <a:pt x="2254" y="3205"/>
                      <a:pt x="2343" y="3240"/>
                      <a:pt x="2430" y="3240"/>
                    </a:cubicBezTo>
                    <a:cubicBezTo>
                      <a:pt x="2571" y="3240"/>
                      <a:pt x="2676" y="3151"/>
                      <a:pt x="2730" y="3010"/>
                    </a:cubicBezTo>
                    <a:cubicBezTo>
                      <a:pt x="2765" y="2958"/>
                      <a:pt x="2782" y="2888"/>
                      <a:pt x="2800" y="2799"/>
                    </a:cubicBezTo>
                    <a:cubicBezTo>
                      <a:pt x="2835" y="2482"/>
                      <a:pt x="2817" y="2165"/>
                      <a:pt x="2800" y="1849"/>
                    </a:cubicBezTo>
                    <a:cubicBezTo>
                      <a:pt x="2782" y="1656"/>
                      <a:pt x="2782" y="1532"/>
                      <a:pt x="2817" y="1461"/>
                    </a:cubicBezTo>
                    <a:cubicBezTo>
                      <a:pt x="2852" y="1339"/>
                      <a:pt x="2976" y="1304"/>
                      <a:pt x="3223" y="1233"/>
                    </a:cubicBezTo>
                    <a:cubicBezTo>
                      <a:pt x="3451" y="1144"/>
                      <a:pt x="3697" y="1109"/>
                      <a:pt x="3908" y="1004"/>
                    </a:cubicBezTo>
                    <a:cubicBezTo>
                      <a:pt x="4032" y="952"/>
                      <a:pt x="4155" y="881"/>
                      <a:pt x="4244" y="792"/>
                    </a:cubicBezTo>
                    <a:cubicBezTo>
                      <a:pt x="4331" y="722"/>
                      <a:pt x="4401" y="599"/>
                      <a:pt x="4401" y="459"/>
                    </a:cubicBezTo>
                    <a:cubicBezTo>
                      <a:pt x="4279" y="353"/>
                      <a:pt x="4173" y="264"/>
                      <a:pt x="4068" y="194"/>
                    </a:cubicBezTo>
                    <a:cubicBezTo>
                      <a:pt x="3997" y="159"/>
                      <a:pt x="3944" y="124"/>
                      <a:pt x="3873" y="107"/>
                    </a:cubicBezTo>
                    <a:cubicBezTo>
                      <a:pt x="3856" y="88"/>
                      <a:pt x="3856" y="88"/>
                      <a:pt x="3838" y="88"/>
                    </a:cubicBezTo>
                    <a:cubicBezTo>
                      <a:pt x="3821" y="88"/>
                      <a:pt x="3803" y="71"/>
                      <a:pt x="3768" y="71"/>
                    </a:cubicBezTo>
                    <a:cubicBezTo>
                      <a:pt x="3575" y="18"/>
                      <a:pt x="3328" y="1"/>
                      <a:pt x="29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9"/>
              <p:cNvSpPr/>
              <p:nvPr/>
            </p:nvSpPr>
            <p:spPr>
              <a:xfrm>
                <a:off x="4878234" y="5034904"/>
                <a:ext cx="63860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77" extrusionOk="0">
                    <a:moveTo>
                      <a:pt x="0" y="142"/>
                    </a:moveTo>
                    <a:cubicBezTo>
                      <a:pt x="18" y="160"/>
                      <a:pt x="54" y="160"/>
                      <a:pt x="89" y="160"/>
                    </a:cubicBezTo>
                    <a:lnTo>
                      <a:pt x="89" y="160"/>
                    </a:lnTo>
                    <a:cubicBezTo>
                      <a:pt x="54" y="160"/>
                      <a:pt x="18" y="160"/>
                      <a:pt x="0" y="142"/>
                    </a:cubicBezTo>
                    <a:close/>
                    <a:moveTo>
                      <a:pt x="1936" y="19"/>
                    </a:moveTo>
                    <a:lnTo>
                      <a:pt x="2148" y="177"/>
                    </a:lnTo>
                    <a:lnTo>
                      <a:pt x="2148" y="177"/>
                    </a:lnTo>
                    <a:lnTo>
                      <a:pt x="1936" y="19"/>
                    </a:lnTo>
                    <a:close/>
                    <a:moveTo>
                      <a:pt x="1936" y="1"/>
                    </a:moveTo>
                    <a:lnTo>
                      <a:pt x="1936" y="1"/>
                    </a:lnTo>
                    <a:lnTo>
                      <a:pt x="1936" y="1"/>
                    </a:lnTo>
                    <a:close/>
                    <a:moveTo>
                      <a:pt x="1936" y="1"/>
                    </a:moveTo>
                    <a:lnTo>
                      <a:pt x="1936" y="1"/>
                    </a:ln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9"/>
              <p:cNvSpPr/>
              <p:nvPr/>
            </p:nvSpPr>
            <p:spPr>
              <a:xfrm>
                <a:off x="4938437" y="4996730"/>
                <a:ext cx="32465" cy="36657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233" extrusionOk="0">
                    <a:moveTo>
                      <a:pt x="1056" y="0"/>
                    </a:moveTo>
                    <a:lnTo>
                      <a:pt x="1056" y="0"/>
                    </a:lnTo>
                    <a:cubicBezTo>
                      <a:pt x="1073" y="299"/>
                      <a:pt x="1073" y="599"/>
                      <a:pt x="1038" y="897"/>
                    </a:cubicBezTo>
                    <a:cubicBezTo>
                      <a:pt x="1092" y="599"/>
                      <a:pt x="1092" y="299"/>
                      <a:pt x="1056" y="0"/>
                    </a:cubicBezTo>
                    <a:close/>
                    <a:moveTo>
                      <a:pt x="0" y="863"/>
                    </a:moveTo>
                    <a:cubicBezTo>
                      <a:pt x="123" y="1038"/>
                      <a:pt x="282" y="1179"/>
                      <a:pt x="510" y="1233"/>
                    </a:cubicBezTo>
                    <a:cubicBezTo>
                      <a:pt x="282" y="1162"/>
                      <a:pt x="123" y="1038"/>
                      <a:pt x="0" y="863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9"/>
              <p:cNvSpPr/>
              <p:nvPr/>
            </p:nvSpPr>
            <p:spPr>
              <a:xfrm>
                <a:off x="4878234" y="4927103"/>
                <a:ext cx="151266" cy="117790"/>
              </a:xfrm>
              <a:custGeom>
                <a:avLst/>
                <a:gdLst/>
                <a:ahLst/>
                <a:cxnLst/>
                <a:rect l="l" t="t" r="r" b="b"/>
                <a:pathLst>
                  <a:path w="5088" h="3962" extrusionOk="0">
                    <a:moveTo>
                      <a:pt x="3239" y="1"/>
                    </a:moveTo>
                    <a:lnTo>
                      <a:pt x="3081" y="371"/>
                    </a:lnTo>
                    <a:lnTo>
                      <a:pt x="3450" y="371"/>
                    </a:lnTo>
                    <a:cubicBezTo>
                      <a:pt x="3821" y="371"/>
                      <a:pt x="4173" y="423"/>
                      <a:pt x="4471" y="634"/>
                    </a:cubicBezTo>
                    <a:lnTo>
                      <a:pt x="4490" y="634"/>
                    </a:lnTo>
                    <a:cubicBezTo>
                      <a:pt x="4577" y="688"/>
                      <a:pt x="4647" y="758"/>
                      <a:pt x="4718" y="829"/>
                    </a:cubicBezTo>
                    <a:cubicBezTo>
                      <a:pt x="4630" y="1092"/>
                      <a:pt x="4471" y="1216"/>
                      <a:pt x="4295" y="1322"/>
                    </a:cubicBezTo>
                    <a:cubicBezTo>
                      <a:pt x="4243" y="1357"/>
                      <a:pt x="4190" y="1374"/>
                      <a:pt x="4137" y="1409"/>
                    </a:cubicBezTo>
                    <a:cubicBezTo>
                      <a:pt x="4119" y="1409"/>
                      <a:pt x="4102" y="1427"/>
                      <a:pt x="4084" y="1427"/>
                    </a:cubicBezTo>
                    <a:cubicBezTo>
                      <a:pt x="3961" y="1479"/>
                      <a:pt x="3821" y="1514"/>
                      <a:pt x="3680" y="1550"/>
                    </a:cubicBezTo>
                    <a:lnTo>
                      <a:pt x="3661" y="1550"/>
                    </a:lnTo>
                    <a:cubicBezTo>
                      <a:pt x="3645" y="1550"/>
                      <a:pt x="3626" y="1568"/>
                      <a:pt x="3609" y="1568"/>
                    </a:cubicBezTo>
                    <a:cubicBezTo>
                      <a:pt x="3046" y="1726"/>
                      <a:pt x="3046" y="1744"/>
                      <a:pt x="3081" y="2342"/>
                    </a:cubicBezTo>
                    <a:cubicBezTo>
                      <a:pt x="3117" y="2641"/>
                      <a:pt x="3117" y="2941"/>
                      <a:pt x="3063" y="3239"/>
                    </a:cubicBezTo>
                    <a:cubicBezTo>
                      <a:pt x="3028" y="3486"/>
                      <a:pt x="2905" y="3592"/>
                      <a:pt x="2711" y="3592"/>
                    </a:cubicBezTo>
                    <a:cubicBezTo>
                      <a:pt x="2659" y="3592"/>
                      <a:pt x="2605" y="3575"/>
                      <a:pt x="2535" y="3575"/>
                    </a:cubicBezTo>
                    <a:cubicBezTo>
                      <a:pt x="2307" y="3521"/>
                      <a:pt x="2148" y="3380"/>
                      <a:pt x="2025" y="3204"/>
                    </a:cubicBezTo>
                    <a:cubicBezTo>
                      <a:pt x="1972" y="3134"/>
                      <a:pt x="1936" y="3063"/>
                      <a:pt x="1901" y="2976"/>
                    </a:cubicBezTo>
                    <a:cubicBezTo>
                      <a:pt x="1849" y="2906"/>
                      <a:pt x="1814" y="2835"/>
                      <a:pt x="1779" y="2765"/>
                    </a:cubicBezTo>
                    <a:cubicBezTo>
                      <a:pt x="1779" y="2747"/>
                      <a:pt x="1760" y="2730"/>
                      <a:pt x="1760" y="2711"/>
                    </a:cubicBezTo>
                    <a:cubicBezTo>
                      <a:pt x="1708" y="2606"/>
                      <a:pt x="1673" y="2500"/>
                      <a:pt x="1603" y="2378"/>
                    </a:cubicBezTo>
                    <a:cubicBezTo>
                      <a:pt x="1444" y="2535"/>
                      <a:pt x="1356" y="2641"/>
                      <a:pt x="1251" y="2730"/>
                    </a:cubicBezTo>
                    <a:cubicBezTo>
                      <a:pt x="1197" y="2765"/>
                      <a:pt x="1162" y="2800"/>
                      <a:pt x="1110" y="2835"/>
                    </a:cubicBezTo>
                    <a:cubicBezTo>
                      <a:pt x="986" y="2941"/>
                      <a:pt x="863" y="3028"/>
                      <a:pt x="739" y="3117"/>
                    </a:cubicBezTo>
                    <a:cubicBezTo>
                      <a:pt x="687" y="3169"/>
                      <a:pt x="617" y="3223"/>
                      <a:pt x="547" y="3275"/>
                    </a:cubicBezTo>
                    <a:cubicBezTo>
                      <a:pt x="352" y="3434"/>
                      <a:pt x="176" y="3610"/>
                      <a:pt x="0" y="3768"/>
                    </a:cubicBezTo>
                    <a:cubicBezTo>
                      <a:pt x="18" y="3786"/>
                      <a:pt x="54" y="3786"/>
                      <a:pt x="89" y="3786"/>
                    </a:cubicBezTo>
                    <a:lnTo>
                      <a:pt x="141" y="3786"/>
                    </a:lnTo>
                    <a:cubicBezTo>
                      <a:pt x="194" y="3786"/>
                      <a:pt x="247" y="3786"/>
                      <a:pt x="300" y="3768"/>
                    </a:cubicBezTo>
                    <a:cubicBezTo>
                      <a:pt x="476" y="3732"/>
                      <a:pt x="652" y="3645"/>
                      <a:pt x="810" y="3556"/>
                    </a:cubicBezTo>
                    <a:cubicBezTo>
                      <a:pt x="1039" y="3416"/>
                      <a:pt x="1251" y="3223"/>
                      <a:pt x="1479" y="3047"/>
                    </a:cubicBezTo>
                    <a:cubicBezTo>
                      <a:pt x="1638" y="3239"/>
                      <a:pt x="1760" y="3451"/>
                      <a:pt x="1936" y="3627"/>
                    </a:cubicBezTo>
                    <a:lnTo>
                      <a:pt x="1936" y="3645"/>
                    </a:lnTo>
                    <a:lnTo>
                      <a:pt x="2148" y="3803"/>
                    </a:lnTo>
                    <a:cubicBezTo>
                      <a:pt x="2307" y="3891"/>
                      <a:pt x="2483" y="3944"/>
                      <a:pt x="2659" y="3962"/>
                    </a:cubicBezTo>
                    <a:cubicBezTo>
                      <a:pt x="2746" y="3962"/>
                      <a:pt x="2852" y="3944"/>
                      <a:pt x="2940" y="3908"/>
                    </a:cubicBezTo>
                    <a:lnTo>
                      <a:pt x="2957" y="3908"/>
                    </a:lnTo>
                    <a:cubicBezTo>
                      <a:pt x="3380" y="3768"/>
                      <a:pt x="3433" y="3416"/>
                      <a:pt x="3450" y="3047"/>
                    </a:cubicBezTo>
                    <a:lnTo>
                      <a:pt x="3450" y="2624"/>
                    </a:lnTo>
                    <a:lnTo>
                      <a:pt x="3450" y="2007"/>
                    </a:lnTo>
                    <a:cubicBezTo>
                      <a:pt x="3661" y="1955"/>
                      <a:pt x="3873" y="1920"/>
                      <a:pt x="4032" y="1831"/>
                    </a:cubicBezTo>
                    <a:cubicBezTo>
                      <a:pt x="4330" y="1674"/>
                      <a:pt x="4647" y="1514"/>
                      <a:pt x="4877" y="1303"/>
                    </a:cubicBezTo>
                    <a:cubicBezTo>
                      <a:pt x="5018" y="1162"/>
                      <a:pt x="5088" y="1022"/>
                      <a:pt x="5088" y="881"/>
                    </a:cubicBezTo>
                    <a:cubicBezTo>
                      <a:pt x="5088" y="723"/>
                      <a:pt x="4999" y="564"/>
                      <a:pt x="4806" y="458"/>
                    </a:cubicBezTo>
                    <a:cubicBezTo>
                      <a:pt x="4490" y="265"/>
                      <a:pt x="4119" y="177"/>
                      <a:pt x="3767" y="71"/>
                    </a:cubicBezTo>
                    <a:cubicBezTo>
                      <a:pt x="3591" y="19"/>
                      <a:pt x="3415" y="19"/>
                      <a:pt x="3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9"/>
              <p:cNvSpPr/>
              <p:nvPr/>
            </p:nvSpPr>
            <p:spPr>
              <a:xfrm>
                <a:off x="4894466" y="4938103"/>
                <a:ext cx="124034" cy="9579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3222" extrusionOk="0">
                    <a:moveTo>
                      <a:pt x="2535" y="1"/>
                    </a:moveTo>
                    <a:cubicBezTo>
                      <a:pt x="2341" y="440"/>
                      <a:pt x="2130" y="898"/>
                      <a:pt x="1761" y="1268"/>
                    </a:cubicBezTo>
                    <a:cubicBezTo>
                      <a:pt x="1198" y="1832"/>
                      <a:pt x="599" y="2360"/>
                      <a:pt x="17" y="2888"/>
                    </a:cubicBezTo>
                    <a:cubicBezTo>
                      <a:pt x="1" y="2888"/>
                      <a:pt x="1" y="2905"/>
                      <a:pt x="1" y="2905"/>
                    </a:cubicBezTo>
                    <a:cubicBezTo>
                      <a:pt x="71" y="2853"/>
                      <a:pt x="141" y="2799"/>
                      <a:pt x="193" y="2747"/>
                    </a:cubicBezTo>
                    <a:cubicBezTo>
                      <a:pt x="317" y="2658"/>
                      <a:pt x="440" y="2571"/>
                      <a:pt x="564" y="2465"/>
                    </a:cubicBezTo>
                    <a:cubicBezTo>
                      <a:pt x="616" y="2430"/>
                      <a:pt x="651" y="2395"/>
                      <a:pt x="705" y="2360"/>
                    </a:cubicBezTo>
                    <a:cubicBezTo>
                      <a:pt x="810" y="2271"/>
                      <a:pt x="898" y="2165"/>
                      <a:pt x="1057" y="2008"/>
                    </a:cubicBezTo>
                    <a:cubicBezTo>
                      <a:pt x="1127" y="2130"/>
                      <a:pt x="1162" y="2236"/>
                      <a:pt x="1214" y="2341"/>
                    </a:cubicBezTo>
                    <a:cubicBezTo>
                      <a:pt x="1214" y="2360"/>
                      <a:pt x="1233" y="2377"/>
                      <a:pt x="1233" y="2395"/>
                    </a:cubicBezTo>
                    <a:cubicBezTo>
                      <a:pt x="1268" y="2465"/>
                      <a:pt x="1303" y="2536"/>
                      <a:pt x="1355" y="2606"/>
                    </a:cubicBezTo>
                    <a:cubicBezTo>
                      <a:pt x="1390" y="2693"/>
                      <a:pt x="1426" y="2764"/>
                      <a:pt x="1479" y="2834"/>
                    </a:cubicBezTo>
                    <a:cubicBezTo>
                      <a:pt x="1602" y="3010"/>
                      <a:pt x="1761" y="3134"/>
                      <a:pt x="1989" y="3205"/>
                    </a:cubicBezTo>
                    <a:cubicBezTo>
                      <a:pt x="2059" y="3205"/>
                      <a:pt x="2113" y="3222"/>
                      <a:pt x="2165" y="3222"/>
                    </a:cubicBezTo>
                    <a:cubicBezTo>
                      <a:pt x="2359" y="3222"/>
                      <a:pt x="2482" y="3116"/>
                      <a:pt x="2517" y="2869"/>
                    </a:cubicBezTo>
                    <a:cubicBezTo>
                      <a:pt x="2552" y="2571"/>
                      <a:pt x="2552" y="2271"/>
                      <a:pt x="2535" y="1972"/>
                    </a:cubicBezTo>
                    <a:cubicBezTo>
                      <a:pt x="2500" y="1374"/>
                      <a:pt x="2500" y="1356"/>
                      <a:pt x="3063" y="1198"/>
                    </a:cubicBezTo>
                    <a:cubicBezTo>
                      <a:pt x="3080" y="1198"/>
                      <a:pt x="3099" y="1180"/>
                      <a:pt x="3115" y="1180"/>
                    </a:cubicBezTo>
                    <a:lnTo>
                      <a:pt x="3134" y="1180"/>
                    </a:lnTo>
                    <a:cubicBezTo>
                      <a:pt x="3275" y="1144"/>
                      <a:pt x="3415" y="1109"/>
                      <a:pt x="3538" y="1057"/>
                    </a:cubicBezTo>
                    <a:cubicBezTo>
                      <a:pt x="3556" y="1057"/>
                      <a:pt x="3573" y="1039"/>
                      <a:pt x="3591" y="1039"/>
                    </a:cubicBezTo>
                    <a:cubicBezTo>
                      <a:pt x="3644" y="1004"/>
                      <a:pt x="3697" y="987"/>
                      <a:pt x="3749" y="952"/>
                    </a:cubicBezTo>
                    <a:cubicBezTo>
                      <a:pt x="3925" y="846"/>
                      <a:pt x="4084" y="722"/>
                      <a:pt x="4172" y="459"/>
                    </a:cubicBezTo>
                    <a:cubicBezTo>
                      <a:pt x="4101" y="388"/>
                      <a:pt x="4031" y="318"/>
                      <a:pt x="3944" y="264"/>
                    </a:cubicBezTo>
                    <a:lnTo>
                      <a:pt x="3925" y="264"/>
                    </a:lnTo>
                    <a:cubicBezTo>
                      <a:pt x="3627" y="53"/>
                      <a:pt x="3275" y="1"/>
                      <a:pt x="29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9"/>
              <p:cNvSpPr/>
              <p:nvPr/>
            </p:nvSpPr>
            <p:spPr>
              <a:xfrm>
                <a:off x="5217869" y="4938103"/>
                <a:ext cx="7373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7" extrusionOk="0">
                    <a:moveTo>
                      <a:pt x="1" y="1"/>
                    </a:moveTo>
                    <a:cubicBezTo>
                      <a:pt x="75" y="15"/>
                      <a:pt x="138" y="18"/>
                      <a:pt x="209" y="29"/>
                    </a:cubicBezTo>
                    <a:lnTo>
                      <a:pt x="209" y="29"/>
                    </a:lnTo>
                    <a:cubicBezTo>
                      <a:pt x="194" y="24"/>
                      <a:pt x="179" y="18"/>
                      <a:pt x="159" y="18"/>
                    </a:cubicBezTo>
                    <a:cubicBezTo>
                      <a:pt x="107" y="18"/>
                      <a:pt x="53" y="1"/>
                      <a:pt x="1" y="1"/>
                    </a:cubicBezTo>
                    <a:close/>
                    <a:moveTo>
                      <a:pt x="209" y="29"/>
                    </a:moveTo>
                    <a:cubicBezTo>
                      <a:pt x="221" y="33"/>
                      <a:pt x="233" y="36"/>
                      <a:pt x="247" y="36"/>
                    </a:cubicBezTo>
                    <a:cubicBezTo>
                      <a:pt x="234" y="34"/>
                      <a:pt x="222" y="31"/>
                      <a:pt x="209" y="29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9"/>
              <p:cNvSpPr/>
              <p:nvPr/>
            </p:nvSpPr>
            <p:spPr>
              <a:xfrm>
                <a:off x="5157309" y="4999585"/>
                <a:ext cx="10376" cy="2125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715" extrusionOk="0">
                    <a:moveTo>
                      <a:pt x="0" y="0"/>
                    </a:moveTo>
                    <a:cubicBezTo>
                      <a:pt x="103" y="226"/>
                      <a:pt x="173" y="400"/>
                      <a:pt x="259" y="573"/>
                    </a:cubicBezTo>
                    <a:cubicBezTo>
                      <a:pt x="295" y="625"/>
                      <a:pt x="330" y="679"/>
                      <a:pt x="348" y="714"/>
                    </a:cubicBezTo>
                    <a:cubicBezTo>
                      <a:pt x="330" y="661"/>
                      <a:pt x="295" y="625"/>
                      <a:pt x="259" y="555"/>
                    </a:cubicBezTo>
                    <a:cubicBezTo>
                      <a:pt x="173" y="399"/>
                      <a:pt x="103" y="226"/>
                      <a:pt x="0" y="0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9"/>
              <p:cNvSpPr/>
              <p:nvPr/>
            </p:nvSpPr>
            <p:spPr>
              <a:xfrm>
                <a:off x="5112684" y="4927638"/>
                <a:ext cx="146539" cy="117255"/>
              </a:xfrm>
              <a:custGeom>
                <a:avLst/>
                <a:gdLst/>
                <a:ahLst/>
                <a:cxnLst/>
                <a:rect l="l" t="t" r="r" b="b"/>
                <a:pathLst>
                  <a:path w="4929" h="3944" extrusionOk="0">
                    <a:moveTo>
                      <a:pt x="3257" y="1"/>
                    </a:moveTo>
                    <a:cubicBezTo>
                      <a:pt x="3204" y="107"/>
                      <a:pt x="3169" y="229"/>
                      <a:pt x="3116" y="353"/>
                    </a:cubicBezTo>
                    <a:lnTo>
                      <a:pt x="3539" y="353"/>
                    </a:lnTo>
                    <a:cubicBezTo>
                      <a:pt x="3591" y="353"/>
                      <a:pt x="3645" y="370"/>
                      <a:pt x="3697" y="370"/>
                    </a:cubicBezTo>
                    <a:cubicBezTo>
                      <a:pt x="3732" y="370"/>
                      <a:pt x="3750" y="388"/>
                      <a:pt x="3785" y="388"/>
                    </a:cubicBezTo>
                    <a:cubicBezTo>
                      <a:pt x="3908" y="405"/>
                      <a:pt x="4032" y="440"/>
                      <a:pt x="4154" y="494"/>
                    </a:cubicBezTo>
                    <a:lnTo>
                      <a:pt x="4154" y="511"/>
                    </a:lnTo>
                    <a:lnTo>
                      <a:pt x="4173" y="511"/>
                    </a:lnTo>
                    <a:cubicBezTo>
                      <a:pt x="4190" y="511"/>
                      <a:pt x="4225" y="529"/>
                      <a:pt x="4260" y="546"/>
                    </a:cubicBezTo>
                    <a:cubicBezTo>
                      <a:pt x="4260" y="564"/>
                      <a:pt x="4278" y="564"/>
                      <a:pt x="4278" y="564"/>
                    </a:cubicBezTo>
                    <a:lnTo>
                      <a:pt x="4295" y="581"/>
                    </a:lnTo>
                    <a:cubicBezTo>
                      <a:pt x="4330" y="599"/>
                      <a:pt x="4384" y="635"/>
                      <a:pt x="4436" y="687"/>
                    </a:cubicBezTo>
                    <a:lnTo>
                      <a:pt x="4454" y="705"/>
                    </a:lnTo>
                    <a:lnTo>
                      <a:pt x="4560" y="811"/>
                    </a:lnTo>
                    <a:lnTo>
                      <a:pt x="4577" y="828"/>
                    </a:lnTo>
                    <a:cubicBezTo>
                      <a:pt x="4489" y="1109"/>
                      <a:pt x="4295" y="1233"/>
                      <a:pt x="4084" y="1339"/>
                    </a:cubicBezTo>
                    <a:cubicBezTo>
                      <a:pt x="4067" y="1356"/>
                      <a:pt x="4049" y="1356"/>
                      <a:pt x="4032" y="1374"/>
                    </a:cubicBezTo>
                    <a:cubicBezTo>
                      <a:pt x="4013" y="1374"/>
                      <a:pt x="4013" y="1374"/>
                      <a:pt x="3997" y="1391"/>
                    </a:cubicBezTo>
                    <a:cubicBezTo>
                      <a:pt x="3856" y="1444"/>
                      <a:pt x="3697" y="1480"/>
                      <a:pt x="3539" y="1532"/>
                    </a:cubicBezTo>
                    <a:cubicBezTo>
                      <a:pt x="3521" y="1532"/>
                      <a:pt x="3504" y="1532"/>
                      <a:pt x="3485" y="1550"/>
                    </a:cubicBezTo>
                    <a:cubicBezTo>
                      <a:pt x="3469" y="1550"/>
                      <a:pt x="3433" y="1550"/>
                      <a:pt x="3398" y="1567"/>
                    </a:cubicBezTo>
                    <a:cubicBezTo>
                      <a:pt x="2905" y="1708"/>
                      <a:pt x="2922" y="1743"/>
                      <a:pt x="2957" y="2306"/>
                    </a:cubicBezTo>
                    <a:cubicBezTo>
                      <a:pt x="2976" y="2606"/>
                      <a:pt x="2976" y="2905"/>
                      <a:pt x="2940" y="3205"/>
                    </a:cubicBezTo>
                    <a:cubicBezTo>
                      <a:pt x="2905" y="3451"/>
                      <a:pt x="2781" y="3574"/>
                      <a:pt x="2570" y="3574"/>
                    </a:cubicBezTo>
                    <a:lnTo>
                      <a:pt x="2518" y="3574"/>
                    </a:lnTo>
                    <a:cubicBezTo>
                      <a:pt x="2464" y="3557"/>
                      <a:pt x="2412" y="3557"/>
                      <a:pt x="2359" y="3538"/>
                    </a:cubicBezTo>
                    <a:cubicBezTo>
                      <a:pt x="2324" y="3521"/>
                      <a:pt x="2288" y="3521"/>
                      <a:pt x="2253" y="3503"/>
                    </a:cubicBezTo>
                    <a:cubicBezTo>
                      <a:pt x="2077" y="3416"/>
                      <a:pt x="1955" y="3292"/>
                      <a:pt x="1849" y="3134"/>
                    </a:cubicBezTo>
                    <a:cubicBezTo>
                      <a:pt x="1831" y="3099"/>
                      <a:pt x="1796" y="3045"/>
                      <a:pt x="1760" y="2993"/>
                    </a:cubicBezTo>
                    <a:cubicBezTo>
                      <a:pt x="1673" y="2817"/>
                      <a:pt x="1603" y="2641"/>
                      <a:pt x="1497" y="2412"/>
                    </a:cubicBezTo>
                    <a:cubicBezTo>
                      <a:pt x="1004" y="2869"/>
                      <a:pt x="493" y="3310"/>
                      <a:pt x="0" y="3768"/>
                    </a:cubicBezTo>
                    <a:cubicBezTo>
                      <a:pt x="71" y="3768"/>
                      <a:pt x="159" y="3768"/>
                      <a:pt x="230" y="3750"/>
                    </a:cubicBezTo>
                    <a:cubicBezTo>
                      <a:pt x="441" y="3679"/>
                      <a:pt x="634" y="3557"/>
                      <a:pt x="828" y="3433"/>
                    </a:cubicBezTo>
                    <a:cubicBezTo>
                      <a:pt x="1004" y="3310"/>
                      <a:pt x="1180" y="3169"/>
                      <a:pt x="1338" y="3029"/>
                    </a:cubicBezTo>
                    <a:cubicBezTo>
                      <a:pt x="1532" y="3257"/>
                      <a:pt x="1655" y="3486"/>
                      <a:pt x="1849" y="3662"/>
                    </a:cubicBezTo>
                    <a:lnTo>
                      <a:pt x="1866" y="3662"/>
                    </a:lnTo>
                    <a:lnTo>
                      <a:pt x="1866" y="3679"/>
                    </a:lnTo>
                    <a:lnTo>
                      <a:pt x="1884" y="3679"/>
                    </a:lnTo>
                    <a:cubicBezTo>
                      <a:pt x="1936" y="3714"/>
                      <a:pt x="1972" y="3750"/>
                      <a:pt x="2025" y="3785"/>
                    </a:cubicBezTo>
                    <a:cubicBezTo>
                      <a:pt x="2183" y="3873"/>
                      <a:pt x="2342" y="3944"/>
                      <a:pt x="2518" y="3944"/>
                    </a:cubicBezTo>
                    <a:lnTo>
                      <a:pt x="2535" y="3944"/>
                    </a:lnTo>
                    <a:cubicBezTo>
                      <a:pt x="2624" y="3944"/>
                      <a:pt x="2729" y="3926"/>
                      <a:pt x="2835" y="3890"/>
                    </a:cubicBezTo>
                    <a:lnTo>
                      <a:pt x="2835" y="3873"/>
                    </a:lnTo>
                    <a:lnTo>
                      <a:pt x="2852" y="3873"/>
                    </a:lnTo>
                    <a:cubicBezTo>
                      <a:pt x="3222" y="3733"/>
                      <a:pt x="3292" y="3416"/>
                      <a:pt x="3309" y="3064"/>
                    </a:cubicBezTo>
                    <a:lnTo>
                      <a:pt x="3309" y="2623"/>
                    </a:lnTo>
                    <a:lnTo>
                      <a:pt x="3309" y="2008"/>
                    </a:lnTo>
                    <a:cubicBezTo>
                      <a:pt x="3661" y="1884"/>
                      <a:pt x="3978" y="1796"/>
                      <a:pt x="4295" y="1637"/>
                    </a:cubicBezTo>
                    <a:cubicBezTo>
                      <a:pt x="4595" y="1496"/>
                      <a:pt x="4929" y="1285"/>
                      <a:pt x="4929" y="916"/>
                    </a:cubicBezTo>
                    <a:lnTo>
                      <a:pt x="4929" y="863"/>
                    </a:lnTo>
                    <a:cubicBezTo>
                      <a:pt x="4912" y="440"/>
                      <a:pt x="4506" y="264"/>
                      <a:pt x="4154" y="159"/>
                    </a:cubicBezTo>
                    <a:cubicBezTo>
                      <a:pt x="3873" y="88"/>
                      <a:pt x="3574" y="53"/>
                      <a:pt x="3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9"/>
              <p:cNvSpPr/>
              <p:nvPr/>
            </p:nvSpPr>
            <p:spPr>
              <a:xfrm>
                <a:off x="5157190" y="4938103"/>
                <a:ext cx="91568" cy="9579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222" extrusionOk="0">
                    <a:moveTo>
                      <a:pt x="1619" y="1"/>
                    </a:moveTo>
                    <a:cubicBezTo>
                      <a:pt x="1408" y="440"/>
                      <a:pt x="1197" y="898"/>
                      <a:pt x="845" y="1268"/>
                    </a:cubicBezTo>
                    <a:lnTo>
                      <a:pt x="0" y="2060"/>
                    </a:lnTo>
                    <a:cubicBezTo>
                      <a:pt x="106" y="2289"/>
                      <a:pt x="176" y="2465"/>
                      <a:pt x="263" y="2623"/>
                    </a:cubicBezTo>
                    <a:cubicBezTo>
                      <a:pt x="299" y="2693"/>
                      <a:pt x="334" y="2729"/>
                      <a:pt x="352" y="2782"/>
                    </a:cubicBezTo>
                    <a:cubicBezTo>
                      <a:pt x="458" y="2940"/>
                      <a:pt x="580" y="3064"/>
                      <a:pt x="756" y="3151"/>
                    </a:cubicBezTo>
                    <a:cubicBezTo>
                      <a:pt x="791" y="3169"/>
                      <a:pt x="827" y="3169"/>
                      <a:pt x="862" y="3186"/>
                    </a:cubicBezTo>
                    <a:cubicBezTo>
                      <a:pt x="915" y="3205"/>
                      <a:pt x="967" y="3205"/>
                      <a:pt x="1021" y="3222"/>
                    </a:cubicBezTo>
                    <a:lnTo>
                      <a:pt x="1073" y="3222"/>
                    </a:lnTo>
                    <a:cubicBezTo>
                      <a:pt x="1284" y="3222"/>
                      <a:pt x="1408" y="3099"/>
                      <a:pt x="1443" y="2853"/>
                    </a:cubicBezTo>
                    <a:cubicBezTo>
                      <a:pt x="1479" y="2553"/>
                      <a:pt x="1479" y="2254"/>
                      <a:pt x="1460" y="1954"/>
                    </a:cubicBezTo>
                    <a:cubicBezTo>
                      <a:pt x="1425" y="1391"/>
                      <a:pt x="1408" y="1356"/>
                      <a:pt x="1901" y="1215"/>
                    </a:cubicBezTo>
                    <a:cubicBezTo>
                      <a:pt x="1936" y="1198"/>
                      <a:pt x="1972" y="1198"/>
                      <a:pt x="1988" y="1198"/>
                    </a:cubicBezTo>
                    <a:cubicBezTo>
                      <a:pt x="2007" y="1180"/>
                      <a:pt x="2024" y="1180"/>
                      <a:pt x="2042" y="1180"/>
                    </a:cubicBezTo>
                    <a:cubicBezTo>
                      <a:pt x="2200" y="1128"/>
                      <a:pt x="2359" y="1092"/>
                      <a:pt x="2500" y="1039"/>
                    </a:cubicBezTo>
                    <a:cubicBezTo>
                      <a:pt x="2516" y="1022"/>
                      <a:pt x="2516" y="1022"/>
                      <a:pt x="2535" y="1022"/>
                    </a:cubicBezTo>
                    <a:cubicBezTo>
                      <a:pt x="2552" y="1004"/>
                      <a:pt x="2570" y="1004"/>
                      <a:pt x="2587" y="987"/>
                    </a:cubicBezTo>
                    <a:cubicBezTo>
                      <a:pt x="2798" y="881"/>
                      <a:pt x="2992" y="757"/>
                      <a:pt x="3080" y="476"/>
                    </a:cubicBezTo>
                    <a:lnTo>
                      <a:pt x="3063" y="459"/>
                    </a:lnTo>
                    <a:lnTo>
                      <a:pt x="2957" y="353"/>
                    </a:lnTo>
                    <a:lnTo>
                      <a:pt x="2939" y="335"/>
                    </a:lnTo>
                    <a:cubicBezTo>
                      <a:pt x="2887" y="283"/>
                      <a:pt x="2833" y="247"/>
                      <a:pt x="2798" y="229"/>
                    </a:cubicBezTo>
                    <a:lnTo>
                      <a:pt x="2781" y="212"/>
                    </a:lnTo>
                    <a:cubicBezTo>
                      <a:pt x="2781" y="212"/>
                      <a:pt x="2763" y="212"/>
                      <a:pt x="2763" y="194"/>
                    </a:cubicBezTo>
                    <a:cubicBezTo>
                      <a:pt x="2728" y="177"/>
                      <a:pt x="2693" y="159"/>
                      <a:pt x="2676" y="159"/>
                    </a:cubicBezTo>
                    <a:lnTo>
                      <a:pt x="2657" y="159"/>
                    </a:lnTo>
                    <a:lnTo>
                      <a:pt x="2657" y="142"/>
                    </a:lnTo>
                    <a:cubicBezTo>
                      <a:pt x="2535" y="88"/>
                      <a:pt x="2411" y="53"/>
                      <a:pt x="2288" y="36"/>
                    </a:cubicBezTo>
                    <a:cubicBezTo>
                      <a:pt x="2200" y="18"/>
                      <a:pt x="2129" y="18"/>
                      <a:pt x="20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9"/>
              <p:cNvSpPr/>
              <p:nvPr/>
            </p:nvSpPr>
            <p:spPr>
              <a:xfrm>
                <a:off x="4193730" y="4905132"/>
                <a:ext cx="70698" cy="48163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1620" extrusionOk="0">
                    <a:moveTo>
                      <a:pt x="2025" y="0"/>
                    </a:moveTo>
                    <a:cubicBezTo>
                      <a:pt x="1901" y="0"/>
                      <a:pt x="1779" y="36"/>
                      <a:pt x="1673" y="106"/>
                    </a:cubicBezTo>
                    <a:cubicBezTo>
                      <a:pt x="1427" y="300"/>
                      <a:pt x="1479" y="652"/>
                      <a:pt x="1321" y="899"/>
                    </a:cubicBezTo>
                    <a:cubicBezTo>
                      <a:pt x="1021" y="1392"/>
                      <a:pt x="265" y="899"/>
                      <a:pt x="35" y="1514"/>
                    </a:cubicBezTo>
                    <a:cubicBezTo>
                      <a:pt x="0" y="1585"/>
                      <a:pt x="54" y="1620"/>
                      <a:pt x="106" y="1620"/>
                    </a:cubicBezTo>
                    <a:cubicBezTo>
                      <a:pt x="124" y="1620"/>
                      <a:pt x="159" y="1603"/>
                      <a:pt x="176" y="1585"/>
                    </a:cubicBezTo>
                    <a:cubicBezTo>
                      <a:pt x="246" y="1479"/>
                      <a:pt x="335" y="1444"/>
                      <a:pt x="441" y="1444"/>
                    </a:cubicBezTo>
                    <a:cubicBezTo>
                      <a:pt x="634" y="1444"/>
                      <a:pt x="863" y="1549"/>
                      <a:pt x="1021" y="1568"/>
                    </a:cubicBezTo>
                    <a:lnTo>
                      <a:pt x="1110" y="1568"/>
                    </a:lnTo>
                    <a:cubicBezTo>
                      <a:pt x="1286" y="1568"/>
                      <a:pt x="1443" y="1514"/>
                      <a:pt x="1584" y="1392"/>
                    </a:cubicBezTo>
                    <a:cubicBezTo>
                      <a:pt x="1919" y="1110"/>
                      <a:pt x="1884" y="371"/>
                      <a:pt x="2271" y="212"/>
                    </a:cubicBezTo>
                    <a:cubicBezTo>
                      <a:pt x="2359" y="176"/>
                      <a:pt x="2377" y="54"/>
                      <a:pt x="2271" y="36"/>
                    </a:cubicBezTo>
                    <a:cubicBezTo>
                      <a:pt x="2201" y="19"/>
                      <a:pt x="2112" y="0"/>
                      <a:pt x="20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9"/>
              <p:cNvSpPr/>
              <p:nvPr/>
            </p:nvSpPr>
            <p:spPr>
              <a:xfrm>
                <a:off x="4425565" y="4922405"/>
                <a:ext cx="46587" cy="31454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058" extrusionOk="0">
                    <a:moveTo>
                      <a:pt x="1355" y="1"/>
                    </a:moveTo>
                    <a:cubicBezTo>
                      <a:pt x="1338" y="1"/>
                      <a:pt x="1320" y="1"/>
                      <a:pt x="1303" y="18"/>
                    </a:cubicBezTo>
                    <a:cubicBezTo>
                      <a:pt x="1198" y="123"/>
                      <a:pt x="1179" y="264"/>
                      <a:pt x="1109" y="388"/>
                    </a:cubicBezTo>
                    <a:cubicBezTo>
                      <a:pt x="1074" y="494"/>
                      <a:pt x="1003" y="599"/>
                      <a:pt x="898" y="652"/>
                    </a:cubicBezTo>
                    <a:cubicBezTo>
                      <a:pt x="862" y="652"/>
                      <a:pt x="846" y="670"/>
                      <a:pt x="810" y="670"/>
                    </a:cubicBezTo>
                    <a:cubicBezTo>
                      <a:pt x="740" y="670"/>
                      <a:pt x="670" y="635"/>
                      <a:pt x="599" y="616"/>
                    </a:cubicBezTo>
                    <a:cubicBezTo>
                      <a:pt x="564" y="599"/>
                      <a:pt x="529" y="599"/>
                      <a:pt x="494" y="599"/>
                    </a:cubicBezTo>
                    <a:cubicBezTo>
                      <a:pt x="282" y="599"/>
                      <a:pt x="141" y="757"/>
                      <a:pt x="36" y="933"/>
                    </a:cubicBezTo>
                    <a:cubicBezTo>
                      <a:pt x="1" y="987"/>
                      <a:pt x="53" y="1057"/>
                      <a:pt x="106" y="1057"/>
                    </a:cubicBezTo>
                    <a:cubicBezTo>
                      <a:pt x="123" y="1057"/>
                      <a:pt x="141" y="1039"/>
                      <a:pt x="158" y="1022"/>
                    </a:cubicBezTo>
                    <a:cubicBezTo>
                      <a:pt x="247" y="916"/>
                      <a:pt x="317" y="828"/>
                      <a:pt x="440" y="828"/>
                    </a:cubicBezTo>
                    <a:cubicBezTo>
                      <a:pt x="475" y="828"/>
                      <a:pt x="529" y="846"/>
                      <a:pt x="581" y="863"/>
                    </a:cubicBezTo>
                    <a:cubicBezTo>
                      <a:pt x="651" y="881"/>
                      <a:pt x="705" y="916"/>
                      <a:pt x="775" y="933"/>
                    </a:cubicBezTo>
                    <a:lnTo>
                      <a:pt x="846" y="933"/>
                    </a:lnTo>
                    <a:cubicBezTo>
                      <a:pt x="951" y="933"/>
                      <a:pt x="1074" y="898"/>
                      <a:pt x="1162" y="828"/>
                    </a:cubicBezTo>
                    <a:cubicBezTo>
                      <a:pt x="1391" y="670"/>
                      <a:pt x="1567" y="299"/>
                      <a:pt x="1426" y="36"/>
                    </a:cubicBezTo>
                    <a:cubicBezTo>
                      <a:pt x="1426" y="1"/>
                      <a:pt x="1391" y="1"/>
                      <a:pt x="13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9"/>
              <p:cNvSpPr/>
              <p:nvPr/>
            </p:nvSpPr>
            <p:spPr>
              <a:xfrm>
                <a:off x="4679905" y="4893627"/>
                <a:ext cx="40314" cy="46082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50" extrusionOk="0">
                    <a:moveTo>
                      <a:pt x="1233" y="0"/>
                    </a:moveTo>
                    <a:cubicBezTo>
                      <a:pt x="1233" y="0"/>
                      <a:pt x="1214" y="0"/>
                      <a:pt x="1197" y="18"/>
                    </a:cubicBezTo>
                    <a:cubicBezTo>
                      <a:pt x="740" y="265"/>
                      <a:pt x="0" y="828"/>
                      <a:pt x="229" y="1462"/>
                    </a:cubicBezTo>
                    <a:cubicBezTo>
                      <a:pt x="264" y="1514"/>
                      <a:pt x="317" y="1549"/>
                      <a:pt x="369" y="1549"/>
                    </a:cubicBezTo>
                    <a:cubicBezTo>
                      <a:pt x="388" y="1549"/>
                      <a:pt x="423" y="1532"/>
                      <a:pt x="440" y="1514"/>
                    </a:cubicBezTo>
                    <a:cubicBezTo>
                      <a:pt x="616" y="1321"/>
                      <a:pt x="669" y="1056"/>
                      <a:pt x="792" y="828"/>
                    </a:cubicBezTo>
                    <a:cubicBezTo>
                      <a:pt x="916" y="582"/>
                      <a:pt x="1074" y="317"/>
                      <a:pt x="1303" y="141"/>
                    </a:cubicBezTo>
                    <a:cubicBezTo>
                      <a:pt x="1355" y="89"/>
                      <a:pt x="1303" y="0"/>
                      <a:pt x="12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9"/>
              <p:cNvSpPr/>
              <p:nvPr/>
            </p:nvSpPr>
            <p:spPr>
              <a:xfrm>
                <a:off x="4912750" y="4895708"/>
                <a:ext cx="30949" cy="45576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533" extrusionOk="0">
                    <a:moveTo>
                      <a:pt x="935" y="0"/>
                    </a:moveTo>
                    <a:cubicBezTo>
                      <a:pt x="916" y="0"/>
                      <a:pt x="899" y="0"/>
                      <a:pt x="881" y="19"/>
                    </a:cubicBezTo>
                    <a:cubicBezTo>
                      <a:pt x="583" y="160"/>
                      <a:pt x="353" y="371"/>
                      <a:pt x="195" y="688"/>
                    </a:cubicBezTo>
                    <a:cubicBezTo>
                      <a:pt x="90" y="934"/>
                      <a:pt x="1" y="1286"/>
                      <a:pt x="177" y="1514"/>
                    </a:cubicBezTo>
                    <a:cubicBezTo>
                      <a:pt x="195" y="1533"/>
                      <a:pt x="230" y="1533"/>
                      <a:pt x="247" y="1533"/>
                    </a:cubicBezTo>
                    <a:cubicBezTo>
                      <a:pt x="283" y="1533"/>
                      <a:pt x="318" y="1533"/>
                      <a:pt x="336" y="1514"/>
                    </a:cubicBezTo>
                    <a:cubicBezTo>
                      <a:pt x="477" y="1357"/>
                      <a:pt x="512" y="1092"/>
                      <a:pt x="583" y="881"/>
                    </a:cubicBezTo>
                    <a:cubicBezTo>
                      <a:pt x="653" y="634"/>
                      <a:pt x="811" y="353"/>
                      <a:pt x="987" y="141"/>
                    </a:cubicBezTo>
                    <a:cubicBezTo>
                      <a:pt x="1040" y="89"/>
                      <a:pt x="987" y="0"/>
                      <a:pt x="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9"/>
              <p:cNvSpPr/>
              <p:nvPr/>
            </p:nvSpPr>
            <p:spPr>
              <a:xfrm>
                <a:off x="5129958" y="4895708"/>
                <a:ext cx="46587" cy="49768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674" extrusionOk="0">
                    <a:moveTo>
                      <a:pt x="1374" y="0"/>
                    </a:moveTo>
                    <a:cubicBezTo>
                      <a:pt x="951" y="247"/>
                      <a:pt x="1" y="1233"/>
                      <a:pt x="722" y="1638"/>
                    </a:cubicBezTo>
                    <a:cubicBezTo>
                      <a:pt x="740" y="1655"/>
                      <a:pt x="792" y="1673"/>
                      <a:pt x="827" y="1673"/>
                    </a:cubicBezTo>
                    <a:cubicBezTo>
                      <a:pt x="863" y="1673"/>
                      <a:pt x="898" y="1655"/>
                      <a:pt x="916" y="1638"/>
                    </a:cubicBezTo>
                    <a:cubicBezTo>
                      <a:pt x="986" y="1603"/>
                      <a:pt x="1003" y="1568"/>
                      <a:pt x="1022" y="1479"/>
                    </a:cubicBezTo>
                    <a:cubicBezTo>
                      <a:pt x="1022" y="1338"/>
                      <a:pt x="968" y="1233"/>
                      <a:pt x="1022" y="1075"/>
                    </a:cubicBezTo>
                    <a:cubicBezTo>
                      <a:pt x="1127" y="723"/>
                      <a:pt x="1320" y="441"/>
                      <a:pt x="1515" y="160"/>
                    </a:cubicBezTo>
                    <a:cubicBezTo>
                      <a:pt x="1567" y="71"/>
                      <a:pt x="1496" y="0"/>
                      <a:pt x="14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3" name="Google Shape;1503;p9"/>
            <p:cNvGrpSpPr/>
            <p:nvPr/>
          </p:nvGrpSpPr>
          <p:grpSpPr>
            <a:xfrm>
              <a:off x="341019" y="119375"/>
              <a:ext cx="8495139" cy="4693683"/>
              <a:chOff x="341019" y="119375"/>
              <a:chExt cx="8495139" cy="4693683"/>
            </a:xfrm>
          </p:grpSpPr>
          <p:grpSp>
            <p:nvGrpSpPr>
              <p:cNvPr id="1504" name="Google Shape;1504;p9"/>
              <p:cNvGrpSpPr/>
              <p:nvPr/>
            </p:nvGrpSpPr>
            <p:grpSpPr>
              <a:xfrm>
                <a:off x="341019" y="428627"/>
                <a:ext cx="8495139" cy="4384432"/>
                <a:chOff x="341019" y="428627"/>
                <a:chExt cx="8495139" cy="4384432"/>
              </a:xfrm>
            </p:grpSpPr>
            <p:sp>
              <p:nvSpPr>
                <p:cNvPr id="1505" name="Google Shape;1505;p9"/>
                <p:cNvSpPr/>
                <p:nvPr/>
              </p:nvSpPr>
              <p:spPr>
                <a:xfrm>
                  <a:off x="623098" y="537498"/>
                  <a:ext cx="83214" cy="6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9" h="2307" extrusionOk="0">
                      <a:moveTo>
                        <a:pt x="1479" y="0"/>
                      </a:moveTo>
                      <a:cubicBezTo>
                        <a:pt x="686" y="0"/>
                        <a:pt x="0" y="511"/>
                        <a:pt x="0" y="1056"/>
                      </a:cubicBezTo>
                      <a:lnTo>
                        <a:pt x="0" y="1092"/>
                      </a:lnTo>
                      <a:cubicBezTo>
                        <a:pt x="36" y="1708"/>
                        <a:pt x="792" y="2307"/>
                        <a:pt x="1585" y="2307"/>
                      </a:cubicBezTo>
                      <a:cubicBezTo>
                        <a:pt x="2341" y="2307"/>
                        <a:pt x="2799" y="1866"/>
                        <a:pt x="2799" y="1127"/>
                      </a:cubicBezTo>
                      <a:lnTo>
                        <a:pt x="2799" y="1075"/>
                      </a:lnTo>
                      <a:cubicBezTo>
                        <a:pt x="2782" y="458"/>
                        <a:pt x="2235" y="18"/>
                        <a:pt x="1479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9"/>
                <p:cNvSpPr/>
                <p:nvPr/>
              </p:nvSpPr>
              <p:spPr>
                <a:xfrm>
                  <a:off x="8505918" y="4586456"/>
                  <a:ext cx="68587" cy="57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" h="1937" extrusionOk="0">
                      <a:moveTo>
                        <a:pt x="1004" y="0"/>
                      </a:moveTo>
                      <a:cubicBezTo>
                        <a:pt x="441" y="17"/>
                        <a:pt x="0" y="404"/>
                        <a:pt x="0" y="827"/>
                      </a:cubicBezTo>
                      <a:lnTo>
                        <a:pt x="0" y="862"/>
                      </a:lnTo>
                      <a:cubicBezTo>
                        <a:pt x="18" y="1373"/>
                        <a:pt x="687" y="1936"/>
                        <a:pt x="1267" y="1936"/>
                      </a:cubicBezTo>
                      <a:lnTo>
                        <a:pt x="1321" y="1936"/>
                      </a:lnTo>
                      <a:cubicBezTo>
                        <a:pt x="1866" y="1901"/>
                        <a:pt x="2307" y="1479"/>
                        <a:pt x="2307" y="986"/>
                      </a:cubicBezTo>
                      <a:lnTo>
                        <a:pt x="2307" y="915"/>
                      </a:lnTo>
                      <a:cubicBezTo>
                        <a:pt x="2271" y="439"/>
                        <a:pt x="1673" y="0"/>
                        <a:pt x="1056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9"/>
                <p:cNvSpPr/>
                <p:nvPr/>
              </p:nvSpPr>
              <p:spPr>
                <a:xfrm>
                  <a:off x="446710" y="486214"/>
                  <a:ext cx="8215172" cy="4326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26" h="145538" extrusionOk="0">
                      <a:moveTo>
                        <a:pt x="4701" y="34308"/>
                      </a:moveTo>
                      <a:cubicBezTo>
                        <a:pt x="4701" y="35435"/>
                        <a:pt x="4683" y="36561"/>
                        <a:pt x="4683" y="37705"/>
                      </a:cubicBezTo>
                      <a:cubicBezTo>
                        <a:pt x="4596" y="49428"/>
                        <a:pt x="4666" y="61151"/>
                        <a:pt x="4666" y="72874"/>
                      </a:cubicBezTo>
                      <a:lnTo>
                        <a:pt x="4666" y="108978"/>
                      </a:lnTo>
                      <a:lnTo>
                        <a:pt x="4666" y="117532"/>
                      </a:lnTo>
                      <a:lnTo>
                        <a:pt x="4701" y="117532"/>
                      </a:lnTo>
                      <a:lnTo>
                        <a:pt x="4701" y="34308"/>
                      </a:lnTo>
                      <a:close/>
                      <a:moveTo>
                        <a:pt x="1568" y="0"/>
                      </a:moveTo>
                      <a:cubicBezTo>
                        <a:pt x="1057" y="18"/>
                        <a:pt x="547" y="71"/>
                        <a:pt x="1" y="124"/>
                      </a:cubicBezTo>
                      <a:lnTo>
                        <a:pt x="1" y="145309"/>
                      </a:lnTo>
                      <a:cubicBezTo>
                        <a:pt x="318" y="145361"/>
                        <a:pt x="599" y="145450"/>
                        <a:pt x="899" y="145450"/>
                      </a:cubicBezTo>
                      <a:cubicBezTo>
                        <a:pt x="4718" y="145485"/>
                        <a:pt x="8556" y="145520"/>
                        <a:pt x="12393" y="145520"/>
                      </a:cubicBezTo>
                      <a:cubicBezTo>
                        <a:pt x="81977" y="145520"/>
                        <a:pt x="151559" y="145537"/>
                        <a:pt x="221124" y="145537"/>
                      </a:cubicBezTo>
                      <a:lnTo>
                        <a:pt x="224468" y="145537"/>
                      </a:lnTo>
                      <a:cubicBezTo>
                        <a:pt x="240787" y="145537"/>
                        <a:pt x="257104" y="145520"/>
                        <a:pt x="273422" y="145502"/>
                      </a:cubicBezTo>
                      <a:cubicBezTo>
                        <a:pt x="276326" y="145502"/>
                        <a:pt x="276027" y="145467"/>
                        <a:pt x="276009" y="143601"/>
                      </a:cubicBezTo>
                      <a:lnTo>
                        <a:pt x="275006" y="143601"/>
                      </a:lnTo>
                      <a:cubicBezTo>
                        <a:pt x="258671" y="143619"/>
                        <a:pt x="242336" y="143636"/>
                        <a:pt x="226001" y="143636"/>
                      </a:cubicBezTo>
                      <a:lnTo>
                        <a:pt x="222691" y="143636"/>
                      </a:lnTo>
                      <a:cubicBezTo>
                        <a:pt x="153126" y="143636"/>
                        <a:pt x="83542" y="143636"/>
                        <a:pt x="13960" y="143619"/>
                      </a:cubicBezTo>
                      <a:cubicBezTo>
                        <a:pt x="10123" y="143619"/>
                        <a:pt x="6286" y="143584"/>
                        <a:pt x="2465" y="143549"/>
                      </a:cubicBezTo>
                      <a:cubicBezTo>
                        <a:pt x="2183" y="143549"/>
                        <a:pt x="1885" y="143460"/>
                        <a:pt x="1568" y="143408"/>
                      </a:cubicBezTo>
                      <a:lnTo>
                        <a:pt x="156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9"/>
                <p:cNvSpPr/>
                <p:nvPr/>
              </p:nvSpPr>
              <p:spPr>
                <a:xfrm>
                  <a:off x="8750328" y="831082"/>
                  <a:ext cx="38738" cy="159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3776" extrusionOk="0">
                      <a:moveTo>
                        <a:pt x="686" y="1"/>
                      </a:moveTo>
                      <a:cubicBezTo>
                        <a:pt x="0" y="529"/>
                        <a:pt x="211" y="1144"/>
                        <a:pt x="211" y="1672"/>
                      </a:cubicBezTo>
                      <a:cubicBezTo>
                        <a:pt x="193" y="18606"/>
                        <a:pt x="193" y="35540"/>
                        <a:pt x="176" y="52473"/>
                      </a:cubicBezTo>
                      <a:cubicBezTo>
                        <a:pt x="176" y="52755"/>
                        <a:pt x="158" y="53036"/>
                        <a:pt x="228" y="53301"/>
                      </a:cubicBezTo>
                      <a:cubicBezTo>
                        <a:pt x="263" y="53459"/>
                        <a:pt x="458" y="53618"/>
                        <a:pt x="580" y="53776"/>
                      </a:cubicBezTo>
                      <a:cubicBezTo>
                        <a:pt x="721" y="53759"/>
                        <a:pt x="880" y="53759"/>
                        <a:pt x="1021" y="53759"/>
                      </a:cubicBezTo>
                      <a:cubicBezTo>
                        <a:pt x="1108" y="53336"/>
                        <a:pt x="1249" y="52896"/>
                        <a:pt x="1249" y="52473"/>
                      </a:cubicBezTo>
                      <a:cubicBezTo>
                        <a:pt x="1268" y="37107"/>
                        <a:pt x="1268" y="21739"/>
                        <a:pt x="1268" y="6355"/>
                      </a:cubicBezTo>
                      <a:cubicBezTo>
                        <a:pt x="1268" y="4648"/>
                        <a:pt x="1232" y="2923"/>
                        <a:pt x="1197" y="1198"/>
                      </a:cubicBezTo>
                      <a:cubicBezTo>
                        <a:pt x="1197" y="792"/>
                        <a:pt x="1303" y="353"/>
                        <a:pt x="68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9"/>
                <p:cNvSpPr/>
                <p:nvPr/>
              </p:nvSpPr>
              <p:spPr>
                <a:xfrm>
                  <a:off x="341019" y="721705"/>
                  <a:ext cx="36657" cy="1079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36315" extrusionOk="0">
                      <a:moveTo>
                        <a:pt x="370" y="0"/>
                      </a:moveTo>
                      <a:cubicBezTo>
                        <a:pt x="265" y="265"/>
                        <a:pt x="89" y="528"/>
                        <a:pt x="54" y="810"/>
                      </a:cubicBezTo>
                      <a:cubicBezTo>
                        <a:pt x="0" y="1356"/>
                        <a:pt x="0" y="1901"/>
                        <a:pt x="0" y="2465"/>
                      </a:cubicBezTo>
                      <a:lnTo>
                        <a:pt x="106" y="35100"/>
                      </a:lnTo>
                      <a:cubicBezTo>
                        <a:pt x="106" y="35329"/>
                        <a:pt x="70" y="35576"/>
                        <a:pt x="141" y="35804"/>
                      </a:cubicBezTo>
                      <a:cubicBezTo>
                        <a:pt x="176" y="35980"/>
                        <a:pt x="352" y="36120"/>
                        <a:pt x="476" y="36315"/>
                      </a:cubicBezTo>
                      <a:cubicBezTo>
                        <a:pt x="1232" y="35944"/>
                        <a:pt x="951" y="35416"/>
                        <a:pt x="951" y="34994"/>
                      </a:cubicBezTo>
                      <a:cubicBezTo>
                        <a:pt x="986" y="24151"/>
                        <a:pt x="1004" y="13308"/>
                        <a:pt x="1004" y="2465"/>
                      </a:cubicBezTo>
                      <a:cubicBezTo>
                        <a:pt x="1004" y="1884"/>
                        <a:pt x="1021" y="1286"/>
                        <a:pt x="986" y="704"/>
                      </a:cubicBezTo>
                      <a:cubicBezTo>
                        <a:pt x="969" y="458"/>
                        <a:pt x="793" y="230"/>
                        <a:pt x="68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9"/>
                <p:cNvSpPr/>
                <p:nvPr/>
              </p:nvSpPr>
              <p:spPr>
                <a:xfrm>
                  <a:off x="8744026" y="4461888"/>
                  <a:ext cx="43465" cy="344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1584" extrusionOk="0">
                      <a:moveTo>
                        <a:pt x="546" y="1"/>
                      </a:moveTo>
                      <a:cubicBezTo>
                        <a:pt x="459" y="299"/>
                        <a:pt x="318" y="564"/>
                        <a:pt x="299" y="827"/>
                      </a:cubicBezTo>
                      <a:cubicBezTo>
                        <a:pt x="1" y="5739"/>
                        <a:pt x="212" y="10914"/>
                        <a:pt x="722" y="11583"/>
                      </a:cubicBezTo>
                      <a:cubicBezTo>
                        <a:pt x="1285" y="10896"/>
                        <a:pt x="1461" y="7218"/>
                        <a:pt x="1198" y="951"/>
                      </a:cubicBezTo>
                      <a:cubicBezTo>
                        <a:pt x="1180" y="634"/>
                        <a:pt x="1339" y="229"/>
                        <a:pt x="5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9"/>
                <p:cNvSpPr/>
                <p:nvPr/>
              </p:nvSpPr>
              <p:spPr>
                <a:xfrm>
                  <a:off x="348868" y="485708"/>
                  <a:ext cx="31930" cy="16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" h="5580" extrusionOk="0">
                      <a:moveTo>
                        <a:pt x="423" y="0"/>
                      </a:moveTo>
                      <a:cubicBezTo>
                        <a:pt x="212" y="334"/>
                        <a:pt x="36" y="493"/>
                        <a:pt x="36" y="651"/>
                      </a:cubicBezTo>
                      <a:cubicBezTo>
                        <a:pt x="18" y="2129"/>
                        <a:pt x="1" y="3626"/>
                        <a:pt x="36" y="5105"/>
                      </a:cubicBezTo>
                      <a:cubicBezTo>
                        <a:pt x="36" y="5263"/>
                        <a:pt x="212" y="5422"/>
                        <a:pt x="318" y="5580"/>
                      </a:cubicBezTo>
                      <a:cubicBezTo>
                        <a:pt x="475" y="5580"/>
                        <a:pt x="634" y="5563"/>
                        <a:pt x="792" y="5563"/>
                      </a:cubicBezTo>
                      <a:cubicBezTo>
                        <a:pt x="1074" y="3960"/>
                        <a:pt x="898" y="2324"/>
                        <a:pt x="881" y="721"/>
                      </a:cubicBezTo>
                      <a:cubicBezTo>
                        <a:pt x="881" y="528"/>
                        <a:pt x="651" y="352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9"/>
                <p:cNvSpPr/>
                <p:nvPr/>
              </p:nvSpPr>
              <p:spPr>
                <a:xfrm>
                  <a:off x="8741409" y="516063"/>
                  <a:ext cx="45576" cy="160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3" h="5404" extrusionOk="0">
                      <a:moveTo>
                        <a:pt x="951" y="0"/>
                      </a:moveTo>
                      <a:cubicBezTo>
                        <a:pt x="828" y="17"/>
                        <a:pt x="687" y="35"/>
                        <a:pt x="563" y="52"/>
                      </a:cubicBezTo>
                      <a:cubicBezTo>
                        <a:pt x="0" y="915"/>
                        <a:pt x="317" y="1848"/>
                        <a:pt x="282" y="2746"/>
                      </a:cubicBezTo>
                      <a:cubicBezTo>
                        <a:pt x="211" y="4894"/>
                        <a:pt x="247" y="4894"/>
                        <a:pt x="880" y="5403"/>
                      </a:cubicBezTo>
                      <a:cubicBezTo>
                        <a:pt x="1356" y="4664"/>
                        <a:pt x="1532" y="2676"/>
                        <a:pt x="1286" y="704"/>
                      </a:cubicBezTo>
                      <a:cubicBezTo>
                        <a:pt x="1251" y="458"/>
                        <a:pt x="1075" y="247"/>
                        <a:pt x="95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9"/>
                <p:cNvSpPr/>
                <p:nvPr/>
              </p:nvSpPr>
              <p:spPr>
                <a:xfrm>
                  <a:off x="524156" y="456900"/>
                  <a:ext cx="8138766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756" h="143672" extrusionOk="0">
                      <a:moveTo>
                        <a:pt x="5553" y="139219"/>
                      </a:moveTo>
                      <a:cubicBezTo>
                        <a:pt x="5920" y="139219"/>
                        <a:pt x="6243" y="139359"/>
                        <a:pt x="6356" y="139658"/>
                      </a:cubicBezTo>
                      <a:cubicBezTo>
                        <a:pt x="6479" y="139975"/>
                        <a:pt x="6408" y="140433"/>
                        <a:pt x="6197" y="140714"/>
                      </a:cubicBezTo>
                      <a:cubicBezTo>
                        <a:pt x="6076" y="140888"/>
                        <a:pt x="5882" y="140959"/>
                        <a:pt x="5666" y="140959"/>
                      </a:cubicBezTo>
                      <a:cubicBezTo>
                        <a:pt x="5443" y="140959"/>
                        <a:pt x="5197" y="140884"/>
                        <a:pt x="4983" y="140768"/>
                      </a:cubicBezTo>
                      <a:cubicBezTo>
                        <a:pt x="4596" y="140574"/>
                        <a:pt x="4244" y="140327"/>
                        <a:pt x="3627" y="139958"/>
                      </a:cubicBezTo>
                      <a:cubicBezTo>
                        <a:pt x="4279" y="139658"/>
                        <a:pt x="4666" y="139430"/>
                        <a:pt x="5089" y="139289"/>
                      </a:cubicBezTo>
                      <a:cubicBezTo>
                        <a:pt x="5243" y="139243"/>
                        <a:pt x="5402" y="139219"/>
                        <a:pt x="5553" y="139219"/>
                      </a:cubicBezTo>
                      <a:close/>
                      <a:moveTo>
                        <a:pt x="177" y="119434"/>
                      </a:moveTo>
                      <a:lnTo>
                        <a:pt x="177" y="143672"/>
                      </a:lnTo>
                      <a:lnTo>
                        <a:pt x="16864" y="143672"/>
                      </a:lnTo>
                      <a:cubicBezTo>
                        <a:pt x="16988" y="143390"/>
                        <a:pt x="16918" y="143038"/>
                        <a:pt x="16495" y="142915"/>
                      </a:cubicBezTo>
                      <a:cubicBezTo>
                        <a:pt x="14576" y="142247"/>
                        <a:pt x="13414" y="141120"/>
                        <a:pt x="11865" y="140099"/>
                      </a:cubicBezTo>
                      <a:cubicBezTo>
                        <a:pt x="10210" y="138989"/>
                        <a:pt x="8098" y="138374"/>
                        <a:pt x="6479" y="137212"/>
                      </a:cubicBezTo>
                      <a:cubicBezTo>
                        <a:pt x="3909" y="135363"/>
                        <a:pt x="2853" y="132899"/>
                        <a:pt x="2167" y="130364"/>
                      </a:cubicBezTo>
                      <a:cubicBezTo>
                        <a:pt x="2132" y="129414"/>
                        <a:pt x="2096" y="128481"/>
                        <a:pt x="2096" y="127566"/>
                      </a:cubicBezTo>
                      <a:cubicBezTo>
                        <a:pt x="2078" y="124855"/>
                        <a:pt x="2078" y="122145"/>
                        <a:pt x="2061" y="119434"/>
                      </a:cubicBezTo>
                      <a:close/>
                      <a:moveTo>
                        <a:pt x="301" y="0"/>
                      </a:moveTo>
                      <a:cubicBezTo>
                        <a:pt x="266" y="141"/>
                        <a:pt x="230" y="476"/>
                        <a:pt x="212" y="986"/>
                      </a:cubicBezTo>
                      <a:cubicBezTo>
                        <a:pt x="1" y="5475"/>
                        <a:pt x="90" y="22831"/>
                        <a:pt x="406" y="23693"/>
                      </a:cubicBezTo>
                      <a:lnTo>
                        <a:pt x="2219" y="23693"/>
                      </a:lnTo>
                      <a:cubicBezTo>
                        <a:pt x="2237" y="23236"/>
                        <a:pt x="2237" y="22796"/>
                        <a:pt x="2237" y="22356"/>
                      </a:cubicBezTo>
                      <a:lnTo>
                        <a:pt x="2237" y="21106"/>
                      </a:lnTo>
                      <a:cubicBezTo>
                        <a:pt x="2272" y="18008"/>
                        <a:pt x="2289" y="14927"/>
                        <a:pt x="2308" y="11848"/>
                      </a:cubicBezTo>
                      <a:cubicBezTo>
                        <a:pt x="2324" y="8590"/>
                        <a:pt x="1251" y="4155"/>
                        <a:pt x="2730" y="1092"/>
                      </a:cubicBezTo>
                      <a:cubicBezTo>
                        <a:pt x="2747" y="1057"/>
                        <a:pt x="2765" y="1004"/>
                        <a:pt x="2782" y="969"/>
                      </a:cubicBezTo>
                      <a:cubicBezTo>
                        <a:pt x="6497" y="951"/>
                        <a:pt x="10193" y="951"/>
                        <a:pt x="13907" y="951"/>
                      </a:cubicBezTo>
                      <a:lnTo>
                        <a:pt x="260589" y="951"/>
                      </a:lnTo>
                      <a:cubicBezTo>
                        <a:pt x="261962" y="1497"/>
                        <a:pt x="263300" y="2042"/>
                        <a:pt x="264691" y="2589"/>
                      </a:cubicBezTo>
                      <a:cubicBezTo>
                        <a:pt x="265642" y="2941"/>
                        <a:pt x="266574" y="3204"/>
                        <a:pt x="267472" y="3469"/>
                      </a:cubicBezTo>
                      <a:cubicBezTo>
                        <a:pt x="267595" y="3222"/>
                        <a:pt x="267860" y="3011"/>
                        <a:pt x="268229" y="2870"/>
                      </a:cubicBezTo>
                      <a:cubicBezTo>
                        <a:pt x="268365" y="2824"/>
                        <a:pt x="268500" y="2800"/>
                        <a:pt x="268636" y="2800"/>
                      </a:cubicBezTo>
                      <a:cubicBezTo>
                        <a:pt x="269168" y="2800"/>
                        <a:pt x="269707" y="3158"/>
                        <a:pt x="270324" y="3873"/>
                      </a:cubicBezTo>
                      <a:cubicBezTo>
                        <a:pt x="270200" y="4084"/>
                        <a:pt x="270059" y="4260"/>
                        <a:pt x="269918" y="4419"/>
                      </a:cubicBezTo>
                      <a:cubicBezTo>
                        <a:pt x="270517" y="4718"/>
                        <a:pt x="271080" y="5088"/>
                        <a:pt x="271608" y="5598"/>
                      </a:cubicBezTo>
                      <a:cubicBezTo>
                        <a:pt x="271697" y="5668"/>
                        <a:pt x="271820" y="5739"/>
                        <a:pt x="271943" y="5774"/>
                      </a:cubicBezTo>
                      <a:cubicBezTo>
                        <a:pt x="271714" y="7130"/>
                        <a:pt x="271627" y="8503"/>
                        <a:pt x="271838" y="10034"/>
                      </a:cubicBezTo>
                      <a:cubicBezTo>
                        <a:pt x="271979" y="11179"/>
                        <a:pt x="272049" y="12305"/>
                        <a:pt x="272066" y="13432"/>
                      </a:cubicBezTo>
                      <a:cubicBezTo>
                        <a:pt x="272066" y="14047"/>
                        <a:pt x="272066" y="14646"/>
                        <a:pt x="272101" y="15244"/>
                      </a:cubicBezTo>
                      <a:cubicBezTo>
                        <a:pt x="272119" y="16706"/>
                        <a:pt x="272136" y="18149"/>
                        <a:pt x="272242" y="19610"/>
                      </a:cubicBezTo>
                      <a:cubicBezTo>
                        <a:pt x="271099" y="28499"/>
                        <a:pt x="271960" y="37740"/>
                        <a:pt x="271979" y="46630"/>
                      </a:cubicBezTo>
                      <a:cubicBezTo>
                        <a:pt x="271979" y="57332"/>
                        <a:pt x="271996" y="68052"/>
                        <a:pt x="271996" y="78772"/>
                      </a:cubicBezTo>
                      <a:cubicBezTo>
                        <a:pt x="272031" y="100194"/>
                        <a:pt x="271644" y="121633"/>
                        <a:pt x="271960" y="143073"/>
                      </a:cubicBezTo>
                      <a:cubicBezTo>
                        <a:pt x="271979" y="143355"/>
                        <a:pt x="272136" y="143549"/>
                        <a:pt x="272366" y="143672"/>
                      </a:cubicBezTo>
                      <a:lnTo>
                        <a:pt x="273756" y="143672"/>
                      </a:lnTo>
                      <a:lnTo>
                        <a:pt x="27375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9"/>
                <p:cNvSpPr/>
                <p:nvPr/>
              </p:nvSpPr>
              <p:spPr>
                <a:xfrm>
                  <a:off x="493326" y="428627"/>
                  <a:ext cx="8214102" cy="4327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90" h="145574" extrusionOk="0">
                      <a:moveTo>
                        <a:pt x="274793" y="951"/>
                      </a:moveTo>
                      <a:lnTo>
                        <a:pt x="274793" y="144623"/>
                      </a:lnTo>
                      <a:lnTo>
                        <a:pt x="1214" y="144623"/>
                      </a:lnTo>
                      <a:lnTo>
                        <a:pt x="1214" y="120385"/>
                      </a:lnTo>
                      <a:lnTo>
                        <a:pt x="3133" y="120385"/>
                      </a:lnTo>
                      <a:lnTo>
                        <a:pt x="3133" y="119469"/>
                      </a:lnTo>
                      <a:lnTo>
                        <a:pt x="1390" y="119469"/>
                      </a:lnTo>
                      <a:cubicBezTo>
                        <a:pt x="1056" y="118606"/>
                        <a:pt x="932" y="28165"/>
                        <a:pt x="1232" y="25560"/>
                      </a:cubicBezTo>
                      <a:cubicBezTo>
                        <a:pt x="1338" y="25543"/>
                        <a:pt x="2007" y="25524"/>
                        <a:pt x="3133" y="25508"/>
                      </a:cubicBezTo>
                      <a:lnTo>
                        <a:pt x="3256" y="25508"/>
                      </a:lnTo>
                      <a:lnTo>
                        <a:pt x="3256" y="24644"/>
                      </a:lnTo>
                      <a:lnTo>
                        <a:pt x="1443" y="24644"/>
                      </a:lnTo>
                      <a:cubicBezTo>
                        <a:pt x="1127" y="23782"/>
                        <a:pt x="1038" y="6426"/>
                        <a:pt x="1249" y="1937"/>
                      </a:cubicBezTo>
                      <a:cubicBezTo>
                        <a:pt x="1267" y="1427"/>
                        <a:pt x="1303" y="1092"/>
                        <a:pt x="1338" y="951"/>
                      </a:cubicBezTo>
                      <a:close/>
                      <a:moveTo>
                        <a:pt x="16511" y="1"/>
                      </a:moveTo>
                      <a:cubicBezTo>
                        <a:pt x="11599" y="1"/>
                        <a:pt x="6689" y="19"/>
                        <a:pt x="1796" y="36"/>
                      </a:cubicBezTo>
                      <a:cubicBezTo>
                        <a:pt x="1214" y="36"/>
                        <a:pt x="615" y="106"/>
                        <a:pt x="0" y="160"/>
                      </a:cubicBezTo>
                      <a:lnTo>
                        <a:pt x="0" y="145345"/>
                      </a:lnTo>
                      <a:cubicBezTo>
                        <a:pt x="317" y="145397"/>
                        <a:pt x="615" y="145486"/>
                        <a:pt x="897" y="145486"/>
                      </a:cubicBezTo>
                      <a:cubicBezTo>
                        <a:pt x="4718" y="145521"/>
                        <a:pt x="8555" y="145556"/>
                        <a:pt x="12392" y="145556"/>
                      </a:cubicBezTo>
                      <a:cubicBezTo>
                        <a:pt x="81974" y="145573"/>
                        <a:pt x="151558" y="145573"/>
                        <a:pt x="221123" y="145573"/>
                      </a:cubicBezTo>
                      <a:cubicBezTo>
                        <a:pt x="238567" y="145573"/>
                        <a:pt x="255993" y="145573"/>
                        <a:pt x="273438" y="145538"/>
                      </a:cubicBezTo>
                      <a:lnTo>
                        <a:pt x="274441" y="145538"/>
                      </a:lnTo>
                      <a:cubicBezTo>
                        <a:pt x="276290" y="145503"/>
                        <a:pt x="276008" y="145239"/>
                        <a:pt x="276008" y="143531"/>
                      </a:cubicBezTo>
                      <a:cubicBezTo>
                        <a:pt x="276025" y="105686"/>
                        <a:pt x="276025" y="67841"/>
                        <a:pt x="276025" y="29995"/>
                      </a:cubicBezTo>
                      <a:lnTo>
                        <a:pt x="276025" y="1568"/>
                      </a:lnTo>
                      <a:cubicBezTo>
                        <a:pt x="276025" y="142"/>
                        <a:pt x="275902" y="54"/>
                        <a:pt x="274018" y="36"/>
                      </a:cubicBezTo>
                      <a:cubicBezTo>
                        <a:pt x="271361" y="19"/>
                        <a:pt x="268702" y="1"/>
                        <a:pt x="2660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9"/>
                <p:cNvSpPr/>
                <p:nvPr/>
              </p:nvSpPr>
              <p:spPr>
                <a:xfrm>
                  <a:off x="561349" y="485144"/>
                  <a:ext cx="8060249" cy="42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115" h="142722" extrusionOk="0">
                      <a:moveTo>
                        <a:pt x="3556" y="1761"/>
                      </a:moveTo>
                      <a:cubicBezTo>
                        <a:pt x="4312" y="1779"/>
                        <a:pt x="4859" y="2219"/>
                        <a:pt x="4876" y="2836"/>
                      </a:cubicBezTo>
                      <a:cubicBezTo>
                        <a:pt x="4911" y="3592"/>
                        <a:pt x="4436" y="4068"/>
                        <a:pt x="3662" y="4068"/>
                      </a:cubicBezTo>
                      <a:cubicBezTo>
                        <a:pt x="2869" y="4068"/>
                        <a:pt x="2113" y="3469"/>
                        <a:pt x="2077" y="2853"/>
                      </a:cubicBezTo>
                      <a:cubicBezTo>
                        <a:pt x="2042" y="2289"/>
                        <a:pt x="2763" y="1761"/>
                        <a:pt x="3556" y="1761"/>
                      </a:cubicBezTo>
                      <a:close/>
                      <a:moveTo>
                        <a:pt x="268297" y="137950"/>
                      </a:moveTo>
                      <a:cubicBezTo>
                        <a:pt x="268907" y="137950"/>
                        <a:pt x="269497" y="138392"/>
                        <a:pt x="269531" y="138867"/>
                      </a:cubicBezTo>
                      <a:cubicBezTo>
                        <a:pt x="269566" y="139396"/>
                        <a:pt x="269125" y="139853"/>
                        <a:pt x="268545" y="139888"/>
                      </a:cubicBezTo>
                      <a:cubicBezTo>
                        <a:pt x="268528" y="139889"/>
                        <a:pt x="268510" y="139890"/>
                        <a:pt x="268493" y="139890"/>
                      </a:cubicBezTo>
                      <a:cubicBezTo>
                        <a:pt x="267906" y="139890"/>
                        <a:pt x="267242" y="139327"/>
                        <a:pt x="267224" y="138814"/>
                      </a:cubicBezTo>
                      <a:cubicBezTo>
                        <a:pt x="267207" y="138356"/>
                        <a:pt x="267665" y="137969"/>
                        <a:pt x="268228" y="137952"/>
                      </a:cubicBezTo>
                      <a:cubicBezTo>
                        <a:pt x="268251" y="137951"/>
                        <a:pt x="268274" y="137950"/>
                        <a:pt x="268297" y="137950"/>
                      </a:cubicBezTo>
                      <a:close/>
                      <a:moveTo>
                        <a:pt x="12656" y="1"/>
                      </a:moveTo>
                      <a:cubicBezTo>
                        <a:pt x="8942" y="1"/>
                        <a:pt x="5246" y="1"/>
                        <a:pt x="1531" y="19"/>
                      </a:cubicBezTo>
                      <a:cubicBezTo>
                        <a:pt x="1514" y="54"/>
                        <a:pt x="1496" y="107"/>
                        <a:pt x="1479" y="142"/>
                      </a:cubicBezTo>
                      <a:cubicBezTo>
                        <a:pt x="0" y="3205"/>
                        <a:pt x="1073" y="7640"/>
                        <a:pt x="1057" y="10898"/>
                      </a:cubicBezTo>
                      <a:cubicBezTo>
                        <a:pt x="1038" y="13977"/>
                        <a:pt x="1021" y="17058"/>
                        <a:pt x="986" y="20156"/>
                      </a:cubicBezTo>
                      <a:lnTo>
                        <a:pt x="986" y="21406"/>
                      </a:lnTo>
                      <a:cubicBezTo>
                        <a:pt x="986" y="21846"/>
                        <a:pt x="986" y="22286"/>
                        <a:pt x="968" y="22743"/>
                      </a:cubicBezTo>
                      <a:lnTo>
                        <a:pt x="968" y="23607"/>
                      </a:lnTo>
                      <a:cubicBezTo>
                        <a:pt x="933" y="27179"/>
                        <a:pt x="881" y="30753"/>
                        <a:pt x="845" y="34344"/>
                      </a:cubicBezTo>
                      <a:lnTo>
                        <a:pt x="845" y="118484"/>
                      </a:lnTo>
                      <a:lnTo>
                        <a:pt x="810" y="118484"/>
                      </a:lnTo>
                      <a:cubicBezTo>
                        <a:pt x="827" y="121195"/>
                        <a:pt x="827" y="123905"/>
                        <a:pt x="845" y="126616"/>
                      </a:cubicBezTo>
                      <a:cubicBezTo>
                        <a:pt x="845" y="127531"/>
                        <a:pt x="881" y="128464"/>
                        <a:pt x="916" y="129414"/>
                      </a:cubicBezTo>
                      <a:cubicBezTo>
                        <a:pt x="1602" y="131949"/>
                        <a:pt x="2658" y="134413"/>
                        <a:pt x="5228" y="136262"/>
                      </a:cubicBezTo>
                      <a:cubicBezTo>
                        <a:pt x="6847" y="137424"/>
                        <a:pt x="8959" y="138039"/>
                        <a:pt x="10614" y="139149"/>
                      </a:cubicBezTo>
                      <a:cubicBezTo>
                        <a:pt x="12163" y="140170"/>
                        <a:pt x="13325" y="141297"/>
                        <a:pt x="15244" y="141965"/>
                      </a:cubicBezTo>
                      <a:cubicBezTo>
                        <a:pt x="15667" y="142088"/>
                        <a:pt x="15737" y="142440"/>
                        <a:pt x="15613" y="142722"/>
                      </a:cubicBezTo>
                      <a:lnTo>
                        <a:pt x="271115" y="142722"/>
                      </a:lnTo>
                      <a:cubicBezTo>
                        <a:pt x="270885" y="142599"/>
                        <a:pt x="270728" y="142405"/>
                        <a:pt x="270709" y="142123"/>
                      </a:cubicBezTo>
                      <a:cubicBezTo>
                        <a:pt x="270393" y="120683"/>
                        <a:pt x="270780" y="99244"/>
                        <a:pt x="270745" y="77822"/>
                      </a:cubicBezTo>
                      <a:cubicBezTo>
                        <a:pt x="270745" y="67102"/>
                        <a:pt x="270728" y="56382"/>
                        <a:pt x="270728" y="45680"/>
                      </a:cubicBezTo>
                      <a:cubicBezTo>
                        <a:pt x="270709" y="36790"/>
                        <a:pt x="269848" y="27549"/>
                        <a:pt x="270991" y="18660"/>
                      </a:cubicBezTo>
                      <a:cubicBezTo>
                        <a:pt x="270885" y="17199"/>
                        <a:pt x="270868" y="15756"/>
                        <a:pt x="270850" y="14294"/>
                      </a:cubicBezTo>
                      <a:cubicBezTo>
                        <a:pt x="270815" y="13696"/>
                        <a:pt x="270815" y="13097"/>
                        <a:pt x="270815" y="12482"/>
                      </a:cubicBezTo>
                      <a:cubicBezTo>
                        <a:pt x="270798" y="11355"/>
                        <a:pt x="270728" y="10229"/>
                        <a:pt x="270587" y="9084"/>
                      </a:cubicBezTo>
                      <a:cubicBezTo>
                        <a:pt x="270376" y="7553"/>
                        <a:pt x="270463" y="6180"/>
                        <a:pt x="270692" y="4824"/>
                      </a:cubicBezTo>
                      <a:cubicBezTo>
                        <a:pt x="270569" y="4789"/>
                        <a:pt x="270446" y="4718"/>
                        <a:pt x="270357" y="4648"/>
                      </a:cubicBezTo>
                      <a:cubicBezTo>
                        <a:pt x="269829" y="4138"/>
                        <a:pt x="269266" y="3768"/>
                        <a:pt x="268667" y="3469"/>
                      </a:cubicBezTo>
                      <a:cubicBezTo>
                        <a:pt x="268281" y="3899"/>
                        <a:pt x="267870" y="4119"/>
                        <a:pt x="267437" y="4119"/>
                      </a:cubicBezTo>
                      <a:cubicBezTo>
                        <a:pt x="267338" y="4119"/>
                        <a:pt x="267238" y="4108"/>
                        <a:pt x="267137" y="4085"/>
                      </a:cubicBezTo>
                      <a:cubicBezTo>
                        <a:pt x="266450" y="3944"/>
                        <a:pt x="266151" y="3557"/>
                        <a:pt x="266116" y="3047"/>
                      </a:cubicBezTo>
                      <a:cubicBezTo>
                        <a:pt x="266116" y="2871"/>
                        <a:pt x="266151" y="2695"/>
                        <a:pt x="266221" y="2519"/>
                      </a:cubicBezTo>
                      <a:cubicBezTo>
                        <a:pt x="265323" y="2254"/>
                        <a:pt x="264391" y="1991"/>
                        <a:pt x="263440" y="1639"/>
                      </a:cubicBezTo>
                      <a:cubicBezTo>
                        <a:pt x="262049" y="1092"/>
                        <a:pt x="260711" y="547"/>
                        <a:pt x="2593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9"/>
                <p:cNvSpPr/>
                <p:nvPr/>
              </p:nvSpPr>
              <p:spPr>
                <a:xfrm>
                  <a:off x="8796886" y="775070"/>
                  <a:ext cx="39273" cy="159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1" h="53759" extrusionOk="0">
                      <a:moveTo>
                        <a:pt x="687" y="1"/>
                      </a:moveTo>
                      <a:cubicBezTo>
                        <a:pt x="0" y="512"/>
                        <a:pt x="211" y="1127"/>
                        <a:pt x="211" y="1674"/>
                      </a:cubicBezTo>
                      <a:cubicBezTo>
                        <a:pt x="194" y="18607"/>
                        <a:pt x="194" y="35541"/>
                        <a:pt x="176" y="52474"/>
                      </a:cubicBezTo>
                      <a:cubicBezTo>
                        <a:pt x="176" y="52738"/>
                        <a:pt x="159" y="53019"/>
                        <a:pt x="230" y="53284"/>
                      </a:cubicBezTo>
                      <a:cubicBezTo>
                        <a:pt x="265" y="53460"/>
                        <a:pt x="458" y="53601"/>
                        <a:pt x="582" y="53759"/>
                      </a:cubicBezTo>
                      <a:cubicBezTo>
                        <a:pt x="722" y="53759"/>
                        <a:pt x="880" y="53742"/>
                        <a:pt x="1039" y="53742"/>
                      </a:cubicBezTo>
                      <a:cubicBezTo>
                        <a:pt x="1110" y="53319"/>
                        <a:pt x="1251" y="52878"/>
                        <a:pt x="1251" y="52456"/>
                      </a:cubicBezTo>
                      <a:cubicBezTo>
                        <a:pt x="1267" y="37090"/>
                        <a:pt x="1267" y="21722"/>
                        <a:pt x="1267" y="6356"/>
                      </a:cubicBezTo>
                      <a:cubicBezTo>
                        <a:pt x="1267" y="4631"/>
                        <a:pt x="1232" y="2906"/>
                        <a:pt x="1215" y="1181"/>
                      </a:cubicBezTo>
                      <a:cubicBezTo>
                        <a:pt x="1197" y="793"/>
                        <a:pt x="1321" y="336"/>
                        <a:pt x="6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9"/>
                <p:cNvSpPr/>
                <p:nvPr/>
              </p:nvSpPr>
              <p:spPr>
                <a:xfrm>
                  <a:off x="387606" y="665188"/>
                  <a:ext cx="36657" cy="1079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36315" extrusionOk="0">
                      <a:moveTo>
                        <a:pt x="369" y="0"/>
                      </a:moveTo>
                      <a:cubicBezTo>
                        <a:pt x="264" y="265"/>
                        <a:pt x="88" y="547"/>
                        <a:pt x="52" y="810"/>
                      </a:cubicBezTo>
                      <a:cubicBezTo>
                        <a:pt x="0" y="1356"/>
                        <a:pt x="17" y="1920"/>
                        <a:pt x="17" y="2465"/>
                      </a:cubicBezTo>
                      <a:cubicBezTo>
                        <a:pt x="36" y="13343"/>
                        <a:pt x="71" y="24221"/>
                        <a:pt x="106" y="35099"/>
                      </a:cubicBezTo>
                      <a:cubicBezTo>
                        <a:pt x="106" y="35346"/>
                        <a:pt x="71" y="35575"/>
                        <a:pt x="141" y="35804"/>
                      </a:cubicBezTo>
                      <a:cubicBezTo>
                        <a:pt x="176" y="35980"/>
                        <a:pt x="352" y="36120"/>
                        <a:pt x="475" y="36315"/>
                      </a:cubicBezTo>
                      <a:cubicBezTo>
                        <a:pt x="1233" y="35944"/>
                        <a:pt x="951" y="35416"/>
                        <a:pt x="951" y="34994"/>
                      </a:cubicBezTo>
                      <a:cubicBezTo>
                        <a:pt x="986" y="24151"/>
                        <a:pt x="1003" y="13308"/>
                        <a:pt x="1021" y="2465"/>
                      </a:cubicBezTo>
                      <a:cubicBezTo>
                        <a:pt x="1021" y="1884"/>
                        <a:pt x="1038" y="1286"/>
                        <a:pt x="986" y="704"/>
                      </a:cubicBezTo>
                      <a:cubicBezTo>
                        <a:pt x="968" y="476"/>
                        <a:pt x="792" y="230"/>
                        <a:pt x="6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9"/>
                <p:cNvSpPr/>
                <p:nvPr/>
              </p:nvSpPr>
              <p:spPr>
                <a:xfrm>
                  <a:off x="8791148" y="4405876"/>
                  <a:ext cx="42930" cy="343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" h="11567" extrusionOk="0">
                      <a:moveTo>
                        <a:pt x="528" y="1"/>
                      </a:moveTo>
                      <a:cubicBezTo>
                        <a:pt x="440" y="282"/>
                        <a:pt x="299" y="547"/>
                        <a:pt x="282" y="829"/>
                      </a:cubicBezTo>
                      <a:cubicBezTo>
                        <a:pt x="0" y="5722"/>
                        <a:pt x="211" y="10897"/>
                        <a:pt x="721" y="11566"/>
                      </a:cubicBezTo>
                      <a:cubicBezTo>
                        <a:pt x="1284" y="10879"/>
                        <a:pt x="1444" y="7201"/>
                        <a:pt x="1179" y="951"/>
                      </a:cubicBezTo>
                      <a:cubicBezTo>
                        <a:pt x="1162" y="617"/>
                        <a:pt x="1320" y="212"/>
                        <a:pt x="5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9"/>
                <p:cNvSpPr/>
                <p:nvPr/>
              </p:nvSpPr>
              <p:spPr>
                <a:xfrm>
                  <a:off x="395961" y="429192"/>
                  <a:ext cx="31454" cy="16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" h="5580" extrusionOk="0">
                      <a:moveTo>
                        <a:pt x="405" y="0"/>
                      </a:moveTo>
                      <a:cubicBezTo>
                        <a:pt x="194" y="334"/>
                        <a:pt x="18" y="493"/>
                        <a:pt x="18" y="651"/>
                      </a:cubicBezTo>
                      <a:cubicBezTo>
                        <a:pt x="1" y="2148"/>
                        <a:pt x="1" y="3626"/>
                        <a:pt x="18" y="5105"/>
                      </a:cubicBezTo>
                      <a:cubicBezTo>
                        <a:pt x="18" y="5263"/>
                        <a:pt x="212" y="5422"/>
                        <a:pt x="300" y="5579"/>
                      </a:cubicBezTo>
                      <a:cubicBezTo>
                        <a:pt x="459" y="5579"/>
                        <a:pt x="616" y="5563"/>
                        <a:pt x="775" y="5563"/>
                      </a:cubicBezTo>
                      <a:cubicBezTo>
                        <a:pt x="1057" y="3960"/>
                        <a:pt x="881" y="2341"/>
                        <a:pt x="881" y="721"/>
                      </a:cubicBezTo>
                      <a:cubicBezTo>
                        <a:pt x="881" y="528"/>
                        <a:pt x="652" y="352"/>
                        <a:pt x="4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9"/>
                <p:cNvSpPr/>
                <p:nvPr/>
              </p:nvSpPr>
              <p:spPr>
                <a:xfrm>
                  <a:off x="8787996" y="460051"/>
                  <a:ext cx="45546" cy="160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" h="5387" extrusionOk="0">
                      <a:moveTo>
                        <a:pt x="951" y="0"/>
                      </a:moveTo>
                      <a:cubicBezTo>
                        <a:pt x="827" y="18"/>
                        <a:pt x="705" y="35"/>
                        <a:pt x="564" y="54"/>
                      </a:cubicBezTo>
                      <a:cubicBezTo>
                        <a:pt x="1" y="898"/>
                        <a:pt x="317" y="1849"/>
                        <a:pt x="282" y="2729"/>
                      </a:cubicBezTo>
                      <a:cubicBezTo>
                        <a:pt x="212" y="4877"/>
                        <a:pt x="247" y="4877"/>
                        <a:pt x="881" y="5386"/>
                      </a:cubicBezTo>
                      <a:cubicBezTo>
                        <a:pt x="1355" y="4647"/>
                        <a:pt x="1531" y="2659"/>
                        <a:pt x="1285" y="687"/>
                      </a:cubicBezTo>
                      <a:cubicBezTo>
                        <a:pt x="1250" y="458"/>
                        <a:pt x="1074" y="230"/>
                        <a:pt x="9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9"/>
                <p:cNvSpPr/>
                <p:nvPr/>
              </p:nvSpPr>
              <p:spPr>
                <a:xfrm>
                  <a:off x="8472947" y="540144"/>
                  <a:ext cx="87971" cy="6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9" h="2270" extrusionOk="0">
                      <a:moveTo>
                        <a:pt x="1270" y="0"/>
                      </a:moveTo>
                      <a:cubicBezTo>
                        <a:pt x="1134" y="0"/>
                        <a:pt x="999" y="24"/>
                        <a:pt x="863" y="70"/>
                      </a:cubicBezTo>
                      <a:cubicBezTo>
                        <a:pt x="494" y="211"/>
                        <a:pt x="229" y="422"/>
                        <a:pt x="106" y="669"/>
                      </a:cubicBezTo>
                      <a:cubicBezTo>
                        <a:pt x="36" y="845"/>
                        <a:pt x="1" y="1021"/>
                        <a:pt x="1" y="1197"/>
                      </a:cubicBezTo>
                      <a:cubicBezTo>
                        <a:pt x="36" y="1707"/>
                        <a:pt x="335" y="2094"/>
                        <a:pt x="1022" y="2235"/>
                      </a:cubicBezTo>
                      <a:cubicBezTo>
                        <a:pt x="1123" y="2258"/>
                        <a:pt x="1223" y="2269"/>
                        <a:pt x="1322" y="2269"/>
                      </a:cubicBezTo>
                      <a:cubicBezTo>
                        <a:pt x="1755" y="2269"/>
                        <a:pt x="2166" y="2049"/>
                        <a:pt x="2552" y="1619"/>
                      </a:cubicBezTo>
                      <a:cubicBezTo>
                        <a:pt x="2693" y="1460"/>
                        <a:pt x="2834" y="1284"/>
                        <a:pt x="2958" y="1073"/>
                      </a:cubicBezTo>
                      <a:cubicBezTo>
                        <a:pt x="2341" y="358"/>
                        <a:pt x="1802" y="0"/>
                        <a:pt x="12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9"/>
                <p:cNvSpPr/>
                <p:nvPr/>
              </p:nvSpPr>
              <p:spPr>
                <a:xfrm>
                  <a:off x="622057" y="537498"/>
                  <a:ext cx="85295" cy="6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9" h="2307" extrusionOk="0">
                      <a:moveTo>
                        <a:pt x="1514" y="0"/>
                      </a:moveTo>
                      <a:cubicBezTo>
                        <a:pt x="721" y="0"/>
                        <a:pt x="0" y="528"/>
                        <a:pt x="35" y="1092"/>
                      </a:cubicBezTo>
                      <a:cubicBezTo>
                        <a:pt x="71" y="1708"/>
                        <a:pt x="827" y="2307"/>
                        <a:pt x="1620" y="2307"/>
                      </a:cubicBezTo>
                      <a:cubicBezTo>
                        <a:pt x="2394" y="2307"/>
                        <a:pt x="2869" y="1831"/>
                        <a:pt x="2834" y="1075"/>
                      </a:cubicBezTo>
                      <a:cubicBezTo>
                        <a:pt x="2817" y="458"/>
                        <a:pt x="2270" y="18"/>
                        <a:pt x="15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9"/>
                <p:cNvSpPr/>
                <p:nvPr/>
              </p:nvSpPr>
              <p:spPr>
                <a:xfrm>
                  <a:off x="631987" y="4595881"/>
                  <a:ext cx="84790" cy="51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2" h="1740" extrusionOk="0">
                      <a:moveTo>
                        <a:pt x="1926" y="0"/>
                      </a:moveTo>
                      <a:cubicBezTo>
                        <a:pt x="1775" y="0"/>
                        <a:pt x="1616" y="24"/>
                        <a:pt x="1462" y="70"/>
                      </a:cubicBezTo>
                      <a:cubicBezTo>
                        <a:pt x="1039" y="211"/>
                        <a:pt x="652" y="439"/>
                        <a:pt x="0" y="739"/>
                      </a:cubicBezTo>
                      <a:cubicBezTo>
                        <a:pt x="617" y="1108"/>
                        <a:pt x="969" y="1355"/>
                        <a:pt x="1356" y="1549"/>
                      </a:cubicBezTo>
                      <a:cubicBezTo>
                        <a:pt x="1570" y="1665"/>
                        <a:pt x="1816" y="1740"/>
                        <a:pt x="2039" y="1740"/>
                      </a:cubicBezTo>
                      <a:cubicBezTo>
                        <a:pt x="2255" y="1740"/>
                        <a:pt x="2449" y="1669"/>
                        <a:pt x="2570" y="1495"/>
                      </a:cubicBezTo>
                      <a:cubicBezTo>
                        <a:pt x="2800" y="1214"/>
                        <a:pt x="2852" y="756"/>
                        <a:pt x="2729" y="439"/>
                      </a:cubicBezTo>
                      <a:cubicBezTo>
                        <a:pt x="2616" y="140"/>
                        <a:pt x="2293" y="0"/>
                        <a:pt x="192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9"/>
                <p:cNvSpPr/>
                <p:nvPr/>
              </p:nvSpPr>
              <p:spPr>
                <a:xfrm>
                  <a:off x="8505413" y="4586397"/>
                  <a:ext cx="70133" cy="5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" h="1940" extrusionOk="0">
                      <a:moveTo>
                        <a:pt x="1090" y="0"/>
                      </a:moveTo>
                      <a:cubicBezTo>
                        <a:pt x="1067" y="0"/>
                        <a:pt x="1044" y="1"/>
                        <a:pt x="1021" y="2"/>
                      </a:cubicBezTo>
                      <a:cubicBezTo>
                        <a:pt x="458" y="19"/>
                        <a:pt x="0" y="406"/>
                        <a:pt x="17" y="864"/>
                      </a:cubicBezTo>
                      <a:cubicBezTo>
                        <a:pt x="35" y="1377"/>
                        <a:pt x="699" y="1940"/>
                        <a:pt x="1286" y="1940"/>
                      </a:cubicBezTo>
                      <a:cubicBezTo>
                        <a:pt x="1303" y="1940"/>
                        <a:pt x="1321" y="1939"/>
                        <a:pt x="1338" y="1938"/>
                      </a:cubicBezTo>
                      <a:cubicBezTo>
                        <a:pt x="1918" y="1903"/>
                        <a:pt x="2359" y="1446"/>
                        <a:pt x="2324" y="917"/>
                      </a:cubicBezTo>
                      <a:cubicBezTo>
                        <a:pt x="2290" y="442"/>
                        <a:pt x="1700" y="0"/>
                        <a:pt x="10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9"/>
                <p:cNvSpPr/>
                <p:nvPr/>
              </p:nvSpPr>
              <p:spPr>
                <a:xfrm>
                  <a:off x="521035" y="1186950"/>
                  <a:ext cx="69093" cy="279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93963" extrusionOk="0">
                      <a:moveTo>
                        <a:pt x="2201" y="1"/>
                      </a:moveTo>
                      <a:cubicBezTo>
                        <a:pt x="1075" y="17"/>
                        <a:pt x="406" y="36"/>
                        <a:pt x="300" y="53"/>
                      </a:cubicBezTo>
                      <a:cubicBezTo>
                        <a:pt x="0" y="2658"/>
                        <a:pt x="124" y="93099"/>
                        <a:pt x="458" y="93962"/>
                      </a:cubicBezTo>
                      <a:lnTo>
                        <a:pt x="2166" y="93962"/>
                      </a:lnTo>
                      <a:lnTo>
                        <a:pt x="2166" y="85408"/>
                      </a:lnTo>
                      <a:lnTo>
                        <a:pt x="2166" y="49304"/>
                      </a:lnTo>
                      <a:cubicBezTo>
                        <a:pt x="2166" y="37581"/>
                        <a:pt x="2096" y="25858"/>
                        <a:pt x="2183" y="14135"/>
                      </a:cubicBezTo>
                      <a:cubicBezTo>
                        <a:pt x="2183" y="12991"/>
                        <a:pt x="2201" y="11865"/>
                        <a:pt x="2201" y="10738"/>
                      </a:cubicBezTo>
                      <a:cubicBezTo>
                        <a:pt x="2237" y="7147"/>
                        <a:pt x="2289" y="3573"/>
                        <a:pt x="232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9"/>
                <p:cNvSpPr/>
                <p:nvPr/>
              </p:nvSpPr>
              <p:spPr>
                <a:xfrm>
                  <a:off x="526802" y="456900"/>
                  <a:ext cx="500326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143672" extrusionOk="0">
                      <a:moveTo>
                        <a:pt x="212" y="0"/>
                      </a:moveTo>
                      <a:cubicBezTo>
                        <a:pt x="177" y="141"/>
                        <a:pt x="141" y="476"/>
                        <a:pt x="123" y="986"/>
                      </a:cubicBezTo>
                      <a:cubicBezTo>
                        <a:pt x="36" y="2641"/>
                        <a:pt x="1" y="6074"/>
                        <a:pt x="1" y="9770"/>
                      </a:cubicBezTo>
                      <a:cubicBezTo>
                        <a:pt x="1" y="16054"/>
                        <a:pt x="123" y="23148"/>
                        <a:pt x="317" y="23693"/>
                      </a:cubicBezTo>
                      <a:lnTo>
                        <a:pt x="2130" y="23693"/>
                      </a:lnTo>
                      <a:cubicBezTo>
                        <a:pt x="2148" y="23236"/>
                        <a:pt x="2148" y="22796"/>
                        <a:pt x="2148" y="22356"/>
                      </a:cubicBezTo>
                      <a:lnTo>
                        <a:pt x="2148" y="21106"/>
                      </a:lnTo>
                      <a:cubicBezTo>
                        <a:pt x="2183" y="18008"/>
                        <a:pt x="2200" y="14927"/>
                        <a:pt x="2219" y="11848"/>
                      </a:cubicBezTo>
                      <a:lnTo>
                        <a:pt x="2219" y="11759"/>
                      </a:lnTo>
                      <a:cubicBezTo>
                        <a:pt x="2219" y="9858"/>
                        <a:pt x="1848" y="7553"/>
                        <a:pt x="1848" y="5370"/>
                      </a:cubicBezTo>
                      <a:cubicBezTo>
                        <a:pt x="1848" y="3838"/>
                        <a:pt x="2024" y="2342"/>
                        <a:pt x="2641" y="1092"/>
                      </a:cubicBezTo>
                      <a:cubicBezTo>
                        <a:pt x="2658" y="1057"/>
                        <a:pt x="2676" y="1004"/>
                        <a:pt x="2693" y="969"/>
                      </a:cubicBezTo>
                      <a:cubicBezTo>
                        <a:pt x="2852" y="564"/>
                        <a:pt x="2782" y="247"/>
                        <a:pt x="2552" y="0"/>
                      </a:cubicBezTo>
                      <a:close/>
                      <a:moveTo>
                        <a:pt x="5474" y="139219"/>
                      </a:moveTo>
                      <a:cubicBezTo>
                        <a:pt x="5826" y="139219"/>
                        <a:pt x="6162" y="139360"/>
                        <a:pt x="6267" y="139658"/>
                      </a:cubicBezTo>
                      <a:cubicBezTo>
                        <a:pt x="6373" y="139923"/>
                        <a:pt x="6338" y="140275"/>
                        <a:pt x="6214" y="140557"/>
                      </a:cubicBezTo>
                      <a:lnTo>
                        <a:pt x="6108" y="140714"/>
                      </a:lnTo>
                      <a:cubicBezTo>
                        <a:pt x="5985" y="140891"/>
                        <a:pt x="5791" y="140961"/>
                        <a:pt x="5580" y="140961"/>
                      </a:cubicBezTo>
                      <a:cubicBezTo>
                        <a:pt x="5457" y="140961"/>
                        <a:pt x="5333" y="140944"/>
                        <a:pt x="5211" y="140909"/>
                      </a:cubicBezTo>
                      <a:cubicBezTo>
                        <a:pt x="5105" y="140874"/>
                        <a:pt x="5000" y="140820"/>
                        <a:pt x="4894" y="140768"/>
                      </a:cubicBezTo>
                      <a:cubicBezTo>
                        <a:pt x="4789" y="140714"/>
                        <a:pt x="4665" y="140644"/>
                        <a:pt x="4559" y="140574"/>
                      </a:cubicBezTo>
                      <a:cubicBezTo>
                        <a:pt x="4277" y="140416"/>
                        <a:pt x="3979" y="140222"/>
                        <a:pt x="3538" y="139958"/>
                      </a:cubicBezTo>
                      <a:cubicBezTo>
                        <a:pt x="4120" y="139694"/>
                        <a:pt x="4489" y="139482"/>
                        <a:pt x="4859" y="139341"/>
                      </a:cubicBezTo>
                      <a:cubicBezTo>
                        <a:pt x="4911" y="139325"/>
                        <a:pt x="4946" y="139306"/>
                        <a:pt x="5000" y="139289"/>
                      </a:cubicBezTo>
                      <a:cubicBezTo>
                        <a:pt x="5070" y="139271"/>
                        <a:pt x="5157" y="139254"/>
                        <a:pt x="5228" y="139236"/>
                      </a:cubicBezTo>
                      <a:cubicBezTo>
                        <a:pt x="5298" y="139236"/>
                        <a:pt x="5387" y="139219"/>
                        <a:pt x="5474" y="139219"/>
                      </a:cubicBezTo>
                      <a:close/>
                      <a:moveTo>
                        <a:pt x="88" y="119434"/>
                      </a:moveTo>
                      <a:lnTo>
                        <a:pt x="88" y="143672"/>
                      </a:lnTo>
                      <a:lnTo>
                        <a:pt x="4805" y="143672"/>
                      </a:lnTo>
                      <a:cubicBezTo>
                        <a:pt x="5439" y="143620"/>
                        <a:pt x="6091" y="143601"/>
                        <a:pt x="6742" y="143601"/>
                      </a:cubicBezTo>
                      <a:cubicBezTo>
                        <a:pt x="7481" y="143601"/>
                        <a:pt x="8239" y="143636"/>
                        <a:pt x="8995" y="143672"/>
                      </a:cubicBezTo>
                      <a:lnTo>
                        <a:pt x="16775" y="143672"/>
                      </a:lnTo>
                      <a:cubicBezTo>
                        <a:pt x="16810" y="143584"/>
                        <a:pt x="16829" y="143496"/>
                        <a:pt x="16829" y="143425"/>
                      </a:cubicBezTo>
                      <a:cubicBezTo>
                        <a:pt x="16829" y="143214"/>
                        <a:pt x="16705" y="143003"/>
                        <a:pt x="16406" y="142915"/>
                      </a:cubicBezTo>
                      <a:cubicBezTo>
                        <a:pt x="14487" y="142247"/>
                        <a:pt x="13325" y="141120"/>
                        <a:pt x="11776" y="140099"/>
                      </a:cubicBezTo>
                      <a:cubicBezTo>
                        <a:pt x="10121" y="138989"/>
                        <a:pt x="8009" y="138374"/>
                        <a:pt x="6390" y="137212"/>
                      </a:cubicBezTo>
                      <a:cubicBezTo>
                        <a:pt x="3820" y="135363"/>
                        <a:pt x="2764" y="132899"/>
                        <a:pt x="2078" y="130364"/>
                      </a:cubicBezTo>
                      <a:cubicBezTo>
                        <a:pt x="2043" y="129414"/>
                        <a:pt x="2007" y="128481"/>
                        <a:pt x="2007" y="127566"/>
                      </a:cubicBezTo>
                      <a:cubicBezTo>
                        <a:pt x="1989" y="124855"/>
                        <a:pt x="1989" y="122145"/>
                        <a:pt x="1972" y="11943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9"/>
                <p:cNvSpPr/>
                <p:nvPr/>
              </p:nvSpPr>
              <p:spPr>
                <a:xfrm>
                  <a:off x="487529" y="440162"/>
                  <a:ext cx="538024" cy="4304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7" h="144782" extrusionOk="0">
                      <a:moveTo>
                        <a:pt x="10316" y="144235"/>
                      </a:moveTo>
                      <a:cubicBezTo>
                        <a:pt x="12693" y="144340"/>
                        <a:pt x="15087" y="144587"/>
                        <a:pt x="17305" y="144675"/>
                      </a:cubicBezTo>
                      <a:lnTo>
                        <a:pt x="17357" y="144675"/>
                      </a:lnTo>
                      <a:cubicBezTo>
                        <a:pt x="17709" y="144675"/>
                        <a:pt x="17991" y="144481"/>
                        <a:pt x="18096" y="144235"/>
                      </a:cubicBezTo>
                      <a:close/>
                      <a:moveTo>
                        <a:pt x="2202" y="0"/>
                      </a:moveTo>
                      <a:cubicBezTo>
                        <a:pt x="1110" y="0"/>
                        <a:pt x="1" y="511"/>
                        <a:pt x="423" y="1549"/>
                      </a:cubicBezTo>
                      <a:lnTo>
                        <a:pt x="477" y="1655"/>
                      </a:lnTo>
                      <a:cubicBezTo>
                        <a:pt x="1955" y="4682"/>
                        <a:pt x="881" y="9153"/>
                        <a:pt x="899" y="12411"/>
                      </a:cubicBezTo>
                      <a:cubicBezTo>
                        <a:pt x="916" y="15173"/>
                        <a:pt x="934" y="17955"/>
                        <a:pt x="951" y="20736"/>
                      </a:cubicBezTo>
                      <a:cubicBezTo>
                        <a:pt x="986" y="26598"/>
                        <a:pt x="1075" y="32459"/>
                        <a:pt x="1110" y="38321"/>
                      </a:cubicBezTo>
                      <a:cubicBezTo>
                        <a:pt x="1216" y="50361"/>
                        <a:pt x="1127" y="62402"/>
                        <a:pt x="1127" y="74423"/>
                      </a:cubicBezTo>
                      <a:lnTo>
                        <a:pt x="1127" y="109611"/>
                      </a:lnTo>
                      <a:cubicBezTo>
                        <a:pt x="1127" y="115472"/>
                        <a:pt x="1146" y="121335"/>
                        <a:pt x="1110" y="127196"/>
                      </a:cubicBezTo>
                      <a:cubicBezTo>
                        <a:pt x="1092" y="131755"/>
                        <a:pt x="458" y="136771"/>
                        <a:pt x="1303" y="141401"/>
                      </a:cubicBezTo>
                      <a:cubicBezTo>
                        <a:pt x="1181" y="142176"/>
                        <a:pt x="1040" y="142950"/>
                        <a:pt x="916" y="143742"/>
                      </a:cubicBezTo>
                      <a:cubicBezTo>
                        <a:pt x="846" y="144305"/>
                        <a:pt x="1603" y="144781"/>
                        <a:pt x="2307" y="144781"/>
                      </a:cubicBezTo>
                      <a:cubicBezTo>
                        <a:pt x="2430" y="144781"/>
                        <a:pt x="2535" y="144781"/>
                        <a:pt x="2659" y="144746"/>
                      </a:cubicBezTo>
                      <a:cubicBezTo>
                        <a:pt x="3768" y="144464"/>
                        <a:pt x="4929" y="144305"/>
                        <a:pt x="6126" y="144235"/>
                      </a:cubicBezTo>
                      <a:lnTo>
                        <a:pt x="1409" y="144235"/>
                      </a:lnTo>
                      <a:lnTo>
                        <a:pt x="1409" y="119997"/>
                      </a:lnTo>
                      <a:lnTo>
                        <a:pt x="3293" y="119997"/>
                      </a:lnTo>
                      <a:lnTo>
                        <a:pt x="3293" y="119081"/>
                      </a:lnTo>
                      <a:lnTo>
                        <a:pt x="1585" y="119081"/>
                      </a:lnTo>
                      <a:cubicBezTo>
                        <a:pt x="1251" y="118218"/>
                        <a:pt x="1127" y="27777"/>
                        <a:pt x="1427" y="25172"/>
                      </a:cubicBezTo>
                      <a:cubicBezTo>
                        <a:pt x="1533" y="25155"/>
                        <a:pt x="2202" y="25136"/>
                        <a:pt x="3328" y="25120"/>
                      </a:cubicBezTo>
                      <a:lnTo>
                        <a:pt x="3451" y="25120"/>
                      </a:lnTo>
                      <a:lnTo>
                        <a:pt x="3451" y="24256"/>
                      </a:lnTo>
                      <a:lnTo>
                        <a:pt x="1638" y="24256"/>
                      </a:lnTo>
                      <a:cubicBezTo>
                        <a:pt x="1444" y="23711"/>
                        <a:pt x="1322" y="16617"/>
                        <a:pt x="1322" y="10333"/>
                      </a:cubicBezTo>
                      <a:cubicBezTo>
                        <a:pt x="1322" y="6637"/>
                        <a:pt x="1357" y="3204"/>
                        <a:pt x="1444" y="1549"/>
                      </a:cubicBezTo>
                      <a:cubicBezTo>
                        <a:pt x="1462" y="1039"/>
                        <a:pt x="1498" y="704"/>
                        <a:pt x="1533" y="563"/>
                      </a:cubicBezTo>
                      <a:lnTo>
                        <a:pt x="3873" y="563"/>
                      </a:lnTo>
                      <a:cubicBezTo>
                        <a:pt x="3540" y="176"/>
                        <a:pt x="2871" y="0"/>
                        <a:pt x="22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9"/>
                <p:cNvSpPr/>
                <p:nvPr/>
              </p:nvSpPr>
              <p:spPr>
                <a:xfrm>
                  <a:off x="631987" y="4595851"/>
                  <a:ext cx="84285" cy="5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5" h="1743" extrusionOk="0">
                      <a:moveTo>
                        <a:pt x="1936" y="1"/>
                      </a:moveTo>
                      <a:cubicBezTo>
                        <a:pt x="1849" y="1"/>
                        <a:pt x="1760" y="18"/>
                        <a:pt x="1690" y="18"/>
                      </a:cubicBezTo>
                      <a:cubicBezTo>
                        <a:pt x="1619" y="36"/>
                        <a:pt x="1532" y="53"/>
                        <a:pt x="1462" y="71"/>
                      </a:cubicBezTo>
                      <a:cubicBezTo>
                        <a:pt x="1408" y="88"/>
                        <a:pt x="1373" y="107"/>
                        <a:pt x="1321" y="123"/>
                      </a:cubicBezTo>
                      <a:cubicBezTo>
                        <a:pt x="951" y="264"/>
                        <a:pt x="582" y="476"/>
                        <a:pt x="0" y="740"/>
                      </a:cubicBezTo>
                      <a:cubicBezTo>
                        <a:pt x="441" y="1004"/>
                        <a:pt x="739" y="1198"/>
                        <a:pt x="1021" y="1356"/>
                      </a:cubicBezTo>
                      <a:cubicBezTo>
                        <a:pt x="1127" y="1426"/>
                        <a:pt x="1251" y="1496"/>
                        <a:pt x="1356" y="1550"/>
                      </a:cubicBezTo>
                      <a:cubicBezTo>
                        <a:pt x="1462" y="1602"/>
                        <a:pt x="1567" y="1656"/>
                        <a:pt x="1673" y="1691"/>
                      </a:cubicBezTo>
                      <a:cubicBezTo>
                        <a:pt x="1795" y="1726"/>
                        <a:pt x="1919" y="1743"/>
                        <a:pt x="2042" y="1743"/>
                      </a:cubicBezTo>
                      <a:cubicBezTo>
                        <a:pt x="2253" y="1743"/>
                        <a:pt x="2447" y="1673"/>
                        <a:pt x="2570" y="1496"/>
                      </a:cubicBezTo>
                      <a:lnTo>
                        <a:pt x="2676" y="1339"/>
                      </a:lnTo>
                      <a:cubicBezTo>
                        <a:pt x="2800" y="1057"/>
                        <a:pt x="2835" y="705"/>
                        <a:pt x="2729" y="440"/>
                      </a:cubicBezTo>
                      <a:cubicBezTo>
                        <a:pt x="2624" y="142"/>
                        <a:pt x="2288" y="1"/>
                        <a:pt x="1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9"/>
                <p:cNvSpPr/>
                <p:nvPr/>
              </p:nvSpPr>
              <p:spPr>
                <a:xfrm>
                  <a:off x="8198183" y="456900"/>
                  <a:ext cx="464739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2" h="143672" extrusionOk="0">
                      <a:moveTo>
                        <a:pt x="1" y="0"/>
                      </a:moveTo>
                      <a:cubicBezTo>
                        <a:pt x="829" y="300"/>
                        <a:pt x="1655" y="617"/>
                        <a:pt x="2465" y="951"/>
                      </a:cubicBezTo>
                      <a:cubicBezTo>
                        <a:pt x="3838" y="1497"/>
                        <a:pt x="5176" y="2042"/>
                        <a:pt x="6567" y="2589"/>
                      </a:cubicBezTo>
                      <a:cubicBezTo>
                        <a:pt x="7518" y="2941"/>
                        <a:pt x="8450" y="3204"/>
                        <a:pt x="9348" y="3469"/>
                      </a:cubicBezTo>
                      <a:cubicBezTo>
                        <a:pt x="9471" y="3222"/>
                        <a:pt x="9736" y="3011"/>
                        <a:pt x="10105" y="2870"/>
                      </a:cubicBezTo>
                      <a:cubicBezTo>
                        <a:pt x="10245" y="2835"/>
                        <a:pt x="10386" y="2800"/>
                        <a:pt x="10527" y="2800"/>
                      </a:cubicBezTo>
                      <a:cubicBezTo>
                        <a:pt x="11055" y="2800"/>
                        <a:pt x="11583" y="3152"/>
                        <a:pt x="12200" y="3873"/>
                      </a:cubicBezTo>
                      <a:cubicBezTo>
                        <a:pt x="12076" y="4084"/>
                        <a:pt x="11935" y="4260"/>
                        <a:pt x="11794" y="4419"/>
                      </a:cubicBezTo>
                      <a:cubicBezTo>
                        <a:pt x="12393" y="4718"/>
                        <a:pt x="12956" y="5088"/>
                        <a:pt x="13484" y="5598"/>
                      </a:cubicBezTo>
                      <a:cubicBezTo>
                        <a:pt x="13573" y="5668"/>
                        <a:pt x="13696" y="5739"/>
                        <a:pt x="13819" y="5774"/>
                      </a:cubicBezTo>
                      <a:cubicBezTo>
                        <a:pt x="13679" y="6602"/>
                        <a:pt x="13590" y="7447"/>
                        <a:pt x="13590" y="8327"/>
                      </a:cubicBezTo>
                      <a:cubicBezTo>
                        <a:pt x="13590" y="8890"/>
                        <a:pt x="13625" y="9454"/>
                        <a:pt x="13714" y="10034"/>
                      </a:cubicBezTo>
                      <a:cubicBezTo>
                        <a:pt x="13855" y="11179"/>
                        <a:pt x="13925" y="12305"/>
                        <a:pt x="13942" y="13432"/>
                      </a:cubicBezTo>
                      <a:lnTo>
                        <a:pt x="13942" y="13889"/>
                      </a:lnTo>
                      <a:cubicBezTo>
                        <a:pt x="13942" y="14347"/>
                        <a:pt x="13960" y="14786"/>
                        <a:pt x="13977" y="15244"/>
                      </a:cubicBezTo>
                      <a:cubicBezTo>
                        <a:pt x="13995" y="16706"/>
                        <a:pt x="14012" y="18149"/>
                        <a:pt x="14118" y="19610"/>
                      </a:cubicBezTo>
                      <a:cubicBezTo>
                        <a:pt x="13660" y="23165"/>
                        <a:pt x="13520" y="26774"/>
                        <a:pt x="13520" y="30382"/>
                      </a:cubicBezTo>
                      <a:cubicBezTo>
                        <a:pt x="13520" y="35822"/>
                        <a:pt x="13836" y="41296"/>
                        <a:pt x="13855" y="46630"/>
                      </a:cubicBezTo>
                      <a:cubicBezTo>
                        <a:pt x="13855" y="57332"/>
                        <a:pt x="13872" y="68052"/>
                        <a:pt x="13872" y="78772"/>
                      </a:cubicBezTo>
                      <a:cubicBezTo>
                        <a:pt x="13872" y="79441"/>
                        <a:pt x="13890" y="80110"/>
                        <a:pt x="13890" y="80779"/>
                      </a:cubicBezTo>
                      <a:cubicBezTo>
                        <a:pt x="13890" y="95142"/>
                        <a:pt x="13714" y="109488"/>
                        <a:pt x="13714" y="123851"/>
                      </a:cubicBezTo>
                      <a:cubicBezTo>
                        <a:pt x="13714" y="130259"/>
                        <a:pt x="13749" y="136666"/>
                        <a:pt x="13836" y="143073"/>
                      </a:cubicBezTo>
                      <a:cubicBezTo>
                        <a:pt x="13855" y="143355"/>
                        <a:pt x="14012" y="143549"/>
                        <a:pt x="14242" y="143672"/>
                      </a:cubicBezTo>
                      <a:lnTo>
                        <a:pt x="15404" y="143672"/>
                      </a:lnTo>
                      <a:cubicBezTo>
                        <a:pt x="15491" y="143620"/>
                        <a:pt x="15561" y="143566"/>
                        <a:pt x="15632" y="143514"/>
                      </a:cubicBezTo>
                      <a:lnTo>
                        <a:pt x="1563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9"/>
                <p:cNvSpPr/>
                <p:nvPr/>
              </p:nvSpPr>
              <p:spPr>
                <a:xfrm>
                  <a:off x="8183526" y="437011"/>
                  <a:ext cx="510791" cy="4294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81" h="144465" extrusionOk="0">
                      <a:moveTo>
                        <a:pt x="846" y="0"/>
                      </a:moveTo>
                      <a:cubicBezTo>
                        <a:pt x="775" y="0"/>
                        <a:pt x="705" y="0"/>
                        <a:pt x="653" y="19"/>
                      </a:cubicBezTo>
                      <a:cubicBezTo>
                        <a:pt x="247" y="19"/>
                        <a:pt x="1" y="493"/>
                        <a:pt x="423" y="634"/>
                      </a:cubicBezTo>
                      <a:cubicBezTo>
                        <a:pt x="442" y="652"/>
                        <a:pt x="477" y="652"/>
                        <a:pt x="494" y="669"/>
                      </a:cubicBezTo>
                      <a:lnTo>
                        <a:pt x="16125" y="669"/>
                      </a:lnTo>
                      <a:lnTo>
                        <a:pt x="16125" y="144183"/>
                      </a:lnTo>
                      <a:cubicBezTo>
                        <a:pt x="16230" y="144059"/>
                        <a:pt x="16301" y="143918"/>
                        <a:pt x="16301" y="143742"/>
                      </a:cubicBezTo>
                      <a:cubicBezTo>
                        <a:pt x="16618" y="122302"/>
                        <a:pt x="16249" y="100863"/>
                        <a:pt x="16266" y="79441"/>
                      </a:cubicBezTo>
                      <a:cubicBezTo>
                        <a:pt x="16284" y="69037"/>
                        <a:pt x="16301" y="58617"/>
                        <a:pt x="16301" y="48214"/>
                      </a:cubicBezTo>
                      <a:cubicBezTo>
                        <a:pt x="16319" y="40962"/>
                        <a:pt x="16899" y="33445"/>
                        <a:pt x="16547" y="26087"/>
                      </a:cubicBezTo>
                      <a:cubicBezTo>
                        <a:pt x="16618" y="26000"/>
                        <a:pt x="16653" y="25911"/>
                        <a:pt x="16671" y="25806"/>
                      </a:cubicBezTo>
                      <a:cubicBezTo>
                        <a:pt x="16935" y="24116"/>
                        <a:pt x="16847" y="22444"/>
                        <a:pt x="16653" y="20771"/>
                      </a:cubicBezTo>
                      <a:cubicBezTo>
                        <a:pt x="17164" y="18307"/>
                        <a:pt x="17075" y="15667"/>
                        <a:pt x="16829" y="13221"/>
                      </a:cubicBezTo>
                      <a:cubicBezTo>
                        <a:pt x="16706" y="12129"/>
                        <a:pt x="16460" y="11055"/>
                        <a:pt x="16230" y="9982"/>
                      </a:cubicBezTo>
                      <a:cubicBezTo>
                        <a:pt x="16477" y="7464"/>
                        <a:pt x="16688" y="4894"/>
                        <a:pt x="16249" y="2430"/>
                      </a:cubicBezTo>
                      <a:cubicBezTo>
                        <a:pt x="16460" y="2096"/>
                        <a:pt x="16688" y="1761"/>
                        <a:pt x="16864" y="1409"/>
                      </a:cubicBezTo>
                      <a:cubicBezTo>
                        <a:pt x="17181" y="845"/>
                        <a:pt x="16425" y="317"/>
                        <a:pt x="15756" y="282"/>
                      </a:cubicBezTo>
                      <a:cubicBezTo>
                        <a:pt x="11813" y="106"/>
                        <a:pt x="7870" y="230"/>
                        <a:pt x="3927" y="54"/>
                      </a:cubicBezTo>
                      <a:lnTo>
                        <a:pt x="3873" y="54"/>
                      </a:lnTo>
                      <a:cubicBezTo>
                        <a:pt x="3575" y="54"/>
                        <a:pt x="3310" y="177"/>
                        <a:pt x="3117" y="336"/>
                      </a:cubicBezTo>
                      <a:cubicBezTo>
                        <a:pt x="2378" y="141"/>
                        <a:pt x="1639" y="0"/>
                        <a:pt x="846" y="0"/>
                      </a:cubicBezTo>
                      <a:close/>
                      <a:moveTo>
                        <a:pt x="14735" y="144341"/>
                      </a:moveTo>
                      <a:cubicBezTo>
                        <a:pt x="14911" y="144411"/>
                        <a:pt x="15122" y="144465"/>
                        <a:pt x="15315" y="144465"/>
                      </a:cubicBezTo>
                      <a:cubicBezTo>
                        <a:pt x="15474" y="144465"/>
                        <a:pt x="15632" y="144429"/>
                        <a:pt x="15773" y="144394"/>
                      </a:cubicBezTo>
                      <a:cubicBezTo>
                        <a:pt x="15826" y="144376"/>
                        <a:pt x="15861" y="144359"/>
                        <a:pt x="15897" y="1443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9"/>
                <p:cNvSpPr/>
                <p:nvPr/>
              </p:nvSpPr>
              <p:spPr>
                <a:xfrm>
                  <a:off x="8476099" y="540114"/>
                  <a:ext cx="84820" cy="48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3" h="1621" extrusionOk="0">
                      <a:moveTo>
                        <a:pt x="1179" y="1"/>
                      </a:moveTo>
                      <a:cubicBezTo>
                        <a:pt x="1038" y="1"/>
                        <a:pt x="897" y="36"/>
                        <a:pt x="757" y="71"/>
                      </a:cubicBezTo>
                      <a:cubicBezTo>
                        <a:pt x="388" y="212"/>
                        <a:pt x="123" y="423"/>
                        <a:pt x="0" y="670"/>
                      </a:cubicBezTo>
                      <a:cubicBezTo>
                        <a:pt x="862" y="933"/>
                        <a:pt x="1672" y="1215"/>
                        <a:pt x="2446" y="1620"/>
                      </a:cubicBezTo>
                      <a:cubicBezTo>
                        <a:pt x="2587" y="1461"/>
                        <a:pt x="2728" y="1285"/>
                        <a:pt x="2852" y="1074"/>
                      </a:cubicBezTo>
                      <a:cubicBezTo>
                        <a:pt x="2235" y="353"/>
                        <a:pt x="1707" y="1"/>
                        <a:pt x="11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9"/>
                <p:cNvSpPr/>
                <p:nvPr/>
              </p:nvSpPr>
              <p:spPr>
                <a:xfrm>
                  <a:off x="586470" y="1121514"/>
                  <a:ext cx="4222" cy="38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2940" extrusionOk="0">
                      <a:moveTo>
                        <a:pt x="0" y="1"/>
                      </a:moveTo>
                      <a:lnTo>
                        <a:pt x="0" y="12939"/>
                      </a:lnTo>
                      <a:cubicBezTo>
                        <a:pt x="36" y="9348"/>
                        <a:pt x="88" y="5774"/>
                        <a:pt x="123" y="2202"/>
                      </a:cubicBezTo>
                      <a:lnTo>
                        <a:pt x="123" y="1338"/>
                      </a:lnTo>
                      <a:cubicBezTo>
                        <a:pt x="141" y="881"/>
                        <a:pt x="141" y="441"/>
                        <a:pt x="141" y="1"/>
                      </a:cubicBezTo>
                      <a:close/>
                    </a:path>
                  </a:pathLst>
                </a:custGeom>
                <a:solidFill>
                  <a:srgbClr val="DAE7F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33" name="Google Shape;1533;p9"/>
              <p:cNvGrpSpPr/>
              <p:nvPr/>
            </p:nvGrpSpPr>
            <p:grpSpPr>
              <a:xfrm>
                <a:off x="4166205" y="129325"/>
                <a:ext cx="4498118" cy="207675"/>
                <a:chOff x="4146625" y="129325"/>
                <a:chExt cx="4498118" cy="207675"/>
              </a:xfrm>
            </p:grpSpPr>
            <p:sp>
              <p:nvSpPr>
                <p:cNvPr id="1534" name="Google Shape;1534;p9"/>
                <p:cNvSpPr/>
                <p:nvPr/>
              </p:nvSpPr>
              <p:spPr>
                <a:xfrm>
                  <a:off x="4171804" y="143578"/>
                  <a:ext cx="4472940" cy="16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73" h="5306" extrusionOk="0">
                      <a:moveTo>
                        <a:pt x="59319" y="1"/>
                      </a:moveTo>
                      <a:cubicBezTo>
                        <a:pt x="59360" y="1"/>
                        <a:pt x="59399" y="15"/>
                        <a:pt x="59440" y="27"/>
                      </a:cubicBezTo>
                      <a:cubicBezTo>
                        <a:pt x="59600" y="95"/>
                        <a:pt x="59773" y="134"/>
                        <a:pt x="59960" y="175"/>
                      </a:cubicBezTo>
                      <a:lnTo>
                        <a:pt x="59960" y="1"/>
                      </a:lnTo>
                      <a:close/>
                      <a:moveTo>
                        <a:pt x="30181" y="268"/>
                      </a:moveTo>
                      <a:cubicBezTo>
                        <a:pt x="30903" y="268"/>
                        <a:pt x="31624" y="282"/>
                        <a:pt x="32346" y="295"/>
                      </a:cubicBezTo>
                      <a:cubicBezTo>
                        <a:pt x="32385" y="295"/>
                        <a:pt x="32439" y="348"/>
                        <a:pt x="32492" y="375"/>
                      </a:cubicBezTo>
                      <a:cubicBezTo>
                        <a:pt x="32358" y="455"/>
                        <a:pt x="31891" y="482"/>
                        <a:pt x="31370" y="482"/>
                      </a:cubicBezTo>
                      <a:cubicBezTo>
                        <a:pt x="30849" y="482"/>
                        <a:pt x="30274" y="455"/>
                        <a:pt x="29954" y="375"/>
                      </a:cubicBezTo>
                      <a:cubicBezTo>
                        <a:pt x="30087" y="308"/>
                        <a:pt x="30128" y="268"/>
                        <a:pt x="30181" y="268"/>
                      </a:cubicBezTo>
                      <a:close/>
                      <a:moveTo>
                        <a:pt x="28965" y="255"/>
                      </a:moveTo>
                      <a:cubicBezTo>
                        <a:pt x="29099" y="255"/>
                        <a:pt x="29232" y="321"/>
                        <a:pt x="29380" y="455"/>
                      </a:cubicBezTo>
                      <a:cubicBezTo>
                        <a:pt x="29339" y="469"/>
                        <a:pt x="29312" y="482"/>
                        <a:pt x="29273" y="482"/>
                      </a:cubicBezTo>
                      <a:cubicBezTo>
                        <a:pt x="31423" y="496"/>
                        <a:pt x="33548" y="576"/>
                        <a:pt x="35645" y="829"/>
                      </a:cubicBezTo>
                      <a:cubicBezTo>
                        <a:pt x="35846" y="843"/>
                        <a:pt x="35953" y="989"/>
                        <a:pt x="35953" y="1137"/>
                      </a:cubicBezTo>
                      <a:cubicBezTo>
                        <a:pt x="35953" y="1270"/>
                        <a:pt x="35846" y="1417"/>
                        <a:pt x="35645" y="1444"/>
                      </a:cubicBezTo>
                      <a:cubicBezTo>
                        <a:pt x="33468" y="1698"/>
                        <a:pt x="31236" y="1778"/>
                        <a:pt x="28992" y="1778"/>
                      </a:cubicBezTo>
                      <a:cubicBezTo>
                        <a:pt x="27269" y="1778"/>
                        <a:pt x="25559" y="1737"/>
                        <a:pt x="23849" y="1684"/>
                      </a:cubicBezTo>
                      <a:cubicBezTo>
                        <a:pt x="22700" y="1657"/>
                        <a:pt x="21564" y="1631"/>
                        <a:pt x="20428" y="1631"/>
                      </a:cubicBezTo>
                      <a:lnTo>
                        <a:pt x="20161" y="1631"/>
                      </a:lnTo>
                      <a:cubicBezTo>
                        <a:pt x="17516" y="1618"/>
                        <a:pt x="14884" y="1591"/>
                        <a:pt x="12238" y="1538"/>
                      </a:cubicBezTo>
                      <a:cubicBezTo>
                        <a:pt x="9954" y="1484"/>
                        <a:pt x="7603" y="1577"/>
                        <a:pt x="5332" y="1230"/>
                      </a:cubicBezTo>
                      <a:cubicBezTo>
                        <a:pt x="5278" y="1230"/>
                        <a:pt x="5251" y="1176"/>
                        <a:pt x="5251" y="1137"/>
                      </a:cubicBezTo>
                      <a:cubicBezTo>
                        <a:pt x="5251" y="1083"/>
                        <a:pt x="5278" y="1030"/>
                        <a:pt x="5332" y="1030"/>
                      </a:cubicBezTo>
                      <a:cubicBezTo>
                        <a:pt x="5919" y="936"/>
                        <a:pt x="6507" y="882"/>
                        <a:pt x="7108" y="843"/>
                      </a:cubicBezTo>
                      <a:cubicBezTo>
                        <a:pt x="6908" y="709"/>
                        <a:pt x="6761" y="522"/>
                        <a:pt x="6614" y="321"/>
                      </a:cubicBezTo>
                      <a:cubicBezTo>
                        <a:pt x="6641" y="308"/>
                        <a:pt x="6680" y="308"/>
                        <a:pt x="6721" y="308"/>
                      </a:cubicBezTo>
                      <a:cubicBezTo>
                        <a:pt x="6962" y="308"/>
                        <a:pt x="7175" y="482"/>
                        <a:pt x="7282" y="829"/>
                      </a:cubicBezTo>
                      <a:cubicBezTo>
                        <a:pt x="7549" y="816"/>
                        <a:pt x="7829" y="802"/>
                        <a:pt x="8097" y="789"/>
                      </a:cubicBezTo>
                      <a:cubicBezTo>
                        <a:pt x="7923" y="615"/>
                        <a:pt x="7790" y="469"/>
                        <a:pt x="7642" y="335"/>
                      </a:cubicBezTo>
                      <a:cubicBezTo>
                        <a:pt x="7669" y="308"/>
                        <a:pt x="7696" y="295"/>
                        <a:pt x="7723" y="268"/>
                      </a:cubicBezTo>
                      <a:cubicBezTo>
                        <a:pt x="8057" y="348"/>
                        <a:pt x="8137" y="442"/>
                        <a:pt x="8150" y="789"/>
                      </a:cubicBezTo>
                      <a:cubicBezTo>
                        <a:pt x="8391" y="776"/>
                        <a:pt x="8645" y="763"/>
                        <a:pt x="8885" y="763"/>
                      </a:cubicBezTo>
                      <a:cubicBezTo>
                        <a:pt x="8791" y="642"/>
                        <a:pt x="8698" y="482"/>
                        <a:pt x="8631" y="295"/>
                      </a:cubicBezTo>
                      <a:lnTo>
                        <a:pt x="8631" y="295"/>
                      </a:lnTo>
                      <a:cubicBezTo>
                        <a:pt x="8912" y="389"/>
                        <a:pt x="9085" y="576"/>
                        <a:pt x="9272" y="763"/>
                      </a:cubicBezTo>
                      <a:cubicBezTo>
                        <a:pt x="10382" y="736"/>
                        <a:pt x="11490" y="749"/>
                        <a:pt x="12586" y="722"/>
                      </a:cubicBezTo>
                      <a:cubicBezTo>
                        <a:pt x="15111" y="669"/>
                        <a:pt x="17636" y="656"/>
                        <a:pt x="20161" y="642"/>
                      </a:cubicBezTo>
                      <a:cubicBezTo>
                        <a:pt x="22994" y="615"/>
                        <a:pt x="25892" y="496"/>
                        <a:pt x="28792" y="482"/>
                      </a:cubicBezTo>
                      <a:cubicBezTo>
                        <a:pt x="28725" y="469"/>
                        <a:pt x="28658" y="442"/>
                        <a:pt x="28605" y="389"/>
                      </a:cubicBezTo>
                      <a:cubicBezTo>
                        <a:pt x="28738" y="308"/>
                        <a:pt x="28858" y="255"/>
                        <a:pt x="28965" y="255"/>
                      </a:cubicBezTo>
                      <a:close/>
                      <a:moveTo>
                        <a:pt x="133829" y="3381"/>
                      </a:moveTo>
                      <a:lnTo>
                        <a:pt x="133829" y="3381"/>
                      </a:lnTo>
                      <a:cubicBezTo>
                        <a:pt x="133414" y="3421"/>
                        <a:pt x="133214" y="3622"/>
                        <a:pt x="133067" y="3916"/>
                      </a:cubicBezTo>
                      <a:cubicBezTo>
                        <a:pt x="133401" y="3902"/>
                        <a:pt x="133601" y="3702"/>
                        <a:pt x="133829" y="3381"/>
                      </a:cubicBezTo>
                      <a:close/>
                      <a:moveTo>
                        <a:pt x="132706" y="3408"/>
                      </a:moveTo>
                      <a:cubicBezTo>
                        <a:pt x="132505" y="3595"/>
                        <a:pt x="132345" y="3729"/>
                        <a:pt x="132185" y="3875"/>
                      </a:cubicBezTo>
                      <a:lnTo>
                        <a:pt x="132225" y="3955"/>
                      </a:lnTo>
                      <a:lnTo>
                        <a:pt x="132252" y="3955"/>
                      </a:lnTo>
                      <a:cubicBezTo>
                        <a:pt x="132546" y="3955"/>
                        <a:pt x="132706" y="3795"/>
                        <a:pt x="132706" y="3408"/>
                      </a:cubicBezTo>
                      <a:close/>
                      <a:moveTo>
                        <a:pt x="135485" y="3421"/>
                      </a:moveTo>
                      <a:lnTo>
                        <a:pt x="135485" y="3421"/>
                      </a:lnTo>
                      <a:cubicBezTo>
                        <a:pt x="135151" y="3501"/>
                        <a:pt x="134910" y="3675"/>
                        <a:pt x="134777" y="3982"/>
                      </a:cubicBezTo>
                      <a:cubicBezTo>
                        <a:pt x="135138" y="3955"/>
                        <a:pt x="135338" y="3729"/>
                        <a:pt x="135485" y="3421"/>
                      </a:cubicBezTo>
                      <a:close/>
                      <a:moveTo>
                        <a:pt x="134604" y="3394"/>
                      </a:moveTo>
                      <a:lnTo>
                        <a:pt x="134604" y="3394"/>
                      </a:lnTo>
                      <a:cubicBezTo>
                        <a:pt x="134203" y="3488"/>
                        <a:pt x="133962" y="3715"/>
                        <a:pt x="133841" y="4062"/>
                      </a:cubicBezTo>
                      <a:cubicBezTo>
                        <a:pt x="134216" y="3902"/>
                        <a:pt x="134443" y="3688"/>
                        <a:pt x="134604" y="3394"/>
                      </a:cubicBezTo>
                      <a:close/>
                      <a:moveTo>
                        <a:pt x="76874" y="3875"/>
                      </a:moveTo>
                      <a:cubicBezTo>
                        <a:pt x="76434" y="3875"/>
                        <a:pt x="75992" y="3889"/>
                        <a:pt x="75552" y="3889"/>
                      </a:cubicBezTo>
                      <a:cubicBezTo>
                        <a:pt x="75511" y="3889"/>
                        <a:pt x="75472" y="3942"/>
                        <a:pt x="75418" y="3982"/>
                      </a:cubicBezTo>
                      <a:cubicBezTo>
                        <a:pt x="75579" y="4062"/>
                        <a:pt x="76019" y="4103"/>
                        <a:pt x="76447" y="4103"/>
                      </a:cubicBezTo>
                      <a:cubicBezTo>
                        <a:pt x="76928" y="4103"/>
                        <a:pt x="77422" y="4049"/>
                        <a:pt x="77583" y="3955"/>
                      </a:cubicBezTo>
                      <a:cubicBezTo>
                        <a:pt x="77489" y="3929"/>
                        <a:pt x="77409" y="3875"/>
                        <a:pt x="77328" y="3875"/>
                      </a:cubicBezTo>
                      <a:close/>
                      <a:moveTo>
                        <a:pt x="79386" y="3916"/>
                      </a:moveTo>
                      <a:cubicBezTo>
                        <a:pt x="79065" y="3916"/>
                        <a:pt x="78745" y="3955"/>
                        <a:pt x="78611" y="4035"/>
                      </a:cubicBezTo>
                      <a:cubicBezTo>
                        <a:pt x="78745" y="4116"/>
                        <a:pt x="79079" y="4169"/>
                        <a:pt x="79439" y="4169"/>
                      </a:cubicBezTo>
                      <a:cubicBezTo>
                        <a:pt x="79733" y="4169"/>
                        <a:pt x="80041" y="4129"/>
                        <a:pt x="80255" y="4062"/>
                      </a:cubicBezTo>
                      <a:cubicBezTo>
                        <a:pt x="80094" y="3955"/>
                        <a:pt x="79733" y="3916"/>
                        <a:pt x="79386" y="3916"/>
                      </a:cubicBezTo>
                      <a:close/>
                      <a:moveTo>
                        <a:pt x="3969" y="1"/>
                      </a:moveTo>
                      <a:lnTo>
                        <a:pt x="3969" y="4504"/>
                      </a:lnTo>
                      <a:cubicBezTo>
                        <a:pt x="3969" y="4504"/>
                        <a:pt x="3996" y="4516"/>
                        <a:pt x="4035" y="4516"/>
                      </a:cubicBezTo>
                      <a:lnTo>
                        <a:pt x="4156" y="4516"/>
                      </a:lnTo>
                      <a:cubicBezTo>
                        <a:pt x="4209" y="4516"/>
                        <a:pt x="4276" y="4516"/>
                        <a:pt x="4356" y="4530"/>
                      </a:cubicBezTo>
                      <a:lnTo>
                        <a:pt x="5104" y="4530"/>
                      </a:lnTo>
                      <a:cubicBezTo>
                        <a:pt x="5318" y="4543"/>
                        <a:pt x="5545" y="4543"/>
                        <a:pt x="5799" y="4543"/>
                      </a:cubicBezTo>
                      <a:lnTo>
                        <a:pt x="6294" y="4543"/>
                      </a:lnTo>
                      <a:cubicBezTo>
                        <a:pt x="6507" y="4543"/>
                        <a:pt x="6748" y="4557"/>
                        <a:pt x="6988" y="4557"/>
                      </a:cubicBezTo>
                      <a:lnTo>
                        <a:pt x="8818" y="4557"/>
                      </a:lnTo>
                      <a:cubicBezTo>
                        <a:pt x="8966" y="4570"/>
                        <a:pt x="9112" y="4570"/>
                        <a:pt x="9259" y="4570"/>
                      </a:cubicBezTo>
                      <a:lnTo>
                        <a:pt x="12252" y="4570"/>
                      </a:lnTo>
                      <a:cubicBezTo>
                        <a:pt x="12867" y="4570"/>
                        <a:pt x="13494" y="4570"/>
                        <a:pt x="14149" y="4584"/>
                      </a:cubicBezTo>
                      <a:lnTo>
                        <a:pt x="29166" y="4584"/>
                      </a:lnTo>
                      <a:cubicBezTo>
                        <a:pt x="29406" y="4570"/>
                        <a:pt x="29647" y="4570"/>
                        <a:pt x="29887" y="4570"/>
                      </a:cubicBezTo>
                      <a:lnTo>
                        <a:pt x="33320" y="4570"/>
                      </a:lnTo>
                      <a:cubicBezTo>
                        <a:pt x="33468" y="4570"/>
                        <a:pt x="33601" y="4570"/>
                        <a:pt x="33748" y="4557"/>
                      </a:cubicBezTo>
                      <a:lnTo>
                        <a:pt x="35579" y="4557"/>
                      </a:lnTo>
                      <a:cubicBezTo>
                        <a:pt x="35698" y="4557"/>
                        <a:pt x="35832" y="4557"/>
                        <a:pt x="35953" y="4543"/>
                      </a:cubicBezTo>
                      <a:lnTo>
                        <a:pt x="37168" y="4543"/>
                      </a:lnTo>
                      <a:cubicBezTo>
                        <a:pt x="37222" y="4543"/>
                        <a:pt x="37275" y="4530"/>
                        <a:pt x="37328" y="4530"/>
                      </a:cubicBezTo>
                      <a:lnTo>
                        <a:pt x="38023" y="4530"/>
                      </a:lnTo>
                      <a:cubicBezTo>
                        <a:pt x="38077" y="4530"/>
                        <a:pt x="38117" y="4516"/>
                        <a:pt x="38144" y="4516"/>
                      </a:cubicBezTo>
                      <a:lnTo>
                        <a:pt x="38251" y="4516"/>
                      </a:lnTo>
                      <a:lnTo>
                        <a:pt x="38251" y="4584"/>
                      </a:lnTo>
                      <a:lnTo>
                        <a:pt x="38678" y="4584"/>
                      </a:lnTo>
                      <a:lnTo>
                        <a:pt x="38678" y="4557"/>
                      </a:lnTo>
                      <a:cubicBezTo>
                        <a:pt x="38678" y="4543"/>
                        <a:pt x="38691" y="4516"/>
                        <a:pt x="38705" y="4504"/>
                      </a:cubicBezTo>
                      <a:cubicBezTo>
                        <a:pt x="38705" y="4504"/>
                        <a:pt x="38691" y="4490"/>
                        <a:pt x="38691" y="4477"/>
                      </a:cubicBezTo>
                      <a:cubicBezTo>
                        <a:pt x="38691" y="4477"/>
                        <a:pt x="38691" y="4463"/>
                        <a:pt x="38705" y="4463"/>
                      </a:cubicBezTo>
                      <a:cubicBezTo>
                        <a:pt x="38718" y="4450"/>
                        <a:pt x="38732" y="4450"/>
                        <a:pt x="38732" y="4436"/>
                      </a:cubicBezTo>
                      <a:lnTo>
                        <a:pt x="38705" y="4436"/>
                      </a:lnTo>
                      <a:cubicBezTo>
                        <a:pt x="38652" y="4436"/>
                        <a:pt x="38625" y="4409"/>
                        <a:pt x="38625" y="4370"/>
                      </a:cubicBezTo>
                      <a:cubicBezTo>
                        <a:pt x="38625" y="4329"/>
                        <a:pt x="38652" y="4290"/>
                        <a:pt x="38705" y="4276"/>
                      </a:cubicBezTo>
                      <a:lnTo>
                        <a:pt x="38771" y="4276"/>
                      </a:lnTo>
                      <a:lnTo>
                        <a:pt x="38771" y="4543"/>
                      </a:lnTo>
                      <a:lnTo>
                        <a:pt x="58090" y="4543"/>
                      </a:lnTo>
                      <a:lnTo>
                        <a:pt x="58090" y="4463"/>
                      </a:lnTo>
                      <a:cubicBezTo>
                        <a:pt x="58090" y="4463"/>
                        <a:pt x="58090" y="4450"/>
                        <a:pt x="58077" y="4436"/>
                      </a:cubicBezTo>
                      <a:cubicBezTo>
                        <a:pt x="58090" y="4436"/>
                        <a:pt x="58090" y="4423"/>
                        <a:pt x="58090" y="4409"/>
                      </a:cubicBezTo>
                      <a:lnTo>
                        <a:pt x="58090" y="4463"/>
                      </a:lnTo>
                      <a:cubicBezTo>
                        <a:pt x="58117" y="4490"/>
                        <a:pt x="58131" y="4530"/>
                        <a:pt x="58131" y="4557"/>
                      </a:cubicBezTo>
                      <a:lnTo>
                        <a:pt x="58131" y="4584"/>
                      </a:lnTo>
                      <a:lnTo>
                        <a:pt x="59960" y="4584"/>
                      </a:lnTo>
                      <a:lnTo>
                        <a:pt x="59960" y="4530"/>
                      </a:lnTo>
                      <a:lnTo>
                        <a:pt x="59960" y="870"/>
                      </a:lnTo>
                      <a:cubicBezTo>
                        <a:pt x="59773" y="909"/>
                        <a:pt x="59600" y="963"/>
                        <a:pt x="59440" y="1016"/>
                      </a:cubicBezTo>
                      <a:lnTo>
                        <a:pt x="59440" y="1030"/>
                      </a:lnTo>
                      <a:cubicBezTo>
                        <a:pt x="59360" y="1043"/>
                        <a:pt x="59292" y="1057"/>
                        <a:pt x="59239" y="1057"/>
                      </a:cubicBezTo>
                      <a:cubicBezTo>
                        <a:pt x="58959" y="1057"/>
                        <a:pt x="58825" y="789"/>
                        <a:pt x="58825" y="535"/>
                      </a:cubicBezTo>
                      <a:lnTo>
                        <a:pt x="58825" y="522"/>
                      </a:lnTo>
                      <a:cubicBezTo>
                        <a:pt x="58825" y="282"/>
                        <a:pt x="58945" y="41"/>
                        <a:pt x="59173" y="1"/>
                      </a:cubicBezTo>
                      <a:close/>
                      <a:moveTo>
                        <a:pt x="141670" y="15"/>
                      </a:moveTo>
                      <a:cubicBezTo>
                        <a:pt x="141738" y="1190"/>
                        <a:pt x="141751" y="4329"/>
                        <a:pt x="141670" y="4864"/>
                      </a:cubicBezTo>
                      <a:lnTo>
                        <a:pt x="0" y="4864"/>
                      </a:lnTo>
                      <a:lnTo>
                        <a:pt x="0" y="5305"/>
                      </a:lnTo>
                      <a:lnTo>
                        <a:pt x="142365" y="5305"/>
                      </a:lnTo>
                      <a:cubicBezTo>
                        <a:pt x="142472" y="4677"/>
                        <a:pt x="142433" y="375"/>
                        <a:pt x="142326" y="27"/>
                      </a:cubicBezTo>
                      <a:cubicBezTo>
                        <a:pt x="142232" y="15"/>
                        <a:pt x="142125" y="15"/>
                        <a:pt x="142032" y="1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9"/>
                <p:cNvSpPr/>
                <p:nvPr/>
              </p:nvSpPr>
              <p:spPr>
                <a:xfrm>
                  <a:off x="8083049" y="326043"/>
                  <a:ext cx="557041" cy="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3" h="308" extrusionOk="0">
                      <a:moveTo>
                        <a:pt x="17369" y="1"/>
                      </a:moveTo>
                      <a:cubicBezTo>
                        <a:pt x="17288" y="1"/>
                        <a:pt x="17208" y="14"/>
                        <a:pt x="17141" y="14"/>
                      </a:cubicBezTo>
                      <a:lnTo>
                        <a:pt x="882" y="14"/>
                      </a:lnTo>
                      <a:cubicBezTo>
                        <a:pt x="695" y="14"/>
                        <a:pt x="508" y="28"/>
                        <a:pt x="321" y="40"/>
                      </a:cubicBezTo>
                      <a:cubicBezTo>
                        <a:pt x="227" y="54"/>
                        <a:pt x="147" y="108"/>
                        <a:pt x="0" y="147"/>
                      </a:cubicBezTo>
                      <a:cubicBezTo>
                        <a:pt x="214" y="281"/>
                        <a:pt x="428" y="308"/>
                        <a:pt x="615" y="308"/>
                      </a:cubicBezTo>
                      <a:lnTo>
                        <a:pt x="17342" y="308"/>
                      </a:lnTo>
                      <a:cubicBezTo>
                        <a:pt x="17408" y="308"/>
                        <a:pt x="17475" y="308"/>
                        <a:pt x="17542" y="295"/>
                      </a:cubicBezTo>
                      <a:cubicBezTo>
                        <a:pt x="17609" y="281"/>
                        <a:pt x="17662" y="201"/>
                        <a:pt x="17743" y="147"/>
                      </a:cubicBezTo>
                      <a:cubicBezTo>
                        <a:pt x="17622" y="28"/>
                        <a:pt x="17488" y="1"/>
                        <a:pt x="1736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9"/>
                <p:cNvSpPr/>
                <p:nvPr/>
              </p:nvSpPr>
              <p:spPr>
                <a:xfrm>
                  <a:off x="4256977" y="327299"/>
                  <a:ext cx="326728" cy="8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" h="268" extrusionOk="0">
                      <a:moveTo>
                        <a:pt x="227" y="0"/>
                      </a:moveTo>
                      <a:cubicBezTo>
                        <a:pt x="160" y="0"/>
                        <a:pt x="107" y="41"/>
                        <a:pt x="0" y="81"/>
                      </a:cubicBezTo>
                      <a:cubicBezTo>
                        <a:pt x="107" y="241"/>
                        <a:pt x="214" y="268"/>
                        <a:pt x="334" y="268"/>
                      </a:cubicBezTo>
                      <a:lnTo>
                        <a:pt x="428" y="268"/>
                      </a:lnTo>
                      <a:cubicBezTo>
                        <a:pt x="454" y="268"/>
                        <a:pt x="481" y="255"/>
                        <a:pt x="521" y="255"/>
                      </a:cubicBezTo>
                      <a:cubicBezTo>
                        <a:pt x="2150" y="268"/>
                        <a:pt x="3794" y="268"/>
                        <a:pt x="5424" y="268"/>
                      </a:cubicBezTo>
                      <a:lnTo>
                        <a:pt x="8684" y="268"/>
                      </a:lnTo>
                      <a:cubicBezTo>
                        <a:pt x="9071" y="268"/>
                        <a:pt x="9459" y="268"/>
                        <a:pt x="9846" y="255"/>
                      </a:cubicBezTo>
                      <a:cubicBezTo>
                        <a:pt x="10006" y="255"/>
                        <a:pt x="10167" y="214"/>
                        <a:pt x="10407" y="175"/>
                      </a:cubicBezTo>
                      <a:cubicBezTo>
                        <a:pt x="10287" y="81"/>
                        <a:pt x="10247" y="14"/>
                        <a:pt x="10193" y="14"/>
                      </a:cubicBezTo>
                      <a:cubicBezTo>
                        <a:pt x="6880" y="0"/>
                        <a:pt x="3554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9"/>
                <p:cNvSpPr/>
                <p:nvPr/>
              </p:nvSpPr>
              <p:spPr>
                <a:xfrm>
                  <a:off x="7902686" y="328555"/>
                  <a:ext cx="116193" cy="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1" h="269" extrusionOk="0">
                      <a:moveTo>
                        <a:pt x="295" y="1"/>
                      </a:moveTo>
                      <a:cubicBezTo>
                        <a:pt x="174" y="1"/>
                        <a:pt x="67" y="14"/>
                        <a:pt x="1" y="147"/>
                      </a:cubicBezTo>
                      <a:cubicBezTo>
                        <a:pt x="214" y="228"/>
                        <a:pt x="1243" y="268"/>
                        <a:pt x="2205" y="268"/>
                      </a:cubicBezTo>
                      <a:cubicBezTo>
                        <a:pt x="2659" y="268"/>
                        <a:pt x="3100" y="268"/>
                        <a:pt x="3448" y="241"/>
                      </a:cubicBezTo>
                      <a:cubicBezTo>
                        <a:pt x="3528" y="228"/>
                        <a:pt x="3621" y="188"/>
                        <a:pt x="3701" y="174"/>
                      </a:cubicBezTo>
                      <a:lnTo>
                        <a:pt x="3701" y="41"/>
                      </a:lnTo>
                      <a:cubicBezTo>
                        <a:pt x="3554" y="28"/>
                        <a:pt x="3421" y="1"/>
                        <a:pt x="32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9"/>
                <p:cNvSpPr/>
                <p:nvPr/>
              </p:nvSpPr>
              <p:spPr>
                <a:xfrm>
                  <a:off x="4168884" y="325227"/>
                  <a:ext cx="56637" cy="10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4" h="334" extrusionOk="0">
                      <a:moveTo>
                        <a:pt x="348" y="0"/>
                      </a:moveTo>
                      <a:cubicBezTo>
                        <a:pt x="227" y="0"/>
                        <a:pt x="107" y="40"/>
                        <a:pt x="0" y="173"/>
                      </a:cubicBezTo>
                      <a:cubicBezTo>
                        <a:pt x="187" y="280"/>
                        <a:pt x="562" y="334"/>
                        <a:pt x="989" y="334"/>
                      </a:cubicBezTo>
                      <a:cubicBezTo>
                        <a:pt x="1176" y="334"/>
                        <a:pt x="1363" y="321"/>
                        <a:pt x="1563" y="294"/>
                      </a:cubicBezTo>
                      <a:cubicBezTo>
                        <a:pt x="1643" y="294"/>
                        <a:pt x="1723" y="227"/>
                        <a:pt x="1804" y="200"/>
                      </a:cubicBezTo>
                      <a:cubicBezTo>
                        <a:pt x="1804" y="160"/>
                        <a:pt x="1791" y="134"/>
                        <a:pt x="1791" y="93"/>
                      </a:cubicBezTo>
                      <a:cubicBezTo>
                        <a:pt x="1604" y="27"/>
                        <a:pt x="1417" y="0"/>
                        <a:pt x="1216" y="0"/>
                      </a:cubicBezTo>
                      <a:cubicBezTo>
                        <a:pt x="1123" y="0"/>
                        <a:pt x="1029" y="13"/>
                        <a:pt x="936" y="13"/>
                      </a:cubicBezTo>
                      <a:cubicBezTo>
                        <a:pt x="842" y="13"/>
                        <a:pt x="749" y="27"/>
                        <a:pt x="655" y="27"/>
                      </a:cubicBezTo>
                      <a:cubicBezTo>
                        <a:pt x="615" y="27"/>
                        <a:pt x="574" y="13"/>
                        <a:pt x="548" y="13"/>
                      </a:cubicBezTo>
                      <a:cubicBezTo>
                        <a:pt x="481" y="13"/>
                        <a:pt x="414" y="0"/>
                        <a:pt x="34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9"/>
                <p:cNvSpPr/>
                <p:nvPr/>
              </p:nvSpPr>
              <p:spPr>
                <a:xfrm>
                  <a:off x="6018220" y="139811"/>
                  <a:ext cx="2440271" cy="146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28" h="4651" extrusionOk="0">
                      <a:moveTo>
                        <a:pt x="75016" y="3501"/>
                      </a:moveTo>
                      <a:lnTo>
                        <a:pt x="75016" y="3501"/>
                      </a:lnTo>
                      <a:cubicBezTo>
                        <a:pt x="74788" y="3822"/>
                        <a:pt x="74588" y="4022"/>
                        <a:pt x="74254" y="4036"/>
                      </a:cubicBezTo>
                      <a:cubicBezTo>
                        <a:pt x="74401" y="3742"/>
                        <a:pt x="74601" y="3541"/>
                        <a:pt x="75016" y="3501"/>
                      </a:cubicBezTo>
                      <a:close/>
                      <a:moveTo>
                        <a:pt x="73893" y="3528"/>
                      </a:moveTo>
                      <a:cubicBezTo>
                        <a:pt x="73893" y="3913"/>
                        <a:pt x="73733" y="4076"/>
                        <a:pt x="73448" y="4076"/>
                      </a:cubicBezTo>
                      <a:cubicBezTo>
                        <a:pt x="73437" y="4076"/>
                        <a:pt x="73425" y="4076"/>
                        <a:pt x="73412" y="4075"/>
                      </a:cubicBezTo>
                      <a:lnTo>
                        <a:pt x="73372" y="3995"/>
                      </a:lnTo>
                      <a:cubicBezTo>
                        <a:pt x="73532" y="3849"/>
                        <a:pt x="73692" y="3715"/>
                        <a:pt x="73893" y="3528"/>
                      </a:cubicBezTo>
                      <a:close/>
                      <a:moveTo>
                        <a:pt x="76672" y="3541"/>
                      </a:moveTo>
                      <a:lnTo>
                        <a:pt x="76672" y="3541"/>
                      </a:lnTo>
                      <a:cubicBezTo>
                        <a:pt x="76525" y="3849"/>
                        <a:pt x="76325" y="4075"/>
                        <a:pt x="75964" y="4102"/>
                      </a:cubicBezTo>
                      <a:cubicBezTo>
                        <a:pt x="76097" y="3795"/>
                        <a:pt x="76338" y="3621"/>
                        <a:pt x="76672" y="3541"/>
                      </a:cubicBezTo>
                      <a:close/>
                      <a:moveTo>
                        <a:pt x="75791" y="3514"/>
                      </a:moveTo>
                      <a:cubicBezTo>
                        <a:pt x="75630" y="3808"/>
                        <a:pt x="75403" y="4022"/>
                        <a:pt x="75028" y="4182"/>
                      </a:cubicBezTo>
                      <a:cubicBezTo>
                        <a:pt x="75149" y="3835"/>
                        <a:pt x="75390" y="3608"/>
                        <a:pt x="75791" y="3514"/>
                      </a:cubicBezTo>
                      <a:close/>
                      <a:moveTo>
                        <a:pt x="18515" y="3995"/>
                      </a:moveTo>
                      <a:cubicBezTo>
                        <a:pt x="18596" y="3995"/>
                        <a:pt x="18676" y="4049"/>
                        <a:pt x="18770" y="4075"/>
                      </a:cubicBezTo>
                      <a:cubicBezTo>
                        <a:pt x="18600" y="4174"/>
                        <a:pt x="18103" y="4224"/>
                        <a:pt x="17621" y="4224"/>
                      </a:cubicBezTo>
                      <a:cubicBezTo>
                        <a:pt x="17189" y="4224"/>
                        <a:pt x="16769" y="4184"/>
                        <a:pt x="16605" y="4102"/>
                      </a:cubicBezTo>
                      <a:cubicBezTo>
                        <a:pt x="16659" y="4062"/>
                        <a:pt x="16698" y="4009"/>
                        <a:pt x="16739" y="4009"/>
                      </a:cubicBezTo>
                      <a:cubicBezTo>
                        <a:pt x="17340" y="3995"/>
                        <a:pt x="17928" y="3995"/>
                        <a:pt x="18515" y="3995"/>
                      </a:cubicBezTo>
                      <a:close/>
                      <a:moveTo>
                        <a:pt x="20559" y="4033"/>
                      </a:moveTo>
                      <a:cubicBezTo>
                        <a:pt x="20916" y="4033"/>
                        <a:pt x="21287" y="4083"/>
                        <a:pt x="21442" y="4182"/>
                      </a:cubicBezTo>
                      <a:cubicBezTo>
                        <a:pt x="21233" y="4256"/>
                        <a:pt x="20921" y="4290"/>
                        <a:pt x="20621" y="4290"/>
                      </a:cubicBezTo>
                      <a:cubicBezTo>
                        <a:pt x="20266" y="4290"/>
                        <a:pt x="19928" y="4242"/>
                        <a:pt x="19798" y="4155"/>
                      </a:cubicBezTo>
                      <a:cubicBezTo>
                        <a:pt x="19931" y="4074"/>
                        <a:pt x="20240" y="4033"/>
                        <a:pt x="20559" y="4033"/>
                      </a:cubicBezTo>
                      <a:close/>
                      <a:moveTo>
                        <a:pt x="1147" y="1"/>
                      </a:moveTo>
                      <a:lnTo>
                        <a:pt x="1147" y="295"/>
                      </a:lnTo>
                      <a:cubicBezTo>
                        <a:pt x="960" y="254"/>
                        <a:pt x="787" y="215"/>
                        <a:pt x="627" y="147"/>
                      </a:cubicBezTo>
                      <a:cubicBezTo>
                        <a:pt x="556" y="122"/>
                        <a:pt x="491" y="111"/>
                        <a:pt x="432" y="111"/>
                      </a:cubicBezTo>
                      <a:cubicBezTo>
                        <a:pt x="149" y="111"/>
                        <a:pt x="12" y="377"/>
                        <a:pt x="12" y="642"/>
                      </a:cubicBezTo>
                      <a:cubicBezTo>
                        <a:pt x="1" y="915"/>
                        <a:pt x="142" y="1179"/>
                        <a:pt x="420" y="1179"/>
                      </a:cubicBezTo>
                      <a:cubicBezTo>
                        <a:pt x="482" y="1179"/>
                        <a:pt x="551" y="1165"/>
                        <a:pt x="627" y="1136"/>
                      </a:cubicBezTo>
                      <a:cubicBezTo>
                        <a:pt x="787" y="1083"/>
                        <a:pt x="960" y="1029"/>
                        <a:pt x="1147" y="990"/>
                      </a:cubicBezTo>
                      <a:lnTo>
                        <a:pt x="1147" y="4650"/>
                      </a:lnTo>
                      <a:lnTo>
                        <a:pt x="77727" y="4650"/>
                      </a:lnTo>
                      <a:lnTo>
                        <a:pt x="777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9"/>
                <p:cNvSpPr/>
                <p:nvPr/>
              </p:nvSpPr>
              <p:spPr>
                <a:xfrm>
                  <a:off x="4335809" y="158679"/>
                  <a:ext cx="967657" cy="40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2" h="1298" extrusionOk="0">
                      <a:moveTo>
                        <a:pt x="23568" y="1"/>
                      </a:moveTo>
                      <a:cubicBezTo>
                        <a:pt x="20668" y="15"/>
                        <a:pt x="17770" y="134"/>
                        <a:pt x="14937" y="161"/>
                      </a:cubicBezTo>
                      <a:cubicBezTo>
                        <a:pt x="12412" y="175"/>
                        <a:pt x="9887" y="188"/>
                        <a:pt x="7362" y="241"/>
                      </a:cubicBezTo>
                      <a:cubicBezTo>
                        <a:pt x="6266" y="268"/>
                        <a:pt x="5158" y="255"/>
                        <a:pt x="4048" y="282"/>
                      </a:cubicBezTo>
                      <a:cubicBezTo>
                        <a:pt x="4142" y="375"/>
                        <a:pt x="4249" y="469"/>
                        <a:pt x="4369" y="549"/>
                      </a:cubicBezTo>
                      <a:cubicBezTo>
                        <a:pt x="4313" y="563"/>
                        <a:pt x="4258" y="570"/>
                        <a:pt x="4205" y="570"/>
                      </a:cubicBezTo>
                      <a:cubicBezTo>
                        <a:pt x="4003" y="570"/>
                        <a:pt x="3819" y="472"/>
                        <a:pt x="3661" y="282"/>
                      </a:cubicBezTo>
                      <a:cubicBezTo>
                        <a:pt x="3421" y="282"/>
                        <a:pt x="3167" y="295"/>
                        <a:pt x="2926" y="308"/>
                      </a:cubicBezTo>
                      <a:lnTo>
                        <a:pt x="2926" y="348"/>
                      </a:lnTo>
                      <a:cubicBezTo>
                        <a:pt x="2913" y="335"/>
                        <a:pt x="2899" y="321"/>
                        <a:pt x="2873" y="308"/>
                      </a:cubicBezTo>
                      <a:cubicBezTo>
                        <a:pt x="2605" y="321"/>
                        <a:pt x="2325" y="335"/>
                        <a:pt x="2058" y="348"/>
                      </a:cubicBezTo>
                      <a:cubicBezTo>
                        <a:pt x="2071" y="375"/>
                        <a:pt x="2071" y="415"/>
                        <a:pt x="2085" y="442"/>
                      </a:cubicBezTo>
                      <a:cubicBezTo>
                        <a:pt x="2005" y="428"/>
                        <a:pt x="1937" y="401"/>
                        <a:pt x="1884" y="362"/>
                      </a:cubicBezTo>
                      <a:cubicBezTo>
                        <a:pt x="1283" y="401"/>
                        <a:pt x="695" y="455"/>
                        <a:pt x="108" y="549"/>
                      </a:cubicBezTo>
                      <a:cubicBezTo>
                        <a:pt x="1" y="562"/>
                        <a:pt x="1" y="736"/>
                        <a:pt x="108" y="749"/>
                      </a:cubicBezTo>
                      <a:cubicBezTo>
                        <a:pt x="2379" y="1096"/>
                        <a:pt x="4730" y="1003"/>
                        <a:pt x="7014" y="1057"/>
                      </a:cubicBezTo>
                      <a:cubicBezTo>
                        <a:pt x="9660" y="1110"/>
                        <a:pt x="12292" y="1137"/>
                        <a:pt x="14937" y="1150"/>
                      </a:cubicBezTo>
                      <a:cubicBezTo>
                        <a:pt x="17844" y="1165"/>
                        <a:pt x="20820" y="1297"/>
                        <a:pt x="23779" y="1297"/>
                      </a:cubicBezTo>
                      <a:cubicBezTo>
                        <a:pt x="26015" y="1297"/>
                        <a:pt x="28242" y="1222"/>
                        <a:pt x="30421" y="963"/>
                      </a:cubicBezTo>
                      <a:cubicBezTo>
                        <a:pt x="30822" y="909"/>
                        <a:pt x="30822" y="389"/>
                        <a:pt x="30421" y="348"/>
                      </a:cubicBezTo>
                      <a:cubicBezTo>
                        <a:pt x="28324" y="95"/>
                        <a:pt x="26199" y="15"/>
                        <a:pt x="24049" y="1"/>
                      </a:cubicBezTo>
                      <a:cubicBezTo>
                        <a:pt x="23962" y="27"/>
                        <a:pt x="23878" y="41"/>
                        <a:pt x="23798" y="41"/>
                      </a:cubicBezTo>
                      <a:cubicBezTo>
                        <a:pt x="23718" y="41"/>
                        <a:pt x="23641" y="27"/>
                        <a:pt x="23568" y="1"/>
                      </a:cubicBezTo>
                      <a:close/>
                    </a:path>
                  </a:pathLst>
                </a:custGeom>
                <a:solidFill>
                  <a:srgbClr val="B0DA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9"/>
                <p:cNvSpPr/>
                <p:nvPr/>
              </p:nvSpPr>
              <p:spPr>
                <a:xfrm>
                  <a:off x="5582367" y="139183"/>
                  <a:ext cx="413158" cy="144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0" h="4603" extrusionOk="0">
                      <a:moveTo>
                        <a:pt x="5560" y="1"/>
                      </a:moveTo>
                      <a:cubicBezTo>
                        <a:pt x="3718" y="1"/>
                        <a:pt x="1771" y="8"/>
                        <a:pt x="1" y="21"/>
                      </a:cubicBezTo>
                      <a:lnTo>
                        <a:pt x="10488" y="21"/>
                      </a:lnTo>
                      <a:cubicBezTo>
                        <a:pt x="9139" y="8"/>
                        <a:pt x="7402" y="1"/>
                        <a:pt x="5560" y="1"/>
                      </a:cubicBezTo>
                      <a:close/>
                      <a:moveTo>
                        <a:pt x="13160" y="4549"/>
                      </a:moveTo>
                      <a:cubicBezTo>
                        <a:pt x="13160" y="4563"/>
                        <a:pt x="13160" y="4576"/>
                        <a:pt x="13147" y="4576"/>
                      </a:cubicBezTo>
                      <a:cubicBezTo>
                        <a:pt x="13160" y="4590"/>
                        <a:pt x="13160" y="4603"/>
                        <a:pt x="13160" y="4603"/>
                      </a:cubicBezTo>
                      <a:lnTo>
                        <a:pt x="13160" y="4549"/>
                      </a:lnTo>
                      <a:close/>
                    </a:path>
                  </a:pathLst>
                </a:custGeom>
                <a:solidFill>
                  <a:srgbClr val="54B5A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9"/>
                <p:cNvSpPr/>
                <p:nvPr/>
              </p:nvSpPr>
              <p:spPr>
                <a:xfrm>
                  <a:off x="8469329" y="138241"/>
                  <a:ext cx="140964" cy="148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0" h="4732" extrusionOk="0">
                      <a:moveTo>
                        <a:pt x="2085" y="1106"/>
                      </a:moveTo>
                      <a:cubicBezTo>
                        <a:pt x="2152" y="1186"/>
                        <a:pt x="2218" y="1227"/>
                        <a:pt x="2259" y="1307"/>
                      </a:cubicBezTo>
                      <a:cubicBezTo>
                        <a:pt x="2459" y="1614"/>
                        <a:pt x="2633" y="1921"/>
                        <a:pt x="2833" y="2228"/>
                      </a:cubicBezTo>
                      <a:cubicBezTo>
                        <a:pt x="2966" y="2442"/>
                        <a:pt x="3020" y="2670"/>
                        <a:pt x="2886" y="2883"/>
                      </a:cubicBezTo>
                      <a:cubicBezTo>
                        <a:pt x="2646" y="3270"/>
                        <a:pt x="2393" y="3631"/>
                        <a:pt x="2125" y="3992"/>
                      </a:cubicBezTo>
                      <a:cubicBezTo>
                        <a:pt x="2085" y="4045"/>
                        <a:pt x="1965" y="4045"/>
                        <a:pt x="1871" y="4059"/>
                      </a:cubicBezTo>
                      <a:cubicBezTo>
                        <a:pt x="1885" y="3965"/>
                        <a:pt x="1858" y="3858"/>
                        <a:pt x="1898" y="3792"/>
                      </a:cubicBezTo>
                      <a:cubicBezTo>
                        <a:pt x="2058" y="3537"/>
                        <a:pt x="2218" y="3311"/>
                        <a:pt x="2405" y="3070"/>
                      </a:cubicBezTo>
                      <a:cubicBezTo>
                        <a:pt x="2633" y="2776"/>
                        <a:pt x="2673" y="2495"/>
                        <a:pt x="2419" y="2175"/>
                      </a:cubicBezTo>
                      <a:cubicBezTo>
                        <a:pt x="2259" y="1988"/>
                        <a:pt x="2152" y="1761"/>
                        <a:pt x="2031" y="1533"/>
                      </a:cubicBezTo>
                      <a:cubicBezTo>
                        <a:pt x="1965" y="1414"/>
                        <a:pt x="1898" y="1280"/>
                        <a:pt x="2085" y="1106"/>
                      </a:cubicBezTo>
                      <a:close/>
                      <a:moveTo>
                        <a:pt x="2372" y="0"/>
                      </a:moveTo>
                      <a:cubicBezTo>
                        <a:pt x="1281" y="0"/>
                        <a:pt x="158" y="27"/>
                        <a:pt x="1" y="78"/>
                      </a:cubicBezTo>
                      <a:lnTo>
                        <a:pt x="1" y="4674"/>
                      </a:lnTo>
                      <a:cubicBezTo>
                        <a:pt x="225" y="4713"/>
                        <a:pt x="1025" y="4731"/>
                        <a:pt x="1891" y="4731"/>
                      </a:cubicBezTo>
                      <a:cubicBezTo>
                        <a:pt x="3042" y="4731"/>
                        <a:pt x="4307" y="4700"/>
                        <a:pt x="4490" y="4647"/>
                      </a:cubicBezTo>
                      <a:lnTo>
                        <a:pt x="4490" y="64"/>
                      </a:lnTo>
                      <a:cubicBezTo>
                        <a:pt x="4241" y="21"/>
                        <a:pt x="3319" y="0"/>
                        <a:pt x="23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9"/>
                <p:cNvSpPr/>
                <p:nvPr/>
              </p:nvSpPr>
              <p:spPr>
                <a:xfrm>
                  <a:off x="4159214" y="138398"/>
                  <a:ext cx="125863" cy="148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" h="4743" extrusionOk="0">
                      <a:moveTo>
                        <a:pt x="2446" y="1047"/>
                      </a:moveTo>
                      <a:lnTo>
                        <a:pt x="2446" y="1047"/>
                      </a:lnTo>
                      <a:cubicBezTo>
                        <a:pt x="2393" y="1234"/>
                        <a:pt x="2379" y="1341"/>
                        <a:pt x="2325" y="1422"/>
                      </a:cubicBezTo>
                      <a:cubicBezTo>
                        <a:pt x="2192" y="1635"/>
                        <a:pt x="2045" y="1836"/>
                        <a:pt x="1885" y="2023"/>
                      </a:cubicBezTo>
                      <a:cubicBezTo>
                        <a:pt x="1684" y="2290"/>
                        <a:pt x="1671" y="2558"/>
                        <a:pt x="1831" y="2838"/>
                      </a:cubicBezTo>
                      <a:cubicBezTo>
                        <a:pt x="1924" y="3012"/>
                        <a:pt x="2045" y="3185"/>
                        <a:pt x="2138" y="3359"/>
                      </a:cubicBezTo>
                      <a:cubicBezTo>
                        <a:pt x="2206" y="3479"/>
                        <a:pt x="2299" y="3586"/>
                        <a:pt x="2072" y="3773"/>
                      </a:cubicBezTo>
                      <a:cubicBezTo>
                        <a:pt x="1698" y="3372"/>
                        <a:pt x="1431" y="2945"/>
                        <a:pt x="1390" y="2397"/>
                      </a:cubicBezTo>
                      <a:cubicBezTo>
                        <a:pt x="1377" y="2303"/>
                        <a:pt x="1431" y="2170"/>
                        <a:pt x="1497" y="2077"/>
                      </a:cubicBezTo>
                      <a:cubicBezTo>
                        <a:pt x="1698" y="1783"/>
                        <a:pt x="1912" y="1489"/>
                        <a:pt x="2138" y="1208"/>
                      </a:cubicBezTo>
                      <a:cubicBezTo>
                        <a:pt x="2179" y="1141"/>
                        <a:pt x="2272" y="1128"/>
                        <a:pt x="2446" y="1047"/>
                      </a:cubicBezTo>
                      <a:close/>
                      <a:moveTo>
                        <a:pt x="647" y="0"/>
                      </a:moveTo>
                      <a:cubicBezTo>
                        <a:pt x="433" y="0"/>
                        <a:pt x="218" y="2"/>
                        <a:pt x="1" y="5"/>
                      </a:cubicBezTo>
                      <a:lnTo>
                        <a:pt x="1" y="4695"/>
                      </a:lnTo>
                      <a:cubicBezTo>
                        <a:pt x="239" y="4728"/>
                        <a:pt x="890" y="4743"/>
                        <a:pt x="1601" y="4743"/>
                      </a:cubicBezTo>
                      <a:cubicBezTo>
                        <a:pt x="2645" y="4743"/>
                        <a:pt x="3818" y="4711"/>
                        <a:pt x="4009" y="4655"/>
                      </a:cubicBezTo>
                      <a:lnTo>
                        <a:pt x="4009" y="32"/>
                      </a:lnTo>
                      <a:cubicBezTo>
                        <a:pt x="3408" y="32"/>
                        <a:pt x="2806" y="19"/>
                        <a:pt x="2206" y="19"/>
                      </a:cubicBezTo>
                      <a:cubicBezTo>
                        <a:pt x="1684" y="9"/>
                        <a:pt x="1169" y="0"/>
                        <a:pt x="6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9"/>
                <p:cNvSpPr/>
                <p:nvPr/>
              </p:nvSpPr>
              <p:spPr>
                <a:xfrm>
                  <a:off x="4149984" y="129325"/>
                  <a:ext cx="4472532" cy="166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60" h="5318" extrusionOk="0">
                      <a:moveTo>
                        <a:pt x="140161" y="290"/>
                      </a:moveTo>
                      <a:cubicBezTo>
                        <a:pt x="141034" y="290"/>
                        <a:pt x="141846" y="307"/>
                        <a:pt x="142072" y="348"/>
                      </a:cubicBezTo>
                      <a:lnTo>
                        <a:pt x="142072" y="4931"/>
                      </a:lnTo>
                      <a:cubicBezTo>
                        <a:pt x="142018" y="4944"/>
                        <a:pt x="141845" y="4958"/>
                        <a:pt x="141604" y="4970"/>
                      </a:cubicBezTo>
                      <a:cubicBezTo>
                        <a:pt x="141564" y="4970"/>
                        <a:pt x="141524" y="4984"/>
                        <a:pt x="141471" y="4984"/>
                      </a:cubicBezTo>
                      <a:lnTo>
                        <a:pt x="141204" y="4984"/>
                      </a:lnTo>
                      <a:cubicBezTo>
                        <a:pt x="141163" y="4997"/>
                        <a:pt x="141124" y="4997"/>
                        <a:pt x="141083" y="4997"/>
                      </a:cubicBezTo>
                      <a:lnTo>
                        <a:pt x="140830" y="4997"/>
                      </a:lnTo>
                      <a:cubicBezTo>
                        <a:pt x="140736" y="4997"/>
                        <a:pt x="140643" y="5011"/>
                        <a:pt x="140536" y="5011"/>
                      </a:cubicBezTo>
                      <a:lnTo>
                        <a:pt x="138491" y="5011"/>
                      </a:lnTo>
                      <a:cubicBezTo>
                        <a:pt x="138371" y="4997"/>
                        <a:pt x="138264" y="4997"/>
                        <a:pt x="138158" y="4997"/>
                      </a:cubicBezTo>
                      <a:lnTo>
                        <a:pt x="138064" y="4997"/>
                      </a:lnTo>
                      <a:cubicBezTo>
                        <a:pt x="138010" y="4997"/>
                        <a:pt x="137957" y="4984"/>
                        <a:pt x="137903" y="4984"/>
                      </a:cubicBezTo>
                      <a:lnTo>
                        <a:pt x="137823" y="4984"/>
                      </a:lnTo>
                      <a:cubicBezTo>
                        <a:pt x="137783" y="4984"/>
                        <a:pt x="137730" y="4984"/>
                        <a:pt x="137689" y="4970"/>
                      </a:cubicBezTo>
                      <a:cubicBezTo>
                        <a:pt x="137650" y="4970"/>
                        <a:pt x="137609" y="4970"/>
                        <a:pt x="137583" y="4958"/>
                      </a:cubicBezTo>
                      <a:lnTo>
                        <a:pt x="137583" y="362"/>
                      </a:lnTo>
                      <a:lnTo>
                        <a:pt x="137609" y="362"/>
                      </a:lnTo>
                      <a:cubicBezTo>
                        <a:pt x="137623" y="362"/>
                        <a:pt x="137650" y="348"/>
                        <a:pt x="137677" y="348"/>
                      </a:cubicBezTo>
                      <a:lnTo>
                        <a:pt x="137730" y="348"/>
                      </a:lnTo>
                      <a:cubicBezTo>
                        <a:pt x="137770" y="335"/>
                        <a:pt x="137837" y="335"/>
                        <a:pt x="137903" y="335"/>
                      </a:cubicBezTo>
                      <a:cubicBezTo>
                        <a:pt x="137971" y="321"/>
                        <a:pt x="138037" y="321"/>
                        <a:pt x="138117" y="321"/>
                      </a:cubicBezTo>
                      <a:cubicBezTo>
                        <a:pt x="138170" y="321"/>
                        <a:pt x="138211" y="308"/>
                        <a:pt x="138264" y="308"/>
                      </a:cubicBezTo>
                      <a:lnTo>
                        <a:pt x="138558" y="308"/>
                      </a:lnTo>
                      <a:cubicBezTo>
                        <a:pt x="138625" y="294"/>
                        <a:pt x="138705" y="294"/>
                        <a:pt x="138772" y="294"/>
                      </a:cubicBezTo>
                      <a:lnTo>
                        <a:pt x="139360" y="294"/>
                      </a:lnTo>
                      <a:cubicBezTo>
                        <a:pt x="139623" y="291"/>
                        <a:pt x="139895" y="290"/>
                        <a:pt x="140161" y="290"/>
                      </a:cubicBezTo>
                      <a:close/>
                      <a:moveTo>
                        <a:pt x="843" y="289"/>
                      </a:moveTo>
                      <a:cubicBezTo>
                        <a:pt x="1190" y="289"/>
                        <a:pt x="1537" y="294"/>
                        <a:pt x="1885" y="294"/>
                      </a:cubicBezTo>
                      <a:cubicBezTo>
                        <a:pt x="2085" y="294"/>
                        <a:pt x="2299" y="294"/>
                        <a:pt x="2512" y="308"/>
                      </a:cubicBezTo>
                      <a:lnTo>
                        <a:pt x="3274" y="308"/>
                      </a:lnTo>
                      <a:cubicBezTo>
                        <a:pt x="3608" y="321"/>
                        <a:pt x="3955" y="321"/>
                        <a:pt x="4303" y="321"/>
                      </a:cubicBezTo>
                      <a:lnTo>
                        <a:pt x="4303" y="4944"/>
                      </a:lnTo>
                      <a:cubicBezTo>
                        <a:pt x="4112" y="5000"/>
                        <a:pt x="2939" y="5032"/>
                        <a:pt x="1898" y="5032"/>
                      </a:cubicBezTo>
                      <a:cubicBezTo>
                        <a:pt x="1189" y="5032"/>
                        <a:pt x="541" y="5017"/>
                        <a:pt x="309" y="4984"/>
                      </a:cubicBezTo>
                      <a:lnTo>
                        <a:pt x="309" y="294"/>
                      </a:lnTo>
                      <a:lnTo>
                        <a:pt x="321" y="294"/>
                      </a:lnTo>
                      <a:cubicBezTo>
                        <a:pt x="495" y="290"/>
                        <a:pt x="669" y="289"/>
                        <a:pt x="843" y="289"/>
                      </a:cubicBezTo>
                      <a:close/>
                      <a:moveTo>
                        <a:pt x="51185" y="315"/>
                      </a:moveTo>
                      <a:cubicBezTo>
                        <a:pt x="53027" y="315"/>
                        <a:pt x="54764" y="322"/>
                        <a:pt x="56113" y="335"/>
                      </a:cubicBezTo>
                      <a:cubicBezTo>
                        <a:pt x="57249" y="335"/>
                        <a:pt x="58104" y="348"/>
                        <a:pt x="58518" y="362"/>
                      </a:cubicBezTo>
                      <a:lnTo>
                        <a:pt x="58532" y="362"/>
                      </a:lnTo>
                      <a:cubicBezTo>
                        <a:pt x="58532" y="348"/>
                        <a:pt x="58532" y="335"/>
                        <a:pt x="58544" y="335"/>
                      </a:cubicBezTo>
                      <a:lnTo>
                        <a:pt x="137235" y="335"/>
                      </a:lnTo>
                      <a:lnTo>
                        <a:pt x="137235" y="4984"/>
                      </a:lnTo>
                      <a:lnTo>
                        <a:pt x="60655" y="4984"/>
                      </a:lnTo>
                      <a:lnTo>
                        <a:pt x="60655" y="5038"/>
                      </a:lnTo>
                      <a:lnTo>
                        <a:pt x="58826" y="5038"/>
                      </a:lnTo>
                      <a:cubicBezTo>
                        <a:pt x="58826" y="4997"/>
                        <a:pt x="58812" y="4958"/>
                        <a:pt x="58785" y="4917"/>
                      </a:cubicBezTo>
                      <a:lnTo>
                        <a:pt x="58785" y="4997"/>
                      </a:lnTo>
                      <a:lnTo>
                        <a:pt x="39466" y="4997"/>
                      </a:lnTo>
                      <a:lnTo>
                        <a:pt x="39466" y="4730"/>
                      </a:lnTo>
                      <a:lnTo>
                        <a:pt x="39400" y="4730"/>
                      </a:lnTo>
                      <a:cubicBezTo>
                        <a:pt x="39293" y="4744"/>
                        <a:pt x="39293" y="4890"/>
                        <a:pt x="39400" y="4890"/>
                      </a:cubicBezTo>
                      <a:lnTo>
                        <a:pt x="39427" y="4890"/>
                      </a:lnTo>
                      <a:cubicBezTo>
                        <a:pt x="39427" y="4904"/>
                        <a:pt x="39413" y="4904"/>
                        <a:pt x="39400" y="4917"/>
                      </a:cubicBezTo>
                      <a:cubicBezTo>
                        <a:pt x="39386" y="4917"/>
                        <a:pt x="39386" y="4944"/>
                        <a:pt x="39400" y="4958"/>
                      </a:cubicBezTo>
                      <a:cubicBezTo>
                        <a:pt x="39373" y="4970"/>
                        <a:pt x="39359" y="5011"/>
                        <a:pt x="39373" y="5038"/>
                      </a:cubicBezTo>
                      <a:lnTo>
                        <a:pt x="38946" y="5038"/>
                      </a:lnTo>
                      <a:lnTo>
                        <a:pt x="38946" y="4970"/>
                      </a:lnTo>
                      <a:lnTo>
                        <a:pt x="38839" y="4970"/>
                      </a:lnTo>
                      <a:cubicBezTo>
                        <a:pt x="38812" y="4970"/>
                        <a:pt x="38772" y="4984"/>
                        <a:pt x="38718" y="4984"/>
                      </a:cubicBezTo>
                      <a:lnTo>
                        <a:pt x="38023" y="4984"/>
                      </a:lnTo>
                      <a:cubicBezTo>
                        <a:pt x="37970" y="4984"/>
                        <a:pt x="37917" y="4997"/>
                        <a:pt x="37863" y="4997"/>
                      </a:cubicBezTo>
                      <a:lnTo>
                        <a:pt x="36648" y="4997"/>
                      </a:lnTo>
                      <a:cubicBezTo>
                        <a:pt x="36527" y="5011"/>
                        <a:pt x="36393" y="5011"/>
                        <a:pt x="36274" y="5011"/>
                      </a:cubicBezTo>
                      <a:lnTo>
                        <a:pt x="34443" y="5011"/>
                      </a:lnTo>
                      <a:cubicBezTo>
                        <a:pt x="34296" y="5024"/>
                        <a:pt x="34163" y="5024"/>
                        <a:pt x="34015" y="5024"/>
                      </a:cubicBezTo>
                      <a:lnTo>
                        <a:pt x="30582" y="5024"/>
                      </a:lnTo>
                      <a:cubicBezTo>
                        <a:pt x="30342" y="5024"/>
                        <a:pt x="30101" y="5024"/>
                        <a:pt x="29861" y="5038"/>
                      </a:cubicBezTo>
                      <a:lnTo>
                        <a:pt x="14844" y="5038"/>
                      </a:lnTo>
                      <a:cubicBezTo>
                        <a:pt x="14189" y="5024"/>
                        <a:pt x="13562" y="5024"/>
                        <a:pt x="12947" y="5024"/>
                      </a:cubicBezTo>
                      <a:lnTo>
                        <a:pt x="9954" y="5024"/>
                      </a:lnTo>
                      <a:cubicBezTo>
                        <a:pt x="9807" y="5024"/>
                        <a:pt x="9661" y="5024"/>
                        <a:pt x="9513" y="5011"/>
                      </a:cubicBezTo>
                      <a:lnTo>
                        <a:pt x="7683" y="5011"/>
                      </a:lnTo>
                      <a:cubicBezTo>
                        <a:pt x="7443" y="5011"/>
                        <a:pt x="7202" y="4997"/>
                        <a:pt x="6989" y="4997"/>
                      </a:cubicBezTo>
                      <a:lnTo>
                        <a:pt x="6494" y="4997"/>
                      </a:lnTo>
                      <a:cubicBezTo>
                        <a:pt x="6240" y="4997"/>
                        <a:pt x="6013" y="4997"/>
                        <a:pt x="5799" y="4984"/>
                      </a:cubicBezTo>
                      <a:lnTo>
                        <a:pt x="5051" y="4984"/>
                      </a:lnTo>
                      <a:cubicBezTo>
                        <a:pt x="4971" y="4970"/>
                        <a:pt x="4904" y="4970"/>
                        <a:pt x="4851" y="4970"/>
                      </a:cubicBezTo>
                      <a:lnTo>
                        <a:pt x="4730" y="4970"/>
                      </a:lnTo>
                      <a:cubicBezTo>
                        <a:pt x="4691" y="4970"/>
                        <a:pt x="4664" y="4958"/>
                        <a:pt x="4664" y="4958"/>
                      </a:cubicBezTo>
                      <a:lnTo>
                        <a:pt x="4664" y="348"/>
                      </a:lnTo>
                      <a:lnTo>
                        <a:pt x="38946" y="348"/>
                      </a:lnTo>
                      <a:lnTo>
                        <a:pt x="38946" y="335"/>
                      </a:lnTo>
                      <a:lnTo>
                        <a:pt x="45626" y="335"/>
                      </a:lnTo>
                      <a:cubicBezTo>
                        <a:pt x="47396" y="322"/>
                        <a:pt x="49343" y="315"/>
                        <a:pt x="51185" y="315"/>
                      </a:cubicBezTo>
                      <a:close/>
                      <a:moveTo>
                        <a:pt x="12426" y="0"/>
                      </a:moveTo>
                      <a:cubicBezTo>
                        <a:pt x="8524" y="0"/>
                        <a:pt x="4637" y="14"/>
                        <a:pt x="736" y="27"/>
                      </a:cubicBezTo>
                      <a:cubicBezTo>
                        <a:pt x="496" y="27"/>
                        <a:pt x="255" y="54"/>
                        <a:pt x="1" y="68"/>
                      </a:cubicBezTo>
                      <a:lnTo>
                        <a:pt x="1" y="5318"/>
                      </a:lnTo>
                      <a:lnTo>
                        <a:pt x="142365" y="5318"/>
                      </a:lnTo>
                      <a:cubicBezTo>
                        <a:pt x="142460" y="4676"/>
                        <a:pt x="142433" y="388"/>
                        <a:pt x="142312" y="27"/>
                      </a:cubicBezTo>
                      <a:cubicBezTo>
                        <a:pt x="142219" y="27"/>
                        <a:pt x="142125" y="14"/>
                        <a:pt x="142018" y="14"/>
                      </a:cubicBezTo>
                      <a:lnTo>
                        <a:pt x="80228" y="14"/>
                      </a:lnTo>
                      <a:cubicBezTo>
                        <a:pt x="57623" y="14"/>
                        <a:pt x="35018" y="0"/>
                        <a:pt x="124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9"/>
                <p:cNvSpPr/>
                <p:nvPr/>
              </p:nvSpPr>
              <p:spPr>
                <a:xfrm>
                  <a:off x="8061230" y="311979"/>
                  <a:ext cx="556602" cy="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29" h="308" extrusionOk="0">
                      <a:moveTo>
                        <a:pt x="17341" y="0"/>
                      </a:moveTo>
                      <a:cubicBezTo>
                        <a:pt x="17268" y="0"/>
                        <a:pt x="17196" y="7"/>
                        <a:pt x="17128" y="7"/>
                      </a:cubicBezTo>
                      <a:cubicBezTo>
                        <a:pt x="11717" y="7"/>
                        <a:pt x="6293" y="21"/>
                        <a:pt x="883" y="21"/>
                      </a:cubicBezTo>
                      <a:cubicBezTo>
                        <a:pt x="695" y="21"/>
                        <a:pt x="495" y="21"/>
                        <a:pt x="308" y="48"/>
                      </a:cubicBezTo>
                      <a:cubicBezTo>
                        <a:pt x="227" y="48"/>
                        <a:pt x="134" y="101"/>
                        <a:pt x="1" y="155"/>
                      </a:cubicBezTo>
                      <a:cubicBezTo>
                        <a:pt x="206" y="285"/>
                        <a:pt x="404" y="305"/>
                        <a:pt x="596" y="305"/>
                      </a:cubicBezTo>
                      <a:cubicBezTo>
                        <a:pt x="679" y="305"/>
                        <a:pt x="761" y="301"/>
                        <a:pt x="842" y="301"/>
                      </a:cubicBezTo>
                      <a:lnTo>
                        <a:pt x="17141" y="301"/>
                      </a:lnTo>
                      <a:cubicBezTo>
                        <a:pt x="17230" y="301"/>
                        <a:pt x="17319" y="308"/>
                        <a:pt x="17405" y="308"/>
                      </a:cubicBezTo>
                      <a:cubicBezTo>
                        <a:pt x="17447" y="308"/>
                        <a:pt x="17489" y="306"/>
                        <a:pt x="17529" y="301"/>
                      </a:cubicBezTo>
                      <a:cubicBezTo>
                        <a:pt x="17595" y="289"/>
                        <a:pt x="17649" y="208"/>
                        <a:pt x="17729" y="141"/>
                      </a:cubicBezTo>
                      <a:cubicBezTo>
                        <a:pt x="17602" y="22"/>
                        <a:pt x="17469" y="0"/>
                        <a:pt x="173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9"/>
                <p:cNvSpPr/>
                <p:nvPr/>
              </p:nvSpPr>
              <p:spPr>
                <a:xfrm>
                  <a:off x="4234719" y="313046"/>
                  <a:ext cx="326791" cy="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9" h="276" extrusionOk="0">
                      <a:moveTo>
                        <a:pt x="228" y="0"/>
                      </a:moveTo>
                      <a:cubicBezTo>
                        <a:pt x="161" y="0"/>
                        <a:pt x="107" y="54"/>
                        <a:pt x="0" y="94"/>
                      </a:cubicBezTo>
                      <a:cubicBezTo>
                        <a:pt x="112" y="248"/>
                        <a:pt x="229" y="276"/>
                        <a:pt x="341" y="276"/>
                      </a:cubicBezTo>
                      <a:cubicBezTo>
                        <a:pt x="403" y="276"/>
                        <a:pt x="464" y="267"/>
                        <a:pt x="522" y="267"/>
                      </a:cubicBezTo>
                      <a:lnTo>
                        <a:pt x="7536" y="267"/>
                      </a:lnTo>
                      <a:cubicBezTo>
                        <a:pt x="8052" y="267"/>
                        <a:pt x="8563" y="274"/>
                        <a:pt x="9076" y="274"/>
                      </a:cubicBezTo>
                      <a:cubicBezTo>
                        <a:pt x="9332" y="274"/>
                        <a:pt x="9589" y="272"/>
                        <a:pt x="9847" y="267"/>
                      </a:cubicBezTo>
                      <a:cubicBezTo>
                        <a:pt x="10008" y="267"/>
                        <a:pt x="10168" y="228"/>
                        <a:pt x="10408" y="187"/>
                      </a:cubicBezTo>
                      <a:cubicBezTo>
                        <a:pt x="10288" y="94"/>
                        <a:pt x="10248" y="27"/>
                        <a:pt x="10208" y="27"/>
                      </a:cubicBezTo>
                      <a:cubicBezTo>
                        <a:pt x="6881" y="14"/>
                        <a:pt x="3554" y="14"/>
                        <a:pt x="2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9"/>
                <p:cNvSpPr/>
                <p:nvPr/>
              </p:nvSpPr>
              <p:spPr>
                <a:xfrm>
                  <a:off x="7880459" y="314521"/>
                  <a:ext cx="116632" cy="8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5" h="273" extrusionOk="0">
                      <a:moveTo>
                        <a:pt x="992" y="1"/>
                      </a:moveTo>
                      <a:cubicBezTo>
                        <a:pt x="799" y="1"/>
                        <a:pt x="606" y="2"/>
                        <a:pt x="415" y="7"/>
                      </a:cubicBezTo>
                      <a:cubicBezTo>
                        <a:pt x="371" y="7"/>
                        <a:pt x="325" y="3"/>
                        <a:pt x="279" y="3"/>
                      </a:cubicBezTo>
                      <a:cubicBezTo>
                        <a:pt x="171" y="3"/>
                        <a:pt x="66" y="23"/>
                        <a:pt x="0" y="154"/>
                      </a:cubicBezTo>
                      <a:cubicBezTo>
                        <a:pt x="205" y="225"/>
                        <a:pt x="1206" y="273"/>
                        <a:pt x="2159" y="273"/>
                      </a:cubicBezTo>
                      <a:cubicBezTo>
                        <a:pt x="2635" y="273"/>
                        <a:pt x="3100" y="261"/>
                        <a:pt x="3447" y="234"/>
                      </a:cubicBezTo>
                      <a:cubicBezTo>
                        <a:pt x="3527" y="234"/>
                        <a:pt x="3621" y="194"/>
                        <a:pt x="3714" y="167"/>
                      </a:cubicBezTo>
                      <a:cubicBezTo>
                        <a:pt x="3701" y="127"/>
                        <a:pt x="3701" y="87"/>
                        <a:pt x="3701" y="47"/>
                      </a:cubicBezTo>
                      <a:cubicBezTo>
                        <a:pt x="3568" y="33"/>
                        <a:pt x="3420" y="7"/>
                        <a:pt x="3287" y="7"/>
                      </a:cubicBezTo>
                      <a:cubicBezTo>
                        <a:pt x="3162" y="2"/>
                        <a:pt x="3036" y="1"/>
                        <a:pt x="2909" y="1"/>
                      </a:cubicBezTo>
                      <a:cubicBezTo>
                        <a:pt x="2656" y="1"/>
                        <a:pt x="2401" y="7"/>
                        <a:pt x="2152" y="7"/>
                      </a:cubicBezTo>
                      <a:cubicBezTo>
                        <a:pt x="1768" y="7"/>
                        <a:pt x="1379" y="1"/>
                        <a:pt x="9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9"/>
                <p:cNvSpPr/>
                <p:nvPr/>
              </p:nvSpPr>
              <p:spPr>
                <a:xfrm>
                  <a:off x="4146625" y="311319"/>
                  <a:ext cx="56668" cy="10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" h="328" extrusionOk="0">
                      <a:moveTo>
                        <a:pt x="350" y="0"/>
                      </a:moveTo>
                      <a:cubicBezTo>
                        <a:pt x="232" y="0"/>
                        <a:pt x="111" y="31"/>
                        <a:pt x="1" y="176"/>
                      </a:cubicBezTo>
                      <a:cubicBezTo>
                        <a:pt x="194" y="277"/>
                        <a:pt x="557" y="327"/>
                        <a:pt x="974" y="327"/>
                      </a:cubicBezTo>
                      <a:cubicBezTo>
                        <a:pt x="1163" y="327"/>
                        <a:pt x="1364" y="317"/>
                        <a:pt x="1564" y="296"/>
                      </a:cubicBezTo>
                      <a:cubicBezTo>
                        <a:pt x="1645" y="283"/>
                        <a:pt x="1725" y="229"/>
                        <a:pt x="1805" y="189"/>
                      </a:cubicBezTo>
                      <a:cubicBezTo>
                        <a:pt x="1805" y="162"/>
                        <a:pt x="1805" y="122"/>
                        <a:pt x="1791" y="96"/>
                      </a:cubicBezTo>
                      <a:cubicBezTo>
                        <a:pt x="1599" y="19"/>
                        <a:pt x="1401" y="0"/>
                        <a:pt x="1201" y="0"/>
                      </a:cubicBezTo>
                      <a:cubicBezTo>
                        <a:pt x="1012" y="0"/>
                        <a:pt x="822" y="17"/>
                        <a:pt x="634" y="17"/>
                      </a:cubicBezTo>
                      <a:cubicBezTo>
                        <a:pt x="606" y="17"/>
                        <a:pt x="577" y="16"/>
                        <a:pt x="549" y="16"/>
                      </a:cubicBezTo>
                      <a:cubicBezTo>
                        <a:pt x="485" y="11"/>
                        <a:pt x="418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9"/>
                <p:cNvSpPr/>
                <p:nvPr/>
              </p:nvSpPr>
              <p:spPr>
                <a:xfrm>
                  <a:off x="6539529" y="265232"/>
                  <a:ext cx="67970" cy="7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" h="230" extrusionOk="0">
                      <a:moveTo>
                        <a:pt x="1910" y="0"/>
                      </a:moveTo>
                      <a:cubicBezTo>
                        <a:pt x="1323" y="0"/>
                        <a:pt x="735" y="0"/>
                        <a:pt x="147" y="14"/>
                      </a:cubicBezTo>
                      <a:cubicBezTo>
                        <a:pt x="93" y="14"/>
                        <a:pt x="54" y="67"/>
                        <a:pt x="0" y="107"/>
                      </a:cubicBezTo>
                      <a:cubicBezTo>
                        <a:pt x="164" y="189"/>
                        <a:pt x="584" y="229"/>
                        <a:pt x="1016" y="229"/>
                      </a:cubicBezTo>
                      <a:cubicBezTo>
                        <a:pt x="1498" y="229"/>
                        <a:pt x="1995" y="179"/>
                        <a:pt x="2165" y="80"/>
                      </a:cubicBezTo>
                      <a:cubicBezTo>
                        <a:pt x="2071" y="54"/>
                        <a:pt x="1991" y="0"/>
                        <a:pt x="19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9"/>
                <p:cNvSpPr/>
                <p:nvPr/>
              </p:nvSpPr>
              <p:spPr>
                <a:xfrm>
                  <a:off x="6639741" y="266425"/>
                  <a:ext cx="51645" cy="8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257" extrusionOk="0">
                      <a:moveTo>
                        <a:pt x="762" y="0"/>
                      </a:moveTo>
                      <a:cubicBezTo>
                        <a:pt x="443" y="0"/>
                        <a:pt x="134" y="41"/>
                        <a:pt x="1" y="122"/>
                      </a:cubicBezTo>
                      <a:cubicBezTo>
                        <a:pt x="131" y="209"/>
                        <a:pt x="465" y="257"/>
                        <a:pt x="818" y="257"/>
                      </a:cubicBezTo>
                      <a:cubicBezTo>
                        <a:pt x="1117" y="257"/>
                        <a:pt x="1430" y="223"/>
                        <a:pt x="1645" y="149"/>
                      </a:cubicBezTo>
                      <a:cubicBezTo>
                        <a:pt x="1490" y="50"/>
                        <a:pt x="1119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9"/>
                <p:cNvSpPr/>
                <p:nvPr/>
              </p:nvSpPr>
              <p:spPr>
                <a:xfrm>
                  <a:off x="8403055" y="250948"/>
                  <a:ext cx="22290" cy="17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562" extrusionOk="0">
                      <a:moveTo>
                        <a:pt x="709" y="1"/>
                      </a:moveTo>
                      <a:lnTo>
                        <a:pt x="709" y="1"/>
                      </a:lnTo>
                      <a:cubicBezTo>
                        <a:pt x="375" y="81"/>
                        <a:pt x="134" y="255"/>
                        <a:pt x="1" y="562"/>
                      </a:cubicBezTo>
                      <a:cubicBezTo>
                        <a:pt x="362" y="535"/>
                        <a:pt x="562" y="309"/>
                        <a:pt x="7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9"/>
                <p:cNvSpPr/>
                <p:nvPr/>
              </p:nvSpPr>
              <p:spPr>
                <a:xfrm>
                  <a:off x="8373701" y="250131"/>
                  <a:ext cx="23954" cy="21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682" extrusionOk="0">
                      <a:moveTo>
                        <a:pt x="763" y="0"/>
                      </a:moveTo>
                      <a:lnTo>
                        <a:pt x="763" y="0"/>
                      </a:lnTo>
                      <a:cubicBezTo>
                        <a:pt x="362" y="94"/>
                        <a:pt x="121" y="321"/>
                        <a:pt x="0" y="682"/>
                      </a:cubicBezTo>
                      <a:cubicBezTo>
                        <a:pt x="375" y="508"/>
                        <a:pt x="602" y="294"/>
                        <a:pt x="7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9"/>
                <p:cNvSpPr/>
                <p:nvPr/>
              </p:nvSpPr>
              <p:spPr>
                <a:xfrm>
                  <a:off x="8349370" y="249723"/>
                  <a:ext cx="23954" cy="16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35" extrusionOk="0">
                      <a:moveTo>
                        <a:pt x="763" y="0"/>
                      </a:moveTo>
                      <a:lnTo>
                        <a:pt x="763" y="0"/>
                      </a:lnTo>
                      <a:cubicBezTo>
                        <a:pt x="348" y="40"/>
                        <a:pt x="148" y="241"/>
                        <a:pt x="1" y="535"/>
                      </a:cubicBezTo>
                      <a:cubicBezTo>
                        <a:pt x="335" y="521"/>
                        <a:pt x="535" y="321"/>
                        <a:pt x="7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9"/>
                <p:cNvSpPr/>
                <p:nvPr/>
              </p:nvSpPr>
              <p:spPr>
                <a:xfrm>
                  <a:off x="8321680" y="250571"/>
                  <a:ext cx="16420" cy="17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549" extrusionOk="0">
                      <a:moveTo>
                        <a:pt x="522" y="0"/>
                      </a:moveTo>
                      <a:cubicBezTo>
                        <a:pt x="321" y="187"/>
                        <a:pt x="161" y="321"/>
                        <a:pt x="1" y="467"/>
                      </a:cubicBezTo>
                      <a:lnTo>
                        <a:pt x="41" y="547"/>
                      </a:lnTo>
                      <a:cubicBezTo>
                        <a:pt x="54" y="548"/>
                        <a:pt x="67" y="548"/>
                        <a:pt x="79" y="548"/>
                      </a:cubicBezTo>
                      <a:cubicBezTo>
                        <a:pt x="375" y="548"/>
                        <a:pt x="522" y="385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9"/>
                <p:cNvSpPr/>
                <p:nvPr/>
              </p:nvSpPr>
              <p:spPr>
                <a:xfrm>
                  <a:off x="5112169" y="151960"/>
                  <a:ext cx="79743" cy="6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219" extrusionOk="0">
                      <a:moveTo>
                        <a:pt x="228" y="1"/>
                      </a:moveTo>
                      <a:cubicBezTo>
                        <a:pt x="175" y="1"/>
                        <a:pt x="134" y="41"/>
                        <a:pt x="1" y="108"/>
                      </a:cubicBezTo>
                      <a:cubicBezTo>
                        <a:pt x="321" y="181"/>
                        <a:pt x="889" y="218"/>
                        <a:pt x="1410" y="218"/>
                      </a:cubicBezTo>
                      <a:cubicBezTo>
                        <a:pt x="1931" y="218"/>
                        <a:pt x="2405" y="181"/>
                        <a:pt x="2539" y="108"/>
                      </a:cubicBezTo>
                      <a:cubicBezTo>
                        <a:pt x="2486" y="81"/>
                        <a:pt x="2432" y="28"/>
                        <a:pt x="2393" y="28"/>
                      </a:cubicBezTo>
                      <a:cubicBezTo>
                        <a:pt x="1671" y="15"/>
                        <a:pt x="950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9"/>
                <p:cNvSpPr/>
                <p:nvPr/>
              </p:nvSpPr>
              <p:spPr>
                <a:xfrm>
                  <a:off x="4442771" y="152808"/>
                  <a:ext cx="30202" cy="23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757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67" y="188"/>
                        <a:pt x="160" y="348"/>
                        <a:pt x="254" y="469"/>
                      </a:cubicBezTo>
                      <a:cubicBezTo>
                        <a:pt x="412" y="659"/>
                        <a:pt x="596" y="757"/>
                        <a:pt x="798" y="757"/>
                      </a:cubicBezTo>
                      <a:cubicBezTo>
                        <a:pt x="851" y="757"/>
                        <a:pt x="906" y="750"/>
                        <a:pt x="962" y="736"/>
                      </a:cubicBezTo>
                      <a:cubicBezTo>
                        <a:pt x="842" y="656"/>
                        <a:pt x="735" y="562"/>
                        <a:pt x="641" y="469"/>
                      </a:cubicBezTo>
                      <a:cubicBezTo>
                        <a:pt x="454" y="282"/>
                        <a:pt x="281" y="95"/>
                        <a:pt x="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57;p9"/>
                <p:cNvSpPr/>
                <p:nvPr/>
              </p:nvSpPr>
              <p:spPr>
                <a:xfrm>
                  <a:off x="4379448" y="153248"/>
                  <a:ext cx="21820" cy="1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616" extrusionOk="0">
                      <a:moveTo>
                        <a:pt x="115" y="0"/>
                      </a:moveTo>
                      <a:cubicBezTo>
                        <a:pt x="77" y="0"/>
                        <a:pt x="39" y="5"/>
                        <a:pt x="0" y="13"/>
                      </a:cubicBezTo>
                      <a:cubicBezTo>
                        <a:pt x="147" y="214"/>
                        <a:pt x="294" y="401"/>
                        <a:pt x="494" y="535"/>
                      </a:cubicBezTo>
                      <a:cubicBezTo>
                        <a:pt x="547" y="574"/>
                        <a:pt x="615" y="601"/>
                        <a:pt x="695" y="615"/>
                      </a:cubicBezTo>
                      <a:cubicBezTo>
                        <a:pt x="681" y="588"/>
                        <a:pt x="681" y="548"/>
                        <a:pt x="668" y="521"/>
                      </a:cubicBezTo>
                      <a:cubicBezTo>
                        <a:pt x="563" y="185"/>
                        <a:pt x="359" y="0"/>
                        <a:pt x="11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9"/>
                <p:cNvSpPr/>
                <p:nvPr/>
              </p:nvSpPr>
              <p:spPr>
                <a:xfrm>
                  <a:off x="4352982" y="148601"/>
                  <a:ext cx="19779" cy="1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1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22" y="362"/>
                        <a:pt x="295" y="562"/>
                        <a:pt x="629" y="616"/>
                      </a:cubicBezTo>
                      <a:cubicBezTo>
                        <a:pt x="523" y="336"/>
                        <a:pt x="375" y="95"/>
                        <a:pt x="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9"/>
                <p:cNvSpPr/>
                <p:nvPr/>
              </p:nvSpPr>
              <p:spPr>
                <a:xfrm>
                  <a:off x="5069817" y="151741"/>
                  <a:ext cx="24363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" h="262" extrusionOk="0">
                      <a:moveTo>
                        <a:pt x="359" y="0"/>
                      </a:moveTo>
                      <a:cubicBezTo>
                        <a:pt x="248" y="0"/>
                        <a:pt x="134" y="44"/>
                        <a:pt x="1" y="129"/>
                      </a:cubicBezTo>
                      <a:cubicBezTo>
                        <a:pt x="54" y="182"/>
                        <a:pt x="121" y="209"/>
                        <a:pt x="188" y="222"/>
                      </a:cubicBezTo>
                      <a:cubicBezTo>
                        <a:pt x="261" y="248"/>
                        <a:pt x="338" y="262"/>
                        <a:pt x="418" y="262"/>
                      </a:cubicBezTo>
                      <a:cubicBezTo>
                        <a:pt x="498" y="262"/>
                        <a:pt x="582" y="248"/>
                        <a:pt x="669" y="222"/>
                      </a:cubicBezTo>
                      <a:cubicBezTo>
                        <a:pt x="708" y="222"/>
                        <a:pt x="735" y="209"/>
                        <a:pt x="776" y="195"/>
                      </a:cubicBezTo>
                      <a:cubicBezTo>
                        <a:pt x="622" y="64"/>
                        <a:pt x="493" y="0"/>
                        <a:pt x="35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9"/>
                <p:cNvSpPr/>
                <p:nvPr/>
              </p:nvSpPr>
              <p:spPr>
                <a:xfrm>
                  <a:off x="4331634" y="151144"/>
                  <a:ext cx="15949" cy="21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683" extrusionOk="0">
                      <a:moveTo>
                        <a:pt x="13" y="0"/>
                      </a:moveTo>
                      <a:lnTo>
                        <a:pt x="13" y="0"/>
                      </a:lnTo>
                      <a:cubicBezTo>
                        <a:pt x="0" y="374"/>
                        <a:pt x="80" y="495"/>
                        <a:pt x="508" y="682"/>
                      </a:cubicBezTo>
                      <a:cubicBezTo>
                        <a:pt x="387" y="361"/>
                        <a:pt x="267" y="148"/>
                        <a:pt x="1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9"/>
                <p:cNvSpPr/>
                <p:nvPr/>
              </p:nvSpPr>
              <p:spPr>
                <a:xfrm>
                  <a:off x="4411722" y="151960"/>
                  <a:ext cx="15980" cy="17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562" extrusionOk="0">
                      <a:moveTo>
                        <a:pt x="81" y="1"/>
                      </a:moveTo>
                      <a:cubicBezTo>
                        <a:pt x="54" y="28"/>
                        <a:pt x="27" y="41"/>
                        <a:pt x="0" y="68"/>
                      </a:cubicBezTo>
                      <a:cubicBezTo>
                        <a:pt x="148" y="202"/>
                        <a:pt x="281" y="348"/>
                        <a:pt x="455" y="522"/>
                      </a:cubicBezTo>
                      <a:cubicBezTo>
                        <a:pt x="481" y="535"/>
                        <a:pt x="495" y="549"/>
                        <a:pt x="508" y="562"/>
                      </a:cubicBezTo>
                      <a:lnTo>
                        <a:pt x="508" y="522"/>
                      </a:lnTo>
                      <a:cubicBezTo>
                        <a:pt x="495" y="175"/>
                        <a:pt x="415" y="81"/>
                        <a:pt x="8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9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9"/>
                <p:cNvSpPr/>
                <p:nvPr/>
              </p:nvSpPr>
              <p:spPr>
                <a:xfrm>
                  <a:off x="8527661" y="172932"/>
                  <a:ext cx="36481" cy="92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" h="2954" extrusionOk="0">
                      <a:moveTo>
                        <a:pt x="227" y="1"/>
                      </a:moveTo>
                      <a:cubicBezTo>
                        <a:pt x="40" y="175"/>
                        <a:pt x="107" y="309"/>
                        <a:pt x="173" y="428"/>
                      </a:cubicBezTo>
                      <a:cubicBezTo>
                        <a:pt x="294" y="656"/>
                        <a:pt x="401" y="883"/>
                        <a:pt x="561" y="1070"/>
                      </a:cubicBezTo>
                      <a:cubicBezTo>
                        <a:pt x="815" y="1390"/>
                        <a:pt x="775" y="1671"/>
                        <a:pt x="547" y="1965"/>
                      </a:cubicBezTo>
                      <a:cubicBezTo>
                        <a:pt x="360" y="2206"/>
                        <a:pt x="200" y="2432"/>
                        <a:pt x="40" y="2687"/>
                      </a:cubicBezTo>
                      <a:cubicBezTo>
                        <a:pt x="0" y="2753"/>
                        <a:pt x="27" y="2860"/>
                        <a:pt x="13" y="2954"/>
                      </a:cubicBezTo>
                      <a:cubicBezTo>
                        <a:pt x="107" y="2940"/>
                        <a:pt x="227" y="2940"/>
                        <a:pt x="267" y="2887"/>
                      </a:cubicBezTo>
                      <a:cubicBezTo>
                        <a:pt x="535" y="2526"/>
                        <a:pt x="788" y="2165"/>
                        <a:pt x="1028" y="1778"/>
                      </a:cubicBezTo>
                      <a:cubicBezTo>
                        <a:pt x="1162" y="1565"/>
                        <a:pt x="1108" y="1337"/>
                        <a:pt x="975" y="1123"/>
                      </a:cubicBezTo>
                      <a:cubicBezTo>
                        <a:pt x="775" y="816"/>
                        <a:pt x="601" y="509"/>
                        <a:pt x="401" y="202"/>
                      </a:cubicBezTo>
                      <a:cubicBezTo>
                        <a:pt x="360" y="122"/>
                        <a:pt x="294" y="81"/>
                        <a:pt x="2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9"/>
                <p:cNvSpPr/>
                <p:nvPr/>
              </p:nvSpPr>
              <p:spPr>
                <a:xfrm>
                  <a:off x="4202445" y="171268"/>
                  <a:ext cx="33593" cy="85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" h="2726" extrusionOk="0">
                      <a:moveTo>
                        <a:pt x="1069" y="0"/>
                      </a:moveTo>
                      <a:lnTo>
                        <a:pt x="1069" y="0"/>
                      </a:lnTo>
                      <a:cubicBezTo>
                        <a:pt x="895" y="81"/>
                        <a:pt x="802" y="94"/>
                        <a:pt x="761" y="161"/>
                      </a:cubicBezTo>
                      <a:cubicBezTo>
                        <a:pt x="535" y="442"/>
                        <a:pt x="321" y="736"/>
                        <a:pt x="120" y="1030"/>
                      </a:cubicBezTo>
                      <a:cubicBezTo>
                        <a:pt x="54" y="1123"/>
                        <a:pt x="0" y="1256"/>
                        <a:pt x="13" y="1350"/>
                      </a:cubicBezTo>
                      <a:cubicBezTo>
                        <a:pt x="54" y="1898"/>
                        <a:pt x="321" y="2325"/>
                        <a:pt x="695" y="2726"/>
                      </a:cubicBezTo>
                      <a:cubicBezTo>
                        <a:pt x="922" y="2539"/>
                        <a:pt x="829" y="2432"/>
                        <a:pt x="761" y="2312"/>
                      </a:cubicBezTo>
                      <a:cubicBezTo>
                        <a:pt x="668" y="2138"/>
                        <a:pt x="547" y="1965"/>
                        <a:pt x="454" y="1791"/>
                      </a:cubicBezTo>
                      <a:cubicBezTo>
                        <a:pt x="294" y="1511"/>
                        <a:pt x="307" y="1243"/>
                        <a:pt x="508" y="976"/>
                      </a:cubicBezTo>
                      <a:cubicBezTo>
                        <a:pt x="668" y="789"/>
                        <a:pt x="815" y="588"/>
                        <a:pt x="948" y="375"/>
                      </a:cubicBezTo>
                      <a:cubicBezTo>
                        <a:pt x="1002" y="294"/>
                        <a:pt x="1016" y="187"/>
                        <a:pt x="10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9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9"/>
                <p:cNvSpPr/>
                <p:nvPr/>
              </p:nvSpPr>
              <p:spPr>
                <a:xfrm>
                  <a:off x="5384392" y="277790"/>
                  <a:ext cx="612422" cy="16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7" h="536" extrusionOk="0">
                      <a:moveTo>
                        <a:pt x="81" y="1"/>
                      </a:moveTo>
                      <a:cubicBezTo>
                        <a:pt x="28" y="15"/>
                        <a:pt x="1" y="54"/>
                        <a:pt x="1" y="95"/>
                      </a:cubicBezTo>
                      <a:cubicBezTo>
                        <a:pt x="1" y="134"/>
                        <a:pt x="28" y="161"/>
                        <a:pt x="81" y="161"/>
                      </a:cubicBezTo>
                      <a:lnTo>
                        <a:pt x="108" y="161"/>
                      </a:lnTo>
                      <a:cubicBezTo>
                        <a:pt x="108" y="175"/>
                        <a:pt x="94" y="175"/>
                        <a:pt x="81" y="188"/>
                      </a:cubicBezTo>
                      <a:cubicBezTo>
                        <a:pt x="67" y="188"/>
                        <a:pt x="67" y="202"/>
                        <a:pt x="67" y="202"/>
                      </a:cubicBezTo>
                      <a:cubicBezTo>
                        <a:pt x="67" y="215"/>
                        <a:pt x="81" y="229"/>
                        <a:pt x="81" y="229"/>
                      </a:cubicBezTo>
                      <a:cubicBezTo>
                        <a:pt x="67" y="241"/>
                        <a:pt x="54" y="268"/>
                        <a:pt x="54" y="282"/>
                      </a:cubicBezTo>
                      <a:lnTo>
                        <a:pt x="54" y="309"/>
                      </a:lnTo>
                      <a:cubicBezTo>
                        <a:pt x="67" y="322"/>
                        <a:pt x="81" y="335"/>
                        <a:pt x="108" y="335"/>
                      </a:cubicBezTo>
                      <a:cubicBezTo>
                        <a:pt x="1724" y="469"/>
                        <a:pt x="3368" y="509"/>
                        <a:pt x="4998" y="509"/>
                      </a:cubicBezTo>
                      <a:cubicBezTo>
                        <a:pt x="6587" y="509"/>
                        <a:pt x="8163" y="482"/>
                        <a:pt x="9727" y="482"/>
                      </a:cubicBezTo>
                      <a:cubicBezTo>
                        <a:pt x="11678" y="482"/>
                        <a:pt x="13628" y="535"/>
                        <a:pt x="15592" y="535"/>
                      </a:cubicBezTo>
                      <a:cubicBezTo>
                        <a:pt x="16847" y="535"/>
                        <a:pt x="18103" y="509"/>
                        <a:pt x="19359" y="428"/>
                      </a:cubicBezTo>
                      <a:cubicBezTo>
                        <a:pt x="19439" y="428"/>
                        <a:pt x="19493" y="375"/>
                        <a:pt x="19507" y="309"/>
                      </a:cubicBezTo>
                      <a:lnTo>
                        <a:pt x="19507" y="282"/>
                      </a:lnTo>
                      <a:cubicBezTo>
                        <a:pt x="19507" y="255"/>
                        <a:pt x="19493" y="215"/>
                        <a:pt x="19466" y="188"/>
                      </a:cubicBezTo>
                      <a:lnTo>
                        <a:pt x="19466" y="268"/>
                      </a:lnTo>
                      <a:lnTo>
                        <a:pt x="147" y="268"/>
                      </a:lnTo>
                      <a:lnTo>
                        <a:pt x="14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9"/>
                <p:cNvSpPr/>
                <p:nvPr/>
              </p:nvSpPr>
              <p:spPr>
                <a:xfrm>
                  <a:off x="5987955" y="137299"/>
                  <a:ext cx="10109" cy="2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81" extrusionOk="0">
                      <a:moveTo>
                        <a:pt x="148" y="1"/>
                      </a:moveTo>
                      <a:cubicBezTo>
                        <a:pt x="95" y="1"/>
                        <a:pt x="41" y="28"/>
                        <a:pt x="0" y="81"/>
                      </a:cubicBezTo>
                      <a:lnTo>
                        <a:pt x="321" y="81"/>
                      </a:lnTo>
                      <a:cubicBezTo>
                        <a:pt x="282" y="28"/>
                        <a:pt x="214" y="1"/>
                        <a:pt x="14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9"/>
                <p:cNvSpPr/>
                <p:nvPr/>
              </p:nvSpPr>
              <p:spPr>
                <a:xfrm>
                  <a:off x="4159654" y="285795"/>
                  <a:ext cx="12181" cy="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27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81" y="13"/>
                        <a:pt x="214" y="13"/>
                        <a:pt x="387" y="27"/>
                      </a:cubicBezTo>
                      <a:lnTo>
                        <a:pt x="387" y="27"/>
                      </a:lnTo>
                      <a:cubicBezTo>
                        <a:pt x="214" y="13"/>
                        <a:pt x="81" y="13"/>
                        <a:pt x="1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9"/>
                <p:cNvSpPr/>
                <p:nvPr/>
              </p:nvSpPr>
              <p:spPr>
                <a:xfrm>
                  <a:off x="4171804" y="278638"/>
                  <a:ext cx="113273" cy="8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8" h="282" extrusionOk="0">
                      <a:moveTo>
                        <a:pt x="3608" y="1"/>
                      </a:moveTo>
                      <a:lnTo>
                        <a:pt x="3608" y="188"/>
                      </a:lnTo>
                      <a:cubicBezTo>
                        <a:pt x="3421" y="241"/>
                        <a:pt x="2325" y="282"/>
                        <a:pt x="1310" y="282"/>
                      </a:cubicBezTo>
                      <a:cubicBezTo>
                        <a:pt x="816" y="282"/>
                        <a:pt x="348" y="268"/>
                        <a:pt x="0" y="255"/>
                      </a:cubicBezTo>
                      <a:lnTo>
                        <a:pt x="0" y="255"/>
                      </a:lnTo>
                      <a:cubicBezTo>
                        <a:pt x="348" y="268"/>
                        <a:pt x="816" y="282"/>
                        <a:pt x="1310" y="282"/>
                      </a:cubicBezTo>
                      <a:cubicBezTo>
                        <a:pt x="2325" y="282"/>
                        <a:pt x="3421" y="241"/>
                        <a:pt x="3608" y="188"/>
                      </a:cubicBezTo>
                      <a:lnTo>
                        <a:pt x="3608" y="1"/>
                      </a:ln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9"/>
                <p:cNvSpPr/>
                <p:nvPr/>
              </p:nvSpPr>
              <p:spPr>
                <a:xfrm>
                  <a:off x="4159654" y="138555"/>
                  <a:ext cx="125423" cy="148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5" h="4744" extrusionOk="0">
                      <a:moveTo>
                        <a:pt x="1" y="0"/>
                      </a:moveTo>
                      <a:lnTo>
                        <a:pt x="1" y="374"/>
                      </a:lnTo>
                      <a:cubicBezTo>
                        <a:pt x="1" y="415"/>
                        <a:pt x="13" y="455"/>
                        <a:pt x="27" y="508"/>
                      </a:cubicBezTo>
                      <a:cubicBezTo>
                        <a:pt x="13" y="615"/>
                        <a:pt x="1" y="722"/>
                        <a:pt x="1" y="829"/>
                      </a:cubicBezTo>
                      <a:lnTo>
                        <a:pt x="1" y="4690"/>
                      </a:lnTo>
                      <a:cubicBezTo>
                        <a:pt x="81" y="4703"/>
                        <a:pt x="214" y="4703"/>
                        <a:pt x="387" y="4717"/>
                      </a:cubicBezTo>
                      <a:cubicBezTo>
                        <a:pt x="735" y="4730"/>
                        <a:pt x="1203" y="4744"/>
                        <a:pt x="1697" y="4744"/>
                      </a:cubicBezTo>
                      <a:cubicBezTo>
                        <a:pt x="2712" y="4744"/>
                        <a:pt x="3808" y="4703"/>
                        <a:pt x="3995" y="4650"/>
                      </a:cubicBezTo>
                      <a:lnTo>
                        <a:pt x="3995" y="4463"/>
                      </a:lnTo>
                      <a:cubicBezTo>
                        <a:pt x="3380" y="4035"/>
                        <a:pt x="2699" y="3728"/>
                        <a:pt x="2098" y="3301"/>
                      </a:cubicBezTo>
                      <a:lnTo>
                        <a:pt x="2098" y="3301"/>
                      </a:lnTo>
                      <a:cubicBezTo>
                        <a:pt x="2111" y="3314"/>
                        <a:pt x="2111" y="3340"/>
                        <a:pt x="2124" y="3354"/>
                      </a:cubicBezTo>
                      <a:cubicBezTo>
                        <a:pt x="2165" y="3408"/>
                        <a:pt x="2204" y="3474"/>
                        <a:pt x="2204" y="3541"/>
                      </a:cubicBezTo>
                      <a:cubicBezTo>
                        <a:pt x="2204" y="3595"/>
                        <a:pt x="2165" y="3675"/>
                        <a:pt x="2058" y="3768"/>
                      </a:cubicBezTo>
                      <a:cubicBezTo>
                        <a:pt x="1764" y="3447"/>
                        <a:pt x="1524" y="3114"/>
                        <a:pt x="1417" y="2713"/>
                      </a:cubicBezTo>
                      <a:cubicBezTo>
                        <a:pt x="842" y="2072"/>
                        <a:pt x="562" y="1270"/>
                        <a:pt x="227" y="481"/>
                      </a:cubicBezTo>
                      <a:lnTo>
                        <a:pt x="227" y="294"/>
                      </a:lnTo>
                      <a:cubicBezTo>
                        <a:pt x="227" y="241"/>
                        <a:pt x="188" y="214"/>
                        <a:pt x="147" y="214"/>
                      </a:cubicBezTo>
                      <a:cubicBezTo>
                        <a:pt x="134" y="214"/>
                        <a:pt x="120" y="214"/>
                        <a:pt x="120" y="228"/>
                      </a:cubicBezTo>
                      <a:cubicBezTo>
                        <a:pt x="94" y="161"/>
                        <a:pt x="54" y="94"/>
                        <a:pt x="27" y="27"/>
                      </a:cubicBezTo>
                      <a:cubicBezTo>
                        <a:pt x="27" y="14"/>
                        <a:pt x="13" y="14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9"/>
                <p:cNvSpPr/>
                <p:nvPr/>
              </p:nvSpPr>
              <p:spPr>
                <a:xfrm>
                  <a:off x="4147912" y="138555"/>
                  <a:ext cx="143883" cy="151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3" h="4824" extrusionOk="0">
                      <a:moveTo>
                        <a:pt x="361" y="0"/>
                      </a:moveTo>
                      <a:cubicBezTo>
                        <a:pt x="321" y="0"/>
                        <a:pt x="294" y="27"/>
                        <a:pt x="294" y="68"/>
                      </a:cubicBezTo>
                      <a:cubicBezTo>
                        <a:pt x="321" y="175"/>
                        <a:pt x="348" y="268"/>
                        <a:pt x="375" y="374"/>
                      </a:cubicBezTo>
                      <a:lnTo>
                        <a:pt x="375" y="0"/>
                      </a:lnTo>
                      <a:close/>
                      <a:moveTo>
                        <a:pt x="375" y="829"/>
                      </a:moveTo>
                      <a:cubicBezTo>
                        <a:pt x="241" y="2004"/>
                        <a:pt x="0" y="3247"/>
                        <a:pt x="241" y="4409"/>
                      </a:cubicBezTo>
                      <a:cubicBezTo>
                        <a:pt x="147" y="4516"/>
                        <a:pt x="227" y="4703"/>
                        <a:pt x="387" y="4717"/>
                      </a:cubicBezTo>
                      <a:cubicBezTo>
                        <a:pt x="909" y="4770"/>
                        <a:pt x="1429" y="4824"/>
                        <a:pt x="1951" y="4824"/>
                      </a:cubicBezTo>
                      <a:cubicBezTo>
                        <a:pt x="2218" y="4824"/>
                        <a:pt x="2472" y="4810"/>
                        <a:pt x="2726" y="4783"/>
                      </a:cubicBezTo>
                      <a:cubicBezTo>
                        <a:pt x="2753" y="4783"/>
                        <a:pt x="2779" y="4770"/>
                        <a:pt x="2806" y="4757"/>
                      </a:cubicBezTo>
                      <a:cubicBezTo>
                        <a:pt x="3340" y="4770"/>
                        <a:pt x="3875" y="4783"/>
                        <a:pt x="4409" y="4810"/>
                      </a:cubicBezTo>
                      <a:lnTo>
                        <a:pt x="4422" y="4810"/>
                      </a:lnTo>
                      <a:cubicBezTo>
                        <a:pt x="4556" y="4810"/>
                        <a:pt x="4582" y="4623"/>
                        <a:pt x="4476" y="4543"/>
                      </a:cubicBezTo>
                      <a:cubicBezTo>
                        <a:pt x="4436" y="4516"/>
                        <a:pt x="4409" y="4489"/>
                        <a:pt x="4369" y="4463"/>
                      </a:cubicBezTo>
                      <a:lnTo>
                        <a:pt x="4369" y="4650"/>
                      </a:lnTo>
                      <a:cubicBezTo>
                        <a:pt x="4182" y="4703"/>
                        <a:pt x="3086" y="4744"/>
                        <a:pt x="2071" y="4744"/>
                      </a:cubicBezTo>
                      <a:cubicBezTo>
                        <a:pt x="1577" y="4744"/>
                        <a:pt x="1109" y="4730"/>
                        <a:pt x="761" y="4717"/>
                      </a:cubicBezTo>
                      <a:cubicBezTo>
                        <a:pt x="588" y="4703"/>
                        <a:pt x="455" y="4703"/>
                        <a:pt x="375" y="4690"/>
                      </a:cubicBezTo>
                      <a:lnTo>
                        <a:pt x="375" y="82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9"/>
                <p:cNvSpPr/>
                <p:nvPr/>
              </p:nvSpPr>
              <p:spPr>
                <a:xfrm>
                  <a:off x="4204109" y="223697"/>
                  <a:ext cx="24771" cy="3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05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08" y="402"/>
                        <a:pt x="348" y="735"/>
                        <a:pt x="642" y="1056"/>
                      </a:cubicBezTo>
                      <a:cubicBezTo>
                        <a:pt x="749" y="963"/>
                        <a:pt x="788" y="883"/>
                        <a:pt x="788" y="829"/>
                      </a:cubicBezTo>
                      <a:cubicBezTo>
                        <a:pt x="788" y="762"/>
                        <a:pt x="749" y="696"/>
                        <a:pt x="708" y="642"/>
                      </a:cubicBezTo>
                      <a:cubicBezTo>
                        <a:pt x="695" y="628"/>
                        <a:pt x="695" y="602"/>
                        <a:pt x="682" y="589"/>
                      </a:cubicBezTo>
                      <a:cubicBezTo>
                        <a:pt x="494" y="455"/>
                        <a:pt x="321" y="322"/>
                        <a:pt x="161" y="161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9"/>
                <p:cNvSpPr/>
                <p:nvPr/>
              </p:nvSpPr>
              <p:spPr>
                <a:xfrm>
                  <a:off x="8473128" y="139811"/>
                  <a:ext cx="6310" cy="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14" extrusionOk="0">
                      <a:moveTo>
                        <a:pt x="200" y="1"/>
                      </a:moveTo>
                      <a:cubicBezTo>
                        <a:pt x="120" y="1"/>
                        <a:pt x="54" y="1"/>
                        <a:pt x="0" y="14"/>
                      </a:cubicBezTo>
                      <a:lnTo>
                        <a:pt x="27" y="14"/>
                      </a:lnTo>
                      <a:cubicBezTo>
                        <a:pt x="67" y="1"/>
                        <a:pt x="134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9"/>
                <p:cNvSpPr/>
                <p:nvPr/>
              </p:nvSpPr>
              <p:spPr>
                <a:xfrm>
                  <a:off x="8472688" y="285356"/>
                  <a:ext cx="96948" cy="1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8" h="4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1" y="14"/>
                        <a:pt x="94" y="14"/>
                        <a:pt x="134" y="14"/>
                      </a:cubicBezTo>
                      <a:lnTo>
                        <a:pt x="161" y="14"/>
                      </a:lnTo>
                      <a:cubicBezTo>
                        <a:pt x="100" y="10"/>
                        <a:pt x="46" y="5"/>
                        <a:pt x="0" y="0"/>
                      </a:cubicBezTo>
                      <a:close/>
                      <a:moveTo>
                        <a:pt x="161" y="14"/>
                      </a:moveTo>
                      <a:lnTo>
                        <a:pt x="161" y="14"/>
                      </a:lnTo>
                      <a:cubicBezTo>
                        <a:pt x="208" y="18"/>
                        <a:pt x="260" y="21"/>
                        <a:pt x="316" y="23"/>
                      </a:cubicBezTo>
                      <a:lnTo>
                        <a:pt x="316" y="23"/>
                      </a:lnTo>
                      <a:cubicBezTo>
                        <a:pt x="282" y="19"/>
                        <a:pt x="248" y="14"/>
                        <a:pt x="214" y="14"/>
                      </a:cubicBezTo>
                      <a:close/>
                      <a:moveTo>
                        <a:pt x="316" y="23"/>
                      </a:moveTo>
                      <a:cubicBezTo>
                        <a:pt x="336" y="25"/>
                        <a:pt x="355" y="27"/>
                        <a:pt x="375" y="27"/>
                      </a:cubicBezTo>
                      <a:lnTo>
                        <a:pt x="404" y="27"/>
                      </a:lnTo>
                      <a:cubicBezTo>
                        <a:pt x="374" y="26"/>
                        <a:pt x="344" y="25"/>
                        <a:pt x="316" y="23"/>
                      </a:cubicBezTo>
                      <a:close/>
                      <a:moveTo>
                        <a:pt x="404" y="27"/>
                      </a:moveTo>
                      <a:cubicBezTo>
                        <a:pt x="514" y="31"/>
                        <a:pt x="636" y="35"/>
                        <a:pt x="766" y="37"/>
                      </a:cubicBezTo>
                      <a:lnTo>
                        <a:pt x="766" y="37"/>
                      </a:lnTo>
                      <a:cubicBezTo>
                        <a:pt x="661" y="27"/>
                        <a:pt x="565" y="27"/>
                        <a:pt x="469" y="27"/>
                      </a:cubicBezTo>
                      <a:close/>
                      <a:moveTo>
                        <a:pt x="766" y="37"/>
                      </a:moveTo>
                      <a:cubicBezTo>
                        <a:pt x="778" y="38"/>
                        <a:pt x="790" y="40"/>
                        <a:pt x="802" y="41"/>
                      </a:cubicBezTo>
                      <a:lnTo>
                        <a:pt x="1217" y="41"/>
                      </a:lnTo>
                      <a:cubicBezTo>
                        <a:pt x="1059" y="41"/>
                        <a:pt x="908" y="40"/>
                        <a:pt x="766" y="37"/>
                      </a:cubicBezTo>
                      <a:close/>
                      <a:moveTo>
                        <a:pt x="3087" y="27"/>
                      </a:moveTo>
                      <a:cubicBezTo>
                        <a:pt x="3020" y="27"/>
                        <a:pt x="2954" y="27"/>
                        <a:pt x="2873" y="41"/>
                      </a:cubicBezTo>
                      <a:cubicBezTo>
                        <a:pt x="2954" y="41"/>
                        <a:pt x="3020" y="27"/>
                        <a:pt x="3087" y="27"/>
                      </a:cubicBez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9"/>
                <p:cNvSpPr/>
                <p:nvPr/>
              </p:nvSpPr>
              <p:spPr>
                <a:xfrm>
                  <a:off x="8469329" y="139811"/>
                  <a:ext cx="140964" cy="14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0" h="4677" extrusionOk="0">
                      <a:moveTo>
                        <a:pt x="321" y="1"/>
                      </a:moveTo>
                      <a:cubicBezTo>
                        <a:pt x="241" y="1"/>
                        <a:pt x="175" y="1"/>
                        <a:pt x="121" y="14"/>
                      </a:cubicBezTo>
                      <a:lnTo>
                        <a:pt x="95" y="14"/>
                      </a:lnTo>
                      <a:cubicBezTo>
                        <a:pt x="68" y="14"/>
                        <a:pt x="41" y="28"/>
                        <a:pt x="27" y="28"/>
                      </a:cubicBezTo>
                      <a:lnTo>
                        <a:pt x="1" y="28"/>
                      </a:lnTo>
                      <a:lnTo>
                        <a:pt x="1" y="4436"/>
                      </a:lnTo>
                      <a:cubicBezTo>
                        <a:pt x="27" y="4517"/>
                        <a:pt x="54" y="4570"/>
                        <a:pt x="95" y="4624"/>
                      </a:cubicBezTo>
                      <a:lnTo>
                        <a:pt x="107" y="4636"/>
                      </a:lnTo>
                      <a:cubicBezTo>
                        <a:pt x="348" y="4663"/>
                        <a:pt x="802" y="4677"/>
                        <a:pt x="1324" y="4677"/>
                      </a:cubicBezTo>
                      <a:lnTo>
                        <a:pt x="2980" y="4677"/>
                      </a:lnTo>
                      <a:cubicBezTo>
                        <a:pt x="3061" y="4663"/>
                        <a:pt x="3127" y="4663"/>
                        <a:pt x="3194" y="4663"/>
                      </a:cubicBezTo>
                      <a:lnTo>
                        <a:pt x="3568" y="4663"/>
                      </a:lnTo>
                      <a:cubicBezTo>
                        <a:pt x="3595" y="4663"/>
                        <a:pt x="3608" y="4650"/>
                        <a:pt x="3622" y="4650"/>
                      </a:cubicBezTo>
                      <a:lnTo>
                        <a:pt x="3889" y="4650"/>
                      </a:lnTo>
                      <a:cubicBezTo>
                        <a:pt x="3942" y="4650"/>
                        <a:pt x="3982" y="4636"/>
                        <a:pt x="4022" y="4636"/>
                      </a:cubicBezTo>
                      <a:cubicBezTo>
                        <a:pt x="4263" y="4624"/>
                        <a:pt x="4436" y="4610"/>
                        <a:pt x="4490" y="4597"/>
                      </a:cubicBezTo>
                      <a:lnTo>
                        <a:pt x="4490" y="4490"/>
                      </a:lnTo>
                      <a:lnTo>
                        <a:pt x="4356" y="4490"/>
                      </a:lnTo>
                      <a:cubicBezTo>
                        <a:pt x="3702" y="4223"/>
                        <a:pt x="3100" y="3808"/>
                        <a:pt x="2566" y="3314"/>
                      </a:cubicBezTo>
                      <a:cubicBezTo>
                        <a:pt x="2432" y="3528"/>
                        <a:pt x="2286" y="3742"/>
                        <a:pt x="2125" y="3942"/>
                      </a:cubicBezTo>
                      <a:cubicBezTo>
                        <a:pt x="2085" y="3995"/>
                        <a:pt x="1965" y="3995"/>
                        <a:pt x="1871" y="4009"/>
                      </a:cubicBezTo>
                      <a:lnTo>
                        <a:pt x="1871" y="3968"/>
                      </a:lnTo>
                      <a:lnTo>
                        <a:pt x="1871" y="3861"/>
                      </a:lnTo>
                      <a:cubicBezTo>
                        <a:pt x="1871" y="3808"/>
                        <a:pt x="1871" y="3768"/>
                        <a:pt x="1898" y="3742"/>
                      </a:cubicBezTo>
                      <a:cubicBezTo>
                        <a:pt x="2031" y="3514"/>
                        <a:pt x="2192" y="3300"/>
                        <a:pt x="2339" y="3100"/>
                      </a:cubicBezTo>
                      <a:cubicBezTo>
                        <a:pt x="1470" y="2205"/>
                        <a:pt x="775" y="1083"/>
                        <a:pt x="3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9"/>
                <p:cNvSpPr/>
                <p:nvPr/>
              </p:nvSpPr>
              <p:spPr>
                <a:xfrm>
                  <a:off x="8464306" y="135196"/>
                  <a:ext cx="155217" cy="159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4" h="5092" extrusionOk="0">
                      <a:moveTo>
                        <a:pt x="308" y="0"/>
                      </a:moveTo>
                      <a:cubicBezTo>
                        <a:pt x="241" y="0"/>
                        <a:pt x="161" y="54"/>
                        <a:pt x="148" y="161"/>
                      </a:cubicBezTo>
                      <a:cubicBezTo>
                        <a:pt x="54" y="1056"/>
                        <a:pt x="121" y="1938"/>
                        <a:pt x="134" y="2820"/>
                      </a:cubicBezTo>
                      <a:cubicBezTo>
                        <a:pt x="148" y="3221"/>
                        <a:pt x="0" y="4115"/>
                        <a:pt x="161" y="4583"/>
                      </a:cubicBezTo>
                      <a:lnTo>
                        <a:pt x="161" y="175"/>
                      </a:lnTo>
                      <a:lnTo>
                        <a:pt x="187" y="175"/>
                      </a:lnTo>
                      <a:cubicBezTo>
                        <a:pt x="201" y="175"/>
                        <a:pt x="228" y="161"/>
                        <a:pt x="255" y="161"/>
                      </a:cubicBezTo>
                      <a:lnTo>
                        <a:pt x="308" y="161"/>
                      </a:lnTo>
                      <a:cubicBezTo>
                        <a:pt x="348" y="148"/>
                        <a:pt x="415" y="148"/>
                        <a:pt x="481" y="148"/>
                      </a:cubicBezTo>
                      <a:cubicBezTo>
                        <a:pt x="481" y="134"/>
                        <a:pt x="468" y="121"/>
                        <a:pt x="468" y="121"/>
                      </a:cubicBezTo>
                      <a:cubicBezTo>
                        <a:pt x="442" y="41"/>
                        <a:pt x="374" y="0"/>
                        <a:pt x="308" y="0"/>
                      </a:cubicBezTo>
                      <a:close/>
                      <a:moveTo>
                        <a:pt x="4650" y="4637"/>
                      </a:moveTo>
                      <a:lnTo>
                        <a:pt x="4650" y="4744"/>
                      </a:lnTo>
                      <a:cubicBezTo>
                        <a:pt x="4596" y="4757"/>
                        <a:pt x="4423" y="4771"/>
                        <a:pt x="4182" y="4783"/>
                      </a:cubicBezTo>
                      <a:cubicBezTo>
                        <a:pt x="4142" y="4783"/>
                        <a:pt x="4102" y="4797"/>
                        <a:pt x="4049" y="4797"/>
                      </a:cubicBezTo>
                      <a:lnTo>
                        <a:pt x="3782" y="4797"/>
                      </a:lnTo>
                      <a:cubicBezTo>
                        <a:pt x="3768" y="4797"/>
                        <a:pt x="3755" y="4810"/>
                        <a:pt x="3728" y="4810"/>
                      </a:cubicBezTo>
                      <a:lnTo>
                        <a:pt x="3354" y="4810"/>
                      </a:lnTo>
                      <a:cubicBezTo>
                        <a:pt x="3287" y="4810"/>
                        <a:pt x="3221" y="4824"/>
                        <a:pt x="3140" y="4824"/>
                      </a:cubicBezTo>
                      <a:lnTo>
                        <a:pt x="1069" y="4824"/>
                      </a:lnTo>
                      <a:cubicBezTo>
                        <a:pt x="949" y="4810"/>
                        <a:pt x="842" y="4810"/>
                        <a:pt x="736" y="4810"/>
                      </a:cubicBezTo>
                      <a:lnTo>
                        <a:pt x="642" y="4810"/>
                      </a:lnTo>
                      <a:cubicBezTo>
                        <a:pt x="588" y="4810"/>
                        <a:pt x="535" y="4797"/>
                        <a:pt x="481" y="4797"/>
                      </a:cubicBezTo>
                      <a:lnTo>
                        <a:pt x="401" y="4797"/>
                      </a:lnTo>
                      <a:cubicBezTo>
                        <a:pt x="361" y="4797"/>
                        <a:pt x="308" y="4797"/>
                        <a:pt x="267" y="4783"/>
                      </a:cubicBezTo>
                      <a:lnTo>
                        <a:pt x="267" y="4783"/>
                      </a:lnTo>
                      <a:cubicBezTo>
                        <a:pt x="468" y="4997"/>
                        <a:pt x="909" y="5011"/>
                        <a:pt x="1270" y="5011"/>
                      </a:cubicBezTo>
                      <a:lnTo>
                        <a:pt x="1591" y="5011"/>
                      </a:lnTo>
                      <a:cubicBezTo>
                        <a:pt x="2218" y="5064"/>
                        <a:pt x="2859" y="5091"/>
                        <a:pt x="3488" y="5091"/>
                      </a:cubicBezTo>
                      <a:cubicBezTo>
                        <a:pt x="3862" y="5091"/>
                        <a:pt x="4249" y="5091"/>
                        <a:pt x="4610" y="5051"/>
                      </a:cubicBezTo>
                      <a:cubicBezTo>
                        <a:pt x="4717" y="5051"/>
                        <a:pt x="4783" y="4984"/>
                        <a:pt x="4810" y="4917"/>
                      </a:cubicBezTo>
                      <a:lnTo>
                        <a:pt x="4850" y="4917"/>
                      </a:lnTo>
                      <a:cubicBezTo>
                        <a:pt x="4931" y="4917"/>
                        <a:pt x="4943" y="4783"/>
                        <a:pt x="4863" y="4757"/>
                      </a:cubicBezTo>
                      <a:cubicBezTo>
                        <a:pt x="4837" y="4757"/>
                        <a:pt x="4810" y="4744"/>
                        <a:pt x="4783" y="4730"/>
                      </a:cubicBezTo>
                      <a:cubicBezTo>
                        <a:pt x="4756" y="4690"/>
                        <a:pt x="4717" y="4650"/>
                        <a:pt x="4650" y="46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9"/>
                <p:cNvSpPr/>
                <p:nvPr/>
              </p:nvSpPr>
              <p:spPr>
                <a:xfrm>
                  <a:off x="8528037" y="237134"/>
                  <a:ext cx="21851" cy="28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909" extrusionOk="0">
                      <a:moveTo>
                        <a:pt x="469" y="0"/>
                      </a:moveTo>
                      <a:cubicBezTo>
                        <a:pt x="322" y="200"/>
                        <a:pt x="161" y="414"/>
                        <a:pt x="28" y="642"/>
                      </a:cubicBezTo>
                      <a:cubicBezTo>
                        <a:pt x="1" y="668"/>
                        <a:pt x="1" y="708"/>
                        <a:pt x="1" y="761"/>
                      </a:cubicBezTo>
                      <a:lnTo>
                        <a:pt x="1" y="868"/>
                      </a:lnTo>
                      <a:lnTo>
                        <a:pt x="1" y="909"/>
                      </a:lnTo>
                      <a:cubicBezTo>
                        <a:pt x="95" y="895"/>
                        <a:pt x="215" y="895"/>
                        <a:pt x="255" y="842"/>
                      </a:cubicBezTo>
                      <a:cubicBezTo>
                        <a:pt x="416" y="642"/>
                        <a:pt x="562" y="428"/>
                        <a:pt x="696" y="214"/>
                      </a:cubicBezTo>
                      <a:cubicBezTo>
                        <a:pt x="629" y="147"/>
                        <a:pt x="549" y="81"/>
                        <a:pt x="4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9"/>
                <p:cNvSpPr/>
                <p:nvPr/>
              </p:nvSpPr>
              <p:spPr>
                <a:xfrm>
                  <a:off x="4208724" y="138555"/>
                  <a:ext cx="44079" cy="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28" extrusionOk="0">
                      <a:moveTo>
                        <a:pt x="0" y="0"/>
                      </a:moveTo>
                      <a:cubicBezTo>
                        <a:pt x="214" y="0"/>
                        <a:pt x="428" y="14"/>
                        <a:pt x="629" y="14"/>
                      </a:cubicBezTo>
                      <a:cubicBezTo>
                        <a:pt x="896" y="14"/>
                        <a:pt x="1149" y="14"/>
                        <a:pt x="1403" y="27"/>
                      </a:cubicBezTo>
                      <a:lnTo>
                        <a:pt x="1403" y="14"/>
                      </a:lnTo>
                      <a:lnTo>
                        <a:pt x="641" y="14"/>
                      </a:lnTo>
                      <a:cubicBezTo>
                        <a:pt x="428" y="0"/>
                        <a:pt x="214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9"/>
                <p:cNvSpPr/>
                <p:nvPr/>
              </p:nvSpPr>
              <p:spPr>
                <a:xfrm>
                  <a:off x="4285044" y="168757"/>
                  <a:ext cx="31" cy="65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9" extrusionOk="0">
                      <a:moveTo>
                        <a:pt x="1" y="0"/>
                      </a:moveTo>
                      <a:lnTo>
                        <a:pt x="1" y="2098"/>
                      </a:lnTo>
                      <a:lnTo>
                        <a:pt x="1" y="209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9"/>
                <p:cNvSpPr/>
                <p:nvPr/>
              </p:nvSpPr>
              <p:spPr>
                <a:xfrm>
                  <a:off x="4198238" y="138555"/>
                  <a:ext cx="86839" cy="96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3088" extrusionOk="0">
                      <a:moveTo>
                        <a:pt x="334" y="0"/>
                      </a:moveTo>
                      <a:cubicBezTo>
                        <a:pt x="268" y="14"/>
                        <a:pt x="214" y="41"/>
                        <a:pt x="147" y="68"/>
                      </a:cubicBezTo>
                      <a:cubicBezTo>
                        <a:pt x="67" y="94"/>
                        <a:pt x="1" y="228"/>
                        <a:pt x="94" y="294"/>
                      </a:cubicBezTo>
                      <a:cubicBezTo>
                        <a:pt x="695" y="789"/>
                        <a:pt x="1617" y="321"/>
                        <a:pt x="1764" y="1336"/>
                      </a:cubicBezTo>
                      <a:cubicBezTo>
                        <a:pt x="1857" y="1924"/>
                        <a:pt x="1830" y="2779"/>
                        <a:pt x="2498" y="3060"/>
                      </a:cubicBezTo>
                      <a:cubicBezTo>
                        <a:pt x="2539" y="3073"/>
                        <a:pt x="2592" y="3087"/>
                        <a:pt x="2632" y="3087"/>
                      </a:cubicBezTo>
                      <a:cubicBezTo>
                        <a:pt x="2673" y="3087"/>
                        <a:pt x="2726" y="3073"/>
                        <a:pt x="2766" y="3060"/>
                      </a:cubicBezTo>
                      <a:lnTo>
                        <a:pt x="2766" y="962"/>
                      </a:lnTo>
                      <a:cubicBezTo>
                        <a:pt x="2699" y="789"/>
                        <a:pt x="2619" y="629"/>
                        <a:pt x="2498" y="481"/>
                      </a:cubicBezTo>
                      <a:cubicBezTo>
                        <a:pt x="2311" y="268"/>
                        <a:pt x="2044" y="107"/>
                        <a:pt x="1737" y="27"/>
                      </a:cubicBezTo>
                      <a:cubicBezTo>
                        <a:pt x="1483" y="14"/>
                        <a:pt x="1230" y="14"/>
                        <a:pt x="963" y="14"/>
                      </a:cubicBezTo>
                      <a:cubicBezTo>
                        <a:pt x="762" y="14"/>
                        <a:pt x="548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9"/>
                <p:cNvSpPr/>
                <p:nvPr/>
              </p:nvSpPr>
              <p:spPr>
                <a:xfrm>
                  <a:off x="4208724" y="136043"/>
                  <a:ext cx="82663" cy="98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3" h="3141" extrusionOk="0">
                      <a:moveTo>
                        <a:pt x="668" y="0"/>
                      </a:moveTo>
                      <a:cubicBezTo>
                        <a:pt x="428" y="0"/>
                        <a:pt x="201" y="27"/>
                        <a:pt x="0" y="80"/>
                      </a:cubicBezTo>
                      <a:lnTo>
                        <a:pt x="14" y="80"/>
                      </a:lnTo>
                      <a:cubicBezTo>
                        <a:pt x="214" y="80"/>
                        <a:pt x="428" y="80"/>
                        <a:pt x="641" y="94"/>
                      </a:cubicBezTo>
                      <a:lnTo>
                        <a:pt x="1403" y="94"/>
                      </a:lnTo>
                      <a:cubicBezTo>
                        <a:pt x="1163" y="27"/>
                        <a:pt x="909" y="0"/>
                        <a:pt x="668" y="0"/>
                      </a:cubicBezTo>
                      <a:close/>
                      <a:moveTo>
                        <a:pt x="2432" y="1042"/>
                      </a:moveTo>
                      <a:lnTo>
                        <a:pt x="2432" y="3140"/>
                      </a:lnTo>
                      <a:cubicBezTo>
                        <a:pt x="2499" y="3100"/>
                        <a:pt x="2552" y="3020"/>
                        <a:pt x="2565" y="2913"/>
                      </a:cubicBezTo>
                      <a:cubicBezTo>
                        <a:pt x="2606" y="2352"/>
                        <a:pt x="2633" y="1617"/>
                        <a:pt x="2432" y="1042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9"/>
                <p:cNvSpPr/>
                <p:nvPr/>
              </p:nvSpPr>
              <p:spPr>
                <a:xfrm>
                  <a:off x="8564110" y="147785"/>
                  <a:ext cx="46182" cy="69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" h="2219" extrusionOk="0">
                      <a:moveTo>
                        <a:pt x="402" y="0"/>
                      </a:moveTo>
                      <a:cubicBezTo>
                        <a:pt x="335" y="0"/>
                        <a:pt x="268" y="14"/>
                        <a:pt x="202" y="41"/>
                      </a:cubicBezTo>
                      <a:cubicBezTo>
                        <a:pt x="28" y="94"/>
                        <a:pt x="1" y="308"/>
                        <a:pt x="148" y="415"/>
                      </a:cubicBezTo>
                      <a:cubicBezTo>
                        <a:pt x="402" y="588"/>
                        <a:pt x="576" y="762"/>
                        <a:pt x="603" y="1083"/>
                      </a:cubicBezTo>
                      <a:cubicBezTo>
                        <a:pt x="642" y="1404"/>
                        <a:pt x="576" y="1698"/>
                        <a:pt x="656" y="2018"/>
                      </a:cubicBezTo>
                      <a:cubicBezTo>
                        <a:pt x="696" y="2152"/>
                        <a:pt x="790" y="2218"/>
                        <a:pt x="909" y="2218"/>
                      </a:cubicBezTo>
                      <a:cubicBezTo>
                        <a:pt x="1003" y="2218"/>
                        <a:pt x="1096" y="2178"/>
                        <a:pt x="1150" y="2084"/>
                      </a:cubicBezTo>
                      <a:cubicBezTo>
                        <a:pt x="1458" y="1657"/>
                        <a:pt x="1471" y="1056"/>
                        <a:pt x="1230" y="588"/>
                      </a:cubicBezTo>
                      <a:cubicBezTo>
                        <a:pt x="1084" y="294"/>
                        <a:pt x="749" y="0"/>
                        <a:pt x="4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9"/>
                <p:cNvSpPr/>
                <p:nvPr/>
              </p:nvSpPr>
              <p:spPr>
                <a:xfrm>
                  <a:off x="6031563" y="143578"/>
                  <a:ext cx="2574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1" extrusionOk="0">
                      <a:moveTo>
                        <a:pt x="1" y="1"/>
                      </a:moveTo>
                      <a:lnTo>
                        <a:pt x="81" y="1"/>
                      </a:lnTo>
                      <a:lnTo>
                        <a:pt x="81" y="1"/>
                      </a:lnTo>
                      <a:lnTo>
                        <a:pt x="1" y="1"/>
                      </a:lnTo>
                      <a:close/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9"/>
                <p:cNvSpPr/>
                <p:nvPr/>
              </p:nvSpPr>
              <p:spPr>
                <a:xfrm>
                  <a:off x="6018597" y="143578"/>
                  <a:ext cx="35665" cy="33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6" h="1057" extrusionOk="0">
                      <a:moveTo>
                        <a:pt x="414" y="1057"/>
                      </a:moveTo>
                      <a:lnTo>
                        <a:pt x="414" y="1057"/>
                      </a:lnTo>
                      <a:lnTo>
                        <a:pt x="414" y="1057"/>
                      </a:lnTo>
                      <a:lnTo>
                        <a:pt x="414" y="1057"/>
                      </a:lnTo>
                      <a:close/>
                      <a:moveTo>
                        <a:pt x="615" y="1016"/>
                      </a:moveTo>
                      <a:lnTo>
                        <a:pt x="615" y="1030"/>
                      </a:lnTo>
                      <a:lnTo>
                        <a:pt x="615" y="1016"/>
                      </a:lnTo>
                      <a:close/>
                      <a:moveTo>
                        <a:pt x="0" y="535"/>
                      </a:moveTo>
                      <a:cubicBezTo>
                        <a:pt x="0" y="789"/>
                        <a:pt x="134" y="1057"/>
                        <a:pt x="414" y="1057"/>
                      </a:cubicBezTo>
                      <a:cubicBezTo>
                        <a:pt x="134" y="1057"/>
                        <a:pt x="0" y="789"/>
                        <a:pt x="0" y="535"/>
                      </a:cubicBezTo>
                      <a:close/>
                      <a:moveTo>
                        <a:pt x="494" y="1"/>
                      </a:moveTo>
                      <a:cubicBezTo>
                        <a:pt x="535" y="1"/>
                        <a:pt x="574" y="15"/>
                        <a:pt x="615" y="27"/>
                      </a:cubicBezTo>
                      <a:cubicBezTo>
                        <a:pt x="775" y="95"/>
                        <a:pt x="948" y="134"/>
                        <a:pt x="1135" y="175"/>
                      </a:cubicBezTo>
                      <a:lnTo>
                        <a:pt x="1135" y="175"/>
                      </a:lnTo>
                      <a:cubicBezTo>
                        <a:pt x="948" y="134"/>
                        <a:pt x="775" y="95"/>
                        <a:pt x="615" y="27"/>
                      </a:cubicBezTo>
                      <a:cubicBezTo>
                        <a:pt x="574" y="15"/>
                        <a:pt x="535" y="1"/>
                        <a:pt x="494" y="1"/>
                      </a:cubicBez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9"/>
                <p:cNvSpPr/>
                <p:nvPr/>
              </p:nvSpPr>
              <p:spPr>
                <a:xfrm>
                  <a:off x="6018597" y="141914"/>
                  <a:ext cx="2357262" cy="3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84" h="1164" extrusionOk="0">
                      <a:moveTo>
                        <a:pt x="71290" y="0"/>
                      </a:moveTo>
                      <a:cubicBezTo>
                        <a:pt x="70381" y="0"/>
                        <a:pt x="69459" y="41"/>
                        <a:pt x="68550" y="94"/>
                      </a:cubicBezTo>
                      <a:cubicBezTo>
                        <a:pt x="67642" y="134"/>
                        <a:pt x="66747" y="174"/>
                        <a:pt x="65892" y="174"/>
                      </a:cubicBezTo>
                      <a:lnTo>
                        <a:pt x="65851" y="174"/>
                      </a:lnTo>
                      <a:cubicBezTo>
                        <a:pt x="62859" y="174"/>
                        <a:pt x="59880" y="174"/>
                        <a:pt x="56900" y="161"/>
                      </a:cubicBezTo>
                      <a:cubicBezTo>
                        <a:pt x="51543" y="148"/>
                        <a:pt x="46199" y="134"/>
                        <a:pt x="40841" y="134"/>
                      </a:cubicBezTo>
                      <a:lnTo>
                        <a:pt x="38317" y="134"/>
                      </a:lnTo>
                      <a:cubicBezTo>
                        <a:pt x="33761" y="134"/>
                        <a:pt x="29205" y="161"/>
                        <a:pt x="24649" y="161"/>
                      </a:cubicBezTo>
                      <a:cubicBezTo>
                        <a:pt x="23006" y="161"/>
                        <a:pt x="21376" y="161"/>
                        <a:pt x="19746" y="148"/>
                      </a:cubicBezTo>
                      <a:cubicBezTo>
                        <a:pt x="16767" y="134"/>
                        <a:pt x="13788" y="68"/>
                        <a:pt x="10795" y="68"/>
                      </a:cubicBezTo>
                      <a:lnTo>
                        <a:pt x="10662" y="68"/>
                      </a:lnTo>
                      <a:cubicBezTo>
                        <a:pt x="9098" y="68"/>
                        <a:pt x="7548" y="161"/>
                        <a:pt x="5986" y="214"/>
                      </a:cubicBezTo>
                      <a:cubicBezTo>
                        <a:pt x="5024" y="241"/>
                        <a:pt x="3861" y="388"/>
                        <a:pt x="2765" y="388"/>
                      </a:cubicBezTo>
                      <a:cubicBezTo>
                        <a:pt x="2191" y="388"/>
                        <a:pt x="1630" y="348"/>
                        <a:pt x="1135" y="228"/>
                      </a:cubicBezTo>
                      <a:cubicBezTo>
                        <a:pt x="948" y="187"/>
                        <a:pt x="775" y="148"/>
                        <a:pt x="615" y="80"/>
                      </a:cubicBezTo>
                      <a:cubicBezTo>
                        <a:pt x="574" y="68"/>
                        <a:pt x="535" y="54"/>
                        <a:pt x="494" y="54"/>
                      </a:cubicBezTo>
                      <a:lnTo>
                        <a:pt x="414" y="54"/>
                      </a:lnTo>
                      <a:cubicBezTo>
                        <a:pt x="134" y="54"/>
                        <a:pt x="0" y="308"/>
                        <a:pt x="0" y="575"/>
                      </a:cubicBezTo>
                      <a:lnTo>
                        <a:pt x="0" y="588"/>
                      </a:lnTo>
                      <a:cubicBezTo>
                        <a:pt x="0" y="842"/>
                        <a:pt x="134" y="1110"/>
                        <a:pt x="414" y="1110"/>
                      </a:cubicBezTo>
                      <a:cubicBezTo>
                        <a:pt x="467" y="1110"/>
                        <a:pt x="535" y="1096"/>
                        <a:pt x="615" y="1083"/>
                      </a:cubicBezTo>
                      <a:lnTo>
                        <a:pt x="615" y="1069"/>
                      </a:lnTo>
                      <a:cubicBezTo>
                        <a:pt x="775" y="1016"/>
                        <a:pt x="948" y="962"/>
                        <a:pt x="1135" y="923"/>
                      </a:cubicBezTo>
                      <a:cubicBezTo>
                        <a:pt x="1643" y="816"/>
                        <a:pt x="2204" y="775"/>
                        <a:pt x="2779" y="775"/>
                      </a:cubicBezTo>
                      <a:cubicBezTo>
                        <a:pt x="3888" y="775"/>
                        <a:pt x="5050" y="923"/>
                        <a:pt x="5986" y="949"/>
                      </a:cubicBezTo>
                      <a:cubicBezTo>
                        <a:pt x="7548" y="1003"/>
                        <a:pt x="9085" y="1096"/>
                        <a:pt x="10662" y="1096"/>
                      </a:cubicBezTo>
                      <a:lnTo>
                        <a:pt x="10795" y="1096"/>
                      </a:lnTo>
                      <a:cubicBezTo>
                        <a:pt x="13788" y="1083"/>
                        <a:pt x="16767" y="1029"/>
                        <a:pt x="19746" y="1016"/>
                      </a:cubicBezTo>
                      <a:cubicBezTo>
                        <a:pt x="21416" y="1003"/>
                        <a:pt x="23099" y="1003"/>
                        <a:pt x="24770" y="1003"/>
                      </a:cubicBezTo>
                      <a:cubicBezTo>
                        <a:pt x="29286" y="1003"/>
                        <a:pt x="33801" y="1016"/>
                        <a:pt x="38317" y="1029"/>
                      </a:cubicBezTo>
                      <a:lnTo>
                        <a:pt x="40841" y="1029"/>
                      </a:lnTo>
                      <a:cubicBezTo>
                        <a:pt x="46199" y="1029"/>
                        <a:pt x="51543" y="1016"/>
                        <a:pt x="56900" y="1003"/>
                      </a:cubicBezTo>
                      <a:cubicBezTo>
                        <a:pt x="59880" y="989"/>
                        <a:pt x="62859" y="989"/>
                        <a:pt x="65851" y="976"/>
                      </a:cubicBezTo>
                      <a:lnTo>
                        <a:pt x="65892" y="976"/>
                      </a:lnTo>
                      <a:cubicBezTo>
                        <a:pt x="66747" y="976"/>
                        <a:pt x="67642" y="1029"/>
                        <a:pt x="68550" y="1069"/>
                      </a:cubicBezTo>
                      <a:cubicBezTo>
                        <a:pt x="69459" y="1110"/>
                        <a:pt x="70381" y="1163"/>
                        <a:pt x="71302" y="1163"/>
                      </a:cubicBezTo>
                      <a:cubicBezTo>
                        <a:pt x="72519" y="1163"/>
                        <a:pt x="73734" y="1083"/>
                        <a:pt x="74856" y="802"/>
                      </a:cubicBezTo>
                      <a:cubicBezTo>
                        <a:pt x="75084" y="748"/>
                        <a:pt x="75084" y="401"/>
                        <a:pt x="74856" y="348"/>
                      </a:cubicBezTo>
                      <a:cubicBezTo>
                        <a:pt x="73734" y="80"/>
                        <a:pt x="72519" y="0"/>
                        <a:pt x="712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9"/>
                <p:cNvSpPr/>
                <p:nvPr/>
              </p:nvSpPr>
              <p:spPr>
                <a:xfrm>
                  <a:off x="4920598" y="196447"/>
                  <a:ext cx="161402" cy="2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1" h="95" extrusionOk="0">
                      <a:moveTo>
                        <a:pt x="0" y="0"/>
                      </a:moveTo>
                      <a:cubicBezTo>
                        <a:pt x="1709" y="54"/>
                        <a:pt x="3419" y="94"/>
                        <a:pt x="5141" y="94"/>
                      </a:cubicBezTo>
                      <a:cubicBezTo>
                        <a:pt x="3431" y="94"/>
                        <a:pt x="1709" y="54"/>
                        <a:pt x="0" y="0"/>
                      </a:cubicBez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9"/>
                <p:cNvSpPr/>
                <p:nvPr/>
              </p:nvSpPr>
              <p:spPr>
                <a:xfrm>
                  <a:off x="4336657" y="158679"/>
                  <a:ext cx="963889" cy="40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2" h="1298" extrusionOk="0">
                      <a:moveTo>
                        <a:pt x="23541" y="1"/>
                      </a:moveTo>
                      <a:cubicBezTo>
                        <a:pt x="20641" y="15"/>
                        <a:pt x="17743" y="134"/>
                        <a:pt x="14910" y="161"/>
                      </a:cubicBezTo>
                      <a:cubicBezTo>
                        <a:pt x="12385" y="175"/>
                        <a:pt x="9860" y="188"/>
                        <a:pt x="7335" y="241"/>
                      </a:cubicBezTo>
                      <a:cubicBezTo>
                        <a:pt x="6239" y="268"/>
                        <a:pt x="5131" y="255"/>
                        <a:pt x="4021" y="282"/>
                      </a:cubicBezTo>
                      <a:cubicBezTo>
                        <a:pt x="4115" y="375"/>
                        <a:pt x="4222" y="469"/>
                        <a:pt x="4342" y="549"/>
                      </a:cubicBezTo>
                      <a:cubicBezTo>
                        <a:pt x="4289" y="562"/>
                        <a:pt x="4235" y="576"/>
                        <a:pt x="4182" y="576"/>
                      </a:cubicBezTo>
                      <a:cubicBezTo>
                        <a:pt x="3982" y="576"/>
                        <a:pt x="3795" y="469"/>
                        <a:pt x="3634" y="282"/>
                      </a:cubicBezTo>
                      <a:cubicBezTo>
                        <a:pt x="3394" y="282"/>
                        <a:pt x="3140" y="295"/>
                        <a:pt x="2899" y="308"/>
                      </a:cubicBezTo>
                      <a:lnTo>
                        <a:pt x="2899" y="348"/>
                      </a:lnTo>
                      <a:cubicBezTo>
                        <a:pt x="2886" y="335"/>
                        <a:pt x="2872" y="321"/>
                        <a:pt x="2846" y="308"/>
                      </a:cubicBezTo>
                      <a:cubicBezTo>
                        <a:pt x="2578" y="321"/>
                        <a:pt x="2298" y="335"/>
                        <a:pt x="2031" y="348"/>
                      </a:cubicBezTo>
                      <a:cubicBezTo>
                        <a:pt x="2044" y="375"/>
                        <a:pt x="2044" y="415"/>
                        <a:pt x="2058" y="442"/>
                      </a:cubicBezTo>
                      <a:cubicBezTo>
                        <a:pt x="1978" y="428"/>
                        <a:pt x="1910" y="401"/>
                        <a:pt x="1857" y="362"/>
                      </a:cubicBezTo>
                      <a:cubicBezTo>
                        <a:pt x="1256" y="401"/>
                        <a:pt x="668" y="455"/>
                        <a:pt x="81" y="549"/>
                      </a:cubicBezTo>
                      <a:cubicBezTo>
                        <a:pt x="27" y="549"/>
                        <a:pt x="0" y="602"/>
                        <a:pt x="0" y="656"/>
                      </a:cubicBezTo>
                      <a:cubicBezTo>
                        <a:pt x="0" y="695"/>
                        <a:pt x="27" y="749"/>
                        <a:pt x="81" y="749"/>
                      </a:cubicBezTo>
                      <a:cubicBezTo>
                        <a:pt x="2352" y="1096"/>
                        <a:pt x="4703" y="1003"/>
                        <a:pt x="6987" y="1057"/>
                      </a:cubicBezTo>
                      <a:cubicBezTo>
                        <a:pt x="9633" y="1110"/>
                        <a:pt x="12265" y="1137"/>
                        <a:pt x="14910" y="1150"/>
                      </a:cubicBezTo>
                      <a:lnTo>
                        <a:pt x="15177" y="1150"/>
                      </a:lnTo>
                      <a:cubicBezTo>
                        <a:pt x="16313" y="1150"/>
                        <a:pt x="17449" y="1176"/>
                        <a:pt x="18598" y="1203"/>
                      </a:cubicBezTo>
                      <a:cubicBezTo>
                        <a:pt x="20308" y="1256"/>
                        <a:pt x="22031" y="1297"/>
                        <a:pt x="23741" y="1297"/>
                      </a:cubicBezTo>
                      <a:cubicBezTo>
                        <a:pt x="25985" y="1297"/>
                        <a:pt x="28217" y="1217"/>
                        <a:pt x="30394" y="963"/>
                      </a:cubicBezTo>
                      <a:cubicBezTo>
                        <a:pt x="30595" y="936"/>
                        <a:pt x="30702" y="789"/>
                        <a:pt x="30702" y="656"/>
                      </a:cubicBezTo>
                      <a:cubicBezTo>
                        <a:pt x="30702" y="508"/>
                        <a:pt x="30595" y="362"/>
                        <a:pt x="30394" y="348"/>
                      </a:cubicBezTo>
                      <a:cubicBezTo>
                        <a:pt x="28297" y="95"/>
                        <a:pt x="26172" y="15"/>
                        <a:pt x="24022" y="1"/>
                      </a:cubicBezTo>
                      <a:cubicBezTo>
                        <a:pt x="23928" y="27"/>
                        <a:pt x="23848" y="41"/>
                        <a:pt x="23767" y="41"/>
                      </a:cubicBezTo>
                      <a:cubicBezTo>
                        <a:pt x="23687" y="41"/>
                        <a:pt x="23607" y="27"/>
                        <a:pt x="2354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9"/>
                <p:cNvSpPr/>
                <p:nvPr/>
              </p:nvSpPr>
              <p:spPr>
                <a:xfrm>
                  <a:off x="4450745" y="167501"/>
                  <a:ext cx="22228" cy="9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295" extrusionOk="0">
                      <a:moveTo>
                        <a:pt x="0" y="1"/>
                      </a:moveTo>
                      <a:cubicBezTo>
                        <a:pt x="161" y="188"/>
                        <a:pt x="348" y="295"/>
                        <a:pt x="548" y="295"/>
                      </a:cubicBezTo>
                      <a:cubicBezTo>
                        <a:pt x="601" y="295"/>
                        <a:pt x="655" y="281"/>
                        <a:pt x="708" y="268"/>
                      </a:cubicBezTo>
                      <a:cubicBezTo>
                        <a:pt x="588" y="188"/>
                        <a:pt x="481" y="94"/>
                        <a:pt x="387" y="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9"/>
                <p:cNvSpPr/>
                <p:nvPr/>
              </p:nvSpPr>
              <p:spPr>
                <a:xfrm>
                  <a:off x="4394926" y="169573"/>
                  <a:ext cx="6342" cy="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96" extrusionOk="0">
                      <a:moveTo>
                        <a:pt x="175" y="1"/>
                      </a:moveTo>
                      <a:cubicBezTo>
                        <a:pt x="122" y="1"/>
                        <a:pt x="54" y="1"/>
                        <a:pt x="1" y="15"/>
                      </a:cubicBezTo>
                      <a:cubicBezTo>
                        <a:pt x="54" y="54"/>
                        <a:pt x="122" y="81"/>
                        <a:pt x="202" y="95"/>
                      </a:cubicBezTo>
                      <a:cubicBezTo>
                        <a:pt x="188" y="68"/>
                        <a:pt x="188" y="28"/>
                        <a:pt x="175" y="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9"/>
                <p:cNvSpPr/>
                <p:nvPr/>
              </p:nvSpPr>
              <p:spPr>
                <a:xfrm>
                  <a:off x="5075688" y="158679"/>
                  <a:ext cx="15132" cy="1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42" extrusionOk="0">
                      <a:moveTo>
                        <a:pt x="1" y="1"/>
                      </a:moveTo>
                      <a:cubicBezTo>
                        <a:pt x="67" y="27"/>
                        <a:pt x="147" y="41"/>
                        <a:pt x="227" y="41"/>
                      </a:cubicBezTo>
                      <a:cubicBezTo>
                        <a:pt x="308" y="41"/>
                        <a:pt x="388" y="27"/>
                        <a:pt x="4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9"/>
                <p:cNvSpPr/>
                <p:nvPr/>
              </p:nvSpPr>
              <p:spPr>
                <a:xfrm>
                  <a:off x="4425975" y="168348"/>
                  <a:ext cx="1727" cy="1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40" extrusionOk="0">
                      <a:moveTo>
                        <a:pt x="1" y="0"/>
                      </a:moveTo>
                      <a:cubicBezTo>
                        <a:pt x="27" y="13"/>
                        <a:pt x="41" y="27"/>
                        <a:pt x="54" y="40"/>
                      </a:cubicBez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9"/>
                <p:cNvSpPr/>
                <p:nvPr/>
              </p:nvSpPr>
              <p:spPr>
                <a:xfrm>
                  <a:off x="4296378" y="139811"/>
                  <a:ext cx="1757900" cy="147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93" h="4704" extrusionOk="0">
                      <a:moveTo>
                        <a:pt x="26213" y="388"/>
                      </a:moveTo>
                      <a:cubicBezTo>
                        <a:pt x="26935" y="388"/>
                        <a:pt x="27656" y="402"/>
                        <a:pt x="28378" y="415"/>
                      </a:cubicBezTo>
                      <a:cubicBezTo>
                        <a:pt x="28417" y="415"/>
                        <a:pt x="28471" y="468"/>
                        <a:pt x="28524" y="495"/>
                      </a:cubicBezTo>
                      <a:cubicBezTo>
                        <a:pt x="28390" y="568"/>
                        <a:pt x="27916" y="605"/>
                        <a:pt x="27395" y="605"/>
                      </a:cubicBezTo>
                      <a:cubicBezTo>
                        <a:pt x="26874" y="605"/>
                        <a:pt x="26306" y="568"/>
                        <a:pt x="25986" y="495"/>
                      </a:cubicBezTo>
                      <a:cubicBezTo>
                        <a:pt x="26119" y="428"/>
                        <a:pt x="26160" y="388"/>
                        <a:pt x="26213" y="388"/>
                      </a:cubicBezTo>
                      <a:close/>
                      <a:moveTo>
                        <a:pt x="1804" y="281"/>
                      </a:moveTo>
                      <a:cubicBezTo>
                        <a:pt x="2178" y="375"/>
                        <a:pt x="2326" y="616"/>
                        <a:pt x="2432" y="896"/>
                      </a:cubicBezTo>
                      <a:cubicBezTo>
                        <a:pt x="2098" y="842"/>
                        <a:pt x="1925" y="642"/>
                        <a:pt x="1804" y="281"/>
                      </a:cubicBezTo>
                      <a:close/>
                      <a:moveTo>
                        <a:pt x="1136" y="361"/>
                      </a:moveTo>
                      <a:lnTo>
                        <a:pt x="1136" y="361"/>
                      </a:lnTo>
                      <a:cubicBezTo>
                        <a:pt x="1390" y="509"/>
                        <a:pt x="1510" y="722"/>
                        <a:pt x="1631" y="1043"/>
                      </a:cubicBezTo>
                      <a:cubicBezTo>
                        <a:pt x="1203" y="856"/>
                        <a:pt x="1123" y="735"/>
                        <a:pt x="1136" y="361"/>
                      </a:cubicBezTo>
                      <a:close/>
                      <a:moveTo>
                        <a:pt x="24995" y="380"/>
                      </a:moveTo>
                      <a:cubicBezTo>
                        <a:pt x="25129" y="380"/>
                        <a:pt x="25258" y="444"/>
                        <a:pt x="25412" y="575"/>
                      </a:cubicBezTo>
                      <a:cubicBezTo>
                        <a:pt x="25371" y="589"/>
                        <a:pt x="25344" y="602"/>
                        <a:pt x="25305" y="602"/>
                      </a:cubicBezTo>
                      <a:cubicBezTo>
                        <a:pt x="27455" y="616"/>
                        <a:pt x="29580" y="696"/>
                        <a:pt x="31677" y="949"/>
                      </a:cubicBezTo>
                      <a:cubicBezTo>
                        <a:pt x="32078" y="990"/>
                        <a:pt x="32078" y="1510"/>
                        <a:pt x="31677" y="1564"/>
                      </a:cubicBezTo>
                      <a:cubicBezTo>
                        <a:pt x="29498" y="1823"/>
                        <a:pt x="27271" y="1898"/>
                        <a:pt x="25035" y="1898"/>
                      </a:cubicBezTo>
                      <a:cubicBezTo>
                        <a:pt x="22076" y="1898"/>
                        <a:pt x="19100" y="1766"/>
                        <a:pt x="16193" y="1751"/>
                      </a:cubicBezTo>
                      <a:cubicBezTo>
                        <a:pt x="13548" y="1738"/>
                        <a:pt x="10916" y="1711"/>
                        <a:pt x="8270" y="1658"/>
                      </a:cubicBezTo>
                      <a:cubicBezTo>
                        <a:pt x="5986" y="1604"/>
                        <a:pt x="3635" y="1697"/>
                        <a:pt x="1364" y="1350"/>
                      </a:cubicBezTo>
                      <a:cubicBezTo>
                        <a:pt x="1257" y="1337"/>
                        <a:pt x="1257" y="1163"/>
                        <a:pt x="1364" y="1150"/>
                      </a:cubicBezTo>
                      <a:cubicBezTo>
                        <a:pt x="1951" y="1056"/>
                        <a:pt x="2539" y="1002"/>
                        <a:pt x="3140" y="963"/>
                      </a:cubicBezTo>
                      <a:cubicBezTo>
                        <a:pt x="2940" y="829"/>
                        <a:pt x="2793" y="642"/>
                        <a:pt x="2646" y="441"/>
                      </a:cubicBezTo>
                      <a:cubicBezTo>
                        <a:pt x="2685" y="433"/>
                        <a:pt x="2723" y="428"/>
                        <a:pt x="2761" y="428"/>
                      </a:cubicBezTo>
                      <a:cubicBezTo>
                        <a:pt x="3005" y="428"/>
                        <a:pt x="3209" y="613"/>
                        <a:pt x="3314" y="949"/>
                      </a:cubicBezTo>
                      <a:cubicBezTo>
                        <a:pt x="3581" y="936"/>
                        <a:pt x="3861" y="922"/>
                        <a:pt x="4129" y="909"/>
                      </a:cubicBezTo>
                      <a:cubicBezTo>
                        <a:pt x="3955" y="735"/>
                        <a:pt x="3822" y="589"/>
                        <a:pt x="3674" y="455"/>
                      </a:cubicBezTo>
                      <a:cubicBezTo>
                        <a:pt x="3701" y="428"/>
                        <a:pt x="3728" y="415"/>
                        <a:pt x="3755" y="388"/>
                      </a:cubicBezTo>
                      <a:cubicBezTo>
                        <a:pt x="4089" y="468"/>
                        <a:pt x="4169" y="562"/>
                        <a:pt x="4182" y="909"/>
                      </a:cubicBezTo>
                      <a:cubicBezTo>
                        <a:pt x="4423" y="896"/>
                        <a:pt x="4677" y="883"/>
                        <a:pt x="4917" y="883"/>
                      </a:cubicBezTo>
                      <a:cubicBezTo>
                        <a:pt x="4823" y="762"/>
                        <a:pt x="4730" y="602"/>
                        <a:pt x="4663" y="415"/>
                      </a:cubicBezTo>
                      <a:lnTo>
                        <a:pt x="4663" y="415"/>
                      </a:lnTo>
                      <a:cubicBezTo>
                        <a:pt x="4944" y="509"/>
                        <a:pt x="5117" y="696"/>
                        <a:pt x="5304" y="883"/>
                      </a:cubicBezTo>
                      <a:cubicBezTo>
                        <a:pt x="6414" y="856"/>
                        <a:pt x="7522" y="869"/>
                        <a:pt x="8618" y="842"/>
                      </a:cubicBezTo>
                      <a:cubicBezTo>
                        <a:pt x="11143" y="789"/>
                        <a:pt x="13668" y="776"/>
                        <a:pt x="16193" y="762"/>
                      </a:cubicBezTo>
                      <a:cubicBezTo>
                        <a:pt x="19026" y="735"/>
                        <a:pt x="21924" y="616"/>
                        <a:pt x="24824" y="602"/>
                      </a:cubicBezTo>
                      <a:cubicBezTo>
                        <a:pt x="24757" y="589"/>
                        <a:pt x="24690" y="562"/>
                        <a:pt x="24637" y="509"/>
                      </a:cubicBezTo>
                      <a:cubicBezTo>
                        <a:pt x="24770" y="424"/>
                        <a:pt x="24884" y="380"/>
                        <a:pt x="24995" y="380"/>
                      </a:cubicBezTo>
                      <a:close/>
                      <a:moveTo>
                        <a:pt x="34283" y="1"/>
                      </a:moveTo>
                      <a:lnTo>
                        <a:pt x="34283" y="14"/>
                      </a:lnTo>
                      <a:lnTo>
                        <a:pt x="1" y="14"/>
                      </a:lnTo>
                      <a:lnTo>
                        <a:pt x="1" y="4624"/>
                      </a:lnTo>
                      <a:cubicBezTo>
                        <a:pt x="1" y="4624"/>
                        <a:pt x="28" y="4636"/>
                        <a:pt x="67" y="4636"/>
                      </a:cubicBezTo>
                      <a:lnTo>
                        <a:pt x="188" y="4636"/>
                      </a:lnTo>
                      <a:cubicBezTo>
                        <a:pt x="241" y="4636"/>
                        <a:pt x="308" y="4636"/>
                        <a:pt x="388" y="4650"/>
                      </a:cubicBezTo>
                      <a:lnTo>
                        <a:pt x="1136" y="4650"/>
                      </a:lnTo>
                      <a:cubicBezTo>
                        <a:pt x="1350" y="4663"/>
                        <a:pt x="1577" y="4663"/>
                        <a:pt x="1831" y="4663"/>
                      </a:cubicBezTo>
                      <a:lnTo>
                        <a:pt x="2326" y="4663"/>
                      </a:lnTo>
                      <a:cubicBezTo>
                        <a:pt x="2539" y="4663"/>
                        <a:pt x="2780" y="4677"/>
                        <a:pt x="3020" y="4677"/>
                      </a:cubicBezTo>
                      <a:lnTo>
                        <a:pt x="4850" y="4677"/>
                      </a:lnTo>
                      <a:cubicBezTo>
                        <a:pt x="4998" y="4690"/>
                        <a:pt x="5144" y="4690"/>
                        <a:pt x="5291" y="4690"/>
                      </a:cubicBezTo>
                      <a:lnTo>
                        <a:pt x="8284" y="4690"/>
                      </a:lnTo>
                      <a:cubicBezTo>
                        <a:pt x="8899" y="4690"/>
                        <a:pt x="9526" y="4690"/>
                        <a:pt x="10181" y="4704"/>
                      </a:cubicBezTo>
                      <a:lnTo>
                        <a:pt x="25198" y="4704"/>
                      </a:lnTo>
                      <a:cubicBezTo>
                        <a:pt x="25438" y="4690"/>
                        <a:pt x="25679" y="4690"/>
                        <a:pt x="25919" y="4690"/>
                      </a:cubicBezTo>
                      <a:lnTo>
                        <a:pt x="29352" y="4690"/>
                      </a:lnTo>
                      <a:cubicBezTo>
                        <a:pt x="29500" y="4677"/>
                        <a:pt x="29633" y="4677"/>
                        <a:pt x="29780" y="4677"/>
                      </a:cubicBezTo>
                      <a:lnTo>
                        <a:pt x="31611" y="4677"/>
                      </a:lnTo>
                      <a:cubicBezTo>
                        <a:pt x="31730" y="4677"/>
                        <a:pt x="31864" y="4677"/>
                        <a:pt x="31985" y="4663"/>
                      </a:cubicBezTo>
                      <a:lnTo>
                        <a:pt x="33200" y="4663"/>
                      </a:lnTo>
                      <a:cubicBezTo>
                        <a:pt x="33254" y="4663"/>
                        <a:pt x="33307" y="4650"/>
                        <a:pt x="33360" y="4650"/>
                      </a:cubicBezTo>
                      <a:lnTo>
                        <a:pt x="34055" y="4650"/>
                      </a:lnTo>
                      <a:cubicBezTo>
                        <a:pt x="34109" y="4650"/>
                        <a:pt x="34149" y="4636"/>
                        <a:pt x="34176" y="4636"/>
                      </a:cubicBezTo>
                      <a:lnTo>
                        <a:pt x="34283" y="4636"/>
                      </a:lnTo>
                      <a:lnTo>
                        <a:pt x="34283" y="4704"/>
                      </a:lnTo>
                      <a:lnTo>
                        <a:pt x="34710" y="4704"/>
                      </a:lnTo>
                      <a:cubicBezTo>
                        <a:pt x="34696" y="4677"/>
                        <a:pt x="34710" y="4636"/>
                        <a:pt x="34737" y="4624"/>
                      </a:cubicBezTo>
                      <a:cubicBezTo>
                        <a:pt x="34723" y="4610"/>
                        <a:pt x="34723" y="4583"/>
                        <a:pt x="34737" y="4583"/>
                      </a:cubicBezTo>
                      <a:cubicBezTo>
                        <a:pt x="34750" y="4570"/>
                        <a:pt x="34764" y="4570"/>
                        <a:pt x="34764" y="4556"/>
                      </a:cubicBezTo>
                      <a:lnTo>
                        <a:pt x="34737" y="4556"/>
                      </a:lnTo>
                      <a:cubicBezTo>
                        <a:pt x="34630" y="4556"/>
                        <a:pt x="34630" y="4410"/>
                        <a:pt x="34737" y="4396"/>
                      </a:cubicBezTo>
                      <a:lnTo>
                        <a:pt x="34803" y="4396"/>
                      </a:lnTo>
                      <a:lnTo>
                        <a:pt x="34803" y="4663"/>
                      </a:lnTo>
                      <a:lnTo>
                        <a:pt x="54122" y="4663"/>
                      </a:lnTo>
                      <a:lnTo>
                        <a:pt x="54122" y="4583"/>
                      </a:lnTo>
                      <a:cubicBezTo>
                        <a:pt x="54122" y="4583"/>
                        <a:pt x="54122" y="4570"/>
                        <a:pt x="54109" y="4556"/>
                      </a:cubicBezTo>
                      <a:cubicBezTo>
                        <a:pt x="54122" y="4556"/>
                        <a:pt x="54122" y="4543"/>
                        <a:pt x="54122" y="4529"/>
                      </a:cubicBezTo>
                      <a:lnTo>
                        <a:pt x="54122" y="4583"/>
                      </a:lnTo>
                      <a:cubicBezTo>
                        <a:pt x="54149" y="4624"/>
                        <a:pt x="54163" y="4663"/>
                        <a:pt x="54163" y="4704"/>
                      </a:cubicBezTo>
                      <a:lnTo>
                        <a:pt x="55992" y="4704"/>
                      </a:lnTo>
                      <a:lnTo>
                        <a:pt x="55992" y="990"/>
                      </a:lnTo>
                      <a:cubicBezTo>
                        <a:pt x="55805" y="1029"/>
                        <a:pt x="55632" y="1083"/>
                        <a:pt x="55472" y="1136"/>
                      </a:cubicBezTo>
                      <a:cubicBezTo>
                        <a:pt x="55398" y="1163"/>
                        <a:pt x="55331" y="1176"/>
                        <a:pt x="55270" y="1176"/>
                      </a:cubicBezTo>
                      <a:cubicBezTo>
                        <a:pt x="54708" y="1176"/>
                        <a:pt x="54711" y="111"/>
                        <a:pt x="55278" y="111"/>
                      </a:cubicBezTo>
                      <a:cubicBezTo>
                        <a:pt x="55337" y="111"/>
                        <a:pt x="55401" y="122"/>
                        <a:pt x="55472" y="147"/>
                      </a:cubicBezTo>
                      <a:cubicBezTo>
                        <a:pt x="55632" y="215"/>
                        <a:pt x="55805" y="254"/>
                        <a:pt x="55992" y="295"/>
                      </a:cubicBezTo>
                      <a:lnTo>
                        <a:pt x="55992" y="1"/>
                      </a:lnTo>
                      <a:lnTo>
                        <a:pt x="53881" y="1"/>
                      </a:lnTo>
                      <a:cubicBezTo>
                        <a:pt x="53869" y="1"/>
                        <a:pt x="53869" y="14"/>
                        <a:pt x="53869" y="28"/>
                      </a:cubicBezTo>
                      <a:lnTo>
                        <a:pt x="53855" y="28"/>
                      </a:lnTo>
                      <a:cubicBezTo>
                        <a:pt x="53441" y="14"/>
                        <a:pt x="52586" y="1"/>
                        <a:pt x="514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9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9"/>
                <p:cNvSpPr/>
                <p:nvPr/>
              </p:nvSpPr>
              <p:spPr>
                <a:xfrm>
                  <a:off x="5911603" y="139811"/>
                  <a:ext cx="76384" cy="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8" extrusionOk="0">
                      <a:moveTo>
                        <a:pt x="1" y="1"/>
                      </a:moveTo>
                      <a:cubicBezTo>
                        <a:pt x="1137" y="1"/>
                        <a:pt x="1992" y="14"/>
                        <a:pt x="2406" y="28"/>
                      </a:cubicBezTo>
                      <a:lnTo>
                        <a:pt x="2420" y="28"/>
                      </a:lnTo>
                      <a:cubicBezTo>
                        <a:pt x="2420" y="14"/>
                        <a:pt x="2420" y="1"/>
                        <a:pt x="24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9"/>
                <p:cNvSpPr/>
                <p:nvPr/>
              </p:nvSpPr>
              <p:spPr>
                <a:xfrm>
                  <a:off x="5995113" y="281997"/>
                  <a:ext cx="408" cy="1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54" extrusionOk="0">
                      <a:moveTo>
                        <a:pt x="13" y="0"/>
                      </a:moveTo>
                      <a:cubicBezTo>
                        <a:pt x="13" y="14"/>
                        <a:pt x="13" y="27"/>
                        <a:pt x="0" y="27"/>
                      </a:cubicBezTo>
                      <a:cubicBezTo>
                        <a:pt x="13" y="41"/>
                        <a:pt x="13" y="54"/>
                        <a:pt x="13" y="54"/>
                      </a:cubicBez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9"/>
                <p:cNvSpPr/>
                <p:nvPr/>
              </p:nvSpPr>
              <p:spPr>
                <a:xfrm>
                  <a:off x="5383576" y="277790"/>
                  <a:ext cx="613239" cy="9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3" h="309" extrusionOk="0">
                      <a:moveTo>
                        <a:pt x="107" y="1"/>
                      </a:moveTo>
                      <a:cubicBezTo>
                        <a:pt x="0" y="15"/>
                        <a:pt x="0" y="161"/>
                        <a:pt x="107" y="161"/>
                      </a:cubicBezTo>
                      <a:lnTo>
                        <a:pt x="134" y="161"/>
                      </a:lnTo>
                      <a:cubicBezTo>
                        <a:pt x="134" y="175"/>
                        <a:pt x="120" y="175"/>
                        <a:pt x="107" y="188"/>
                      </a:cubicBezTo>
                      <a:cubicBezTo>
                        <a:pt x="93" y="188"/>
                        <a:pt x="93" y="215"/>
                        <a:pt x="107" y="229"/>
                      </a:cubicBezTo>
                      <a:cubicBezTo>
                        <a:pt x="80" y="241"/>
                        <a:pt x="66" y="282"/>
                        <a:pt x="80" y="309"/>
                      </a:cubicBezTo>
                      <a:lnTo>
                        <a:pt x="19533" y="309"/>
                      </a:lnTo>
                      <a:cubicBezTo>
                        <a:pt x="19533" y="268"/>
                        <a:pt x="19519" y="229"/>
                        <a:pt x="19492" y="188"/>
                      </a:cubicBezTo>
                      <a:lnTo>
                        <a:pt x="19492" y="268"/>
                      </a:lnTo>
                      <a:lnTo>
                        <a:pt x="173" y="268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7" name="Google Shape;1597;p9"/>
              <p:cNvGrpSpPr/>
              <p:nvPr/>
            </p:nvGrpSpPr>
            <p:grpSpPr>
              <a:xfrm>
                <a:off x="494367" y="119375"/>
                <a:ext cx="202015" cy="180045"/>
                <a:chOff x="494367" y="119375"/>
                <a:chExt cx="202015" cy="180045"/>
              </a:xfrm>
            </p:grpSpPr>
            <p:sp>
              <p:nvSpPr>
                <p:cNvPr id="1598" name="Google Shape;1598;p9"/>
                <p:cNvSpPr/>
                <p:nvPr/>
              </p:nvSpPr>
              <p:spPr>
                <a:xfrm>
                  <a:off x="513186" y="131386"/>
                  <a:ext cx="183196" cy="168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" h="5652" extrusionOk="0">
                      <a:moveTo>
                        <a:pt x="4965" y="106"/>
                      </a:moveTo>
                      <a:cubicBezTo>
                        <a:pt x="4894" y="125"/>
                        <a:pt x="4841" y="195"/>
                        <a:pt x="4771" y="247"/>
                      </a:cubicBezTo>
                      <a:cubicBezTo>
                        <a:pt x="4824" y="301"/>
                        <a:pt x="4876" y="388"/>
                        <a:pt x="4947" y="406"/>
                      </a:cubicBezTo>
                      <a:cubicBezTo>
                        <a:pt x="4982" y="406"/>
                        <a:pt x="5052" y="336"/>
                        <a:pt x="5123" y="265"/>
                      </a:cubicBezTo>
                      <a:cubicBezTo>
                        <a:pt x="5052" y="195"/>
                        <a:pt x="5000" y="106"/>
                        <a:pt x="4965" y="106"/>
                      </a:cubicBezTo>
                      <a:close/>
                      <a:moveTo>
                        <a:pt x="2341" y="1286"/>
                      </a:moveTo>
                      <a:cubicBezTo>
                        <a:pt x="2060" y="1286"/>
                        <a:pt x="1743" y="1303"/>
                        <a:pt x="1444" y="1322"/>
                      </a:cubicBezTo>
                      <a:cubicBezTo>
                        <a:pt x="1743" y="1303"/>
                        <a:pt x="2060" y="1286"/>
                        <a:pt x="2360" y="1286"/>
                      </a:cubicBezTo>
                      <a:close/>
                      <a:moveTo>
                        <a:pt x="1320" y="1533"/>
                      </a:moveTo>
                      <a:lnTo>
                        <a:pt x="1320" y="1533"/>
                      </a:lnTo>
                      <a:cubicBezTo>
                        <a:pt x="2025" y="1550"/>
                        <a:pt x="2747" y="1550"/>
                        <a:pt x="3451" y="1550"/>
                      </a:cubicBezTo>
                      <a:lnTo>
                        <a:pt x="3557" y="1550"/>
                      </a:lnTo>
                      <a:cubicBezTo>
                        <a:pt x="3557" y="1550"/>
                        <a:pt x="3557" y="1550"/>
                        <a:pt x="3557" y="1550"/>
                      </a:cubicBezTo>
                      <a:lnTo>
                        <a:pt x="3560" y="1550"/>
                      </a:lnTo>
                      <a:cubicBezTo>
                        <a:pt x="2808" y="1550"/>
                        <a:pt x="2055" y="1550"/>
                        <a:pt x="1320" y="1533"/>
                      </a:cubicBezTo>
                      <a:close/>
                      <a:moveTo>
                        <a:pt x="3768" y="1498"/>
                      </a:moveTo>
                      <a:lnTo>
                        <a:pt x="3768" y="1498"/>
                      </a:lnTo>
                      <a:cubicBezTo>
                        <a:pt x="3679" y="1514"/>
                        <a:pt x="3627" y="1550"/>
                        <a:pt x="3557" y="1550"/>
                      </a:cubicBezTo>
                      <a:lnTo>
                        <a:pt x="3560" y="1550"/>
                      </a:lnTo>
                      <a:cubicBezTo>
                        <a:pt x="3564" y="1550"/>
                        <a:pt x="3569" y="1550"/>
                        <a:pt x="3574" y="1550"/>
                      </a:cubicBezTo>
                      <a:cubicBezTo>
                        <a:pt x="3627" y="1550"/>
                        <a:pt x="3679" y="1533"/>
                        <a:pt x="3768" y="1498"/>
                      </a:cubicBezTo>
                      <a:close/>
                      <a:moveTo>
                        <a:pt x="5510" y="1"/>
                      </a:moveTo>
                      <a:lnTo>
                        <a:pt x="5510" y="4331"/>
                      </a:lnTo>
                      <a:lnTo>
                        <a:pt x="5510" y="5211"/>
                      </a:lnTo>
                      <a:cubicBezTo>
                        <a:pt x="5423" y="5211"/>
                        <a:pt x="5352" y="5229"/>
                        <a:pt x="5282" y="5229"/>
                      </a:cubicBezTo>
                      <a:cubicBezTo>
                        <a:pt x="5228" y="5246"/>
                        <a:pt x="5193" y="5246"/>
                        <a:pt x="5158" y="5246"/>
                      </a:cubicBezTo>
                      <a:lnTo>
                        <a:pt x="1" y="5246"/>
                      </a:lnTo>
                      <a:cubicBezTo>
                        <a:pt x="18" y="5617"/>
                        <a:pt x="71" y="5652"/>
                        <a:pt x="459" y="5652"/>
                      </a:cubicBezTo>
                      <a:lnTo>
                        <a:pt x="5791" y="5652"/>
                      </a:lnTo>
                      <a:cubicBezTo>
                        <a:pt x="5845" y="5652"/>
                        <a:pt x="5880" y="5652"/>
                        <a:pt x="5915" y="5633"/>
                      </a:cubicBezTo>
                      <a:cubicBezTo>
                        <a:pt x="5986" y="5633"/>
                        <a:pt x="6073" y="5617"/>
                        <a:pt x="6162" y="5617"/>
                      </a:cubicBezTo>
                      <a:lnTo>
                        <a:pt x="6162" y="4736"/>
                      </a:lnTo>
                      <a:lnTo>
                        <a:pt x="616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9"/>
                <p:cNvSpPr/>
                <p:nvPr/>
              </p:nvSpPr>
              <p:spPr>
                <a:xfrm>
                  <a:off x="502186" y="124846"/>
                  <a:ext cx="168034" cy="154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2" h="5203" extrusionOk="0">
                      <a:moveTo>
                        <a:pt x="5343" y="324"/>
                      </a:moveTo>
                      <a:cubicBezTo>
                        <a:pt x="5378" y="324"/>
                        <a:pt x="5427" y="420"/>
                        <a:pt x="5493" y="485"/>
                      </a:cubicBezTo>
                      <a:cubicBezTo>
                        <a:pt x="5428" y="550"/>
                        <a:pt x="5350" y="628"/>
                        <a:pt x="5323" y="628"/>
                      </a:cubicBezTo>
                      <a:cubicBezTo>
                        <a:pt x="5320" y="628"/>
                        <a:pt x="5318" y="628"/>
                        <a:pt x="5317" y="626"/>
                      </a:cubicBezTo>
                      <a:cubicBezTo>
                        <a:pt x="5246" y="608"/>
                        <a:pt x="5194" y="521"/>
                        <a:pt x="5141" y="467"/>
                      </a:cubicBezTo>
                      <a:cubicBezTo>
                        <a:pt x="5211" y="415"/>
                        <a:pt x="5264" y="345"/>
                        <a:pt x="5335" y="326"/>
                      </a:cubicBezTo>
                      <a:cubicBezTo>
                        <a:pt x="5337" y="325"/>
                        <a:pt x="5340" y="324"/>
                        <a:pt x="5343" y="324"/>
                      </a:cubicBezTo>
                      <a:close/>
                      <a:moveTo>
                        <a:pt x="493" y="345"/>
                      </a:moveTo>
                      <a:cubicBezTo>
                        <a:pt x="564" y="345"/>
                        <a:pt x="634" y="415"/>
                        <a:pt x="688" y="450"/>
                      </a:cubicBezTo>
                      <a:cubicBezTo>
                        <a:pt x="669" y="537"/>
                        <a:pt x="653" y="591"/>
                        <a:pt x="617" y="643"/>
                      </a:cubicBezTo>
                      <a:cubicBezTo>
                        <a:pt x="582" y="678"/>
                        <a:pt x="512" y="697"/>
                        <a:pt x="441" y="697"/>
                      </a:cubicBezTo>
                      <a:cubicBezTo>
                        <a:pt x="388" y="697"/>
                        <a:pt x="301" y="626"/>
                        <a:pt x="282" y="573"/>
                      </a:cubicBezTo>
                      <a:lnTo>
                        <a:pt x="282" y="485"/>
                      </a:lnTo>
                      <a:cubicBezTo>
                        <a:pt x="282" y="467"/>
                        <a:pt x="301" y="467"/>
                        <a:pt x="301" y="450"/>
                      </a:cubicBezTo>
                      <a:cubicBezTo>
                        <a:pt x="301" y="432"/>
                        <a:pt x="317" y="432"/>
                        <a:pt x="317" y="415"/>
                      </a:cubicBezTo>
                      <a:cubicBezTo>
                        <a:pt x="336" y="397"/>
                        <a:pt x="353" y="397"/>
                        <a:pt x="353" y="397"/>
                      </a:cubicBezTo>
                      <a:cubicBezTo>
                        <a:pt x="371" y="380"/>
                        <a:pt x="388" y="380"/>
                        <a:pt x="406" y="361"/>
                      </a:cubicBezTo>
                      <a:cubicBezTo>
                        <a:pt x="441" y="345"/>
                        <a:pt x="458" y="345"/>
                        <a:pt x="493" y="345"/>
                      </a:cubicBezTo>
                      <a:close/>
                      <a:moveTo>
                        <a:pt x="2696" y="1511"/>
                      </a:moveTo>
                      <a:cubicBezTo>
                        <a:pt x="3388" y="1511"/>
                        <a:pt x="3996" y="1570"/>
                        <a:pt x="4208" y="1682"/>
                      </a:cubicBezTo>
                      <a:cubicBezTo>
                        <a:pt x="4084" y="1734"/>
                        <a:pt x="3997" y="1770"/>
                        <a:pt x="3944" y="1770"/>
                      </a:cubicBezTo>
                      <a:cubicBezTo>
                        <a:pt x="3187" y="1770"/>
                        <a:pt x="2430" y="1770"/>
                        <a:pt x="1690" y="1753"/>
                      </a:cubicBezTo>
                      <a:cubicBezTo>
                        <a:pt x="1655" y="1753"/>
                        <a:pt x="1638" y="1753"/>
                        <a:pt x="1620" y="1718"/>
                      </a:cubicBezTo>
                      <a:lnTo>
                        <a:pt x="1603" y="1718"/>
                      </a:lnTo>
                      <a:cubicBezTo>
                        <a:pt x="1568" y="1699"/>
                        <a:pt x="1533" y="1664"/>
                        <a:pt x="1479" y="1647"/>
                      </a:cubicBezTo>
                      <a:cubicBezTo>
                        <a:pt x="1498" y="1629"/>
                        <a:pt x="1514" y="1629"/>
                        <a:pt x="1514" y="1629"/>
                      </a:cubicBezTo>
                      <a:cubicBezTo>
                        <a:pt x="1655" y="1594"/>
                        <a:pt x="1744" y="1542"/>
                        <a:pt x="1814" y="1542"/>
                      </a:cubicBezTo>
                      <a:cubicBezTo>
                        <a:pt x="2108" y="1521"/>
                        <a:pt x="2409" y="1511"/>
                        <a:pt x="2696" y="1511"/>
                      </a:cubicBezTo>
                      <a:close/>
                      <a:moveTo>
                        <a:pt x="5405" y="1506"/>
                      </a:moveTo>
                      <a:cubicBezTo>
                        <a:pt x="5387" y="1840"/>
                        <a:pt x="5246" y="2016"/>
                        <a:pt x="4965" y="2175"/>
                      </a:cubicBezTo>
                      <a:cubicBezTo>
                        <a:pt x="5000" y="1840"/>
                        <a:pt x="5159" y="1682"/>
                        <a:pt x="5405" y="1506"/>
                      </a:cubicBezTo>
                      <a:close/>
                      <a:moveTo>
                        <a:pt x="1744" y="2351"/>
                      </a:moveTo>
                      <a:cubicBezTo>
                        <a:pt x="1937" y="2351"/>
                        <a:pt x="2113" y="2351"/>
                        <a:pt x="2307" y="2368"/>
                      </a:cubicBezTo>
                      <a:lnTo>
                        <a:pt x="3979" y="2368"/>
                      </a:lnTo>
                      <a:cubicBezTo>
                        <a:pt x="4032" y="2368"/>
                        <a:pt x="4067" y="2403"/>
                        <a:pt x="4120" y="2439"/>
                      </a:cubicBezTo>
                      <a:cubicBezTo>
                        <a:pt x="4062" y="2568"/>
                        <a:pt x="3971" y="2580"/>
                        <a:pt x="3882" y="2580"/>
                      </a:cubicBezTo>
                      <a:cubicBezTo>
                        <a:pt x="3861" y="2580"/>
                        <a:pt x="3841" y="2579"/>
                        <a:pt x="3821" y="2579"/>
                      </a:cubicBezTo>
                      <a:cubicBezTo>
                        <a:pt x="3732" y="2579"/>
                        <a:pt x="3645" y="2598"/>
                        <a:pt x="3575" y="2598"/>
                      </a:cubicBezTo>
                      <a:lnTo>
                        <a:pt x="3328" y="2598"/>
                      </a:lnTo>
                      <a:cubicBezTo>
                        <a:pt x="3258" y="2615"/>
                        <a:pt x="3187" y="2615"/>
                        <a:pt x="3117" y="2615"/>
                      </a:cubicBezTo>
                      <a:lnTo>
                        <a:pt x="2606" y="2615"/>
                      </a:lnTo>
                      <a:cubicBezTo>
                        <a:pt x="2342" y="2598"/>
                        <a:pt x="2113" y="2579"/>
                        <a:pt x="1920" y="2562"/>
                      </a:cubicBezTo>
                      <a:cubicBezTo>
                        <a:pt x="1885" y="2544"/>
                        <a:pt x="1831" y="2544"/>
                        <a:pt x="1796" y="2527"/>
                      </a:cubicBezTo>
                      <a:cubicBezTo>
                        <a:pt x="1726" y="2509"/>
                        <a:pt x="1674" y="2492"/>
                        <a:pt x="1638" y="2474"/>
                      </a:cubicBezTo>
                      <a:cubicBezTo>
                        <a:pt x="1620" y="2474"/>
                        <a:pt x="1603" y="2474"/>
                        <a:pt x="1585" y="2457"/>
                      </a:cubicBezTo>
                      <a:cubicBezTo>
                        <a:pt x="1655" y="2422"/>
                        <a:pt x="1690" y="2351"/>
                        <a:pt x="1744" y="2351"/>
                      </a:cubicBezTo>
                      <a:close/>
                      <a:moveTo>
                        <a:pt x="5476" y="2087"/>
                      </a:moveTo>
                      <a:lnTo>
                        <a:pt x="5476" y="2087"/>
                      </a:lnTo>
                      <a:cubicBezTo>
                        <a:pt x="5457" y="2422"/>
                        <a:pt x="5300" y="2598"/>
                        <a:pt x="5035" y="2791"/>
                      </a:cubicBezTo>
                      <a:cubicBezTo>
                        <a:pt x="5035" y="2439"/>
                        <a:pt x="5211" y="2281"/>
                        <a:pt x="5476" y="2087"/>
                      </a:cubicBezTo>
                      <a:close/>
                      <a:moveTo>
                        <a:pt x="5457" y="2861"/>
                      </a:moveTo>
                      <a:lnTo>
                        <a:pt x="5457" y="2861"/>
                      </a:lnTo>
                      <a:cubicBezTo>
                        <a:pt x="5493" y="3126"/>
                        <a:pt x="5335" y="3231"/>
                        <a:pt x="5159" y="3302"/>
                      </a:cubicBezTo>
                      <a:cubicBezTo>
                        <a:pt x="5159" y="3091"/>
                        <a:pt x="5229" y="2931"/>
                        <a:pt x="5457" y="2861"/>
                      </a:cubicBezTo>
                      <a:close/>
                      <a:moveTo>
                        <a:pt x="3908" y="3248"/>
                      </a:moveTo>
                      <a:cubicBezTo>
                        <a:pt x="3979" y="3267"/>
                        <a:pt x="4049" y="3319"/>
                        <a:pt x="4155" y="3354"/>
                      </a:cubicBezTo>
                      <a:cubicBezTo>
                        <a:pt x="4103" y="3389"/>
                        <a:pt x="3962" y="3424"/>
                        <a:pt x="3803" y="3443"/>
                      </a:cubicBezTo>
                      <a:cubicBezTo>
                        <a:pt x="3645" y="3460"/>
                        <a:pt x="3451" y="3478"/>
                        <a:pt x="3258" y="3478"/>
                      </a:cubicBezTo>
                      <a:cubicBezTo>
                        <a:pt x="3204" y="3478"/>
                        <a:pt x="3134" y="3495"/>
                        <a:pt x="3063" y="3495"/>
                      </a:cubicBezTo>
                      <a:lnTo>
                        <a:pt x="3028" y="3495"/>
                      </a:lnTo>
                      <a:cubicBezTo>
                        <a:pt x="2694" y="3495"/>
                        <a:pt x="2359" y="3495"/>
                        <a:pt x="2096" y="3478"/>
                      </a:cubicBezTo>
                      <a:cubicBezTo>
                        <a:pt x="1902" y="3460"/>
                        <a:pt x="1744" y="3443"/>
                        <a:pt x="1638" y="3424"/>
                      </a:cubicBezTo>
                      <a:cubicBezTo>
                        <a:pt x="1620" y="3248"/>
                        <a:pt x="1761" y="3248"/>
                        <a:pt x="1866" y="3248"/>
                      </a:cubicBezTo>
                      <a:close/>
                      <a:moveTo>
                        <a:pt x="406" y="4710"/>
                      </a:moveTo>
                      <a:cubicBezTo>
                        <a:pt x="458" y="4797"/>
                        <a:pt x="529" y="4868"/>
                        <a:pt x="512" y="4921"/>
                      </a:cubicBezTo>
                      <a:cubicBezTo>
                        <a:pt x="512" y="4973"/>
                        <a:pt x="423" y="5009"/>
                        <a:pt x="388" y="5062"/>
                      </a:cubicBezTo>
                      <a:cubicBezTo>
                        <a:pt x="336" y="5009"/>
                        <a:pt x="247" y="4956"/>
                        <a:pt x="230" y="4886"/>
                      </a:cubicBezTo>
                      <a:cubicBezTo>
                        <a:pt x="212" y="4851"/>
                        <a:pt x="317" y="4780"/>
                        <a:pt x="406" y="4710"/>
                      </a:cubicBezTo>
                      <a:close/>
                      <a:moveTo>
                        <a:pt x="5310" y="4743"/>
                      </a:moveTo>
                      <a:cubicBezTo>
                        <a:pt x="5348" y="4743"/>
                        <a:pt x="5413" y="4823"/>
                        <a:pt x="5493" y="4903"/>
                      </a:cubicBezTo>
                      <a:cubicBezTo>
                        <a:pt x="5405" y="4973"/>
                        <a:pt x="5335" y="5062"/>
                        <a:pt x="5281" y="5062"/>
                      </a:cubicBezTo>
                      <a:cubicBezTo>
                        <a:pt x="5211" y="5044"/>
                        <a:pt x="5159" y="4956"/>
                        <a:pt x="5105" y="4886"/>
                      </a:cubicBezTo>
                      <a:cubicBezTo>
                        <a:pt x="5176" y="4832"/>
                        <a:pt x="5229" y="4762"/>
                        <a:pt x="5300" y="4745"/>
                      </a:cubicBezTo>
                      <a:cubicBezTo>
                        <a:pt x="5303" y="4744"/>
                        <a:pt x="5306" y="4743"/>
                        <a:pt x="5310" y="4743"/>
                      </a:cubicBezTo>
                      <a:close/>
                      <a:moveTo>
                        <a:pt x="3511" y="0"/>
                      </a:moveTo>
                      <a:cubicBezTo>
                        <a:pt x="2200" y="0"/>
                        <a:pt x="693" y="23"/>
                        <a:pt x="177" y="63"/>
                      </a:cubicBezTo>
                      <a:cubicBezTo>
                        <a:pt x="71" y="63"/>
                        <a:pt x="19" y="80"/>
                        <a:pt x="1" y="80"/>
                      </a:cubicBezTo>
                      <a:lnTo>
                        <a:pt x="1" y="5203"/>
                      </a:lnTo>
                      <a:lnTo>
                        <a:pt x="5652" y="5203"/>
                      </a:lnTo>
                      <a:lnTo>
                        <a:pt x="5652" y="45"/>
                      </a:lnTo>
                      <a:cubicBezTo>
                        <a:pt x="5421" y="14"/>
                        <a:pt x="4525" y="0"/>
                        <a:pt x="35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9"/>
                <p:cNvSpPr/>
                <p:nvPr/>
              </p:nvSpPr>
              <p:spPr>
                <a:xfrm>
                  <a:off x="494367" y="119375"/>
                  <a:ext cx="182631" cy="168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3" h="5651" extrusionOk="0">
                      <a:moveTo>
                        <a:pt x="3774" y="184"/>
                      </a:moveTo>
                      <a:cubicBezTo>
                        <a:pt x="4788" y="184"/>
                        <a:pt x="5684" y="198"/>
                        <a:pt x="5915" y="229"/>
                      </a:cubicBezTo>
                      <a:lnTo>
                        <a:pt x="5915" y="5387"/>
                      </a:lnTo>
                      <a:lnTo>
                        <a:pt x="264" y="5387"/>
                      </a:lnTo>
                      <a:lnTo>
                        <a:pt x="264" y="264"/>
                      </a:lnTo>
                      <a:cubicBezTo>
                        <a:pt x="282" y="264"/>
                        <a:pt x="334" y="247"/>
                        <a:pt x="440" y="247"/>
                      </a:cubicBezTo>
                      <a:cubicBezTo>
                        <a:pt x="956" y="207"/>
                        <a:pt x="2463" y="184"/>
                        <a:pt x="3774" y="184"/>
                      </a:cubicBezTo>
                      <a:close/>
                      <a:moveTo>
                        <a:pt x="35" y="1"/>
                      </a:moveTo>
                      <a:cubicBezTo>
                        <a:pt x="35" y="106"/>
                        <a:pt x="0" y="247"/>
                        <a:pt x="0" y="369"/>
                      </a:cubicBezTo>
                      <a:lnTo>
                        <a:pt x="0" y="5193"/>
                      </a:lnTo>
                      <a:cubicBezTo>
                        <a:pt x="0" y="5615"/>
                        <a:pt x="35" y="5650"/>
                        <a:pt x="440" y="5650"/>
                      </a:cubicBezTo>
                      <a:lnTo>
                        <a:pt x="5791" y="5650"/>
                      </a:lnTo>
                      <a:cubicBezTo>
                        <a:pt x="5826" y="5650"/>
                        <a:pt x="5861" y="5650"/>
                        <a:pt x="5915" y="5633"/>
                      </a:cubicBezTo>
                      <a:cubicBezTo>
                        <a:pt x="5985" y="5633"/>
                        <a:pt x="6056" y="5615"/>
                        <a:pt x="6143" y="5615"/>
                      </a:cubicBezTo>
                      <a:lnTo>
                        <a:pt x="61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9"/>
                <p:cNvSpPr/>
                <p:nvPr/>
              </p:nvSpPr>
              <p:spPr>
                <a:xfrm>
                  <a:off x="546156" y="169738"/>
                  <a:ext cx="81163" cy="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0" h="260" extrusionOk="0">
                      <a:moveTo>
                        <a:pt x="1217" y="1"/>
                      </a:moveTo>
                      <a:cubicBezTo>
                        <a:pt x="930" y="1"/>
                        <a:pt x="629" y="11"/>
                        <a:pt x="335" y="32"/>
                      </a:cubicBezTo>
                      <a:cubicBezTo>
                        <a:pt x="247" y="32"/>
                        <a:pt x="159" y="84"/>
                        <a:pt x="0" y="137"/>
                      </a:cubicBezTo>
                      <a:cubicBezTo>
                        <a:pt x="124" y="208"/>
                        <a:pt x="159" y="243"/>
                        <a:pt x="211" y="243"/>
                      </a:cubicBezTo>
                      <a:cubicBezTo>
                        <a:pt x="951" y="260"/>
                        <a:pt x="1708" y="260"/>
                        <a:pt x="2448" y="260"/>
                      </a:cubicBezTo>
                      <a:cubicBezTo>
                        <a:pt x="2535" y="260"/>
                        <a:pt x="2605" y="224"/>
                        <a:pt x="2729" y="172"/>
                      </a:cubicBezTo>
                      <a:cubicBezTo>
                        <a:pt x="2517" y="60"/>
                        <a:pt x="1909" y="1"/>
                        <a:pt x="12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9"/>
                <p:cNvSpPr/>
                <p:nvPr/>
              </p:nvSpPr>
              <p:spPr>
                <a:xfrm>
                  <a:off x="549278" y="194741"/>
                  <a:ext cx="75395" cy="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60" extrusionOk="0">
                      <a:moveTo>
                        <a:pt x="160" y="0"/>
                      </a:moveTo>
                      <a:cubicBezTo>
                        <a:pt x="106" y="17"/>
                        <a:pt x="71" y="71"/>
                        <a:pt x="1" y="106"/>
                      </a:cubicBezTo>
                      <a:cubicBezTo>
                        <a:pt x="173" y="204"/>
                        <a:pt x="657" y="260"/>
                        <a:pt x="1312" y="260"/>
                      </a:cubicBezTo>
                      <a:cubicBezTo>
                        <a:pt x="1592" y="260"/>
                        <a:pt x="1904" y="249"/>
                        <a:pt x="2237" y="228"/>
                      </a:cubicBezTo>
                      <a:cubicBezTo>
                        <a:pt x="2257" y="228"/>
                        <a:pt x="2277" y="229"/>
                        <a:pt x="2298" y="229"/>
                      </a:cubicBezTo>
                      <a:cubicBezTo>
                        <a:pt x="2387" y="229"/>
                        <a:pt x="2478" y="217"/>
                        <a:pt x="2536" y="88"/>
                      </a:cubicBezTo>
                      <a:cubicBezTo>
                        <a:pt x="2483" y="52"/>
                        <a:pt x="2448" y="17"/>
                        <a:pt x="2395" y="17"/>
                      </a:cubicBezTo>
                      <a:cubicBezTo>
                        <a:pt x="1655" y="17"/>
                        <a:pt x="899" y="0"/>
                        <a:pt x="1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9"/>
                <p:cNvSpPr/>
                <p:nvPr/>
              </p:nvSpPr>
              <p:spPr>
                <a:xfrm>
                  <a:off x="550348" y="221409"/>
                  <a:ext cx="75366" cy="7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" h="244" extrusionOk="0">
                      <a:moveTo>
                        <a:pt x="246" y="0"/>
                      </a:moveTo>
                      <a:cubicBezTo>
                        <a:pt x="141" y="0"/>
                        <a:pt x="0" y="0"/>
                        <a:pt x="18" y="176"/>
                      </a:cubicBezTo>
                      <a:cubicBezTo>
                        <a:pt x="202" y="220"/>
                        <a:pt x="621" y="243"/>
                        <a:pt x="1067" y="243"/>
                      </a:cubicBezTo>
                      <a:cubicBezTo>
                        <a:pt x="1692" y="243"/>
                        <a:pt x="2371" y="199"/>
                        <a:pt x="2535" y="106"/>
                      </a:cubicBezTo>
                      <a:cubicBezTo>
                        <a:pt x="2429" y="71"/>
                        <a:pt x="2359" y="19"/>
                        <a:pt x="228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9"/>
                <p:cNvSpPr/>
                <p:nvPr/>
              </p:nvSpPr>
              <p:spPr>
                <a:xfrm>
                  <a:off x="651847" y="186862"/>
                  <a:ext cx="13141" cy="2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705" extrusionOk="0">
                      <a:moveTo>
                        <a:pt x="442" y="1"/>
                      </a:moveTo>
                      <a:lnTo>
                        <a:pt x="442" y="1"/>
                      </a:lnTo>
                      <a:cubicBezTo>
                        <a:pt x="177" y="195"/>
                        <a:pt x="1" y="353"/>
                        <a:pt x="1" y="705"/>
                      </a:cubicBezTo>
                      <a:cubicBezTo>
                        <a:pt x="266" y="512"/>
                        <a:pt x="423" y="336"/>
                        <a:pt x="4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9"/>
                <p:cNvSpPr/>
                <p:nvPr/>
              </p:nvSpPr>
              <p:spPr>
                <a:xfrm>
                  <a:off x="649766" y="169619"/>
                  <a:ext cx="13646" cy="19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" h="670" extrusionOk="0">
                      <a:moveTo>
                        <a:pt x="458" y="0"/>
                      </a:moveTo>
                      <a:lnTo>
                        <a:pt x="458" y="0"/>
                      </a:lnTo>
                      <a:cubicBezTo>
                        <a:pt x="195" y="176"/>
                        <a:pt x="36" y="334"/>
                        <a:pt x="1" y="669"/>
                      </a:cubicBezTo>
                      <a:cubicBezTo>
                        <a:pt x="282" y="510"/>
                        <a:pt x="423" y="334"/>
                        <a:pt x="45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9"/>
                <p:cNvSpPr/>
                <p:nvPr/>
              </p:nvSpPr>
              <p:spPr>
                <a:xfrm>
                  <a:off x="510064" y="135073"/>
                  <a:ext cx="12576" cy="10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356" extrusionOk="0">
                      <a:moveTo>
                        <a:pt x="228" y="1"/>
                      </a:moveTo>
                      <a:cubicBezTo>
                        <a:pt x="106" y="1"/>
                        <a:pt x="0" y="71"/>
                        <a:pt x="17" y="229"/>
                      </a:cubicBezTo>
                      <a:cubicBezTo>
                        <a:pt x="36" y="282"/>
                        <a:pt x="123" y="353"/>
                        <a:pt x="176" y="353"/>
                      </a:cubicBezTo>
                      <a:cubicBezTo>
                        <a:pt x="190" y="354"/>
                        <a:pt x="203" y="355"/>
                        <a:pt x="215" y="355"/>
                      </a:cubicBezTo>
                      <a:cubicBezTo>
                        <a:pt x="333" y="355"/>
                        <a:pt x="406" y="281"/>
                        <a:pt x="423" y="106"/>
                      </a:cubicBezTo>
                      <a:cubicBezTo>
                        <a:pt x="369" y="71"/>
                        <a:pt x="299" y="1"/>
                        <a:pt x="22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9"/>
                <p:cNvSpPr/>
                <p:nvPr/>
              </p:nvSpPr>
              <p:spPr>
                <a:xfrm>
                  <a:off x="655533" y="209903"/>
                  <a:ext cx="9960" cy="13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441" extrusionOk="0">
                      <a:moveTo>
                        <a:pt x="299" y="0"/>
                      </a:moveTo>
                      <a:cubicBezTo>
                        <a:pt x="71" y="70"/>
                        <a:pt x="1" y="230"/>
                        <a:pt x="1" y="441"/>
                      </a:cubicBezTo>
                      <a:cubicBezTo>
                        <a:pt x="177" y="370"/>
                        <a:pt x="335" y="265"/>
                        <a:pt x="2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9"/>
                <p:cNvSpPr/>
                <p:nvPr/>
              </p:nvSpPr>
              <p:spPr>
                <a:xfrm>
                  <a:off x="654998" y="134478"/>
                  <a:ext cx="10495" cy="9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05" extrusionOk="0">
                      <a:moveTo>
                        <a:pt x="203" y="0"/>
                      </a:moveTo>
                      <a:cubicBezTo>
                        <a:pt x="200" y="0"/>
                        <a:pt x="197" y="1"/>
                        <a:pt x="195" y="2"/>
                      </a:cubicBezTo>
                      <a:cubicBezTo>
                        <a:pt x="124" y="21"/>
                        <a:pt x="54" y="91"/>
                        <a:pt x="1" y="143"/>
                      </a:cubicBezTo>
                      <a:cubicBezTo>
                        <a:pt x="54" y="197"/>
                        <a:pt x="106" y="284"/>
                        <a:pt x="177" y="302"/>
                      </a:cubicBezTo>
                      <a:cubicBezTo>
                        <a:pt x="178" y="304"/>
                        <a:pt x="180" y="304"/>
                        <a:pt x="183" y="304"/>
                      </a:cubicBezTo>
                      <a:cubicBezTo>
                        <a:pt x="210" y="304"/>
                        <a:pt x="288" y="226"/>
                        <a:pt x="353" y="161"/>
                      </a:cubicBezTo>
                      <a:cubicBezTo>
                        <a:pt x="287" y="96"/>
                        <a:pt x="238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9"/>
                <p:cNvSpPr/>
                <p:nvPr/>
              </p:nvSpPr>
              <p:spPr>
                <a:xfrm>
                  <a:off x="653957" y="265825"/>
                  <a:ext cx="11535" cy="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21" extrusionOk="0">
                      <a:moveTo>
                        <a:pt x="205" y="1"/>
                      </a:moveTo>
                      <a:cubicBezTo>
                        <a:pt x="201" y="1"/>
                        <a:pt x="198" y="2"/>
                        <a:pt x="195" y="3"/>
                      </a:cubicBezTo>
                      <a:cubicBezTo>
                        <a:pt x="124" y="20"/>
                        <a:pt x="71" y="90"/>
                        <a:pt x="0" y="144"/>
                      </a:cubicBezTo>
                      <a:cubicBezTo>
                        <a:pt x="54" y="214"/>
                        <a:pt x="106" y="302"/>
                        <a:pt x="176" y="320"/>
                      </a:cubicBezTo>
                      <a:cubicBezTo>
                        <a:pt x="230" y="320"/>
                        <a:pt x="300" y="231"/>
                        <a:pt x="388" y="161"/>
                      </a:cubicBezTo>
                      <a:cubicBezTo>
                        <a:pt x="308" y="81"/>
                        <a:pt x="243" y="1"/>
                        <a:pt x="20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9"/>
                <p:cNvSpPr/>
                <p:nvPr/>
              </p:nvSpPr>
              <p:spPr>
                <a:xfrm>
                  <a:off x="509024" y="264844"/>
                  <a:ext cx="8889" cy="10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354" extrusionOk="0">
                      <a:moveTo>
                        <a:pt x="176" y="1"/>
                      </a:moveTo>
                      <a:cubicBezTo>
                        <a:pt x="87" y="71"/>
                        <a:pt x="0" y="142"/>
                        <a:pt x="0" y="177"/>
                      </a:cubicBezTo>
                      <a:cubicBezTo>
                        <a:pt x="17" y="247"/>
                        <a:pt x="87" y="300"/>
                        <a:pt x="158" y="353"/>
                      </a:cubicBezTo>
                      <a:cubicBezTo>
                        <a:pt x="193" y="300"/>
                        <a:pt x="282" y="264"/>
                        <a:pt x="282" y="212"/>
                      </a:cubicBezTo>
                      <a:cubicBezTo>
                        <a:pt x="299" y="159"/>
                        <a:pt x="228" y="88"/>
                        <a:pt x="17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9"/>
                <p:cNvSpPr/>
                <p:nvPr/>
              </p:nvSpPr>
              <p:spPr>
                <a:xfrm>
                  <a:off x="509024" y="270106"/>
                  <a:ext cx="4192" cy="5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177" extrusionOk="0">
                      <a:moveTo>
                        <a:pt x="0" y="0"/>
                      </a:moveTo>
                      <a:cubicBezTo>
                        <a:pt x="17" y="70"/>
                        <a:pt x="87" y="106"/>
                        <a:pt x="141" y="176"/>
                      </a:cubicBezTo>
                      <a:cubicBezTo>
                        <a:pt x="87" y="106"/>
                        <a:pt x="17" y="52"/>
                        <a:pt x="0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9"/>
                <p:cNvSpPr/>
                <p:nvPr/>
              </p:nvSpPr>
              <p:spPr>
                <a:xfrm>
                  <a:off x="549278" y="194741"/>
                  <a:ext cx="65971" cy="3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1144" extrusionOk="0">
                      <a:moveTo>
                        <a:pt x="160" y="0"/>
                      </a:moveTo>
                      <a:cubicBezTo>
                        <a:pt x="142" y="0"/>
                        <a:pt x="125" y="17"/>
                        <a:pt x="106" y="35"/>
                      </a:cubicBezTo>
                      <a:cubicBezTo>
                        <a:pt x="125" y="17"/>
                        <a:pt x="142" y="17"/>
                        <a:pt x="160" y="0"/>
                      </a:cubicBezTo>
                      <a:close/>
                      <a:moveTo>
                        <a:pt x="1" y="106"/>
                      </a:moveTo>
                      <a:cubicBezTo>
                        <a:pt x="19" y="123"/>
                        <a:pt x="19" y="123"/>
                        <a:pt x="36" y="123"/>
                      </a:cubicBezTo>
                      <a:cubicBezTo>
                        <a:pt x="36" y="123"/>
                        <a:pt x="19" y="106"/>
                        <a:pt x="1" y="106"/>
                      </a:cubicBezTo>
                      <a:close/>
                      <a:moveTo>
                        <a:pt x="142" y="158"/>
                      </a:moveTo>
                      <a:cubicBezTo>
                        <a:pt x="160" y="176"/>
                        <a:pt x="195" y="176"/>
                        <a:pt x="212" y="176"/>
                      </a:cubicBezTo>
                      <a:cubicBezTo>
                        <a:pt x="247" y="193"/>
                        <a:pt x="301" y="193"/>
                        <a:pt x="336" y="211"/>
                      </a:cubicBezTo>
                      <a:cubicBezTo>
                        <a:pt x="406" y="218"/>
                        <a:pt x="481" y="224"/>
                        <a:pt x="560" y="230"/>
                      </a:cubicBezTo>
                      <a:lnTo>
                        <a:pt x="560" y="230"/>
                      </a:lnTo>
                      <a:cubicBezTo>
                        <a:pt x="390" y="212"/>
                        <a:pt x="250" y="188"/>
                        <a:pt x="142" y="158"/>
                      </a:cubicBezTo>
                      <a:close/>
                      <a:moveTo>
                        <a:pt x="560" y="230"/>
                      </a:moveTo>
                      <a:cubicBezTo>
                        <a:pt x="696" y="245"/>
                        <a:pt x="850" y="256"/>
                        <a:pt x="1022" y="264"/>
                      </a:cubicBezTo>
                      <a:cubicBezTo>
                        <a:pt x="854" y="253"/>
                        <a:pt x="700" y="241"/>
                        <a:pt x="560" y="230"/>
                      </a:cubicBezTo>
                      <a:close/>
                      <a:moveTo>
                        <a:pt x="2219" y="1092"/>
                      </a:moveTo>
                      <a:lnTo>
                        <a:pt x="2219" y="1092"/>
                      </a:lnTo>
                      <a:cubicBezTo>
                        <a:pt x="2155" y="1098"/>
                        <a:pt x="2084" y="1106"/>
                        <a:pt x="2011" y="1112"/>
                      </a:cubicBezTo>
                      <a:lnTo>
                        <a:pt x="2011" y="1112"/>
                      </a:lnTo>
                      <a:cubicBezTo>
                        <a:pt x="2085" y="1106"/>
                        <a:pt x="2155" y="1099"/>
                        <a:pt x="2219" y="1092"/>
                      </a:cubicBezTo>
                      <a:close/>
                      <a:moveTo>
                        <a:pt x="2011" y="1112"/>
                      </a:moveTo>
                      <a:lnTo>
                        <a:pt x="2011" y="1112"/>
                      </a:lnTo>
                      <a:cubicBezTo>
                        <a:pt x="1972" y="1115"/>
                        <a:pt x="1932" y="1117"/>
                        <a:pt x="1891" y="1120"/>
                      </a:cubicBezTo>
                      <a:lnTo>
                        <a:pt x="1891" y="1120"/>
                      </a:lnTo>
                      <a:cubicBezTo>
                        <a:pt x="1932" y="1118"/>
                        <a:pt x="1972" y="1115"/>
                        <a:pt x="2011" y="1112"/>
                      </a:cubicBezTo>
                      <a:close/>
                      <a:moveTo>
                        <a:pt x="1891" y="1120"/>
                      </a:moveTo>
                      <a:cubicBezTo>
                        <a:pt x="1820" y="1124"/>
                        <a:pt x="1747" y="1127"/>
                        <a:pt x="1674" y="1127"/>
                      </a:cubicBezTo>
                      <a:cubicBezTo>
                        <a:pt x="1648" y="1127"/>
                        <a:pt x="1618" y="1131"/>
                        <a:pt x="1586" y="1135"/>
                      </a:cubicBezTo>
                      <a:lnTo>
                        <a:pt x="1586" y="1135"/>
                      </a:lnTo>
                      <a:cubicBezTo>
                        <a:pt x="1692" y="1131"/>
                        <a:pt x="1794" y="1126"/>
                        <a:pt x="1891" y="1120"/>
                      </a:cubicBezTo>
                      <a:close/>
                      <a:moveTo>
                        <a:pt x="529" y="1127"/>
                      </a:moveTo>
                      <a:cubicBezTo>
                        <a:pt x="705" y="1144"/>
                        <a:pt x="881" y="1144"/>
                        <a:pt x="1075" y="1144"/>
                      </a:cubicBezTo>
                      <a:cubicBezTo>
                        <a:pt x="1076" y="1144"/>
                        <a:pt x="1077" y="1144"/>
                        <a:pt x="1078" y="1144"/>
                      </a:cubicBezTo>
                      <a:lnTo>
                        <a:pt x="1078" y="1144"/>
                      </a:lnTo>
                      <a:cubicBezTo>
                        <a:pt x="890" y="1144"/>
                        <a:pt x="701" y="1143"/>
                        <a:pt x="529" y="1127"/>
                      </a:cubicBezTo>
                      <a:close/>
                      <a:moveTo>
                        <a:pt x="1586" y="1135"/>
                      </a:moveTo>
                      <a:cubicBezTo>
                        <a:pt x="1419" y="1141"/>
                        <a:pt x="1245" y="1144"/>
                        <a:pt x="1078" y="1144"/>
                      </a:cubicBezTo>
                      <a:lnTo>
                        <a:pt x="1078" y="1144"/>
                      </a:lnTo>
                      <a:cubicBezTo>
                        <a:pt x="1083" y="1144"/>
                        <a:pt x="1087" y="1144"/>
                        <a:pt x="1092" y="1144"/>
                      </a:cubicBezTo>
                      <a:lnTo>
                        <a:pt x="1479" y="1144"/>
                      </a:lnTo>
                      <a:cubicBezTo>
                        <a:pt x="1516" y="1144"/>
                        <a:pt x="1552" y="1139"/>
                        <a:pt x="1586" y="1135"/>
                      </a:cubicBez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9"/>
                <p:cNvSpPr/>
                <p:nvPr/>
              </p:nvSpPr>
              <p:spPr>
                <a:xfrm>
                  <a:off x="494367" y="119375"/>
                  <a:ext cx="182631" cy="168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3" h="5651" extrusionOk="0">
                      <a:moveTo>
                        <a:pt x="35" y="1"/>
                      </a:moveTo>
                      <a:cubicBezTo>
                        <a:pt x="35" y="106"/>
                        <a:pt x="0" y="247"/>
                        <a:pt x="0" y="369"/>
                      </a:cubicBezTo>
                      <a:lnTo>
                        <a:pt x="0" y="5193"/>
                      </a:lnTo>
                      <a:cubicBezTo>
                        <a:pt x="0" y="5615"/>
                        <a:pt x="35" y="5650"/>
                        <a:pt x="440" y="5650"/>
                      </a:cubicBezTo>
                      <a:lnTo>
                        <a:pt x="3838" y="5650"/>
                      </a:lnTo>
                      <a:cubicBezTo>
                        <a:pt x="4523" y="5650"/>
                        <a:pt x="5211" y="5650"/>
                        <a:pt x="5915" y="5633"/>
                      </a:cubicBezTo>
                      <a:cubicBezTo>
                        <a:pt x="5985" y="5633"/>
                        <a:pt x="6056" y="5615"/>
                        <a:pt x="6143" y="5615"/>
                      </a:cubicBezTo>
                      <a:lnTo>
                        <a:pt x="6143" y="4735"/>
                      </a:lnTo>
                      <a:cubicBezTo>
                        <a:pt x="6072" y="4683"/>
                        <a:pt x="5985" y="4648"/>
                        <a:pt x="5915" y="4612"/>
                      </a:cubicBezTo>
                      <a:lnTo>
                        <a:pt x="5915" y="5387"/>
                      </a:lnTo>
                      <a:lnTo>
                        <a:pt x="264" y="5387"/>
                      </a:lnTo>
                      <a:lnTo>
                        <a:pt x="264" y="264"/>
                      </a:lnTo>
                      <a:cubicBezTo>
                        <a:pt x="282" y="264"/>
                        <a:pt x="334" y="247"/>
                        <a:pt x="440" y="247"/>
                      </a:cubicBezTo>
                      <a:cubicBezTo>
                        <a:pt x="369" y="158"/>
                        <a:pt x="317" y="88"/>
                        <a:pt x="2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9"/>
                <p:cNvSpPr/>
                <p:nvPr/>
              </p:nvSpPr>
              <p:spPr>
                <a:xfrm>
                  <a:off x="546156" y="173246"/>
                  <a:ext cx="4222" cy="3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7" extrusionOk="0">
                      <a:moveTo>
                        <a:pt x="35" y="1"/>
                      </a:moveTo>
                      <a:cubicBezTo>
                        <a:pt x="35" y="1"/>
                        <a:pt x="19" y="1"/>
                        <a:pt x="0" y="19"/>
                      </a:cubicBezTo>
                      <a:cubicBezTo>
                        <a:pt x="71" y="54"/>
                        <a:pt x="106" y="71"/>
                        <a:pt x="141" y="106"/>
                      </a:cubicBezTo>
                      <a:lnTo>
                        <a:pt x="141" y="90"/>
                      </a:lnTo>
                      <a:lnTo>
                        <a:pt x="124" y="90"/>
                      </a:lnTo>
                      <a:lnTo>
                        <a:pt x="3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9"/>
                <p:cNvSpPr/>
                <p:nvPr/>
              </p:nvSpPr>
              <p:spPr>
                <a:xfrm>
                  <a:off x="549278" y="194741"/>
                  <a:ext cx="30384" cy="7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264" extrusionOk="0">
                      <a:moveTo>
                        <a:pt x="160" y="0"/>
                      </a:moveTo>
                      <a:cubicBezTo>
                        <a:pt x="142" y="17"/>
                        <a:pt x="125" y="17"/>
                        <a:pt x="106" y="35"/>
                      </a:cubicBezTo>
                      <a:cubicBezTo>
                        <a:pt x="71" y="52"/>
                        <a:pt x="54" y="71"/>
                        <a:pt x="36" y="88"/>
                      </a:cubicBezTo>
                      <a:cubicBezTo>
                        <a:pt x="36" y="88"/>
                        <a:pt x="19" y="106"/>
                        <a:pt x="1" y="106"/>
                      </a:cubicBezTo>
                      <a:cubicBezTo>
                        <a:pt x="19" y="106"/>
                        <a:pt x="36" y="123"/>
                        <a:pt x="36" y="123"/>
                      </a:cubicBezTo>
                      <a:cubicBezTo>
                        <a:pt x="71" y="141"/>
                        <a:pt x="106" y="158"/>
                        <a:pt x="142" y="158"/>
                      </a:cubicBezTo>
                      <a:cubicBezTo>
                        <a:pt x="336" y="211"/>
                        <a:pt x="635" y="247"/>
                        <a:pt x="1022" y="264"/>
                      </a:cubicBezTo>
                      <a:cubicBezTo>
                        <a:pt x="916" y="176"/>
                        <a:pt x="811" y="106"/>
                        <a:pt x="723" y="17"/>
                      </a:cubicBezTo>
                      <a:lnTo>
                        <a:pt x="7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9"/>
                <p:cNvSpPr/>
                <p:nvPr/>
              </p:nvSpPr>
              <p:spPr>
                <a:xfrm>
                  <a:off x="550884" y="221409"/>
                  <a:ext cx="64365" cy="7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" h="247" extrusionOk="0">
                      <a:moveTo>
                        <a:pt x="141" y="0"/>
                      </a:moveTo>
                      <a:cubicBezTo>
                        <a:pt x="88" y="0"/>
                        <a:pt x="36" y="19"/>
                        <a:pt x="17" y="71"/>
                      </a:cubicBezTo>
                      <a:cubicBezTo>
                        <a:pt x="0" y="89"/>
                        <a:pt x="0" y="124"/>
                        <a:pt x="0" y="176"/>
                      </a:cubicBezTo>
                      <a:lnTo>
                        <a:pt x="17" y="176"/>
                      </a:lnTo>
                      <a:cubicBezTo>
                        <a:pt x="106" y="195"/>
                        <a:pt x="247" y="212"/>
                        <a:pt x="423" y="230"/>
                      </a:cubicBezTo>
                      <a:lnTo>
                        <a:pt x="475" y="230"/>
                      </a:lnTo>
                      <a:cubicBezTo>
                        <a:pt x="651" y="247"/>
                        <a:pt x="827" y="247"/>
                        <a:pt x="1021" y="247"/>
                      </a:cubicBezTo>
                      <a:cubicBezTo>
                        <a:pt x="1425" y="247"/>
                        <a:pt x="1866" y="230"/>
                        <a:pt x="2165" y="195"/>
                      </a:cubicBezTo>
                      <a:cubicBezTo>
                        <a:pt x="2042" y="124"/>
                        <a:pt x="1937" y="71"/>
                        <a:pt x="18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9"/>
                <p:cNvSpPr/>
                <p:nvPr/>
              </p:nvSpPr>
              <p:spPr>
                <a:xfrm>
                  <a:off x="510570" y="135578"/>
                  <a:ext cx="9989" cy="9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36" extrusionOk="0">
                      <a:moveTo>
                        <a:pt x="124" y="0"/>
                      </a:moveTo>
                      <a:cubicBezTo>
                        <a:pt x="106" y="19"/>
                        <a:pt x="71" y="19"/>
                        <a:pt x="54" y="36"/>
                      </a:cubicBezTo>
                      <a:lnTo>
                        <a:pt x="54" y="54"/>
                      </a:lnTo>
                      <a:lnTo>
                        <a:pt x="35" y="54"/>
                      </a:lnTo>
                      <a:cubicBezTo>
                        <a:pt x="35" y="71"/>
                        <a:pt x="19" y="71"/>
                        <a:pt x="19" y="89"/>
                      </a:cubicBezTo>
                      <a:cubicBezTo>
                        <a:pt x="19" y="106"/>
                        <a:pt x="19" y="106"/>
                        <a:pt x="0" y="106"/>
                      </a:cubicBezTo>
                      <a:lnTo>
                        <a:pt x="0" y="141"/>
                      </a:lnTo>
                      <a:lnTo>
                        <a:pt x="0" y="212"/>
                      </a:lnTo>
                      <a:cubicBezTo>
                        <a:pt x="35" y="265"/>
                        <a:pt x="106" y="336"/>
                        <a:pt x="159" y="336"/>
                      </a:cubicBezTo>
                      <a:lnTo>
                        <a:pt x="195" y="336"/>
                      </a:lnTo>
                      <a:cubicBezTo>
                        <a:pt x="247" y="336"/>
                        <a:pt x="300" y="317"/>
                        <a:pt x="335" y="282"/>
                      </a:cubicBezTo>
                      <a:cubicBezTo>
                        <a:pt x="265" y="195"/>
                        <a:pt x="195" y="89"/>
                        <a:pt x="1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618;p9"/>
                <p:cNvSpPr/>
                <p:nvPr/>
              </p:nvSpPr>
              <p:spPr>
                <a:xfrm>
                  <a:off x="501557" y="265914"/>
                  <a:ext cx="11535" cy="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18" extrusionOk="0">
                      <a:moveTo>
                        <a:pt x="195" y="0"/>
                      </a:moveTo>
                      <a:cubicBezTo>
                        <a:pt x="124" y="17"/>
                        <a:pt x="71" y="87"/>
                        <a:pt x="0" y="141"/>
                      </a:cubicBezTo>
                      <a:cubicBezTo>
                        <a:pt x="54" y="211"/>
                        <a:pt x="106" y="299"/>
                        <a:pt x="176" y="317"/>
                      </a:cubicBezTo>
                      <a:cubicBezTo>
                        <a:pt x="195" y="317"/>
                        <a:pt x="212" y="299"/>
                        <a:pt x="230" y="282"/>
                      </a:cubicBezTo>
                      <a:cubicBezTo>
                        <a:pt x="282" y="247"/>
                        <a:pt x="335" y="193"/>
                        <a:pt x="388" y="158"/>
                      </a:cubicBezTo>
                      <a:cubicBezTo>
                        <a:pt x="300" y="87"/>
                        <a:pt x="247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9"/>
                <p:cNvSpPr/>
                <p:nvPr/>
              </p:nvSpPr>
              <p:spPr>
                <a:xfrm>
                  <a:off x="504857" y="264844"/>
                  <a:ext cx="8889" cy="10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354" extrusionOk="0">
                      <a:moveTo>
                        <a:pt x="176" y="1"/>
                      </a:moveTo>
                      <a:cubicBezTo>
                        <a:pt x="123" y="53"/>
                        <a:pt x="52" y="88"/>
                        <a:pt x="17" y="123"/>
                      </a:cubicBezTo>
                      <a:cubicBezTo>
                        <a:pt x="0" y="142"/>
                        <a:pt x="0" y="159"/>
                        <a:pt x="0" y="177"/>
                      </a:cubicBezTo>
                      <a:cubicBezTo>
                        <a:pt x="17" y="247"/>
                        <a:pt x="87" y="283"/>
                        <a:pt x="141" y="353"/>
                      </a:cubicBezTo>
                      <a:lnTo>
                        <a:pt x="158" y="353"/>
                      </a:lnTo>
                      <a:cubicBezTo>
                        <a:pt x="158" y="335"/>
                        <a:pt x="176" y="335"/>
                        <a:pt x="193" y="318"/>
                      </a:cubicBezTo>
                      <a:cubicBezTo>
                        <a:pt x="211" y="300"/>
                        <a:pt x="247" y="283"/>
                        <a:pt x="263" y="247"/>
                      </a:cubicBezTo>
                      <a:cubicBezTo>
                        <a:pt x="282" y="229"/>
                        <a:pt x="282" y="229"/>
                        <a:pt x="282" y="212"/>
                      </a:cubicBezTo>
                      <a:cubicBezTo>
                        <a:pt x="299" y="159"/>
                        <a:pt x="263" y="123"/>
                        <a:pt x="211" y="71"/>
                      </a:cubicBezTo>
                      <a:cubicBezTo>
                        <a:pt x="193" y="53"/>
                        <a:pt x="193" y="18"/>
                        <a:pt x="1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9"/>
                <p:cNvSpPr/>
                <p:nvPr/>
              </p:nvSpPr>
              <p:spPr>
                <a:xfrm>
                  <a:off x="584360" y="140305"/>
                  <a:ext cx="87406" cy="77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0" h="2606" extrusionOk="0">
                      <a:moveTo>
                        <a:pt x="2712" y="1567"/>
                      </a:moveTo>
                      <a:lnTo>
                        <a:pt x="2712" y="1567"/>
                      </a:lnTo>
                      <a:cubicBezTo>
                        <a:pt x="2693" y="1902"/>
                        <a:pt x="2536" y="2078"/>
                        <a:pt x="2271" y="2271"/>
                      </a:cubicBezTo>
                      <a:cubicBezTo>
                        <a:pt x="2271" y="1919"/>
                        <a:pt x="2447" y="1761"/>
                        <a:pt x="2712" y="1567"/>
                      </a:cubicBezTo>
                      <a:close/>
                      <a:moveTo>
                        <a:pt x="581" y="1"/>
                      </a:moveTo>
                      <a:cubicBezTo>
                        <a:pt x="388" y="1"/>
                        <a:pt x="212" y="36"/>
                        <a:pt x="71" y="106"/>
                      </a:cubicBezTo>
                      <a:cubicBezTo>
                        <a:pt x="18" y="141"/>
                        <a:pt x="1" y="229"/>
                        <a:pt x="53" y="264"/>
                      </a:cubicBezTo>
                      <a:cubicBezTo>
                        <a:pt x="212" y="423"/>
                        <a:pt x="440" y="458"/>
                        <a:pt x="651" y="546"/>
                      </a:cubicBezTo>
                      <a:cubicBezTo>
                        <a:pt x="916" y="634"/>
                        <a:pt x="1198" y="757"/>
                        <a:pt x="1426" y="916"/>
                      </a:cubicBezTo>
                      <a:cubicBezTo>
                        <a:pt x="1972" y="1320"/>
                        <a:pt x="1832" y="1883"/>
                        <a:pt x="2008" y="2430"/>
                      </a:cubicBezTo>
                      <a:cubicBezTo>
                        <a:pt x="2043" y="2552"/>
                        <a:pt x="2130" y="2606"/>
                        <a:pt x="2236" y="2606"/>
                      </a:cubicBezTo>
                      <a:cubicBezTo>
                        <a:pt x="2271" y="2606"/>
                        <a:pt x="2324" y="2606"/>
                        <a:pt x="2360" y="2571"/>
                      </a:cubicBezTo>
                      <a:cubicBezTo>
                        <a:pt x="2395" y="2571"/>
                        <a:pt x="2412" y="2552"/>
                        <a:pt x="2447" y="2535"/>
                      </a:cubicBezTo>
                      <a:cubicBezTo>
                        <a:pt x="2465" y="2482"/>
                        <a:pt x="2500" y="2447"/>
                        <a:pt x="2536" y="2430"/>
                      </a:cubicBezTo>
                      <a:cubicBezTo>
                        <a:pt x="2571" y="2395"/>
                        <a:pt x="2606" y="2376"/>
                        <a:pt x="2641" y="2359"/>
                      </a:cubicBezTo>
                      <a:cubicBezTo>
                        <a:pt x="2940" y="2024"/>
                        <a:pt x="2869" y="1479"/>
                        <a:pt x="2641" y="1038"/>
                      </a:cubicBezTo>
                      <a:cubicBezTo>
                        <a:pt x="2623" y="1250"/>
                        <a:pt x="2536" y="1390"/>
                        <a:pt x="2412" y="1496"/>
                      </a:cubicBezTo>
                      <a:lnTo>
                        <a:pt x="2201" y="1655"/>
                      </a:lnTo>
                      <a:cubicBezTo>
                        <a:pt x="2236" y="1374"/>
                        <a:pt x="2341" y="1214"/>
                        <a:pt x="2517" y="1074"/>
                      </a:cubicBezTo>
                      <a:cubicBezTo>
                        <a:pt x="2553" y="1057"/>
                        <a:pt x="2588" y="1038"/>
                        <a:pt x="2623" y="1003"/>
                      </a:cubicBezTo>
                      <a:cubicBezTo>
                        <a:pt x="2517" y="792"/>
                        <a:pt x="2360" y="616"/>
                        <a:pt x="2201" y="493"/>
                      </a:cubicBezTo>
                      <a:cubicBezTo>
                        <a:pt x="1902" y="264"/>
                        <a:pt x="1532" y="123"/>
                        <a:pt x="1163" y="71"/>
                      </a:cubicBezTo>
                      <a:cubicBezTo>
                        <a:pt x="987" y="36"/>
                        <a:pt x="775" y="1"/>
                        <a:pt x="5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9"/>
                <p:cNvSpPr/>
                <p:nvPr/>
              </p:nvSpPr>
              <p:spPr>
                <a:xfrm>
                  <a:off x="651847" y="186862"/>
                  <a:ext cx="13141" cy="2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705" extrusionOk="0">
                      <a:moveTo>
                        <a:pt x="442" y="1"/>
                      </a:moveTo>
                      <a:lnTo>
                        <a:pt x="442" y="1"/>
                      </a:lnTo>
                      <a:cubicBezTo>
                        <a:pt x="177" y="195"/>
                        <a:pt x="1" y="353"/>
                        <a:pt x="1" y="705"/>
                      </a:cubicBezTo>
                      <a:cubicBezTo>
                        <a:pt x="266" y="512"/>
                        <a:pt x="423" y="336"/>
                        <a:pt x="4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9"/>
                <p:cNvSpPr/>
                <p:nvPr/>
              </p:nvSpPr>
              <p:spPr>
                <a:xfrm>
                  <a:off x="649766" y="170124"/>
                  <a:ext cx="13141" cy="1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653" extrusionOk="0">
                      <a:moveTo>
                        <a:pt x="423" y="0"/>
                      </a:moveTo>
                      <a:cubicBezTo>
                        <a:pt x="388" y="35"/>
                        <a:pt x="353" y="54"/>
                        <a:pt x="317" y="71"/>
                      </a:cubicBezTo>
                      <a:cubicBezTo>
                        <a:pt x="141" y="211"/>
                        <a:pt x="36" y="371"/>
                        <a:pt x="1" y="652"/>
                      </a:cubicBezTo>
                      <a:lnTo>
                        <a:pt x="212" y="493"/>
                      </a:lnTo>
                      <a:cubicBezTo>
                        <a:pt x="336" y="387"/>
                        <a:pt x="423" y="247"/>
                        <a:pt x="441" y="35"/>
                      </a:cubicBezTo>
                      <a:cubicBezTo>
                        <a:pt x="441" y="35"/>
                        <a:pt x="441" y="19"/>
                        <a:pt x="4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3" name="Google Shape;1623;p9"/>
                <p:cNvSpPr/>
                <p:nvPr/>
              </p:nvSpPr>
              <p:spPr>
                <a:xfrm>
                  <a:off x="504679" y="210438"/>
                  <a:ext cx="5827" cy="5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77" extrusionOk="0">
                      <a:moveTo>
                        <a:pt x="195" y="0"/>
                      </a:moveTo>
                      <a:lnTo>
                        <a:pt x="195" y="0"/>
                      </a:lnTo>
                      <a:cubicBezTo>
                        <a:pt x="160" y="17"/>
                        <a:pt x="125" y="36"/>
                        <a:pt x="90" y="71"/>
                      </a:cubicBezTo>
                      <a:cubicBezTo>
                        <a:pt x="54" y="88"/>
                        <a:pt x="19" y="123"/>
                        <a:pt x="1" y="176"/>
                      </a:cubicBezTo>
                      <a:cubicBezTo>
                        <a:pt x="90" y="123"/>
                        <a:pt x="142" y="71"/>
                        <a:pt x="1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4" name="Google Shape;1624;p9"/>
                <p:cNvSpPr/>
                <p:nvPr/>
              </p:nvSpPr>
              <p:spPr>
                <a:xfrm>
                  <a:off x="502255" y="125764"/>
                  <a:ext cx="168034" cy="152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2" h="5141" extrusionOk="0">
                      <a:moveTo>
                        <a:pt x="406" y="4648"/>
                      </a:moveTo>
                      <a:cubicBezTo>
                        <a:pt x="423" y="4665"/>
                        <a:pt x="423" y="4700"/>
                        <a:pt x="441" y="4718"/>
                      </a:cubicBezTo>
                      <a:cubicBezTo>
                        <a:pt x="493" y="4770"/>
                        <a:pt x="529" y="4806"/>
                        <a:pt x="512" y="4859"/>
                      </a:cubicBezTo>
                      <a:cubicBezTo>
                        <a:pt x="512" y="4876"/>
                        <a:pt x="512" y="4876"/>
                        <a:pt x="493" y="4894"/>
                      </a:cubicBezTo>
                      <a:cubicBezTo>
                        <a:pt x="477" y="4930"/>
                        <a:pt x="441" y="4947"/>
                        <a:pt x="423" y="4965"/>
                      </a:cubicBezTo>
                      <a:cubicBezTo>
                        <a:pt x="406" y="4982"/>
                        <a:pt x="388" y="4982"/>
                        <a:pt x="388" y="5000"/>
                      </a:cubicBezTo>
                      <a:lnTo>
                        <a:pt x="371" y="5000"/>
                      </a:lnTo>
                      <a:cubicBezTo>
                        <a:pt x="317" y="4930"/>
                        <a:pt x="247" y="4876"/>
                        <a:pt x="230" y="4824"/>
                      </a:cubicBezTo>
                      <a:cubicBezTo>
                        <a:pt x="230" y="4806"/>
                        <a:pt x="230" y="4789"/>
                        <a:pt x="247" y="4770"/>
                      </a:cubicBezTo>
                      <a:cubicBezTo>
                        <a:pt x="282" y="4735"/>
                        <a:pt x="353" y="4700"/>
                        <a:pt x="406" y="4648"/>
                      </a:cubicBezTo>
                      <a:close/>
                      <a:moveTo>
                        <a:pt x="5300" y="4683"/>
                      </a:moveTo>
                      <a:cubicBezTo>
                        <a:pt x="5352" y="4683"/>
                        <a:pt x="5405" y="4770"/>
                        <a:pt x="5493" y="4841"/>
                      </a:cubicBezTo>
                      <a:cubicBezTo>
                        <a:pt x="5440" y="4876"/>
                        <a:pt x="5387" y="4930"/>
                        <a:pt x="5335" y="4965"/>
                      </a:cubicBezTo>
                      <a:cubicBezTo>
                        <a:pt x="5317" y="4982"/>
                        <a:pt x="5300" y="5000"/>
                        <a:pt x="5281" y="5000"/>
                      </a:cubicBezTo>
                      <a:cubicBezTo>
                        <a:pt x="5211" y="4982"/>
                        <a:pt x="5159" y="4894"/>
                        <a:pt x="5105" y="4824"/>
                      </a:cubicBezTo>
                      <a:cubicBezTo>
                        <a:pt x="5176" y="4770"/>
                        <a:pt x="5229" y="4700"/>
                        <a:pt x="5300" y="4683"/>
                      </a:cubicBezTo>
                      <a:close/>
                      <a:moveTo>
                        <a:pt x="177" y="1"/>
                      </a:moveTo>
                      <a:cubicBezTo>
                        <a:pt x="71" y="1"/>
                        <a:pt x="19" y="18"/>
                        <a:pt x="1" y="18"/>
                      </a:cubicBezTo>
                      <a:lnTo>
                        <a:pt x="1" y="5141"/>
                      </a:lnTo>
                      <a:lnTo>
                        <a:pt x="5652" y="5141"/>
                      </a:lnTo>
                      <a:lnTo>
                        <a:pt x="5652" y="4366"/>
                      </a:lnTo>
                      <a:cubicBezTo>
                        <a:pt x="5035" y="4031"/>
                        <a:pt x="4401" y="3733"/>
                        <a:pt x="3803" y="3381"/>
                      </a:cubicBezTo>
                      <a:cubicBezTo>
                        <a:pt x="3645" y="3398"/>
                        <a:pt x="3451" y="3416"/>
                        <a:pt x="3258" y="3416"/>
                      </a:cubicBezTo>
                      <a:cubicBezTo>
                        <a:pt x="3204" y="3416"/>
                        <a:pt x="3134" y="3433"/>
                        <a:pt x="3063" y="3433"/>
                      </a:cubicBezTo>
                      <a:lnTo>
                        <a:pt x="2676" y="3433"/>
                      </a:lnTo>
                      <a:cubicBezTo>
                        <a:pt x="2483" y="3433"/>
                        <a:pt x="2289" y="3433"/>
                        <a:pt x="2113" y="3416"/>
                      </a:cubicBezTo>
                      <a:lnTo>
                        <a:pt x="2061" y="3416"/>
                      </a:lnTo>
                      <a:cubicBezTo>
                        <a:pt x="1885" y="3398"/>
                        <a:pt x="1744" y="3381"/>
                        <a:pt x="1655" y="3362"/>
                      </a:cubicBezTo>
                      <a:lnTo>
                        <a:pt x="1638" y="3362"/>
                      </a:lnTo>
                      <a:cubicBezTo>
                        <a:pt x="1638" y="3310"/>
                        <a:pt x="1638" y="3275"/>
                        <a:pt x="1655" y="3257"/>
                      </a:cubicBezTo>
                      <a:cubicBezTo>
                        <a:pt x="1674" y="3205"/>
                        <a:pt x="1726" y="3186"/>
                        <a:pt x="1779" y="3186"/>
                      </a:cubicBezTo>
                      <a:lnTo>
                        <a:pt x="3469" y="3186"/>
                      </a:lnTo>
                      <a:cubicBezTo>
                        <a:pt x="3258" y="3045"/>
                        <a:pt x="3047" y="2905"/>
                        <a:pt x="2835" y="2747"/>
                      </a:cubicBezTo>
                      <a:cubicBezTo>
                        <a:pt x="2765" y="2677"/>
                        <a:pt x="2676" y="2606"/>
                        <a:pt x="2606" y="2553"/>
                      </a:cubicBezTo>
                      <a:cubicBezTo>
                        <a:pt x="2342" y="2536"/>
                        <a:pt x="2113" y="2517"/>
                        <a:pt x="1920" y="2500"/>
                      </a:cubicBezTo>
                      <a:cubicBezTo>
                        <a:pt x="1885" y="2482"/>
                        <a:pt x="1831" y="2482"/>
                        <a:pt x="1796" y="2465"/>
                      </a:cubicBezTo>
                      <a:cubicBezTo>
                        <a:pt x="1779" y="2465"/>
                        <a:pt x="1744" y="2465"/>
                        <a:pt x="1726" y="2447"/>
                      </a:cubicBezTo>
                      <a:cubicBezTo>
                        <a:pt x="1690" y="2447"/>
                        <a:pt x="1655" y="2430"/>
                        <a:pt x="1620" y="2412"/>
                      </a:cubicBezTo>
                      <a:cubicBezTo>
                        <a:pt x="1603" y="2412"/>
                        <a:pt x="1603" y="2412"/>
                        <a:pt x="1585" y="2395"/>
                      </a:cubicBezTo>
                      <a:cubicBezTo>
                        <a:pt x="1603" y="2395"/>
                        <a:pt x="1620" y="2377"/>
                        <a:pt x="1620" y="2377"/>
                      </a:cubicBezTo>
                      <a:cubicBezTo>
                        <a:pt x="1638" y="2360"/>
                        <a:pt x="1655" y="2341"/>
                        <a:pt x="1690" y="2324"/>
                      </a:cubicBezTo>
                      <a:cubicBezTo>
                        <a:pt x="1709" y="2306"/>
                        <a:pt x="1726" y="2289"/>
                        <a:pt x="1744" y="2289"/>
                      </a:cubicBezTo>
                      <a:lnTo>
                        <a:pt x="2307" y="2289"/>
                      </a:lnTo>
                      <a:cubicBezTo>
                        <a:pt x="2061" y="2095"/>
                        <a:pt x="1831" y="1884"/>
                        <a:pt x="1620" y="1672"/>
                      </a:cubicBezTo>
                      <a:cubicBezTo>
                        <a:pt x="1585" y="1637"/>
                        <a:pt x="1550" y="1620"/>
                        <a:pt x="1479" y="1585"/>
                      </a:cubicBezTo>
                      <a:cubicBezTo>
                        <a:pt x="1498" y="1567"/>
                        <a:pt x="1514" y="1567"/>
                        <a:pt x="1514" y="1567"/>
                      </a:cubicBezTo>
                      <a:cubicBezTo>
                        <a:pt x="1198" y="1250"/>
                        <a:pt x="899" y="916"/>
                        <a:pt x="617" y="581"/>
                      </a:cubicBezTo>
                      <a:cubicBezTo>
                        <a:pt x="582" y="616"/>
                        <a:pt x="529" y="635"/>
                        <a:pt x="477" y="635"/>
                      </a:cubicBezTo>
                      <a:lnTo>
                        <a:pt x="441" y="635"/>
                      </a:lnTo>
                      <a:cubicBezTo>
                        <a:pt x="388" y="635"/>
                        <a:pt x="317" y="564"/>
                        <a:pt x="282" y="511"/>
                      </a:cubicBezTo>
                      <a:lnTo>
                        <a:pt x="282" y="440"/>
                      </a:lnTo>
                      <a:lnTo>
                        <a:pt x="282" y="405"/>
                      </a:lnTo>
                      <a:cubicBezTo>
                        <a:pt x="301" y="405"/>
                        <a:pt x="301" y="405"/>
                        <a:pt x="301" y="388"/>
                      </a:cubicBezTo>
                      <a:cubicBezTo>
                        <a:pt x="301" y="370"/>
                        <a:pt x="317" y="370"/>
                        <a:pt x="317" y="353"/>
                      </a:cubicBezTo>
                      <a:lnTo>
                        <a:pt x="336" y="353"/>
                      </a:lnTo>
                      <a:lnTo>
                        <a:pt x="336" y="335"/>
                      </a:lnTo>
                      <a:cubicBezTo>
                        <a:pt x="353" y="318"/>
                        <a:pt x="388" y="318"/>
                        <a:pt x="406" y="299"/>
                      </a:cubicBezTo>
                      <a:cubicBezTo>
                        <a:pt x="317" y="212"/>
                        <a:pt x="247" y="107"/>
                        <a:pt x="17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625" name="Google Shape;1625;p9"/>
          <p:cNvSpPr txBox="1">
            <a:spLocks noGrp="1"/>
          </p:cNvSpPr>
          <p:nvPr>
            <p:ph type="title"/>
          </p:nvPr>
        </p:nvSpPr>
        <p:spPr>
          <a:xfrm>
            <a:off x="925600" y="1421425"/>
            <a:ext cx="4295400" cy="643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5400000" algn="bl" rotWithShape="0">
              <a:schemeClr val="accent5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6" name="Google Shape;1626;p9"/>
          <p:cNvSpPr txBox="1">
            <a:spLocks noGrp="1"/>
          </p:cNvSpPr>
          <p:nvPr>
            <p:ph type="subTitle" idx="1"/>
          </p:nvPr>
        </p:nvSpPr>
        <p:spPr>
          <a:xfrm>
            <a:off x="925600" y="2248163"/>
            <a:ext cx="3852000" cy="147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" name="Google Shape;1628;p10"/>
          <p:cNvGrpSpPr/>
          <p:nvPr/>
        </p:nvGrpSpPr>
        <p:grpSpPr>
          <a:xfrm>
            <a:off x="391798" y="4841837"/>
            <a:ext cx="345403" cy="244381"/>
            <a:chOff x="391798" y="4841837"/>
            <a:chExt cx="345403" cy="244381"/>
          </a:xfrm>
        </p:grpSpPr>
        <p:sp>
          <p:nvSpPr>
            <p:cNvPr id="1629" name="Google Shape;1629;p10"/>
            <p:cNvSpPr/>
            <p:nvPr/>
          </p:nvSpPr>
          <p:spPr>
            <a:xfrm>
              <a:off x="412163" y="4854889"/>
              <a:ext cx="325038" cy="231329"/>
            </a:xfrm>
            <a:custGeom>
              <a:avLst/>
              <a:gdLst/>
              <a:ahLst/>
              <a:cxnLst/>
              <a:rect l="l" t="t" r="r" b="b"/>
              <a:pathLst>
                <a:path w="10933" h="7781" extrusionOk="0">
                  <a:moveTo>
                    <a:pt x="4878" y="0"/>
                  </a:moveTo>
                  <a:cubicBezTo>
                    <a:pt x="4666" y="124"/>
                    <a:pt x="4542" y="177"/>
                    <a:pt x="4437" y="265"/>
                  </a:cubicBezTo>
                  <a:cubicBezTo>
                    <a:pt x="4296" y="371"/>
                    <a:pt x="4155" y="476"/>
                    <a:pt x="3997" y="582"/>
                  </a:cubicBezTo>
                  <a:cubicBezTo>
                    <a:pt x="3997" y="1021"/>
                    <a:pt x="3979" y="1462"/>
                    <a:pt x="4033" y="1920"/>
                  </a:cubicBezTo>
                  <a:cubicBezTo>
                    <a:pt x="4314" y="1920"/>
                    <a:pt x="4613" y="1937"/>
                    <a:pt x="4894" y="1937"/>
                  </a:cubicBezTo>
                  <a:cubicBezTo>
                    <a:pt x="4894" y="1321"/>
                    <a:pt x="4878" y="705"/>
                    <a:pt x="4878" y="0"/>
                  </a:cubicBezTo>
                  <a:close/>
                  <a:moveTo>
                    <a:pt x="9947" y="2166"/>
                  </a:moveTo>
                  <a:lnTo>
                    <a:pt x="9947" y="4295"/>
                  </a:lnTo>
                  <a:lnTo>
                    <a:pt x="9947" y="4736"/>
                  </a:lnTo>
                  <a:lnTo>
                    <a:pt x="4103" y="4736"/>
                  </a:lnTo>
                  <a:cubicBezTo>
                    <a:pt x="4050" y="5070"/>
                    <a:pt x="4050" y="5405"/>
                    <a:pt x="4050" y="5739"/>
                  </a:cubicBezTo>
                  <a:lnTo>
                    <a:pt x="4050" y="6337"/>
                  </a:lnTo>
                  <a:cubicBezTo>
                    <a:pt x="4050" y="6532"/>
                    <a:pt x="4050" y="6743"/>
                    <a:pt x="4033" y="6954"/>
                  </a:cubicBezTo>
                  <a:cubicBezTo>
                    <a:pt x="3927" y="6901"/>
                    <a:pt x="3838" y="6884"/>
                    <a:pt x="3768" y="6813"/>
                  </a:cubicBezTo>
                  <a:cubicBezTo>
                    <a:pt x="3310" y="6461"/>
                    <a:pt x="2836" y="6109"/>
                    <a:pt x="2395" y="5722"/>
                  </a:cubicBezTo>
                  <a:cubicBezTo>
                    <a:pt x="1620" y="5000"/>
                    <a:pt x="846" y="4279"/>
                    <a:pt x="54" y="3539"/>
                  </a:cubicBezTo>
                  <a:cubicBezTo>
                    <a:pt x="36" y="3556"/>
                    <a:pt x="19" y="3574"/>
                    <a:pt x="1" y="3574"/>
                  </a:cubicBezTo>
                  <a:cubicBezTo>
                    <a:pt x="71" y="3662"/>
                    <a:pt x="90" y="3715"/>
                    <a:pt x="107" y="3732"/>
                  </a:cubicBezTo>
                  <a:cubicBezTo>
                    <a:pt x="881" y="4436"/>
                    <a:pt x="1639" y="5159"/>
                    <a:pt x="2413" y="5845"/>
                  </a:cubicBezTo>
                  <a:cubicBezTo>
                    <a:pt x="3099" y="6443"/>
                    <a:pt x="3803" y="6989"/>
                    <a:pt x="4507" y="7553"/>
                  </a:cubicBezTo>
                  <a:cubicBezTo>
                    <a:pt x="4613" y="7640"/>
                    <a:pt x="4737" y="7675"/>
                    <a:pt x="4930" y="7781"/>
                  </a:cubicBezTo>
                  <a:cubicBezTo>
                    <a:pt x="4983" y="6936"/>
                    <a:pt x="4930" y="6180"/>
                    <a:pt x="4965" y="5370"/>
                  </a:cubicBezTo>
                  <a:lnTo>
                    <a:pt x="10386" y="5370"/>
                  </a:lnTo>
                  <a:cubicBezTo>
                    <a:pt x="10862" y="5370"/>
                    <a:pt x="10915" y="5316"/>
                    <a:pt x="10915" y="4859"/>
                  </a:cubicBezTo>
                  <a:cubicBezTo>
                    <a:pt x="10933" y="4119"/>
                    <a:pt x="10933" y="3380"/>
                    <a:pt x="10915" y="2641"/>
                  </a:cubicBezTo>
                  <a:cubicBezTo>
                    <a:pt x="10915" y="2202"/>
                    <a:pt x="10915" y="2166"/>
                    <a:pt x="10510" y="21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401698" y="4853848"/>
              <a:ext cx="306219" cy="207813"/>
            </a:xfrm>
            <a:custGeom>
              <a:avLst/>
              <a:gdLst/>
              <a:ahLst/>
              <a:cxnLst/>
              <a:rect l="l" t="t" r="r" b="b"/>
              <a:pathLst>
                <a:path w="10300" h="6990" extrusionOk="0">
                  <a:moveTo>
                    <a:pt x="4314" y="0"/>
                  </a:moveTo>
                  <a:cubicBezTo>
                    <a:pt x="4155" y="106"/>
                    <a:pt x="4049" y="176"/>
                    <a:pt x="3962" y="247"/>
                  </a:cubicBezTo>
                  <a:cubicBezTo>
                    <a:pt x="3099" y="880"/>
                    <a:pt x="2237" y="1532"/>
                    <a:pt x="1374" y="2166"/>
                  </a:cubicBezTo>
                  <a:cubicBezTo>
                    <a:pt x="1057" y="2394"/>
                    <a:pt x="723" y="2624"/>
                    <a:pt x="388" y="2852"/>
                  </a:cubicBezTo>
                  <a:cubicBezTo>
                    <a:pt x="318" y="2922"/>
                    <a:pt x="230" y="2993"/>
                    <a:pt x="160" y="3063"/>
                  </a:cubicBezTo>
                  <a:lnTo>
                    <a:pt x="1" y="3222"/>
                  </a:lnTo>
                  <a:cubicBezTo>
                    <a:pt x="951" y="4084"/>
                    <a:pt x="1832" y="4929"/>
                    <a:pt x="2747" y="5757"/>
                  </a:cubicBezTo>
                  <a:cubicBezTo>
                    <a:pt x="3188" y="6144"/>
                    <a:pt x="3662" y="6496"/>
                    <a:pt x="4120" y="6848"/>
                  </a:cubicBezTo>
                  <a:cubicBezTo>
                    <a:pt x="4190" y="6919"/>
                    <a:pt x="4279" y="6936"/>
                    <a:pt x="4385" y="6989"/>
                  </a:cubicBezTo>
                  <a:cubicBezTo>
                    <a:pt x="4437" y="6232"/>
                    <a:pt x="4349" y="5527"/>
                    <a:pt x="4455" y="4771"/>
                  </a:cubicBezTo>
                  <a:lnTo>
                    <a:pt x="10299" y="4771"/>
                  </a:lnTo>
                  <a:lnTo>
                    <a:pt x="10299" y="2007"/>
                  </a:lnTo>
                  <a:cubicBezTo>
                    <a:pt x="9833" y="1990"/>
                    <a:pt x="9371" y="1985"/>
                    <a:pt x="8912" y="1985"/>
                  </a:cubicBezTo>
                  <a:cubicBezTo>
                    <a:pt x="8434" y="1985"/>
                    <a:pt x="7958" y="1990"/>
                    <a:pt x="7483" y="1990"/>
                  </a:cubicBezTo>
                  <a:cubicBezTo>
                    <a:pt x="6443" y="1990"/>
                    <a:pt x="5406" y="1990"/>
                    <a:pt x="4385" y="1955"/>
                  </a:cubicBezTo>
                  <a:cubicBezTo>
                    <a:pt x="4296" y="1286"/>
                    <a:pt x="4402" y="652"/>
                    <a:pt x="4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401698" y="4944911"/>
              <a:ext cx="306219" cy="116750"/>
            </a:xfrm>
            <a:custGeom>
              <a:avLst/>
              <a:gdLst/>
              <a:ahLst/>
              <a:cxnLst/>
              <a:rect l="l" t="t" r="r" b="b"/>
              <a:pathLst>
                <a:path w="10300" h="3927" extrusionOk="0">
                  <a:moveTo>
                    <a:pt x="160" y="0"/>
                  </a:moveTo>
                  <a:lnTo>
                    <a:pt x="1" y="159"/>
                  </a:lnTo>
                  <a:cubicBezTo>
                    <a:pt x="951" y="1021"/>
                    <a:pt x="1832" y="1866"/>
                    <a:pt x="2747" y="2694"/>
                  </a:cubicBezTo>
                  <a:cubicBezTo>
                    <a:pt x="3188" y="3081"/>
                    <a:pt x="3662" y="3433"/>
                    <a:pt x="4120" y="3785"/>
                  </a:cubicBezTo>
                  <a:cubicBezTo>
                    <a:pt x="4190" y="3856"/>
                    <a:pt x="4279" y="3873"/>
                    <a:pt x="4385" y="3926"/>
                  </a:cubicBezTo>
                  <a:cubicBezTo>
                    <a:pt x="4402" y="3715"/>
                    <a:pt x="4402" y="3504"/>
                    <a:pt x="4402" y="3309"/>
                  </a:cubicBezTo>
                  <a:lnTo>
                    <a:pt x="4402" y="2711"/>
                  </a:lnTo>
                  <a:cubicBezTo>
                    <a:pt x="4402" y="2377"/>
                    <a:pt x="4402" y="2042"/>
                    <a:pt x="4455" y="1708"/>
                  </a:cubicBezTo>
                  <a:lnTo>
                    <a:pt x="10299" y="1708"/>
                  </a:lnTo>
                  <a:lnTo>
                    <a:pt x="10299" y="1267"/>
                  </a:lnTo>
                  <a:cubicBezTo>
                    <a:pt x="9365" y="1338"/>
                    <a:pt x="8450" y="1373"/>
                    <a:pt x="7535" y="1373"/>
                  </a:cubicBezTo>
                  <a:cubicBezTo>
                    <a:pt x="6549" y="1373"/>
                    <a:pt x="5563" y="1338"/>
                    <a:pt x="4578" y="1267"/>
                  </a:cubicBezTo>
                  <a:lnTo>
                    <a:pt x="4561" y="1267"/>
                  </a:lnTo>
                  <a:cubicBezTo>
                    <a:pt x="4366" y="1267"/>
                    <a:pt x="4138" y="1444"/>
                    <a:pt x="4103" y="1638"/>
                  </a:cubicBezTo>
                  <a:cubicBezTo>
                    <a:pt x="3997" y="2148"/>
                    <a:pt x="3927" y="2659"/>
                    <a:pt x="3892" y="3152"/>
                  </a:cubicBezTo>
                  <a:cubicBezTo>
                    <a:pt x="2536" y="2236"/>
                    <a:pt x="1287" y="1180"/>
                    <a:pt x="1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519994" y="4919789"/>
              <a:ext cx="187358" cy="32465"/>
            </a:xfrm>
            <a:custGeom>
              <a:avLst/>
              <a:gdLst/>
              <a:ahLst/>
              <a:cxnLst/>
              <a:rect l="l" t="t" r="r" b="b"/>
              <a:pathLst>
                <a:path w="6302" h="1092" extrusionOk="0">
                  <a:moveTo>
                    <a:pt x="4384" y="0"/>
                  </a:moveTo>
                  <a:cubicBezTo>
                    <a:pt x="2976" y="0"/>
                    <a:pt x="1443" y="387"/>
                    <a:pt x="194" y="458"/>
                  </a:cubicBezTo>
                  <a:cubicBezTo>
                    <a:pt x="0" y="476"/>
                    <a:pt x="0" y="758"/>
                    <a:pt x="194" y="775"/>
                  </a:cubicBezTo>
                  <a:cubicBezTo>
                    <a:pt x="1356" y="793"/>
                    <a:pt x="2781" y="1092"/>
                    <a:pt x="4102" y="1092"/>
                  </a:cubicBezTo>
                  <a:cubicBezTo>
                    <a:pt x="4788" y="1092"/>
                    <a:pt x="5457" y="1004"/>
                    <a:pt x="6038" y="775"/>
                  </a:cubicBezTo>
                  <a:cubicBezTo>
                    <a:pt x="6285" y="669"/>
                    <a:pt x="6302" y="352"/>
                    <a:pt x="6038" y="247"/>
                  </a:cubicBezTo>
                  <a:cubicBezTo>
                    <a:pt x="5527" y="71"/>
                    <a:pt x="4964" y="0"/>
                    <a:pt x="43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434164" y="4919670"/>
              <a:ext cx="17808" cy="7997"/>
            </a:xfrm>
            <a:custGeom>
              <a:avLst/>
              <a:gdLst/>
              <a:ahLst/>
              <a:cxnLst/>
              <a:rect l="l" t="t" r="r" b="b"/>
              <a:pathLst>
                <a:path w="599" h="269" extrusionOk="0">
                  <a:moveTo>
                    <a:pt x="276" y="0"/>
                  </a:moveTo>
                  <a:cubicBezTo>
                    <a:pt x="201" y="0"/>
                    <a:pt x="127" y="44"/>
                    <a:pt x="0" y="128"/>
                  </a:cubicBezTo>
                  <a:cubicBezTo>
                    <a:pt x="230" y="180"/>
                    <a:pt x="406" y="215"/>
                    <a:pt x="582" y="269"/>
                  </a:cubicBezTo>
                  <a:cubicBezTo>
                    <a:pt x="582" y="234"/>
                    <a:pt x="599" y="199"/>
                    <a:pt x="599" y="163"/>
                  </a:cubicBezTo>
                  <a:cubicBezTo>
                    <a:pt x="443" y="53"/>
                    <a:pt x="359" y="0"/>
                    <a:pt x="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495407" y="4970033"/>
              <a:ext cx="9454" cy="7343"/>
            </a:xfrm>
            <a:custGeom>
              <a:avLst/>
              <a:gdLst/>
              <a:ahLst/>
              <a:cxnLst/>
              <a:rect l="l" t="t" r="r" b="b"/>
              <a:pathLst>
                <a:path w="318" h="247" extrusionOk="0">
                  <a:moveTo>
                    <a:pt x="158" y="0"/>
                  </a:moveTo>
                  <a:cubicBezTo>
                    <a:pt x="106" y="0"/>
                    <a:pt x="53" y="70"/>
                    <a:pt x="0" y="106"/>
                  </a:cubicBezTo>
                  <a:cubicBezTo>
                    <a:pt x="36" y="141"/>
                    <a:pt x="71" y="230"/>
                    <a:pt x="123" y="246"/>
                  </a:cubicBezTo>
                  <a:cubicBezTo>
                    <a:pt x="158" y="246"/>
                    <a:pt x="229" y="194"/>
                    <a:pt x="317" y="141"/>
                  </a:cubicBezTo>
                  <a:cubicBezTo>
                    <a:pt x="247" y="70"/>
                    <a:pt x="193" y="0"/>
                    <a:pt x="1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449861" y="4933346"/>
              <a:ext cx="13616" cy="5292"/>
            </a:xfrm>
            <a:custGeom>
              <a:avLst/>
              <a:gdLst/>
              <a:ahLst/>
              <a:cxnLst/>
              <a:rect l="l" t="t" r="r" b="b"/>
              <a:pathLst>
                <a:path w="458" h="178" extrusionOk="0">
                  <a:moveTo>
                    <a:pt x="223" y="0"/>
                  </a:moveTo>
                  <a:cubicBezTo>
                    <a:pt x="164" y="0"/>
                    <a:pt x="96" y="34"/>
                    <a:pt x="0" y="107"/>
                  </a:cubicBezTo>
                  <a:cubicBezTo>
                    <a:pt x="176" y="143"/>
                    <a:pt x="282" y="143"/>
                    <a:pt x="458" y="178"/>
                  </a:cubicBezTo>
                  <a:cubicBezTo>
                    <a:pt x="366" y="66"/>
                    <a:pt x="304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91798" y="4841837"/>
              <a:ext cx="324473" cy="231329"/>
            </a:xfrm>
            <a:custGeom>
              <a:avLst/>
              <a:gdLst/>
              <a:ahLst/>
              <a:cxnLst/>
              <a:rect l="l" t="t" r="r" b="b"/>
              <a:pathLst>
                <a:path w="10914" h="7781" extrusionOk="0">
                  <a:moveTo>
                    <a:pt x="4647" y="404"/>
                  </a:moveTo>
                  <a:lnTo>
                    <a:pt x="4647" y="404"/>
                  </a:lnTo>
                  <a:cubicBezTo>
                    <a:pt x="4735" y="1056"/>
                    <a:pt x="4629" y="1690"/>
                    <a:pt x="4718" y="2359"/>
                  </a:cubicBezTo>
                  <a:cubicBezTo>
                    <a:pt x="5496" y="2387"/>
                    <a:pt x="6277" y="2393"/>
                    <a:pt x="7061" y="2393"/>
                  </a:cubicBezTo>
                  <a:cubicBezTo>
                    <a:pt x="7597" y="2393"/>
                    <a:pt x="8135" y="2390"/>
                    <a:pt x="8675" y="2390"/>
                  </a:cubicBezTo>
                  <a:cubicBezTo>
                    <a:pt x="9325" y="2390"/>
                    <a:pt x="9978" y="2394"/>
                    <a:pt x="10632" y="2411"/>
                  </a:cubicBezTo>
                  <a:lnTo>
                    <a:pt x="10632" y="5175"/>
                  </a:lnTo>
                  <a:lnTo>
                    <a:pt x="4788" y="5175"/>
                  </a:lnTo>
                  <a:cubicBezTo>
                    <a:pt x="4682" y="5931"/>
                    <a:pt x="4753" y="6636"/>
                    <a:pt x="4718" y="7393"/>
                  </a:cubicBezTo>
                  <a:cubicBezTo>
                    <a:pt x="4612" y="7340"/>
                    <a:pt x="4523" y="7304"/>
                    <a:pt x="4453" y="7252"/>
                  </a:cubicBezTo>
                  <a:cubicBezTo>
                    <a:pt x="3995" y="6900"/>
                    <a:pt x="3521" y="6548"/>
                    <a:pt x="3080" y="6143"/>
                  </a:cubicBezTo>
                  <a:cubicBezTo>
                    <a:pt x="2165" y="5333"/>
                    <a:pt x="1284" y="4488"/>
                    <a:pt x="334" y="3626"/>
                  </a:cubicBezTo>
                  <a:cubicBezTo>
                    <a:pt x="493" y="3485"/>
                    <a:pt x="599" y="3362"/>
                    <a:pt x="739" y="3256"/>
                  </a:cubicBezTo>
                  <a:cubicBezTo>
                    <a:pt x="1056" y="3028"/>
                    <a:pt x="1390" y="2798"/>
                    <a:pt x="1707" y="2570"/>
                  </a:cubicBezTo>
                  <a:cubicBezTo>
                    <a:pt x="2570" y="1936"/>
                    <a:pt x="3432" y="1284"/>
                    <a:pt x="4295" y="651"/>
                  </a:cubicBezTo>
                  <a:cubicBezTo>
                    <a:pt x="4382" y="580"/>
                    <a:pt x="4488" y="510"/>
                    <a:pt x="4647" y="404"/>
                  </a:cubicBezTo>
                  <a:close/>
                  <a:moveTo>
                    <a:pt x="4858" y="0"/>
                  </a:moveTo>
                  <a:cubicBezTo>
                    <a:pt x="4664" y="123"/>
                    <a:pt x="4542" y="176"/>
                    <a:pt x="4436" y="263"/>
                  </a:cubicBezTo>
                  <a:cubicBezTo>
                    <a:pt x="3467" y="968"/>
                    <a:pt x="2517" y="1690"/>
                    <a:pt x="1549" y="2394"/>
                  </a:cubicBezTo>
                  <a:cubicBezTo>
                    <a:pt x="1249" y="2605"/>
                    <a:pt x="951" y="2798"/>
                    <a:pt x="669" y="3009"/>
                  </a:cubicBezTo>
                  <a:cubicBezTo>
                    <a:pt x="440" y="3185"/>
                    <a:pt x="228" y="3397"/>
                    <a:pt x="0" y="3573"/>
                  </a:cubicBezTo>
                  <a:cubicBezTo>
                    <a:pt x="52" y="3661"/>
                    <a:pt x="71" y="3714"/>
                    <a:pt x="106" y="3732"/>
                  </a:cubicBezTo>
                  <a:cubicBezTo>
                    <a:pt x="862" y="4436"/>
                    <a:pt x="1620" y="5157"/>
                    <a:pt x="2411" y="5844"/>
                  </a:cubicBezTo>
                  <a:cubicBezTo>
                    <a:pt x="3080" y="6443"/>
                    <a:pt x="3802" y="6988"/>
                    <a:pt x="4488" y="7551"/>
                  </a:cubicBezTo>
                  <a:cubicBezTo>
                    <a:pt x="4594" y="7640"/>
                    <a:pt x="4735" y="7675"/>
                    <a:pt x="4929" y="7780"/>
                  </a:cubicBezTo>
                  <a:cubicBezTo>
                    <a:pt x="4964" y="6936"/>
                    <a:pt x="4929" y="6178"/>
                    <a:pt x="4964" y="5368"/>
                  </a:cubicBezTo>
                  <a:lnTo>
                    <a:pt x="10386" y="5368"/>
                  </a:lnTo>
                  <a:cubicBezTo>
                    <a:pt x="10860" y="5368"/>
                    <a:pt x="10914" y="5316"/>
                    <a:pt x="10914" y="4858"/>
                  </a:cubicBezTo>
                  <a:lnTo>
                    <a:pt x="10914" y="2641"/>
                  </a:lnTo>
                  <a:cubicBezTo>
                    <a:pt x="10914" y="2183"/>
                    <a:pt x="10895" y="2165"/>
                    <a:pt x="10473" y="2165"/>
                  </a:cubicBezTo>
                  <a:cubicBezTo>
                    <a:pt x="8959" y="2183"/>
                    <a:pt x="7464" y="2183"/>
                    <a:pt x="5967" y="2183"/>
                  </a:cubicBezTo>
                  <a:lnTo>
                    <a:pt x="4894" y="2183"/>
                  </a:lnTo>
                  <a:cubicBezTo>
                    <a:pt x="4875" y="1496"/>
                    <a:pt x="4875" y="792"/>
                    <a:pt x="4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600562" y="4918332"/>
              <a:ext cx="35617" cy="5768"/>
            </a:xfrm>
            <a:custGeom>
              <a:avLst/>
              <a:gdLst/>
              <a:ahLst/>
              <a:cxnLst/>
              <a:rect l="l" t="t" r="r" b="b"/>
              <a:pathLst>
                <a:path w="1198" h="194" extrusionOk="0">
                  <a:moveTo>
                    <a:pt x="660" y="0"/>
                  </a:moveTo>
                  <a:cubicBezTo>
                    <a:pt x="442" y="0"/>
                    <a:pt x="224" y="26"/>
                    <a:pt x="1" y="84"/>
                  </a:cubicBezTo>
                  <a:cubicBezTo>
                    <a:pt x="244" y="158"/>
                    <a:pt x="461" y="193"/>
                    <a:pt x="650" y="193"/>
                  </a:cubicBezTo>
                  <a:cubicBezTo>
                    <a:pt x="872" y="193"/>
                    <a:pt x="1056" y="144"/>
                    <a:pt x="1198" y="49"/>
                  </a:cubicBezTo>
                  <a:cubicBezTo>
                    <a:pt x="1016" y="18"/>
                    <a:pt x="838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648725" y="4918154"/>
              <a:ext cx="23606" cy="4281"/>
            </a:xfrm>
            <a:custGeom>
              <a:avLst/>
              <a:gdLst/>
              <a:ahLst/>
              <a:cxnLst/>
              <a:rect l="l" t="t" r="r" b="b"/>
              <a:pathLst>
                <a:path w="794" h="144" extrusionOk="0">
                  <a:moveTo>
                    <a:pt x="437" y="1"/>
                  </a:moveTo>
                  <a:cubicBezTo>
                    <a:pt x="305" y="1"/>
                    <a:pt x="164" y="35"/>
                    <a:pt x="0" y="144"/>
                  </a:cubicBezTo>
                  <a:lnTo>
                    <a:pt x="793" y="144"/>
                  </a:lnTo>
                  <a:lnTo>
                    <a:pt x="793" y="55"/>
                  </a:lnTo>
                  <a:cubicBezTo>
                    <a:pt x="674" y="30"/>
                    <a:pt x="559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413769" y="4946398"/>
              <a:ext cx="9960" cy="6987"/>
            </a:xfrm>
            <a:custGeom>
              <a:avLst/>
              <a:gdLst/>
              <a:ahLst/>
              <a:cxnLst/>
              <a:rect l="l" t="t" r="r" b="b"/>
              <a:pathLst>
                <a:path w="335" h="235" extrusionOk="0">
                  <a:moveTo>
                    <a:pt x="176" y="1"/>
                  </a:moveTo>
                  <a:cubicBezTo>
                    <a:pt x="170" y="1"/>
                    <a:pt x="164" y="2"/>
                    <a:pt x="158" y="4"/>
                  </a:cubicBezTo>
                  <a:cubicBezTo>
                    <a:pt x="106" y="4"/>
                    <a:pt x="53" y="56"/>
                    <a:pt x="0" y="91"/>
                  </a:cubicBezTo>
                  <a:cubicBezTo>
                    <a:pt x="53" y="144"/>
                    <a:pt x="106" y="215"/>
                    <a:pt x="158" y="232"/>
                  </a:cubicBezTo>
                  <a:cubicBezTo>
                    <a:pt x="162" y="234"/>
                    <a:pt x="166" y="235"/>
                    <a:pt x="171" y="235"/>
                  </a:cubicBezTo>
                  <a:cubicBezTo>
                    <a:pt x="209" y="235"/>
                    <a:pt x="271" y="172"/>
                    <a:pt x="334" y="109"/>
                  </a:cubicBezTo>
                  <a:cubicBezTo>
                    <a:pt x="272" y="62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517378" y="4865889"/>
              <a:ext cx="7878" cy="8414"/>
            </a:xfrm>
            <a:custGeom>
              <a:avLst/>
              <a:gdLst/>
              <a:ahLst/>
              <a:cxnLst/>
              <a:rect l="l" t="t" r="r" b="b"/>
              <a:pathLst>
                <a:path w="265" h="283" extrusionOk="0">
                  <a:moveTo>
                    <a:pt x="142" y="1"/>
                  </a:moveTo>
                  <a:cubicBezTo>
                    <a:pt x="71" y="71"/>
                    <a:pt x="18" y="123"/>
                    <a:pt x="18" y="177"/>
                  </a:cubicBezTo>
                  <a:cubicBezTo>
                    <a:pt x="1" y="212"/>
                    <a:pt x="88" y="282"/>
                    <a:pt x="106" y="282"/>
                  </a:cubicBezTo>
                  <a:cubicBezTo>
                    <a:pt x="158" y="264"/>
                    <a:pt x="247" y="229"/>
                    <a:pt x="247" y="177"/>
                  </a:cubicBezTo>
                  <a:cubicBezTo>
                    <a:pt x="264" y="142"/>
                    <a:pt x="194" y="88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695312" y="4916638"/>
              <a:ext cx="6303" cy="7908"/>
            </a:xfrm>
            <a:custGeom>
              <a:avLst/>
              <a:gdLst/>
              <a:ahLst/>
              <a:cxnLst/>
              <a:rect l="l" t="t" r="r" b="b"/>
              <a:pathLst>
                <a:path w="212" h="266" extrusionOk="0">
                  <a:moveTo>
                    <a:pt x="141" y="1"/>
                  </a:moveTo>
                  <a:cubicBezTo>
                    <a:pt x="71" y="54"/>
                    <a:pt x="1" y="89"/>
                    <a:pt x="1" y="106"/>
                  </a:cubicBezTo>
                  <a:cubicBezTo>
                    <a:pt x="18" y="160"/>
                    <a:pt x="71" y="212"/>
                    <a:pt x="106" y="265"/>
                  </a:cubicBezTo>
                  <a:cubicBezTo>
                    <a:pt x="141" y="230"/>
                    <a:pt x="194" y="195"/>
                    <a:pt x="212" y="160"/>
                  </a:cubicBezTo>
                  <a:cubicBezTo>
                    <a:pt x="212" y="125"/>
                    <a:pt x="177" y="71"/>
                    <a:pt x="1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671736" y="4912446"/>
              <a:ext cx="7373" cy="6303"/>
            </a:xfrm>
            <a:custGeom>
              <a:avLst/>
              <a:gdLst/>
              <a:ahLst/>
              <a:cxnLst/>
              <a:rect l="l" t="t" r="r" b="b"/>
              <a:pathLst>
                <a:path w="248" h="212" extrusionOk="0">
                  <a:moveTo>
                    <a:pt x="142" y="1"/>
                  </a:moveTo>
                  <a:cubicBezTo>
                    <a:pt x="106" y="1"/>
                    <a:pt x="71" y="54"/>
                    <a:pt x="1" y="106"/>
                  </a:cubicBezTo>
                  <a:cubicBezTo>
                    <a:pt x="54" y="160"/>
                    <a:pt x="106" y="212"/>
                    <a:pt x="142" y="212"/>
                  </a:cubicBezTo>
                  <a:cubicBezTo>
                    <a:pt x="177" y="195"/>
                    <a:pt x="247" y="142"/>
                    <a:pt x="247" y="106"/>
                  </a:cubicBezTo>
                  <a:cubicBezTo>
                    <a:pt x="247" y="71"/>
                    <a:pt x="177" y="1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10"/>
          <p:cNvGrpSpPr/>
          <p:nvPr/>
        </p:nvGrpSpPr>
        <p:grpSpPr>
          <a:xfrm>
            <a:off x="8413309" y="4841272"/>
            <a:ext cx="345403" cy="244945"/>
            <a:chOff x="8413309" y="4841272"/>
            <a:chExt cx="345403" cy="244945"/>
          </a:xfrm>
        </p:grpSpPr>
        <p:sp>
          <p:nvSpPr>
            <p:cNvPr id="1644" name="Google Shape;1644;p10"/>
            <p:cNvSpPr/>
            <p:nvPr/>
          </p:nvSpPr>
          <p:spPr>
            <a:xfrm>
              <a:off x="8413309" y="4854889"/>
              <a:ext cx="324473" cy="231329"/>
            </a:xfrm>
            <a:custGeom>
              <a:avLst/>
              <a:gdLst/>
              <a:ahLst/>
              <a:cxnLst/>
              <a:rect l="l" t="t" r="r" b="b"/>
              <a:pathLst>
                <a:path w="10914" h="7781" extrusionOk="0">
                  <a:moveTo>
                    <a:pt x="6055" y="0"/>
                  </a:moveTo>
                  <a:cubicBezTo>
                    <a:pt x="6037" y="705"/>
                    <a:pt x="6037" y="1321"/>
                    <a:pt x="6037" y="1937"/>
                  </a:cubicBezTo>
                  <a:cubicBezTo>
                    <a:pt x="6319" y="1937"/>
                    <a:pt x="6619" y="1920"/>
                    <a:pt x="6900" y="1920"/>
                  </a:cubicBezTo>
                  <a:cubicBezTo>
                    <a:pt x="6952" y="1462"/>
                    <a:pt x="6917" y="1021"/>
                    <a:pt x="6936" y="582"/>
                  </a:cubicBezTo>
                  <a:cubicBezTo>
                    <a:pt x="6776" y="476"/>
                    <a:pt x="6636" y="371"/>
                    <a:pt x="6478" y="265"/>
                  </a:cubicBezTo>
                  <a:cubicBezTo>
                    <a:pt x="6372" y="177"/>
                    <a:pt x="6248" y="124"/>
                    <a:pt x="6055" y="0"/>
                  </a:cubicBezTo>
                  <a:close/>
                  <a:moveTo>
                    <a:pt x="423" y="2166"/>
                  </a:moveTo>
                  <a:cubicBezTo>
                    <a:pt x="17" y="2166"/>
                    <a:pt x="0" y="2202"/>
                    <a:pt x="0" y="2641"/>
                  </a:cubicBezTo>
                  <a:lnTo>
                    <a:pt x="0" y="4859"/>
                  </a:lnTo>
                  <a:cubicBezTo>
                    <a:pt x="0" y="5316"/>
                    <a:pt x="52" y="5370"/>
                    <a:pt x="528" y="5370"/>
                  </a:cubicBezTo>
                  <a:lnTo>
                    <a:pt x="5967" y="5370"/>
                  </a:lnTo>
                  <a:cubicBezTo>
                    <a:pt x="6002" y="6180"/>
                    <a:pt x="5950" y="6936"/>
                    <a:pt x="6002" y="7781"/>
                  </a:cubicBezTo>
                  <a:cubicBezTo>
                    <a:pt x="6196" y="7675"/>
                    <a:pt x="6319" y="7640"/>
                    <a:pt x="6424" y="7553"/>
                  </a:cubicBezTo>
                  <a:cubicBezTo>
                    <a:pt x="7128" y="6989"/>
                    <a:pt x="7833" y="6443"/>
                    <a:pt x="8520" y="5845"/>
                  </a:cubicBezTo>
                  <a:cubicBezTo>
                    <a:pt x="9294" y="5159"/>
                    <a:pt x="10050" y="4436"/>
                    <a:pt x="10808" y="3732"/>
                  </a:cubicBezTo>
                  <a:cubicBezTo>
                    <a:pt x="10843" y="3715"/>
                    <a:pt x="10860" y="3662"/>
                    <a:pt x="10914" y="3574"/>
                  </a:cubicBezTo>
                  <a:cubicBezTo>
                    <a:pt x="10895" y="3574"/>
                    <a:pt x="10895" y="3556"/>
                    <a:pt x="10878" y="3539"/>
                  </a:cubicBezTo>
                  <a:cubicBezTo>
                    <a:pt x="10086" y="4279"/>
                    <a:pt x="9311" y="5000"/>
                    <a:pt x="8520" y="5722"/>
                  </a:cubicBezTo>
                  <a:cubicBezTo>
                    <a:pt x="8097" y="6109"/>
                    <a:pt x="7621" y="6461"/>
                    <a:pt x="7164" y="6813"/>
                  </a:cubicBezTo>
                  <a:cubicBezTo>
                    <a:pt x="7093" y="6884"/>
                    <a:pt x="7006" y="6901"/>
                    <a:pt x="6882" y="6954"/>
                  </a:cubicBezTo>
                  <a:lnTo>
                    <a:pt x="6882" y="6337"/>
                  </a:lnTo>
                  <a:lnTo>
                    <a:pt x="6882" y="5757"/>
                  </a:lnTo>
                  <a:cubicBezTo>
                    <a:pt x="6882" y="5422"/>
                    <a:pt x="6865" y="5088"/>
                    <a:pt x="6830" y="4736"/>
                  </a:cubicBezTo>
                  <a:lnTo>
                    <a:pt x="986" y="4736"/>
                  </a:lnTo>
                  <a:lnTo>
                    <a:pt x="986" y="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8442593" y="4853848"/>
              <a:ext cx="306160" cy="207813"/>
            </a:xfrm>
            <a:custGeom>
              <a:avLst/>
              <a:gdLst/>
              <a:ahLst/>
              <a:cxnLst/>
              <a:rect l="l" t="t" r="r" b="b"/>
              <a:pathLst>
                <a:path w="10298" h="6990" extrusionOk="0">
                  <a:moveTo>
                    <a:pt x="5986" y="0"/>
                  </a:moveTo>
                  <a:cubicBezTo>
                    <a:pt x="5880" y="652"/>
                    <a:pt x="5986" y="1286"/>
                    <a:pt x="5915" y="1955"/>
                  </a:cubicBezTo>
                  <a:cubicBezTo>
                    <a:pt x="4876" y="1990"/>
                    <a:pt x="3855" y="1990"/>
                    <a:pt x="2817" y="1990"/>
                  </a:cubicBezTo>
                  <a:cubicBezTo>
                    <a:pt x="2341" y="1990"/>
                    <a:pt x="1866" y="1985"/>
                    <a:pt x="1388" y="1985"/>
                  </a:cubicBezTo>
                  <a:cubicBezTo>
                    <a:pt x="928" y="1985"/>
                    <a:pt x="467" y="1990"/>
                    <a:pt x="1" y="2007"/>
                  </a:cubicBezTo>
                  <a:lnTo>
                    <a:pt x="1" y="4771"/>
                  </a:lnTo>
                  <a:lnTo>
                    <a:pt x="5845" y="4771"/>
                  </a:lnTo>
                  <a:cubicBezTo>
                    <a:pt x="5932" y="5527"/>
                    <a:pt x="5862" y="6232"/>
                    <a:pt x="5897" y="6989"/>
                  </a:cubicBezTo>
                  <a:cubicBezTo>
                    <a:pt x="6021" y="6936"/>
                    <a:pt x="6108" y="6919"/>
                    <a:pt x="6179" y="6848"/>
                  </a:cubicBezTo>
                  <a:cubicBezTo>
                    <a:pt x="6636" y="6496"/>
                    <a:pt x="7112" y="6144"/>
                    <a:pt x="7535" y="5757"/>
                  </a:cubicBezTo>
                  <a:cubicBezTo>
                    <a:pt x="8450" y="4929"/>
                    <a:pt x="9347" y="4084"/>
                    <a:pt x="10298" y="3222"/>
                  </a:cubicBezTo>
                  <a:cubicBezTo>
                    <a:pt x="10227" y="3169"/>
                    <a:pt x="10192" y="3117"/>
                    <a:pt x="10140" y="3063"/>
                  </a:cubicBezTo>
                  <a:cubicBezTo>
                    <a:pt x="10051" y="2993"/>
                    <a:pt x="9981" y="2922"/>
                    <a:pt x="9893" y="2852"/>
                  </a:cubicBezTo>
                  <a:cubicBezTo>
                    <a:pt x="9577" y="2624"/>
                    <a:pt x="9241" y="2394"/>
                    <a:pt x="8925" y="2166"/>
                  </a:cubicBezTo>
                  <a:cubicBezTo>
                    <a:pt x="8063" y="1532"/>
                    <a:pt x="7200" y="880"/>
                    <a:pt x="6338" y="247"/>
                  </a:cubicBezTo>
                  <a:cubicBezTo>
                    <a:pt x="6232" y="176"/>
                    <a:pt x="6127" y="106"/>
                    <a:pt x="5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8442593" y="4944911"/>
              <a:ext cx="306160" cy="116750"/>
            </a:xfrm>
            <a:custGeom>
              <a:avLst/>
              <a:gdLst/>
              <a:ahLst/>
              <a:cxnLst/>
              <a:rect l="l" t="t" r="r" b="b"/>
              <a:pathLst>
                <a:path w="10298" h="3927" extrusionOk="0">
                  <a:moveTo>
                    <a:pt x="10140" y="0"/>
                  </a:moveTo>
                  <a:cubicBezTo>
                    <a:pt x="8995" y="1180"/>
                    <a:pt x="7746" y="2236"/>
                    <a:pt x="6390" y="3152"/>
                  </a:cubicBezTo>
                  <a:cubicBezTo>
                    <a:pt x="6373" y="2659"/>
                    <a:pt x="6284" y="2148"/>
                    <a:pt x="6197" y="1638"/>
                  </a:cubicBezTo>
                  <a:cubicBezTo>
                    <a:pt x="6162" y="1444"/>
                    <a:pt x="5932" y="1267"/>
                    <a:pt x="5721" y="1267"/>
                  </a:cubicBezTo>
                  <a:lnTo>
                    <a:pt x="5704" y="1267"/>
                  </a:lnTo>
                  <a:cubicBezTo>
                    <a:pt x="4718" y="1338"/>
                    <a:pt x="3749" y="1373"/>
                    <a:pt x="2764" y="1373"/>
                  </a:cubicBezTo>
                  <a:cubicBezTo>
                    <a:pt x="1848" y="1373"/>
                    <a:pt x="916" y="1338"/>
                    <a:pt x="1" y="1267"/>
                  </a:cubicBezTo>
                  <a:lnTo>
                    <a:pt x="1" y="1708"/>
                  </a:lnTo>
                  <a:lnTo>
                    <a:pt x="5845" y="1708"/>
                  </a:lnTo>
                  <a:cubicBezTo>
                    <a:pt x="5880" y="2060"/>
                    <a:pt x="5897" y="2394"/>
                    <a:pt x="5897" y="2729"/>
                  </a:cubicBezTo>
                  <a:lnTo>
                    <a:pt x="5897" y="3309"/>
                  </a:lnTo>
                  <a:lnTo>
                    <a:pt x="5897" y="3926"/>
                  </a:lnTo>
                  <a:cubicBezTo>
                    <a:pt x="6021" y="3873"/>
                    <a:pt x="6108" y="3856"/>
                    <a:pt x="6179" y="3785"/>
                  </a:cubicBezTo>
                  <a:cubicBezTo>
                    <a:pt x="6636" y="3433"/>
                    <a:pt x="7112" y="3081"/>
                    <a:pt x="7535" y="2694"/>
                  </a:cubicBezTo>
                  <a:cubicBezTo>
                    <a:pt x="8450" y="1866"/>
                    <a:pt x="9347" y="1021"/>
                    <a:pt x="10298" y="159"/>
                  </a:cubicBezTo>
                  <a:cubicBezTo>
                    <a:pt x="10227" y="106"/>
                    <a:pt x="10192" y="54"/>
                    <a:pt x="10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0"/>
            <p:cNvSpPr/>
            <p:nvPr/>
          </p:nvSpPr>
          <p:spPr>
            <a:xfrm>
              <a:off x="8443099" y="4919789"/>
              <a:ext cx="187388" cy="32465"/>
            </a:xfrm>
            <a:custGeom>
              <a:avLst/>
              <a:gdLst/>
              <a:ahLst/>
              <a:cxnLst/>
              <a:rect l="l" t="t" r="r" b="b"/>
              <a:pathLst>
                <a:path w="6303" h="1092" extrusionOk="0">
                  <a:moveTo>
                    <a:pt x="1920" y="0"/>
                  </a:moveTo>
                  <a:cubicBezTo>
                    <a:pt x="1322" y="0"/>
                    <a:pt x="758" y="71"/>
                    <a:pt x="265" y="247"/>
                  </a:cubicBezTo>
                  <a:cubicBezTo>
                    <a:pt x="1" y="352"/>
                    <a:pt x="19" y="669"/>
                    <a:pt x="265" y="775"/>
                  </a:cubicBezTo>
                  <a:cubicBezTo>
                    <a:pt x="846" y="1004"/>
                    <a:pt x="1498" y="1092"/>
                    <a:pt x="2202" y="1092"/>
                  </a:cubicBezTo>
                  <a:cubicBezTo>
                    <a:pt x="3504" y="1092"/>
                    <a:pt x="4929" y="793"/>
                    <a:pt x="6110" y="775"/>
                  </a:cubicBezTo>
                  <a:cubicBezTo>
                    <a:pt x="6302" y="758"/>
                    <a:pt x="6302" y="476"/>
                    <a:pt x="6110" y="458"/>
                  </a:cubicBezTo>
                  <a:cubicBezTo>
                    <a:pt x="4859" y="387"/>
                    <a:pt x="331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0"/>
            <p:cNvSpPr/>
            <p:nvPr/>
          </p:nvSpPr>
          <p:spPr>
            <a:xfrm>
              <a:off x="8698479" y="4919670"/>
              <a:ext cx="17333" cy="7997"/>
            </a:xfrm>
            <a:custGeom>
              <a:avLst/>
              <a:gdLst/>
              <a:ahLst/>
              <a:cxnLst/>
              <a:rect l="l" t="t" r="r" b="b"/>
              <a:pathLst>
                <a:path w="583" h="269" extrusionOk="0">
                  <a:moveTo>
                    <a:pt x="322" y="0"/>
                  </a:moveTo>
                  <a:cubicBezTo>
                    <a:pt x="242" y="0"/>
                    <a:pt x="158" y="53"/>
                    <a:pt x="1" y="163"/>
                  </a:cubicBezTo>
                  <a:cubicBezTo>
                    <a:pt x="1" y="199"/>
                    <a:pt x="1" y="234"/>
                    <a:pt x="19" y="269"/>
                  </a:cubicBezTo>
                  <a:cubicBezTo>
                    <a:pt x="195" y="215"/>
                    <a:pt x="371" y="180"/>
                    <a:pt x="582" y="128"/>
                  </a:cubicBezTo>
                  <a:cubicBezTo>
                    <a:pt x="465" y="44"/>
                    <a:pt x="395" y="0"/>
                    <a:pt x="3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8645649" y="4970033"/>
              <a:ext cx="9454" cy="7343"/>
            </a:xfrm>
            <a:custGeom>
              <a:avLst/>
              <a:gdLst/>
              <a:ahLst/>
              <a:cxnLst/>
              <a:rect l="l" t="t" r="r" b="b"/>
              <a:pathLst>
                <a:path w="318" h="247" extrusionOk="0">
                  <a:moveTo>
                    <a:pt x="158" y="0"/>
                  </a:moveTo>
                  <a:cubicBezTo>
                    <a:pt x="106" y="0"/>
                    <a:pt x="71" y="70"/>
                    <a:pt x="1" y="141"/>
                  </a:cubicBezTo>
                  <a:cubicBezTo>
                    <a:pt x="88" y="194"/>
                    <a:pt x="141" y="246"/>
                    <a:pt x="194" y="246"/>
                  </a:cubicBezTo>
                  <a:cubicBezTo>
                    <a:pt x="247" y="230"/>
                    <a:pt x="264" y="141"/>
                    <a:pt x="317" y="106"/>
                  </a:cubicBezTo>
                  <a:cubicBezTo>
                    <a:pt x="264" y="70"/>
                    <a:pt x="212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8686974" y="4933346"/>
              <a:ext cx="13141" cy="5292"/>
            </a:xfrm>
            <a:custGeom>
              <a:avLst/>
              <a:gdLst/>
              <a:ahLst/>
              <a:cxnLst/>
              <a:rect l="l" t="t" r="r" b="b"/>
              <a:pathLst>
                <a:path w="442" h="178" extrusionOk="0">
                  <a:moveTo>
                    <a:pt x="228" y="0"/>
                  </a:moveTo>
                  <a:cubicBezTo>
                    <a:pt x="147" y="0"/>
                    <a:pt x="83" y="66"/>
                    <a:pt x="1" y="178"/>
                  </a:cubicBezTo>
                  <a:cubicBezTo>
                    <a:pt x="177" y="143"/>
                    <a:pt x="265" y="143"/>
                    <a:pt x="441" y="107"/>
                  </a:cubicBezTo>
                  <a:cubicBezTo>
                    <a:pt x="353" y="34"/>
                    <a:pt x="286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8433674" y="4841837"/>
              <a:ext cx="325038" cy="231329"/>
            </a:xfrm>
            <a:custGeom>
              <a:avLst/>
              <a:gdLst/>
              <a:ahLst/>
              <a:cxnLst/>
              <a:rect l="l" t="t" r="r" b="b"/>
              <a:pathLst>
                <a:path w="10933" h="7781" extrusionOk="0">
                  <a:moveTo>
                    <a:pt x="6286" y="404"/>
                  </a:moveTo>
                  <a:cubicBezTo>
                    <a:pt x="6427" y="510"/>
                    <a:pt x="6532" y="580"/>
                    <a:pt x="6638" y="651"/>
                  </a:cubicBezTo>
                  <a:cubicBezTo>
                    <a:pt x="7500" y="1284"/>
                    <a:pt x="8363" y="1936"/>
                    <a:pt x="9225" y="2570"/>
                  </a:cubicBezTo>
                  <a:cubicBezTo>
                    <a:pt x="9541" y="2798"/>
                    <a:pt x="9877" y="3028"/>
                    <a:pt x="10193" y="3256"/>
                  </a:cubicBezTo>
                  <a:cubicBezTo>
                    <a:pt x="10334" y="3362"/>
                    <a:pt x="10440" y="3485"/>
                    <a:pt x="10598" y="3626"/>
                  </a:cubicBezTo>
                  <a:cubicBezTo>
                    <a:pt x="9647" y="4488"/>
                    <a:pt x="8750" y="5333"/>
                    <a:pt x="7835" y="6143"/>
                  </a:cubicBezTo>
                  <a:cubicBezTo>
                    <a:pt x="7412" y="6548"/>
                    <a:pt x="6936" y="6900"/>
                    <a:pt x="6479" y="7252"/>
                  </a:cubicBezTo>
                  <a:cubicBezTo>
                    <a:pt x="6408" y="7304"/>
                    <a:pt x="6321" y="7340"/>
                    <a:pt x="6197" y="7393"/>
                  </a:cubicBezTo>
                  <a:cubicBezTo>
                    <a:pt x="6162" y="6636"/>
                    <a:pt x="6232" y="5931"/>
                    <a:pt x="6145" y="5175"/>
                  </a:cubicBezTo>
                  <a:lnTo>
                    <a:pt x="301" y="5175"/>
                  </a:lnTo>
                  <a:lnTo>
                    <a:pt x="301" y="2411"/>
                  </a:lnTo>
                  <a:cubicBezTo>
                    <a:pt x="955" y="2394"/>
                    <a:pt x="1605" y="2390"/>
                    <a:pt x="2254" y="2390"/>
                  </a:cubicBezTo>
                  <a:cubicBezTo>
                    <a:pt x="2791" y="2390"/>
                    <a:pt x="3328" y="2393"/>
                    <a:pt x="3864" y="2393"/>
                  </a:cubicBezTo>
                  <a:cubicBezTo>
                    <a:pt x="4647" y="2393"/>
                    <a:pt x="5430" y="2387"/>
                    <a:pt x="6215" y="2359"/>
                  </a:cubicBezTo>
                  <a:cubicBezTo>
                    <a:pt x="6286" y="1690"/>
                    <a:pt x="6197" y="1056"/>
                    <a:pt x="6286" y="404"/>
                  </a:cubicBezTo>
                  <a:close/>
                  <a:moveTo>
                    <a:pt x="6056" y="0"/>
                  </a:moveTo>
                  <a:cubicBezTo>
                    <a:pt x="6056" y="792"/>
                    <a:pt x="6039" y="1496"/>
                    <a:pt x="6039" y="2183"/>
                  </a:cubicBezTo>
                  <a:lnTo>
                    <a:pt x="4965" y="2183"/>
                  </a:lnTo>
                  <a:cubicBezTo>
                    <a:pt x="3451" y="2183"/>
                    <a:pt x="1955" y="2183"/>
                    <a:pt x="459" y="2165"/>
                  </a:cubicBezTo>
                  <a:cubicBezTo>
                    <a:pt x="36" y="2165"/>
                    <a:pt x="19" y="2183"/>
                    <a:pt x="1" y="2641"/>
                  </a:cubicBezTo>
                  <a:lnTo>
                    <a:pt x="1" y="4858"/>
                  </a:lnTo>
                  <a:cubicBezTo>
                    <a:pt x="19" y="5316"/>
                    <a:pt x="71" y="5368"/>
                    <a:pt x="547" y="5368"/>
                  </a:cubicBezTo>
                  <a:lnTo>
                    <a:pt x="5969" y="5368"/>
                  </a:lnTo>
                  <a:cubicBezTo>
                    <a:pt x="6004" y="6178"/>
                    <a:pt x="5951" y="6936"/>
                    <a:pt x="6004" y="7780"/>
                  </a:cubicBezTo>
                  <a:cubicBezTo>
                    <a:pt x="6197" y="7675"/>
                    <a:pt x="6321" y="7640"/>
                    <a:pt x="6427" y="7551"/>
                  </a:cubicBezTo>
                  <a:cubicBezTo>
                    <a:pt x="7131" y="6988"/>
                    <a:pt x="7835" y="6443"/>
                    <a:pt x="8521" y="5844"/>
                  </a:cubicBezTo>
                  <a:cubicBezTo>
                    <a:pt x="9295" y="5157"/>
                    <a:pt x="10053" y="4436"/>
                    <a:pt x="10827" y="3732"/>
                  </a:cubicBezTo>
                  <a:cubicBezTo>
                    <a:pt x="10844" y="3714"/>
                    <a:pt x="10862" y="3661"/>
                    <a:pt x="10933" y="3573"/>
                  </a:cubicBezTo>
                  <a:cubicBezTo>
                    <a:pt x="10703" y="3397"/>
                    <a:pt x="10492" y="3185"/>
                    <a:pt x="10264" y="3009"/>
                  </a:cubicBezTo>
                  <a:cubicBezTo>
                    <a:pt x="9982" y="2798"/>
                    <a:pt x="9665" y="2605"/>
                    <a:pt x="9384" y="2394"/>
                  </a:cubicBezTo>
                  <a:cubicBezTo>
                    <a:pt x="8415" y="1690"/>
                    <a:pt x="7447" y="968"/>
                    <a:pt x="6479" y="263"/>
                  </a:cubicBezTo>
                  <a:cubicBezTo>
                    <a:pt x="6391" y="176"/>
                    <a:pt x="6267" y="123"/>
                    <a:pt x="60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8433674" y="4841272"/>
              <a:ext cx="325038" cy="232399"/>
            </a:xfrm>
            <a:custGeom>
              <a:avLst/>
              <a:gdLst/>
              <a:ahLst/>
              <a:cxnLst/>
              <a:rect l="l" t="t" r="r" b="b"/>
              <a:pathLst>
                <a:path w="10933" h="7817" extrusionOk="0">
                  <a:moveTo>
                    <a:pt x="6299" y="450"/>
                  </a:moveTo>
                  <a:lnTo>
                    <a:pt x="6299" y="450"/>
                  </a:lnTo>
                  <a:cubicBezTo>
                    <a:pt x="6433" y="533"/>
                    <a:pt x="6535" y="602"/>
                    <a:pt x="6638" y="688"/>
                  </a:cubicBezTo>
                  <a:cubicBezTo>
                    <a:pt x="7483" y="1322"/>
                    <a:pt x="8345" y="1955"/>
                    <a:pt x="9208" y="2606"/>
                  </a:cubicBezTo>
                  <a:cubicBezTo>
                    <a:pt x="9525" y="2836"/>
                    <a:pt x="9858" y="3047"/>
                    <a:pt x="10193" y="3293"/>
                  </a:cubicBezTo>
                  <a:cubicBezTo>
                    <a:pt x="10313" y="3379"/>
                    <a:pt x="10434" y="3499"/>
                    <a:pt x="10571" y="3636"/>
                  </a:cubicBezTo>
                  <a:lnTo>
                    <a:pt x="10571" y="3636"/>
                  </a:lnTo>
                  <a:cubicBezTo>
                    <a:pt x="9624" y="4513"/>
                    <a:pt x="8747" y="5338"/>
                    <a:pt x="7835" y="6162"/>
                  </a:cubicBezTo>
                  <a:cubicBezTo>
                    <a:pt x="7394" y="6549"/>
                    <a:pt x="6919" y="6901"/>
                    <a:pt x="6462" y="7271"/>
                  </a:cubicBezTo>
                  <a:cubicBezTo>
                    <a:pt x="6411" y="7320"/>
                    <a:pt x="6315" y="7340"/>
                    <a:pt x="6215" y="7385"/>
                  </a:cubicBezTo>
                  <a:lnTo>
                    <a:pt x="6215" y="7385"/>
                  </a:lnTo>
                  <a:cubicBezTo>
                    <a:pt x="6214" y="7184"/>
                    <a:pt x="6197" y="6998"/>
                    <a:pt x="6197" y="6795"/>
                  </a:cubicBezTo>
                  <a:lnTo>
                    <a:pt x="6197" y="6215"/>
                  </a:lnTo>
                  <a:cubicBezTo>
                    <a:pt x="6197" y="5880"/>
                    <a:pt x="6197" y="5528"/>
                    <a:pt x="6162" y="5194"/>
                  </a:cubicBezTo>
                  <a:lnTo>
                    <a:pt x="6162" y="5176"/>
                  </a:lnTo>
                  <a:lnTo>
                    <a:pt x="318" y="5176"/>
                  </a:lnTo>
                  <a:lnTo>
                    <a:pt x="318" y="2448"/>
                  </a:lnTo>
                  <a:lnTo>
                    <a:pt x="318" y="2448"/>
                  </a:lnTo>
                  <a:cubicBezTo>
                    <a:pt x="998" y="2430"/>
                    <a:pt x="1679" y="2413"/>
                    <a:pt x="2360" y="2413"/>
                  </a:cubicBezTo>
                  <a:lnTo>
                    <a:pt x="3873" y="2413"/>
                  </a:lnTo>
                  <a:cubicBezTo>
                    <a:pt x="4648" y="2413"/>
                    <a:pt x="5441" y="2413"/>
                    <a:pt x="6215" y="2395"/>
                  </a:cubicBezTo>
                  <a:lnTo>
                    <a:pt x="6232" y="2395"/>
                  </a:lnTo>
                  <a:lnTo>
                    <a:pt x="6232" y="2378"/>
                  </a:lnTo>
                  <a:cubicBezTo>
                    <a:pt x="6251" y="2167"/>
                    <a:pt x="6251" y="1937"/>
                    <a:pt x="6251" y="1744"/>
                  </a:cubicBezTo>
                  <a:lnTo>
                    <a:pt x="6251" y="1146"/>
                  </a:lnTo>
                  <a:cubicBezTo>
                    <a:pt x="6251" y="924"/>
                    <a:pt x="6266" y="687"/>
                    <a:pt x="6299" y="450"/>
                  </a:cubicBezTo>
                  <a:close/>
                  <a:moveTo>
                    <a:pt x="6267" y="406"/>
                  </a:moveTo>
                  <a:lnTo>
                    <a:pt x="6267" y="423"/>
                  </a:lnTo>
                  <a:cubicBezTo>
                    <a:pt x="6232" y="670"/>
                    <a:pt x="6232" y="916"/>
                    <a:pt x="6232" y="1146"/>
                  </a:cubicBezTo>
                  <a:lnTo>
                    <a:pt x="6232" y="1744"/>
                  </a:lnTo>
                  <a:cubicBezTo>
                    <a:pt x="6232" y="1932"/>
                    <a:pt x="6232" y="2138"/>
                    <a:pt x="6200" y="2360"/>
                  </a:cubicBezTo>
                  <a:lnTo>
                    <a:pt x="6200" y="2360"/>
                  </a:lnTo>
                  <a:cubicBezTo>
                    <a:pt x="5430" y="2395"/>
                    <a:pt x="4643" y="2395"/>
                    <a:pt x="3873" y="2395"/>
                  </a:cubicBezTo>
                  <a:lnTo>
                    <a:pt x="2360" y="2395"/>
                  </a:lnTo>
                  <a:cubicBezTo>
                    <a:pt x="1674" y="2395"/>
                    <a:pt x="987" y="2395"/>
                    <a:pt x="301" y="2413"/>
                  </a:cubicBezTo>
                  <a:lnTo>
                    <a:pt x="283" y="2413"/>
                  </a:lnTo>
                  <a:lnTo>
                    <a:pt x="283" y="2430"/>
                  </a:lnTo>
                  <a:lnTo>
                    <a:pt x="283" y="5194"/>
                  </a:lnTo>
                  <a:lnTo>
                    <a:pt x="6127" y="5194"/>
                  </a:lnTo>
                  <a:cubicBezTo>
                    <a:pt x="6180" y="5546"/>
                    <a:pt x="6180" y="5880"/>
                    <a:pt x="6180" y="6215"/>
                  </a:cubicBezTo>
                  <a:lnTo>
                    <a:pt x="6180" y="6795"/>
                  </a:lnTo>
                  <a:cubicBezTo>
                    <a:pt x="6180" y="7007"/>
                    <a:pt x="6180" y="7201"/>
                    <a:pt x="6197" y="7412"/>
                  </a:cubicBezTo>
                  <a:lnTo>
                    <a:pt x="6197" y="7429"/>
                  </a:lnTo>
                  <a:lnTo>
                    <a:pt x="6215" y="7412"/>
                  </a:lnTo>
                  <a:cubicBezTo>
                    <a:pt x="6321" y="7359"/>
                    <a:pt x="6408" y="7342"/>
                    <a:pt x="6479" y="7288"/>
                  </a:cubicBezTo>
                  <a:cubicBezTo>
                    <a:pt x="6936" y="6919"/>
                    <a:pt x="7412" y="6567"/>
                    <a:pt x="7852" y="6180"/>
                  </a:cubicBezTo>
                  <a:cubicBezTo>
                    <a:pt x="8767" y="5352"/>
                    <a:pt x="9647" y="4525"/>
                    <a:pt x="10598" y="3645"/>
                  </a:cubicBezTo>
                  <a:lnTo>
                    <a:pt x="10616" y="3645"/>
                  </a:lnTo>
                  <a:lnTo>
                    <a:pt x="10598" y="3627"/>
                  </a:lnTo>
                  <a:cubicBezTo>
                    <a:pt x="10457" y="3486"/>
                    <a:pt x="10334" y="3364"/>
                    <a:pt x="10210" y="3275"/>
                  </a:cubicBezTo>
                  <a:cubicBezTo>
                    <a:pt x="9877" y="3028"/>
                    <a:pt x="9541" y="2817"/>
                    <a:pt x="9225" y="2571"/>
                  </a:cubicBezTo>
                  <a:lnTo>
                    <a:pt x="6638" y="670"/>
                  </a:lnTo>
                  <a:cubicBezTo>
                    <a:pt x="6549" y="582"/>
                    <a:pt x="6443" y="512"/>
                    <a:pt x="6286" y="406"/>
                  </a:cubicBezTo>
                  <a:close/>
                  <a:moveTo>
                    <a:pt x="6074" y="46"/>
                  </a:moveTo>
                  <a:cubicBezTo>
                    <a:pt x="6273" y="163"/>
                    <a:pt x="6376" y="214"/>
                    <a:pt x="6479" y="282"/>
                  </a:cubicBezTo>
                  <a:cubicBezTo>
                    <a:pt x="7447" y="1005"/>
                    <a:pt x="8415" y="1709"/>
                    <a:pt x="9384" y="2413"/>
                  </a:cubicBezTo>
                  <a:cubicBezTo>
                    <a:pt x="9665" y="2624"/>
                    <a:pt x="9964" y="2817"/>
                    <a:pt x="10246" y="3028"/>
                  </a:cubicBezTo>
                  <a:cubicBezTo>
                    <a:pt x="10488" y="3202"/>
                    <a:pt x="10697" y="3410"/>
                    <a:pt x="10905" y="3601"/>
                  </a:cubicBezTo>
                  <a:lnTo>
                    <a:pt x="10905" y="3601"/>
                  </a:lnTo>
                  <a:cubicBezTo>
                    <a:pt x="10876" y="3633"/>
                    <a:pt x="10861" y="3665"/>
                    <a:pt x="10844" y="3697"/>
                  </a:cubicBezTo>
                  <a:cubicBezTo>
                    <a:pt x="10844" y="3716"/>
                    <a:pt x="10827" y="3733"/>
                    <a:pt x="10809" y="3751"/>
                  </a:cubicBezTo>
                  <a:cubicBezTo>
                    <a:pt x="10053" y="4455"/>
                    <a:pt x="9295" y="5176"/>
                    <a:pt x="8504" y="5863"/>
                  </a:cubicBezTo>
                  <a:cubicBezTo>
                    <a:pt x="7835" y="6443"/>
                    <a:pt x="7131" y="7007"/>
                    <a:pt x="6427" y="7570"/>
                  </a:cubicBezTo>
                  <a:cubicBezTo>
                    <a:pt x="6324" y="7638"/>
                    <a:pt x="6204" y="7691"/>
                    <a:pt x="6021" y="7790"/>
                  </a:cubicBezTo>
                  <a:lnTo>
                    <a:pt x="6021" y="7790"/>
                  </a:lnTo>
                  <a:cubicBezTo>
                    <a:pt x="6004" y="7441"/>
                    <a:pt x="5986" y="7092"/>
                    <a:pt x="5986" y="6760"/>
                  </a:cubicBezTo>
                  <a:lnTo>
                    <a:pt x="5986" y="6250"/>
                  </a:lnTo>
                  <a:lnTo>
                    <a:pt x="5986" y="5387"/>
                  </a:lnTo>
                  <a:lnTo>
                    <a:pt x="5969" y="5370"/>
                  </a:lnTo>
                  <a:lnTo>
                    <a:pt x="5458" y="5370"/>
                  </a:lnTo>
                  <a:cubicBezTo>
                    <a:pt x="4420" y="5370"/>
                    <a:pt x="3381" y="5387"/>
                    <a:pt x="2343" y="5387"/>
                  </a:cubicBezTo>
                  <a:cubicBezTo>
                    <a:pt x="1744" y="5387"/>
                    <a:pt x="1146" y="5370"/>
                    <a:pt x="547" y="5370"/>
                  </a:cubicBezTo>
                  <a:lnTo>
                    <a:pt x="266" y="5370"/>
                  </a:lnTo>
                  <a:cubicBezTo>
                    <a:pt x="212" y="5352"/>
                    <a:pt x="160" y="5335"/>
                    <a:pt x="142" y="5317"/>
                  </a:cubicBezTo>
                  <a:cubicBezTo>
                    <a:pt x="90" y="5282"/>
                    <a:pt x="54" y="5246"/>
                    <a:pt x="36" y="5176"/>
                  </a:cubicBezTo>
                  <a:cubicBezTo>
                    <a:pt x="19" y="5106"/>
                    <a:pt x="19" y="5000"/>
                    <a:pt x="19" y="4877"/>
                  </a:cubicBezTo>
                  <a:lnTo>
                    <a:pt x="19" y="3733"/>
                  </a:lnTo>
                  <a:lnTo>
                    <a:pt x="19" y="2660"/>
                  </a:lnTo>
                  <a:cubicBezTo>
                    <a:pt x="19" y="2554"/>
                    <a:pt x="19" y="2465"/>
                    <a:pt x="36" y="2395"/>
                  </a:cubicBezTo>
                  <a:cubicBezTo>
                    <a:pt x="36" y="2360"/>
                    <a:pt x="54" y="2307"/>
                    <a:pt x="54" y="2289"/>
                  </a:cubicBezTo>
                  <a:lnTo>
                    <a:pt x="107" y="2237"/>
                  </a:lnTo>
                  <a:cubicBezTo>
                    <a:pt x="125" y="2219"/>
                    <a:pt x="177" y="2219"/>
                    <a:pt x="230" y="2202"/>
                  </a:cubicBezTo>
                  <a:lnTo>
                    <a:pt x="459" y="2202"/>
                  </a:lnTo>
                  <a:cubicBezTo>
                    <a:pt x="1955" y="2202"/>
                    <a:pt x="3451" y="2219"/>
                    <a:pt x="4965" y="2219"/>
                  </a:cubicBezTo>
                  <a:lnTo>
                    <a:pt x="6039" y="2219"/>
                  </a:lnTo>
                  <a:lnTo>
                    <a:pt x="6039" y="2202"/>
                  </a:lnTo>
                  <a:cubicBezTo>
                    <a:pt x="6056" y="1523"/>
                    <a:pt x="6056" y="827"/>
                    <a:pt x="6074" y="46"/>
                  </a:cubicBezTo>
                  <a:close/>
                  <a:moveTo>
                    <a:pt x="6056" y="1"/>
                  </a:moveTo>
                  <a:lnTo>
                    <a:pt x="6056" y="19"/>
                  </a:lnTo>
                  <a:cubicBezTo>
                    <a:pt x="6039" y="811"/>
                    <a:pt x="6039" y="1515"/>
                    <a:pt x="6021" y="2202"/>
                  </a:cubicBezTo>
                  <a:lnTo>
                    <a:pt x="4965" y="2202"/>
                  </a:lnTo>
                  <a:cubicBezTo>
                    <a:pt x="3451" y="2184"/>
                    <a:pt x="1955" y="2184"/>
                    <a:pt x="459" y="2184"/>
                  </a:cubicBezTo>
                  <a:lnTo>
                    <a:pt x="195" y="2184"/>
                  </a:lnTo>
                  <a:cubicBezTo>
                    <a:pt x="142" y="2202"/>
                    <a:pt x="107" y="2202"/>
                    <a:pt x="90" y="2219"/>
                  </a:cubicBezTo>
                  <a:cubicBezTo>
                    <a:pt x="71" y="2237"/>
                    <a:pt x="54" y="2254"/>
                    <a:pt x="36" y="2289"/>
                  </a:cubicBezTo>
                  <a:cubicBezTo>
                    <a:pt x="1" y="2360"/>
                    <a:pt x="1" y="2465"/>
                    <a:pt x="1" y="2660"/>
                  </a:cubicBezTo>
                  <a:lnTo>
                    <a:pt x="1" y="3733"/>
                  </a:lnTo>
                  <a:lnTo>
                    <a:pt x="1" y="4877"/>
                  </a:lnTo>
                  <a:cubicBezTo>
                    <a:pt x="1" y="5000"/>
                    <a:pt x="1" y="5089"/>
                    <a:pt x="19" y="5159"/>
                  </a:cubicBezTo>
                  <a:cubicBezTo>
                    <a:pt x="19" y="5211"/>
                    <a:pt x="36" y="5246"/>
                    <a:pt x="71" y="5282"/>
                  </a:cubicBezTo>
                  <a:cubicBezTo>
                    <a:pt x="107" y="5335"/>
                    <a:pt x="160" y="5370"/>
                    <a:pt x="230" y="5387"/>
                  </a:cubicBezTo>
                  <a:cubicBezTo>
                    <a:pt x="301" y="5387"/>
                    <a:pt x="406" y="5405"/>
                    <a:pt x="547" y="5405"/>
                  </a:cubicBezTo>
                  <a:lnTo>
                    <a:pt x="5952" y="5405"/>
                  </a:lnTo>
                  <a:cubicBezTo>
                    <a:pt x="5969" y="5682"/>
                    <a:pt x="5969" y="5975"/>
                    <a:pt x="5969" y="6250"/>
                  </a:cubicBezTo>
                  <a:lnTo>
                    <a:pt x="5969" y="6760"/>
                  </a:lnTo>
                  <a:cubicBezTo>
                    <a:pt x="5969" y="7095"/>
                    <a:pt x="5969" y="7447"/>
                    <a:pt x="5986" y="7799"/>
                  </a:cubicBezTo>
                  <a:lnTo>
                    <a:pt x="5986" y="7816"/>
                  </a:lnTo>
                  <a:lnTo>
                    <a:pt x="6004" y="7816"/>
                  </a:lnTo>
                  <a:cubicBezTo>
                    <a:pt x="6197" y="7711"/>
                    <a:pt x="6338" y="7659"/>
                    <a:pt x="6443" y="7588"/>
                  </a:cubicBezTo>
                  <a:cubicBezTo>
                    <a:pt x="7131" y="7025"/>
                    <a:pt x="7852" y="6462"/>
                    <a:pt x="8521" y="5880"/>
                  </a:cubicBezTo>
                  <a:cubicBezTo>
                    <a:pt x="9313" y="5194"/>
                    <a:pt x="10070" y="4472"/>
                    <a:pt x="10827" y="3768"/>
                  </a:cubicBezTo>
                  <a:cubicBezTo>
                    <a:pt x="10844" y="3751"/>
                    <a:pt x="10862" y="3733"/>
                    <a:pt x="10879" y="3697"/>
                  </a:cubicBezTo>
                  <a:cubicBezTo>
                    <a:pt x="10879" y="3680"/>
                    <a:pt x="10898" y="3645"/>
                    <a:pt x="10933" y="3610"/>
                  </a:cubicBezTo>
                  <a:lnTo>
                    <a:pt x="10933" y="3592"/>
                  </a:lnTo>
                  <a:cubicBezTo>
                    <a:pt x="10722" y="3399"/>
                    <a:pt x="10492" y="3188"/>
                    <a:pt x="10264" y="3012"/>
                  </a:cubicBezTo>
                  <a:cubicBezTo>
                    <a:pt x="9982" y="2800"/>
                    <a:pt x="9682" y="2606"/>
                    <a:pt x="9384" y="2395"/>
                  </a:cubicBezTo>
                  <a:cubicBezTo>
                    <a:pt x="8415" y="1691"/>
                    <a:pt x="7464" y="970"/>
                    <a:pt x="6497" y="266"/>
                  </a:cubicBezTo>
                  <a:cubicBezTo>
                    <a:pt x="6391" y="195"/>
                    <a:pt x="6267" y="142"/>
                    <a:pt x="6074" y="19"/>
                  </a:cubicBezTo>
                  <a:lnTo>
                    <a:pt x="60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8514272" y="4918332"/>
              <a:ext cx="35617" cy="5768"/>
            </a:xfrm>
            <a:custGeom>
              <a:avLst/>
              <a:gdLst/>
              <a:ahLst/>
              <a:cxnLst/>
              <a:rect l="l" t="t" r="r" b="b"/>
              <a:pathLst>
                <a:path w="1198" h="194" extrusionOk="0">
                  <a:moveTo>
                    <a:pt x="532" y="0"/>
                  </a:moveTo>
                  <a:cubicBezTo>
                    <a:pt x="353" y="0"/>
                    <a:pt x="175" y="18"/>
                    <a:pt x="1" y="49"/>
                  </a:cubicBezTo>
                  <a:cubicBezTo>
                    <a:pt x="134" y="144"/>
                    <a:pt x="318" y="193"/>
                    <a:pt x="543" y="193"/>
                  </a:cubicBezTo>
                  <a:cubicBezTo>
                    <a:pt x="734" y="193"/>
                    <a:pt x="955" y="158"/>
                    <a:pt x="1198" y="84"/>
                  </a:cubicBezTo>
                  <a:cubicBezTo>
                    <a:pt x="975" y="26"/>
                    <a:pt x="752" y="0"/>
                    <a:pt x="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8477645" y="4918154"/>
              <a:ext cx="24111" cy="4281"/>
            </a:xfrm>
            <a:custGeom>
              <a:avLst/>
              <a:gdLst/>
              <a:ahLst/>
              <a:cxnLst/>
              <a:rect l="l" t="t" r="r" b="b"/>
              <a:pathLst>
                <a:path w="811" h="144" extrusionOk="0">
                  <a:moveTo>
                    <a:pt x="367" y="1"/>
                  </a:moveTo>
                  <a:cubicBezTo>
                    <a:pt x="243" y="1"/>
                    <a:pt x="129" y="30"/>
                    <a:pt x="19" y="55"/>
                  </a:cubicBezTo>
                  <a:cubicBezTo>
                    <a:pt x="19" y="90"/>
                    <a:pt x="19" y="126"/>
                    <a:pt x="1" y="144"/>
                  </a:cubicBezTo>
                  <a:lnTo>
                    <a:pt x="810" y="144"/>
                  </a:lnTo>
                  <a:cubicBezTo>
                    <a:pt x="646" y="35"/>
                    <a:pt x="501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8726752" y="4946398"/>
              <a:ext cx="9454" cy="6987"/>
            </a:xfrm>
            <a:custGeom>
              <a:avLst/>
              <a:gdLst/>
              <a:ahLst/>
              <a:cxnLst/>
              <a:rect l="l" t="t" r="r" b="b"/>
              <a:pathLst>
                <a:path w="318" h="235" extrusionOk="0">
                  <a:moveTo>
                    <a:pt x="159" y="1"/>
                  </a:moveTo>
                  <a:cubicBezTo>
                    <a:pt x="112" y="1"/>
                    <a:pt x="63" y="62"/>
                    <a:pt x="0" y="109"/>
                  </a:cubicBezTo>
                  <a:cubicBezTo>
                    <a:pt x="63" y="172"/>
                    <a:pt x="112" y="235"/>
                    <a:pt x="159" y="235"/>
                  </a:cubicBezTo>
                  <a:cubicBezTo>
                    <a:pt x="165" y="235"/>
                    <a:pt x="171" y="234"/>
                    <a:pt x="176" y="232"/>
                  </a:cubicBezTo>
                  <a:cubicBezTo>
                    <a:pt x="230" y="215"/>
                    <a:pt x="265" y="144"/>
                    <a:pt x="317" y="91"/>
                  </a:cubicBezTo>
                  <a:cubicBezTo>
                    <a:pt x="265" y="56"/>
                    <a:pt x="230" y="4"/>
                    <a:pt x="176" y="4"/>
                  </a:cubicBezTo>
                  <a:cubicBezTo>
                    <a:pt x="171" y="2"/>
                    <a:pt x="165" y="1"/>
                    <a:pt x="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8448331" y="4916638"/>
              <a:ext cx="6868" cy="7908"/>
            </a:xfrm>
            <a:custGeom>
              <a:avLst/>
              <a:gdLst/>
              <a:ahLst/>
              <a:cxnLst/>
              <a:rect l="l" t="t" r="r" b="b"/>
              <a:pathLst>
                <a:path w="231" h="266" extrusionOk="0">
                  <a:moveTo>
                    <a:pt x="89" y="1"/>
                  </a:moveTo>
                  <a:cubicBezTo>
                    <a:pt x="54" y="71"/>
                    <a:pt x="1" y="125"/>
                    <a:pt x="19" y="160"/>
                  </a:cubicBezTo>
                  <a:cubicBezTo>
                    <a:pt x="19" y="195"/>
                    <a:pt x="89" y="230"/>
                    <a:pt x="125" y="265"/>
                  </a:cubicBezTo>
                  <a:cubicBezTo>
                    <a:pt x="160" y="212"/>
                    <a:pt x="195" y="160"/>
                    <a:pt x="212" y="106"/>
                  </a:cubicBezTo>
                  <a:cubicBezTo>
                    <a:pt x="230" y="89"/>
                    <a:pt x="142" y="54"/>
                    <a:pt x="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8471372" y="4912446"/>
              <a:ext cx="7343" cy="6303"/>
            </a:xfrm>
            <a:custGeom>
              <a:avLst/>
              <a:gdLst/>
              <a:ahLst/>
              <a:cxnLst/>
              <a:rect l="l" t="t" r="r" b="b"/>
              <a:pathLst>
                <a:path w="247" h="212" extrusionOk="0">
                  <a:moveTo>
                    <a:pt x="106" y="1"/>
                  </a:moveTo>
                  <a:cubicBezTo>
                    <a:pt x="54" y="1"/>
                    <a:pt x="0" y="71"/>
                    <a:pt x="0" y="106"/>
                  </a:cubicBezTo>
                  <a:cubicBezTo>
                    <a:pt x="0" y="142"/>
                    <a:pt x="54" y="195"/>
                    <a:pt x="106" y="212"/>
                  </a:cubicBezTo>
                  <a:cubicBezTo>
                    <a:pt x="141" y="212"/>
                    <a:pt x="176" y="160"/>
                    <a:pt x="247" y="106"/>
                  </a:cubicBezTo>
                  <a:cubicBezTo>
                    <a:pt x="176" y="54"/>
                    <a:pt x="141" y="1"/>
                    <a:pt x="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8" name="Google Shape;1658;p10"/>
          <p:cNvGrpSpPr/>
          <p:nvPr/>
        </p:nvGrpSpPr>
        <p:grpSpPr>
          <a:xfrm>
            <a:off x="4153446" y="4866929"/>
            <a:ext cx="1120435" cy="191580"/>
            <a:chOff x="4153446" y="4866929"/>
            <a:chExt cx="1120435" cy="191580"/>
          </a:xfrm>
        </p:grpSpPr>
        <p:sp>
          <p:nvSpPr>
            <p:cNvPr id="1659" name="Google Shape;1659;p10"/>
            <p:cNvSpPr/>
            <p:nvPr/>
          </p:nvSpPr>
          <p:spPr>
            <a:xfrm>
              <a:off x="4173841" y="4881051"/>
              <a:ext cx="181621" cy="177458"/>
            </a:xfrm>
            <a:custGeom>
              <a:avLst/>
              <a:gdLst/>
              <a:ahLst/>
              <a:cxnLst/>
              <a:rect l="l" t="t" r="r" b="b"/>
              <a:pathLst>
                <a:path w="6109" h="5969" extrusionOk="0">
                  <a:moveTo>
                    <a:pt x="3345" y="1"/>
                  </a:moveTo>
                  <a:lnTo>
                    <a:pt x="3345" y="1"/>
                  </a:lnTo>
                  <a:cubicBezTo>
                    <a:pt x="3363" y="36"/>
                    <a:pt x="3380" y="71"/>
                    <a:pt x="3398" y="89"/>
                  </a:cubicBezTo>
                  <a:cubicBezTo>
                    <a:pt x="3485" y="336"/>
                    <a:pt x="3521" y="582"/>
                    <a:pt x="3556" y="829"/>
                  </a:cubicBezTo>
                  <a:cubicBezTo>
                    <a:pt x="3574" y="864"/>
                    <a:pt x="3574" y="881"/>
                    <a:pt x="3574" y="916"/>
                  </a:cubicBezTo>
                  <a:cubicBezTo>
                    <a:pt x="3609" y="1110"/>
                    <a:pt x="3626" y="1322"/>
                    <a:pt x="3661" y="1550"/>
                  </a:cubicBezTo>
                  <a:cubicBezTo>
                    <a:pt x="3802" y="1568"/>
                    <a:pt x="3943" y="1568"/>
                    <a:pt x="4084" y="1585"/>
                  </a:cubicBezTo>
                  <a:cubicBezTo>
                    <a:pt x="4067" y="1514"/>
                    <a:pt x="4067" y="1444"/>
                    <a:pt x="4049" y="1392"/>
                  </a:cubicBezTo>
                  <a:cubicBezTo>
                    <a:pt x="4049" y="1357"/>
                    <a:pt x="4032" y="1338"/>
                    <a:pt x="4032" y="1303"/>
                  </a:cubicBezTo>
                  <a:cubicBezTo>
                    <a:pt x="3997" y="1057"/>
                    <a:pt x="3961" y="793"/>
                    <a:pt x="3873" y="564"/>
                  </a:cubicBezTo>
                  <a:cubicBezTo>
                    <a:pt x="3715" y="212"/>
                    <a:pt x="3539" y="19"/>
                    <a:pt x="3345" y="1"/>
                  </a:cubicBezTo>
                  <a:close/>
                  <a:moveTo>
                    <a:pt x="0" y="2782"/>
                  </a:moveTo>
                  <a:lnTo>
                    <a:pt x="0" y="2782"/>
                  </a:lnTo>
                  <a:cubicBezTo>
                    <a:pt x="35" y="2852"/>
                    <a:pt x="71" y="2906"/>
                    <a:pt x="124" y="2976"/>
                  </a:cubicBezTo>
                  <a:cubicBezTo>
                    <a:pt x="194" y="3063"/>
                    <a:pt x="300" y="3134"/>
                    <a:pt x="406" y="3204"/>
                  </a:cubicBezTo>
                  <a:cubicBezTo>
                    <a:pt x="423" y="3169"/>
                    <a:pt x="441" y="3134"/>
                    <a:pt x="458" y="3082"/>
                  </a:cubicBezTo>
                  <a:cubicBezTo>
                    <a:pt x="317" y="2993"/>
                    <a:pt x="194" y="2923"/>
                    <a:pt x="89" y="2835"/>
                  </a:cubicBezTo>
                  <a:cubicBezTo>
                    <a:pt x="54" y="2817"/>
                    <a:pt x="35" y="2800"/>
                    <a:pt x="0" y="2782"/>
                  </a:cubicBezTo>
                  <a:close/>
                  <a:moveTo>
                    <a:pt x="564" y="2712"/>
                  </a:moveTo>
                  <a:lnTo>
                    <a:pt x="564" y="2712"/>
                  </a:lnTo>
                  <a:cubicBezTo>
                    <a:pt x="810" y="2836"/>
                    <a:pt x="863" y="3028"/>
                    <a:pt x="775" y="3275"/>
                  </a:cubicBezTo>
                  <a:cubicBezTo>
                    <a:pt x="880" y="3028"/>
                    <a:pt x="810" y="2836"/>
                    <a:pt x="564" y="2712"/>
                  </a:cubicBezTo>
                  <a:close/>
                  <a:moveTo>
                    <a:pt x="1936" y="4596"/>
                  </a:moveTo>
                  <a:cubicBezTo>
                    <a:pt x="1690" y="4772"/>
                    <a:pt x="1479" y="4965"/>
                    <a:pt x="1251" y="5105"/>
                  </a:cubicBezTo>
                  <a:cubicBezTo>
                    <a:pt x="1091" y="5211"/>
                    <a:pt x="915" y="5281"/>
                    <a:pt x="739" y="5317"/>
                  </a:cubicBezTo>
                  <a:lnTo>
                    <a:pt x="723" y="5317"/>
                  </a:lnTo>
                  <a:lnTo>
                    <a:pt x="723" y="5335"/>
                  </a:lnTo>
                  <a:lnTo>
                    <a:pt x="528" y="5335"/>
                  </a:lnTo>
                  <a:cubicBezTo>
                    <a:pt x="546" y="5440"/>
                    <a:pt x="563" y="5528"/>
                    <a:pt x="617" y="5598"/>
                  </a:cubicBezTo>
                  <a:cubicBezTo>
                    <a:pt x="723" y="5739"/>
                    <a:pt x="863" y="5809"/>
                    <a:pt x="1056" y="5809"/>
                  </a:cubicBezTo>
                  <a:cubicBezTo>
                    <a:pt x="1110" y="5809"/>
                    <a:pt x="1162" y="5809"/>
                    <a:pt x="1215" y="5793"/>
                  </a:cubicBezTo>
                  <a:cubicBezTo>
                    <a:pt x="1391" y="5757"/>
                    <a:pt x="1567" y="5669"/>
                    <a:pt x="1708" y="5581"/>
                  </a:cubicBezTo>
                  <a:cubicBezTo>
                    <a:pt x="1919" y="5440"/>
                    <a:pt x="2131" y="5281"/>
                    <a:pt x="2324" y="5124"/>
                  </a:cubicBezTo>
                  <a:cubicBezTo>
                    <a:pt x="2183" y="4965"/>
                    <a:pt x="2060" y="4772"/>
                    <a:pt x="1936" y="4596"/>
                  </a:cubicBezTo>
                  <a:close/>
                  <a:moveTo>
                    <a:pt x="5527" y="2378"/>
                  </a:moveTo>
                  <a:cubicBezTo>
                    <a:pt x="5546" y="2395"/>
                    <a:pt x="5546" y="2413"/>
                    <a:pt x="5546" y="2430"/>
                  </a:cubicBezTo>
                  <a:cubicBezTo>
                    <a:pt x="5546" y="2571"/>
                    <a:pt x="5475" y="2711"/>
                    <a:pt x="5334" y="2852"/>
                  </a:cubicBezTo>
                  <a:cubicBezTo>
                    <a:pt x="5088" y="3063"/>
                    <a:pt x="4788" y="3223"/>
                    <a:pt x="4489" y="3380"/>
                  </a:cubicBezTo>
                  <a:cubicBezTo>
                    <a:pt x="4313" y="3469"/>
                    <a:pt x="4102" y="3504"/>
                    <a:pt x="3891" y="3556"/>
                  </a:cubicBezTo>
                  <a:cubicBezTo>
                    <a:pt x="3891" y="3768"/>
                    <a:pt x="3908" y="3962"/>
                    <a:pt x="3908" y="4155"/>
                  </a:cubicBezTo>
                  <a:cubicBezTo>
                    <a:pt x="3908" y="4314"/>
                    <a:pt x="3891" y="4455"/>
                    <a:pt x="3891" y="4596"/>
                  </a:cubicBezTo>
                  <a:cubicBezTo>
                    <a:pt x="3873" y="4965"/>
                    <a:pt x="3821" y="5317"/>
                    <a:pt x="3398" y="5457"/>
                  </a:cubicBezTo>
                  <a:lnTo>
                    <a:pt x="3380" y="5457"/>
                  </a:lnTo>
                  <a:cubicBezTo>
                    <a:pt x="3292" y="5493"/>
                    <a:pt x="3204" y="5511"/>
                    <a:pt x="3116" y="5511"/>
                  </a:cubicBezTo>
                  <a:cubicBezTo>
                    <a:pt x="2922" y="5493"/>
                    <a:pt x="2746" y="5440"/>
                    <a:pt x="2588" y="5352"/>
                  </a:cubicBezTo>
                  <a:lnTo>
                    <a:pt x="2588" y="5352"/>
                  </a:lnTo>
                  <a:cubicBezTo>
                    <a:pt x="2676" y="5457"/>
                    <a:pt x="2746" y="5546"/>
                    <a:pt x="2852" y="5652"/>
                  </a:cubicBezTo>
                  <a:cubicBezTo>
                    <a:pt x="3063" y="5845"/>
                    <a:pt x="3309" y="5969"/>
                    <a:pt x="3574" y="5969"/>
                  </a:cubicBezTo>
                  <a:cubicBezTo>
                    <a:pt x="3680" y="5969"/>
                    <a:pt x="3767" y="5950"/>
                    <a:pt x="3873" y="5933"/>
                  </a:cubicBezTo>
                  <a:cubicBezTo>
                    <a:pt x="4295" y="5793"/>
                    <a:pt x="4349" y="5422"/>
                    <a:pt x="4366" y="5070"/>
                  </a:cubicBezTo>
                  <a:cubicBezTo>
                    <a:pt x="4384" y="4736"/>
                    <a:pt x="4366" y="4401"/>
                    <a:pt x="4366" y="4032"/>
                  </a:cubicBezTo>
                  <a:cubicBezTo>
                    <a:pt x="4577" y="3962"/>
                    <a:pt x="4788" y="3944"/>
                    <a:pt x="4947" y="3856"/>
                  </a:cubicBezTo>
                  <a:cubicBezTo>
                    <a:pt x="5246" y="3697"/>
                    <a:pt x="5563" y="3539"/>
                    <a:pt x="5792" y="3310"/>
                  </a:cubicBezTo>
                  <a:cubicBezTo>
                    <a:pt x="6109" y="3028"/>
                    <a:pt x="6074" y="2694"/>
                    <a:pt x="5722" y="2483"/>
                  </a:cubicBezTo>
                  <a:cubicBezTo>
                    <a:pt x="5651" y="2448"/>
                    <a:pt x="5598" y="2413"/>
                    <a:pt x="5527" y="2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4404100" y="4881051"/>
              <a:ext cx="178499" cy="177458"/>
            </a:xfrm>
            <a:custGeom>
              <a:avLst/>
              <a:gdLst/>
              <a:ahLst/>
              <a:cxnLst/>
              <a:rect l="l" t="t" r="r" b="b"/>
              <a:pathLst>
                <a:path w="6004" h="5969" extrusionOk="0">
                  <a:moveTo>
                    <a:pt x="3345" y="1"/>
                  </a:moveTo>
                  <a:lnTo>
                    <a:pt x="3345" y="1"/>
                  </a:lnTo>
                  <a:cubicBezTo>
                    <a:pt x="3380" y="36"/>
                    <a:pt x="3398" y="89"/>
                    <a:pt x="3415" y="125"/>
                  </a:cubicBezTo>
                  <a:cubicBezTo>
                    <a:pt x="3521" y="371"/>
                    <a:pt x="3539" y="634"/>
                    <a:pt x="3591" y="899"/>
                  </a:cubicBezTo>
                  <a:cubicBezTo>
                    <a:pt x="3591" y="951"/>
                    <a:pt x="3609" y="1005"/>
                    <a:pt x="3609" y="1057"/>
                  </a:cubicBezTo>
                  <a:lnTo>
                    <a:pt x="3662" y="1533"/>
                  </a:lnTo>
                  <a:cubicBezTo>
                    <a:pt x="3802" y="1568"/>
                    <a:pt x="3943" y="1585"/>
                    <a:pt x="4084" y="1603"/>
                  </a:cubicBezTo>
                  <a:lnTo>
                    <a:pt x="4084" y="1533"/>
                  </a:lnTo>
                  <a:cubicBezTo>
                    <a:pt x="4067" y="1462"/>
                    <a:pt x="4067" y="1409"/>
                    <a:pt x="4049" y="1357"/>
                  </a:cubicBezTo>
                  <a:cubicBezTo>
                    <a:pt x="4014" y="1110"/>
                    <a:pt x="3978" y="829"/>
                    <a:pt x="3873" y="599"/>
                  </a:cubicBezTo>
                  <a:cubicBezTo>
                    <a:pt x="3715" y="230"/>
                    <a:pt x="3556" y="19"/>
                    <a:pt x="3345" y="1"/>
                  </a:cubicBezTo>
                  <a:close/>
                  <a:moveTo>
                    <a:pt x="0" y="2800"/>
                  </a:moveTo>
                  <a:lnTo>
                    <a:pt x="0" y="2800"/>
                  </a:lnTo>
                  <a:cubicBezTo>
                    <a:pt x="89" y="2958"/>
                    <a:pt x="211" y="3099"/>
                    <a:pt x="387" y="3204"/>
                  </a:cubicBezTo>
                  <a:cubicBezTo>
                    <a:pt x="387" y="3223"/>
                    <a:pt x="406" y="3223"/>
                    <a:pt x="406" y="3223"/>
                  </a:cubicBezTo>
                  <a:cubicBezTo>
                    <a:pt x="423" y="3169"/>
                    <a:pt x="441" y="3117"/>
                    <a:pt x="476" y="3063"/>
                  </a:cubicBezTo>
                  <a:cubicBezTo>
                    <a:pt x="300" y="2976"/>
                    <a:pt x="141" y="2887"/>
                    <a:pt x="0" y="2800"/>
                  </a:cubicBezTo>
                  <a:close/>
                  <a:moveTo>
                    <a:pt x="1937" y="4612"/>
                  </a:moveTo>
                  <a:cubicBezTo>
                    <a:pt x="1620" y="4824"/>
                    <a:pt x="1373" y="5053"/>
                    <a:pt x="1075" y="5211"/>
                  </a:cubicBezTo>
                  <a:lnTo>
                    <a:pt x="1056" y="5211"/>
                  </a:lnTo>
                  <a:cubicBezTo>
                    <a:pt x="899" y="5300"/>
                    <a:pt x="740" y="5352"/>
                    <a:pt x="599" y="5352"/>
                  </a:cubicBezTo>
                  <a:lnTo>
                    <a:pt x="547" y="5352"/>
                  </a:lnTo>
                  <a:cubicBezTo>
                    <a:pt x="564" y="5493"/>
                    <a:pt x="634" y="5598"/>
                    <a:pt x="704" y="5669"/>
                  </a:cubicBezTo>
                  <a:cubicBezTo>
                    <a:pt x="793" y="5774"/>
                    <a:pt x="916" y="5809"/>
                    <a:pt x="1056" y="5809"/>
                  </a:cubicBezTo>
                  <a:cubicBezTo>
                    <a:pt x="1197" y="5809"/>
                    <a:pt x="1373" y="5774"/>
                    <a:pt x="1549" y="5669"/>
                  </a:cubicBezTo>
                  <a:cubicBezTo>
                    <a:pt x="1814" y="5528"/>
                    <a:pt x="2060" y="5335"/>
                    <a:pt x="2342" y="5124"/>
                  </a:cubicBezTo>
                  <a:cubicBezTo>
                    <a:pt x="2201" y="4983"/>
                    <a:pt x="2077" y="4788"/>
                    <a:pt x="1937" y="4612"/>
                  </a:cubicBezTo>
                  <a:close/>
                  <a:moveTo>
                    <a:pt x="5492" y="2307"/>
                  </a:moveTo>
                  <a:cubicBezTo>
                    <a:pt x="5511" y="2342"/>
                    <a:pt x="5511" y="2395"/>
                    <a:pt x="5511" y="2448"/>
                  </a:cubicBezTo>
                  <a:lnTo>
                    <a:pt x="5511" y="2483"/>
                  </a:lnTo>
                  <a:cubicBezTo>
                    <a:pt x="5511" y="2852"/>
                    <a:pt x="5175" y="3063"/>
                    <a:pt x="4877" y="3223"/>
                  </a:cubicBezTo>
                  <a:cubicBezTo>
                    <a:pt x="4577" y="3363"/>
                    <a:pt x="4243" y="3451"/>
                    <a:pt x="3891" y="3575"/>
                  </a:cubicBezTo>
                  <a:cubicBezTo>
                    <a:pt x="3891" y="3786"/>
                    <a:pt x="3908" y="3979"/>
                    <a:pt x="3908" y="4190"/>
                  </a:cubicBezTo>
                  <a:cubicBezTo>
                    <a:pt x="3908" y="4331"/>
                    <a:pt x="3891" y="4472"/>
                    <a:pt x="3891" y="4631"/>
                  </a:cubicBezTo>
                  <a:cubicBezTo>
                    <a:pt x="3891" y="4983"/>
                    <a:pt x="3802" y="5317"/>
                    <a:pt x="3433" y="5457"/>
                  </a:cubicBezTo>
                  <a:lnTo>
                    <a:pt x="3415" y="5457"/>
                  </a:lnTo>
                  <a:cubicBezTo>
                    <a:pt x="3310" y="5493"/>
                    <a:pt x="3222" y="5511"/>
                    <a:pt x="3117" y="5511"/>
                  </a:cubicBezTo>
                  <a:cubicBezTo>
                    <a:pt x="2941" y="5511"/>
                    <a:pt x="2765" y="5440"/>
                    <a:pt x="2605" y="5335"/>
                  </a:cubicBezTo>
                  <a:lnTo>
                    <a:pt x="2605" y="5335"/>
                  </a:lnTo>
                  <a:cubicBezTo>
                    <a:pt x="2694" y="5476"/>
                    <a:pt x="2800" y="5598"/>
                    <a:pt x="2905" y="5687"/>
                  </a:cubicBezTo>
                  <a:cubicBezTo>
                    <a:pt x="3117" y="5863"/>
                    <a:pt x="3345" y="5969"/>
                    <a:pt x="3591" y="5969"/>
                  </a:cubicBezTo>
                  <a:cubicBezTo>
                    <a:pt x="3697" y="5969"/>
                    <a:pt x="3785" y="5950"/>
                    <a:pt x="3891" y="5915"/>
                  </a:cubicBezTo>
                  <a:cubicBezTo>
                    <a:pt x="4278" y="5774"/>
                    <a:pt x="4349" y="5440"/>
                    <a:pt x="4366" y="5105"/>
                  </a:cubicBezTo>
                  <a:cubicBezTo>
                    <a:pt x="4384" y="4753"/>
                    <a:pt x="4366" y="4384"/>
                    <a:pt x="4366" y="4049"/>
                  </a:cubicBezTo>
                  <a:cubicBezTo>
                    <a:pt x="4718" y="3927"/>
                    <a:pt x="5053" y="3838"/>
                    <a:pt x="5335" y="3680"/>
                  </a:cubicBezTo>
                  <a:cubicBezTo>
                    <a:pt x="5668" y="3521"/>
                    <a:pt x="6003" y="3310"/>
                    <a:pt x="5985" y="2906"/>
                  </a:cubicBezTo>
                  <a:cubicBezTo>
                    <a:pt x="5968" y="2589"/>
                    <a:pt x="5757" y="2413"/>
                    <a:pt x="5492" y="23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634894" y="4881051"/>
              <a:ext cx="178469" cy="177458"/>
            </a:xfrm>
            <a:custGeom>
              <a:avLst/>
              <a:gdLst/>
              <a:ahLst/>
              <a:cxnLst/>
              <a:rect l="l" t="t" r="r" b="b"/>
              <a:pathLst>
                <a:path w="6003" h="5969" extrusionOk="0">
                  <a:moveTo>
                    <a:pt x="3169" y="442"/>
                  </a:moveTo>
                  <a:cubicBezTo>
                    <a:pt x="3256" y="759"/>
                    <a:pt x="3256" y="1111"/>
                    <a:pt x="3256" y="1444"/>
                  </a:cubicBezTo>
                  <a:cubicBezTo>
                    <a:pt x="3256" y="1092"/>
                    <a:pt x="3256" y="759"/>
                    <a:pt x="3169" y="442"/>
                  </a:cubicBezTo>
                  <a:close/>
                  <a:moveTo>
                    <a:pt x="3345" y="1"/>
                  </a:moveTo>
                  <a:lnTo>
                    <a:pt x="3345" y="1"/>
                  </a:lnTo>
                  <a:cubicBezTo>
                    <a:pt x="3362" y="36"/>
                    <a:pt x="3380" y="71"/>
                    <a:pt x="3380" y="106"/>
                  </a:cubicBezTo>
                  <a:cubicBezTo>
                    <a:pt x="3503" y="353"/>
                    <a:pt x="3521" y="653"/>
                    <a:pt x="3573" y="916"/>
                  </a:cubicBezTo>
                  <a:cubicBezTo>
                    <a:pt x="3592" y="1057"/>
                    <a:pt x="3608" y="1181"/>
                    <a:pt x="3627" y="1303"/>
                  </a:cubicBezTo>
                  <a:cubicBezTo>
                    <a:pt x="3627" y="1392"/>
                    <a:pt x="3644" y="1462"/>
                    <a:pt x="3644" y="1533"/>
                  </a:cubicBezTo>
                  <a:cubicBezTo>
                    <a:pt x="3785" y="1568"/>
                    <a:pt x="3925" y="1585"/>
                    <a:pt x="4066" y="1603"/>
                  </a:cubicBezTo>
                  <a:cubicBezTo>
                    <a:pt x="4066" y="1533"/>
                    <a:pt x="4049" y="1462"/>
                    <a:pt x="4049" y="1392"/>
                  </a:cubicBezTo>
                  <a:cubicBezTo>
                    <a:pt x="3996" y="1110"/>
                    <a:pt x="3961" y="829"/>
                    <a:pt x="3855" y="582"/>
                  </a:cubicBezTo>
                  <a:cubicBezTo>
                    <a:pt x="3697" y="212"/>
                    <a:pt x="3538" y="19"/>
                    <a:pt x="3345" y="1"/>
                  </a:cubicBezTo>
                  <a:close/>
                  <a:moveTo>
                    <a:pt x="1" y="2800"/>
                  </a:moveTo>
                  <a:lnTo>
                    <a:pt x="1" y="2800"/>
                  </a:lnTo>
                  <a:cubicBezTo>
                    <a:pt x="53" y="2958"/>
                    <a:pt x="194" y="3082"/>
                    <a:pt x="353" y="3187"/>
                  </a:cubicBezTo>
                  <a:cubicBezTo>
                    <a:pt x="370" y="3204"/>
                    <a:pt x="388" y="3204"/>
                    <a:pt x="405" y="3223"/>
                  </a:cubicBezTo>
                  <a:cubicBezTo>
                    <a:pt x="405" y="3169"/>
                    <a:pt x="423" y="3117"/>
                    <a:pt x="458" y="3063"/>
                  </a:cubicBezTo>
                  <a:cubicBezTo>
                    <a:pt x="282" y="2958"/>
                    <a:pt x="123" y="2887"/>
                    <a:pt x="1" y="2800"/>
                  </a:cubicBezTo>
                  <a:close/>
                  <a:moveTo>
                    <a:pt x="1919" y="4596"/>
                  </a:moveTo>
                  <a:cubicBezTo>
                    <a:pt x="1672" y="4772"/>
                    <a:pt x="1461" y="4965"/>
                    <a:pt x="1233" y="5105"/>
                  </a:cubicBezTo>
                  <a:cubicBezTo>
                    <a:pt x="1233" y="5124"/>
                    <a:pt x="1215" y="5124"/>
                    <a:pt x="1215" y="5124"/>
                  </a:cubicBezTo>
                  <a:lnTo>
                    <a:pt x="1198" y="5124"/>
                  </a:lnTo>
                  <a:cubicBezTo>
                    <a:pt x="1022" y="5246"/>
                    <a:pt x="827" y="5352"/>
                    <a:pt x="634" y="5352"/>
                  </a:cubicBezTo>
                  <a:lnTo>
                    <a:pt x="616" y="5352"/>
                  </a:lnTo>
                  <a:cubicBezTo>
                    <a:pt x="581" y="5352"/>
                    <a:pt x="546" y="5335"/>
                    <a:pt x="494" y="5335"/>
                  </a:cubicBezTo>
                  <a:cubicBezTo>
                    <a:pt x="529" y="5476"/>
                    <a:pt x="599" y="5617"/>
                    <a:pt x="757" y="5722"/>
                  </a:cubicBezTo>
                  <a:cubicBezTo>
                    <a:pt x="775" y="5722"/>
                    <a:pt x="775" y="5739"/>
                    <a:pt x="792" y="5739"/>
                  </a:cubicBezTo>
                  <a:cubicBezTo>
                    <a:pt x="898" y="5793"/>
                    <a:pt x="1003" y="5809"/>
                    <a:pt x="1092" y="5809"/>
                  </a:cubicBezTo>
                  <a:cubicBezTo>
                    <a:pt x="1303" y="5809"/>
                    <a:pt x="1514" y="5704"/>
                    <a:pt x="1707" y="5581"/>
                  </a:cubicBezTo>
                  <a:cubicBezTo>
                    <a:pt x="1902" y="5440"/>
                    <a:pt x="2113" y="5281"/>
                    <a:pt x="2324" y="5124"/>
                  </a:cubicBezTo>
                  <a:cubicBezTo>
                    <a:pt x="2165" y="4965"/>
                    <a:pt x="2043" y="4772"/>
                    <a:pt x="1919" y="4596"/>
                  </a:cubicBezTo>
                  <a:close/>
                  <a:moveTo>
                    <a:pt x="5474" y="2307"/>
                  </a:moveTo>
                  <a:lnTo>
                    <a:pt x="5474" y="2307"/>
                  </a:lnTo>
                  <a:cubicBezTo>
                    <a:pt x="5493" y="2342"/>
                    <a:pt x="5493" y="2378"/>
                    <a:pt x="5493" y="2413"/>
                  </a:cubicBezTo>
                  <a:lnTo>
                    <a:pt x="5493" y="2483"/>
                  </a:lnTo>
                  <a:cubicBezTo>
                    <a:pt x="5493" y="2887"/>
                    <a:pt x="5122" y="3099"/>
                    <a:pt x="4770" y="3258"/>
                  </a:cubicBezTo>
                  <a:cubicBezTo>
                    <a:pt x="4507" y="3380"/>
                    <a:pt x="4225" y="3451"/>
                    <a:pt x="3890" y="3575"/>
                  </a:cubicBezTo>
                  <a:lnTo>
                    <a:pt x="3890" y="4173"/>
                  </a:lnTo>
                  <a:cubicBezTo>
                    <a:pt x="3890" y="4314"/>
                    <a:pt x="3890" y="4455"/>
                    <a:pt x="3873" y="4612"/>
                  </a:cubicBezTo>
                  <a:cubicBezTo>
                    <a:pt x="3873" y="4948"/>
                    <a:pt x="3820" y="5300"/>
                    <a:pt x="3432" y="5440"/>
                  </a:cubicBezTo>
                  <a:cubicBezTo>
                    <a:pt x="3327" y="5493"/>
                    <a:pt x="3204" y="5511"/>
                    <a:pt x="3099" y="5511"/>
                  </a:cubicBezTo>
                  <a:cubicBezTo>
                    <a:pt x="2923" y="5511"/>
                    <a:pt x="2747" y="5440"/>
                    <a:pt x="2588" y="5352"/>
                  </a:cubicBezTo>
                  <a:lnTo>
                    <a:pt x="2588" y="5352"/>
                  </a:lnTo>
                  <a:cubicBezTo>
                    <a:pt x="2658" y="5440"/>
                    <a:pt x="2747" y="5546"/>
                    <a:pt x="2834" y="5633"/>
                  </a:cubicBezTo>
                  <a:cubicBezTo>
                    <a:pt x="3045" y="5845"/>
                    <a:pt x="3292" y="5969"/>
                    <a:pt x="3573" y="5969"/>
                  </a:cubicBezTo>
                  <a:cubicBezTo>
                    <a:pt x="3679" y="5969"/>
                    <a:pt x="3785" y="5950"/>
                    <a:pt x="3908" y="5915"/>
                  </a:cubicBezTo>
                  <a:cubicBezTo>
                    <a:pt x="4277" y="5757"/>
                    <a:pt x="4348" y="5422"/>
                    <a:pt x="4348" y="5070"/>
                  </a:cubicBezTo>
                  <a:cubicBezTo>
                    <a:pt x="4366" y="4718"/>
                    <a:pt x="4348" y="4384"/>
                    <a:pt x="4348" y="4032"/>
                  </a:cubicBezTo>
                  <a:cubicBezTo>
                    <a:pt x="4683" y="3927"/>
                    <a:pt x="4981" y="3856"/>
                    <a:pt x="5246" y="3732"/>
                  </a:cubicBezTo>
                  <a:cubicBezTo>
                    <a:pt x="5598" y="3556"/>
                    <a:pt x="6002" y="3345"/>
                    <a:pt x="5967" y="2887"/>
                  </a:cubicBezTo>
                  <a:cubicBezTo>
                    <a:pt x="5950" y="2571"/>
                    <a:pt x="5739" y="2413"/>
                    <a:pt x="5474" y="23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865153" y="4881051"/>
              <a:ext cx="181621" cy="177458"/>
            </a:xfrm>
            <a:custGeom>
              <a:avLst/>
              <a:gdLst/>
              <a:ahLst/>
              <a:cxnLst/>
              <a:rect l="l" t="t" r="r" b="b"/>
              <a:pathLst>
                <a:path w="6109" h="5969" extrusionOk="0">
                  <a:moveTo>
                    <a:pt x="3345" y="1"/>
                  </a:moveTo>
                  <a:cubicBezTo>
                    <a:pt x="3362" y="54"/>
                    <a:pt x="3397" y="89"/>
                    <a:pt x="3416" y="141"/>
                  </a:cubicBezTo>
                  <a:cubicBezTo>
                    <a:pt x="3503" y="388"/>
                    <a:pt x="3521" y="653"/>
                    <a:pt x="3573" y="916"/>
                  </a:cubicBezTo>
                  <a:cubicBezTo>
                    <a:pt x="3609" y="1110"/>
                    <a:pt x="3627" y="1322"/>
                    <a:pt x="3662" y="1550"/>
                  </a:cubicBezTo>
                  <a:lnTo>
                    <a:pt x="3679" y="1550"/>
                  </a:lnTo>
                  <a:cubicBezTo>
                    <a:pt x="3820" y="1568"/>
                    <a:pt x="3944" y="1568"/>
                    <a:pt x="4085" y="1585"/>
                  </a:cubicBezTo>
                  <a:cubicBezTo>
                    <a:pt x="4066" y="1514"/>
                    <a:pt x="4049" y="1444"/>
                    <a:pt x="4049" y="1374"/>
                  </a:cubicBezTo>
                  <a:cubicBezTo>
                    <a:pt x="3996" y="1127"/>
                    <a:pt x="3979" y="864"/>
                    <a:pt x="3873" y="617"/>
                  </a:cubicBezTo>
                  <a:cubicBezTo>
                    <a:pt x="3714" y="230"/>
                    <a:pt x="3557" y="19"/>
                    <a:pt x="3345" y="1"/>
                  </a:cubicBezTo>
                  <a:close/>
                  <a:moveTo>
                    <a:pt x="1" y="2782"/>
                  </a:moveTo>
                  <a:cubicBezTo>
                    <a:pt x="36" y="2852"/>
                    <a:pt x="71" y="2906"/>
                    <a:pt x="123" y="2976"/>
                  </a:cubicBezTo>
                  <a:cubicBezTo>
                    <a:pt x="194" y="3063"/>
                    <a:pt x="299" y="3134"/>
                    <a:pt x="405" y="3204"/>
                  </a:cubicBezTo>
                  <a:cubicBezTo>
                    <a:pt x="423" y="3169"/>
                    <a:pt x="440" y="3134"/>
                    <a:pt x="458" y="3082"/>
                  </a:cubicBezTo>
                  <a:cubicBezTo>
                    <a:pt x="318" y="2993"/>
                    <a:pt x="194" y="2923"/>
                    <a:pt x="71" y="2835"/>
                  </a:cubicBezTo>
                  <a:cubicBezTo>
                    <a:pt x="53" y="2817"/>
                    <a:pt x="36" y="2800"/>
                    <a:pt x="1" y="2782"/>
                  </a:cubicBezTo>
                  <a:close/>
                  <a:moveTo>
                    <a:pt x="968" y="4824"/>
                  </a:moveTo>
                  <a:cubicBezTo>
                    <a:pt x="961" y="4831"/>
                    <a:pt x="954" y="4838"/>
                    <a:pt x="947" y="4844"/>
                  </a:cubicBezTo>
                  <a:lnTo>
                    <a:pt x="947" y="4844"/>
                  </a:lnTo>
                  <a:cubicBezTo>
                    <a:pt x="960" y="4837"/>
                    <a:pt x="973" y="4831"/>
                    <a:pt x="987" y="4824"/>
                  </a:cubicBezTo>
                  <a:close/>
                  <a:moveTo>
                    <a:pt x="947" y="4844"/>
                  </a:moveTo>
                  <a:lnTo>
                    <a:pt x="947" y="4844"/>
                  </a:lnTo>
                  <a:cubicBezTo>
                    <a:pt x="895" y="4873"/>
                    <a:pt x="849" y="4901"/>
                    <a:pt x="792" y="4929"/>
                  </a:cubicBezTo>
                  <a:cubicBezTo>
                    <a:pt x="853" y="4915"/>
                    <a:pt x="901" y="4886"/>
                    <a:pt x="947" y="4844"/>
                  </a:cubicBezTo>
                  <a:close/>
                  <a:moveTo>
                    <a:pt x="1919" y="4596"/>
                  </a:moveTo>
                  <a:cubicBezTo>
                    <a:pt x="1691" y="4772"/>
                    <a:pt x="1479" y="4965"/>
                    <a:pt x="1250" y="5105"/>
                  </a:cubicBezTo>
                  <a:cubicBezTo>
                    <a:pt x="1092" y="5194"/>
                    <a:pt x="916" y="5281"/>
                    <a:pt x="740" y="5317"/>
                  </a:cubicBezTo>
                  <a:cubicBezTo>
                    <a:pt x="687" y="5335"/>
                    <a:pt x="634" y="5335"/>
                    <a:pt x="581" y="5335"/>
                  </a:cubicBezTo>
                  <a:lnTo>
                    <a:pt x="529" y="5335"/>
                  </a:lnTo>
                  <a:cubicBezTo>
                    <a:pt x="546" y="5581"/>
                    <a:pt x="687" y="5739"/>
                    <a:pt x="898" y="5793"/>
                  </a:cubicBezTo>
                  <a:cubicBezTo>
                    <a:pt x="951" y="5793"/>
                    <a:pt x="1003" y="5809"/>
                    <a:pt x="1057" y="5809"/>
                  </a:cubicBezTo>
                  <a:cubicBezTo>
                    <a:pt x="1109" y="5809"/>
                    <a:pt x="1144" y="5809"/>
                    <a:pt x="1198" y="5793"/>
                  </a:cubicBezTo>
                  <a:cubicBezTo>
                    <a:pt x="1374" y="5757"/>
                    <a:pt x="1567" y="5669"/>
                    <a:pt x="1708" y="5581"/>
                  </a:cubicBezTo>
                  <a:cubicBezTo>
                    <a:pt x="1919" y="5440"/>
                    <a:pt x="2113" y="5281"/>
                    <a:pt x="2324" y="5124"/>
                  </a:cubicBezTo>
                  <a:cubicBezTo>
                    <a:pt x="2165" y="4965"/>
                    <a:pt x="2060" y="4772"/>
                    <a:pt x="1919" y="4596"/>
                  </a:cubicBezTo>
                  <a:close/>
                  <a:moveTo>
                    <a:pt x="5528" y="2378"/>
                  </a:moveTo>
                  <a:lnTo>
                    <a:pt x="5528" y="2430"/>
                  </a:lnTo>
                  <a:cubicBezTo>
                    <a:pt x="5528" y="2571"/>
                    <a:pt x="5458" y="2711"/>
                    <a:pt x="5317" y="2852"/>
                  </a:cubicBezTo>
                  <a:cubicBezTo>
                    <a:pt x="5087" y="3063"/>
                    <a:pt x="4770" y="3223"/>
                    <a:pt x="4472" y="3380"/>
                  </a:cubicBezTo>
                  <a:cubicBezTo>
                    <a:pt x="4313" y="3469"/>
                    <a:pt x="4101" y="3504"/>
                    <a:pt x="3890" y="3556"/>
                  </a:cubicBezTo>
                  <a:lnTo>
                    <a:pt x="3890" y="4173"/>
                  </a:lnTo>
                  <a:lnTo>
                    <a:pt x="3890" y="4596"/>
                  </a:lnTo>
                  <a:cubicBezTo>
                    <a:pt x="3873" y="4965"/>
                    <a:pt x="3820" y="5317"/>
                    <a:pt x="3397" y="5457"/>
                  </a:cubicBezTo>
                  <a:lnTo>
                    <a:pt x="3380" y="5457"/>
                  </a:lnTo>
                  <a:cubicBezTo>
                    <a:pt x="3292" y="5493"/>
                    <a:pt x="3186" y="5511"/>
                    <a:pt x="3099" y="5511"/>
                  </a:cubicBezTo>
                  <a:cubicBezTo>
                    <a:pt x="2923" y="5493"/>
                    <a:pt x="2747" y="5440"/>
                    <a:pt x="2588" y="5352"/>
                  </a:cubicBezTo>
                  <a:lnTo>
                    <a:pt x="2588" y="5352"/>
                  </a:lnTo>
                  <a:cubicBezTo>
                    <a:pt x="2676" y="5457"/>
                    <a:pt x="2747" y="5546"/>
                    <a:pt x="2834" y="5652"/>
                  </a:cubicBezTo>
                  <a:cubicBezTo>
                    <a:pt x="3045" y="5845"/>
                    <a:pt x="3292" y="5969"/>
                    <a:pt x="3573" y="5969"/>
                  </a:cubicBezTo>
                  <a:cubicBezTo>
                    <a:pt x="3662" y="5969"/>
                    <a:pt x="3768" y="5950"/>
                    <a:pt x="3873" y="5933"/>
                  </a:cubicBezTo>
                  <a:cubicBezTo>
                    <a:pt x="4278" y="5793"/>
                    <a:pt x="4348" y="5422"/>
                    <a:pt x="4348" y="5070"/>
                  </a:cubicBezTo>
                  <a:cubicBezTo>
                    <a:pt x="4366" y="4736"/>
                    <a:pt x="4366" y="4384"/>
                    <a:pt x="4366" y="4032"/>
                  </a:cubicBezTo>
                  <a:cubicBezTo>
                    <a:pt x="4559" y="3962"/>
                    <a:pt x="4770" y="3944"/>
                    <a:pt x="4946" y="3856"/>
                  </a:cubicBezTo>
                  <a:cubicBezTo>
                    <a:pt x="5246" y="3697"/>
                    <a:pt x="5545" y="3539"/>
                    <a:pt x="5791" y="3310"/>
                  </a:cubicBezTo>
                  <a:cubicBezTo>
                    <a:pt x="6108" y="3028"/>
                    <a:pt x="6073" y="2694"/>
                    <a:pt x="5704" y="2483"/>
                  </a:cubicBezTo>
                  <a:cubicBezTo>
                    <a:pt x="5651" y="2448"/>
                    <a:pt x="5598" y="2413"/>
                    <a:pt x="5528" y="2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0"/>
            <p:cNvSpPr/>
            <p:nvPr/>
          </p:nvSpPr>
          <p:spPr>
            <a:xfrm>
              <a:off x="5095411" y="4881051"/>
              <a:ext cx="178469" cy="177458"/>
            </a:xfrm>
            <a:custGeom>
              <a:avLst/>
              <a:gdLst/>
              <a:ahLst/>
              <a:cxnLst/>
              <a:rect l="l" t="t" r="r" b="b"/>
              <a:pathLst>
                <a:path w="6003" h="5969" extrusionOk="0">
                  <a:moveTo>
                    <a:pt x="3345" y="1"/>
                  </a:moveTo>
                  <a:lnTo>
                    <a:pt x="3345" y="1"/>
                  </a:lnTo>
                  <a:cubicBezTo>
                    <a:pt x="3381" y="71"/>
                    <a:pt x="3416" y="141"/>
                    <a:pt x="3451" y="230"/>
                  </a:cubicBezTo>
                  <a:cubicBezTo>
                    <a:pt x="3521" y="458"/>
                    <a:pt x="3538" y="705"/>
                    <a:pt x="3574" y="951"/>
                  </a:cubicBezTo>
                  <a:cubicBezTo>
                    <a:pt x="3609" y="1145"/>
                    <a:pt x="3627" y="1338"/>
                    <a:pt x="3662" y="1533"/>
                  </a:cubicBezTo>
                  <a:cubicBezTo>
                    <a:pt x="3714" y="1550"/>
                    <a:pt x="3785" y="1550"/>
                    <a:pt x="3838" y="1568"/>
                  </a:cubicBezTo>
                  <a:cubicBezTo>
                    <a:pt x="3926" y="1585"/>
                    <a:pt x="3996" y="1585"/>
                    <a:pt x="4085" y="1603"/>
                  </a:cubicBezTo>
                  <a:cubicBezTo>
                    <a:pt x="4066" y="1533"/>
                    <a:pt x="4066" y="1479"/>
                    <a:pt x="4050" y="1409"/>
                  </a:cubicBezTo>
                  <a:cubicBezTo>
                    <a:pt x="4014" y="1181"/>
                    <a:pt x="3996" y="916"/>
                    <a:pt x="3909" y="705"/>
                  </a:cubicBezTo>
                  <a:cubicBezTo>
                    <a:pt x="3750" y="247"/>
                    <a:pt x="3574" y="19"/>
                    <a:pt x="3345" y="1"/>
                  </a:cubicBezTo>
                  <a:close/>
                  <a:moveTo>
                    <a:pt x="4" y="2362"/>
                  </a:moveTo>
                  <a:lnTo>
                    <a:pt x="4" y="2362"/>
                  </a:lnTo>
                  <a:cubicBezTo>
                    <a:pt x="109" y="2449"/>
                    <a:pt x="230" y="2519"/>
                    <a:pt x="335" y="2589"/>
                  </a:cubicBezTo>
                  <a:cubicBezTo>
                    <a:pt x="635" y="2747"/>
                    <a:pt x="775" y="2835"/>
                    <a:pt x="811" y="2958"/>
                  </a:cubicBezTo>
                  <a:cubicBezTo>
                    <a:pt x="775" y="2835"/>
                    <a:pt x="635" y="2747"/>
                    <a:pt x="353" y="2589"/>
                  </a:cubicBezTo>
                  <a:cubicBezTo>
                    <a:pt x="230" y="2519"/>
                    <a:pt x="109" y="2449"/>
                    <a:pt x="4" y="2362"/>
                  </a:cubicBezTo>
                  <a:close/>
                  <a:moveTo>
                    <a:pt x="1" y="2800"/>
                  </a:moveTo>
                  <a:lnTo>
                    <a:pt x="1" y="2800"/>
                  </a:lnTo>
                  <a:cubicBezTo>
                    <a:pt x="71" y="2958"/>
                    <a:pt x="212" y="3099"/>
                    <a:pt x="388" y="3204"/>
                  </a:cubicBezTo>
                  <a:cubicBezTo>
                    <a:pt x="388" y="3223"/>
                    <a:pt x="388" y="3223"/>
                    <a:pt x="405" y="3223"/>
                  </a:cubicBezTo>
                  <a:lnTo>
                    <a:pt x="459" y="3063"/>
                  </a:lnTo>
                  <a:cubicBezTo>
                    <a:pt x="299" y="2976"/>
                    <a:pt x="142" y="2887"/>
                    <a:pt x="1" y="2800"/>
                  </a:cubicBezTo>
                  <a:close/>
                  <a:moveTo>
                    <a:pt x="1919" y="4596"/>
                  </a:moveTo>
                  <a:cubicBezTo>
                    <a:pt x="1761" y="4736"/>
                    <a:pt x="1585" y="4877"/>
                    <a:pt x="1409" y="5000"/>
                  </a:cubicBezTo>
                  <a:cubicBezTo>
                    <a:pt x="1215" y="5124"/>
                    <a:pt x="1022" y="5246"/>
                    <a:pt x="811" y="5317"/>
                  </a:cubicBezTo>
                  <a:cubicBezTo>
                    <a:pt x="740" y="5335"/>
                    <a:pt x="652" y="5335"/>
                    <a:pt x="581" y="5335"/>
                  </a:cubicBezTo>
                  <a:lnTo>
                    <a:pt x="529" y="5335"/>
                  </a:lnTo>
                  <a:cubicBezTo>
                    <a:pt x="581" y="5633"/>
                    <a:pt x="775" y="5809"/>
                    <a:pt x="1057" y="5809"/>
                  </a:cubicBezTo>
                  <a:cubicBezTo>
                    <a:pt x="1127" y="5809"/>
                    <a:pt x="1215" y="5809"/>
                    <a:pt x="1285" y="5774"/>
                  </a:cubicBezTo>
                  <a:cubicBezTo>
                    <a:pt x="1496" y="5722"/>
                    <a:pt x="1691" y="5581"/>
                    <a:pt x="1884" y="5476"/>
                  </a:cubicBezTo>
                  <a:cubicBezTo>
                    <a:pt x="2043" y="5370"/>
                    <a:pt x="2184" y="5229"/>
                    <a:pt x="2324" y="5124"/>
                  </a:cubicBezTo>
                  <a:cubicBezTo>
                    <a:pt x="2184" y="4965"/>
                    <a:pt x="2060" y="4788"/>
                    <a:pt x="1919" y="4596"/>
                  </a:cubicBezTo>
                  <a:close/>
                  <a:moveTo>
                    <a:pt x="5493" y="2307"/>
                  </a:moveTo>
                  <a:cubicBezTo>
                    <a:pt x="5493" y="2342"/>
                    <a:pt x="5510" y="2395"/>
                    <a:pt x="5510" y="2430"/>
                  </a:cubicBezTo>
                  <a:lnTo>
                    <a:pt x="5510" y="2483"/>
                  </a:lnTo>
                  <a:cubicBezTo>
                    <a:pt x="5510" y="2852"/>
                    <a:pt x="5176" y="3063"/>
                    <a:pt x="4876" y="3204"/>
                  </a:cubicBezTo>
                  <a:cubicBezTo>
                    <a:pt x="4559" y="3363"/>
                    <a:pt x="4242" y="3451"/>
                    <a:pt x="3890" y="3575"/>
                  </a:cubicBezTo>
                  <a:lnTo>
                    <a:pt x="3890" y="4190"/>
                  </a:lnTo>
                  <a:lnTo>
                    <a:pt x="3890" y="4631"/>
                  </a:lnTo>
                  <a:cubicBezTo>
                    <a:pt x="3873" y="4983"/>
                    <a:pt x="3803" y="5300"/>
                    <a:pt x="3433" y="5440"/>
                  </a:cubicBezTo>
                  <a:lnTo>
                    <a:pt x="3416" y="5440"/>
                  </a:lnTo>
                  <a:lnTo>
                    <a:pt x="3416" y="5457"/>
                  </a:lnTo>
                  <a:cubicBezTo>
                    <a:pt x="3310" y="5493"/>
                    <a:pt x="3205" y="5511"/>
                    <a:pt x="3116" y="5511"/>
                  </a:cubicBezTo>
                  <a:lnTo>
                    <a:pt x="3099" y="5511"/>
                  </a:lnTo>
                  <a:cubicBezTo>
                    <a:pt x="2923" y="5511"/>
                    <a:pt x="2764" y="5440"/>
                    <a:pt x="2606" y="5352"/>
                  </a:cubicBezTo>
                  <a:lnTo>
                    <a:pt x="2606" y="5352"/>
                  </a:lnTo>
                  <a:cubicBezTo>
                    <a:pt x="2693" y="5476"/>
                    <a:pt x="2799" y="5598"/>
                    <a:pt x="2905" y="5687"/>
                  </a:cubicBezTo>
                  <a:cubicBezTo>
                    <a:pt x="3099" y="5863"/>
                    <a:pt x="3327" y="5969"/>
                    <a:pt x="3574" y="5969"/>
                  </a:cubicBezTo>
                  <a:cubicBezTo>
                    <a:pt x="3679" y="5969"/>
                    <a:pt x="3785" y="5950"/>
                    <a:pt x="3890" y="5915"/>
                  </a:cubicBezTo>
                  <a:cubicBezTo>
                    <a:pt x="4278" y="5774"/>
                    <a:pt x="4348" y="5440"/>
                    <a:pt x="4348" y="5088"/>
                  </a:cubicBezTo>
                  <a:cubicBezTo>
                    <a:pt x="4366" y="4753"/>
                    <a:pt x="4366" y="4420"/>
                    <a:pt x="4366" y="4049"/>
                  </a:cubicBezTo>
                  <a:cubicBezTo>
                    <a:pt x="4718" y="3927"/>
                    <a:pt x="5035" y="3838"/>
                    <a:pt x="5334" y="3680"/>
                  </a:cubicBezTo>
                  <a:cubicBezTo>
                    <a:pt x="5651" y="3521"/>
                    <a:pt x="6003" y="3310"/>
                    <a:pt x="5986" y="2906"/>
                  </a:cubicBezTo>
                  <a:cubicBezTo>
                    <a:pt x="5967" y="2589"/>
                    <a:pt x="5739" y="2413"/>
                    <a:pt x="5493" y="23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0"/>
            <p:cNvSpPr/>
            <p:nvPr/>
          </p:nvSpPr>
          <p:spPr>
            <a:xfrm>
              <a:off x="5078138" y="4867167"/>
              <a:ext cx="181650" cy="177429"/>
            </a:xfrm>
            <a:custGeom>
              <a:avLst/>
              <a:gdLst/>
              <a:ahLst/>
              <a:cxnLst/>
              <a:rect l="l" t="t" r="r" b="b"/>
              <a:pathLst>
                <a:path w="6110" h="5968" extrusionOk="0">
                  <a:moveTo>
                    <a:pt x="3380" y="275"/>
                  </a:moveTo>
                  <a:cubicBezTo>
                    <a:pt x="3962" y="908"/>
                    <a:pt x="3802" y="1665"/>
                    <a:pt x="3873" y="2369"/>
                  </a:cubicBezTo>
                  <a:cubicBezTo>
                    <a:pt x="3997" y="2387"/>
                    <a:pt x="4138" y="2387"/>
                    <a:pt x="4278" y="2387"/>
                  </a:cubicBezTo>
                  <a:cubicBezTo>
                    <a:pt x="4471" y="2387"/>
                    <a:pt x="4666" y="2387"/>
                    <a:pt x="4859" y="2404"/>
                  </a:cubicBezTo>
                  <a:cubicBezTo>
                    <a:pt x="4929" y="2422"/>
                    <a:pt x="4983" y="2422"/>
                    <a:pt x="5053" y="2439"/>
                  </a:cubicBezTo>
                  <a:cubicBezTo>
                    <a:pt x="5088" y="2457"/>
                    <a:pt x="5123" y="2457"/>
                    <a:pt x="5159" y="2474"/>
                  </a:cubicBezTo>
                  <a:lnTo>
                    <a:pt x="5316" y="2528"/>
                  </a:lnTo>
                  <a:lnTo>
                    <a:pt x="5316" y="2545"/>
                  </a:lnTo>
                  <a:cubicBezTo>
                    <a:pt x="5370" y="2563"/>
                    <a:pt x="5405" y="2580"/>
                    <a:pt x="5457" y="2615"/>
                  </a:cubicBezTo>
                  <a:cubicBezTo>
                    <a:pt x="5511" y="2633"/>
                    <a:pt x="5563" y="2686"/>
                    <a:pt x="5616" y="2739"/>
                  </a:cubicBezTo>
                  <a:lnTo>
                    <a:pt x="5739" y="2862"/>
                  </a:lnTo>
                  <a:cubicBezTo>
                    <a:pt x="5651" y="3161"/>
                    <a:pt x="5422" y="3302"/>
                    <a:pt x="5194" y="3408"/>
                  </a:cubicBezTo>
                  <a:cubicBezTo>
                    <a:pt x="5018" y="3478"/>
                    <a:pt x="4823" y="3530"/>
                    <a:pt x="4647" y="3584"/>
                  </a:cubicBezTo>
                  <a:cubicBezTo>
                    <a:pt x="4067" y="3742"/>
                    <a:pt x="4084" y="3742"/>
                    <a:pt x="4102" y="4340"/>
                  </a:cubicBezTo>
                  <a:cubicBezTo>
                    <a:pt x="4138" y="4640"/>
                    <a:pt x="4138" y="4939"/>
                    <a:pt x="4084" y="5239"/>
                  </a:cubicBezTo>
                  <a:cubicBezTo>
                    <a:pt x="4057" y="5493"/>
                    <a:pt x="3939" y="5605"/>
                    <a:pt x="3737" y="5605"/>
                  </a:cubicBezTo>
                  <a:cubicBezTo>
                    <a:pt x="3673" y="5605"/>
                    <a:pt x="3601" y="5594"/>
                    <a:pt x="3521" y="5572"/>
                  </a:cubicBezTo>
                  <a:cubicBezTo>
                    <a:pt x="3239" y="5485"/>
                    <a:pt x="3063" y="5274"/>
                    <a:pt x="2922" y="5027"/>
                  </a:cubicBezTo>
                  <a:cubicBezTo>
                    <a:pt x="2835" y="4833"/>
                    <a:pt x="2765" y="4657"/>
                    <a:pt x="2641" y="4411"/>
                  </a:cubicBezTo>
                  <a:cubicBezTo>
                    <a:pt x="2483" y="4551"/>
                    <a:pt x="2394" y="4640"/>
                    <a:pt x="2289" y="4727"/>
                  </a:cubicBezTo>
                  <a:cubicBezTo>
                    <a:pt x="1990" y="4957"/>
                    <a:pt x="1725" y="5220"/>
                    <a:pt x="1392" y="5396"/>
                  </a:cubicBezTo>
                  <a:cubicBezTo>
                    <a:pt x="1318" y="5435"/>
                    <a:pt x="1252" y="5454"/>
                    <a:pt x="1194" y="5454"/>
                  </a:cubicBezTo>
                  <a:cubicBezTo>
                    <a:pt x="1045" y="5454"/>
                    <a:pt x="961" y="5327"/>
                    <a:pt x="986" y="5098"/>
                  </a:cubicBezTo>
                  <a:cubicBezTo>
                    <a:pt x="1040" y="4746"/>
                    <a:pt x="1127" y="4375"/>
                    <a:pt x="1251" y="4023"/>
                  </a:cubicBezTo>
                  <a:cubicBezTo>
                    <a:pt x="1479" y="3373"/>
                    <a:pt x="1479" y="3390"/>
                    <a:pt x="916" y="3056"/>
                  </a:cubicBezTo>
                  <a:cubicBezTo>
                    <a:pt x="669" y="2897"/>
                    <a:pt x="335" y="2756"/>
                    <a:pt x="441" y="2387"/>
                  </a:cubicBezTo>
                  <a:cubicBezTo>
                    <a:pt x="547" y="2070"/>
                    <a:pt x="880" y="2087"/>
                    <a:pt x="1162" y="2070"/>
                  </a:cubicBezTo>
                  <a:lnTo>
                    <a:pt x="1655" y="2070"/>
                  </a:lnTo>
                  <a:cubicBezTo>
                    <a:pt x="1831" y="2087"/>
                    <a:pt x="1990" y="2105"/>
                    <a:pt x="2183" y="2122"/>
                  </a:cubicBezTo>
                  <a:cubicBezTo>
                    <a:pt x="2359" y="1366"/>
                    <a:pt x="2765" y="768"/>
                    <a:pt x="3380" y="275"/>
                  </a:cubicBezTo>
                  <a:close/>
                  <a:moveTo>
                    <a:pt x="3432" y="0"/>
                  </a:moveTo>
                  <a:cubicBezTo>
                    <a:pt x="3242" y="0"/>
                    <a:pt x="3024" y="151"/>
                    <a:pt x="2765" y="451"/>
                  </a:cubicBezTo>
                  <a:cubicBezTo>
                    <a:pt x="2429" y="855"/>
                    <a:pt x="2166" y="1313"/>
                    <a:pt x="1849" y="1770"/>
                  </a:cubicBezTo>
                  <a:cubicBezTo>
                    <a:pt x="1755" y="1770"/>
                    <a:pt x="1638" y="1763"/>
                    <a:pt x="1518" y="1763"/>
                  </a:cubicBezTo>
                  <a:cubicBezTo>
                    <a:pt x="1458" y="1763"/>
                    <a:pt x="1397" y="1765"/>
                    <a:pt x="1338" y="1770"/>
                  </a:cubicBezTo>
                  <a:cubicBezTo>
                    <a:pt x="1127" y="1789"/>
                    <a:pt x="916" y="1789"/>
                    <a:pt x="723" y="1841"/>
                  </a:cubicBezTo>
                  <a:cubicBezTo>
                    <a:pt x="423" y="1894"/>
                    <a:pt x="141" y="2017"/>
                    <a:pt x="71" y="2369"/>
                  </a:cubicBezTo>
                  <a:cubicBezTo>
                    <a:pt x="0" y="2739"/>
                    <a:pt x="195" y="3002"/>
                    <a:pt x="493" y="3214"/>
                  </a:cubicBezTo>
                  <a:cubicBezTo>
                    <a:pt x="652" y="3319"/>
                    <a:pt x="845" y="3425"/>
                    <a:pt x="1040" y="3530"/>
                  </a:cubicBezTo>
                  <a:cubicBezTo>
                    <a:pt x="951" y="3795"/>
                    <a:pt x="845" y="4042"/>
                    <a:pt x="775" y="4288"/>
                  </a:cubicBezTo>
                  <a:cubicBezTo>
                    <a:pt x="704" y="4605"/>
                    <a:pt x="634" y="4922"/>
                    <a:pt x="634" y="5220"/>
                  </a:cubicBezTo>
                  <a:cubicBezTo>
                    <a:pt x="634" y="5591"/>
                    <a:pt x="845" y="5802"/>
                    <a:pt x="1162" y="5802"/>
                  </a:cubicBezTo>
                  <a:cubicBezTo>
                    <a:pt x="1233" y="5802"/>
                    <a:pt x="1321" y="5802"/>
                    <a:pt x="1392" y="5784"/>
                  </a:cubicBezTo>
                  <a:cubicBezTo>
                    <a:pt x="1603" y="5713"/>
                    <a:pt x="1796" y="5591"/>
                    <a:pt x="1990" y="5467"/>
                  </a:cubicBezTo>
                  <a:cubicBezTo>
                    <a:pt x="2166" y="5344"/>
                    <a:pt x="2342" y="5203"/>
                    <a:pt x="2500" y="5063"/>
                  </a:cubicBezTo>
                  <a:cubicBezTo>
                    <a:pt x="2694" y="5291"/>
                    <a:pt x="2817" y="5520"/>
                    <a:pt x="3011" y="5696"/>
                  </a:cubicBezTo>
                  <a:cubicBezTo>
                    <a:pt x="3211" y="5858"/>
                    <a:pt x="3436" y="5967"/>
                    <a:pt x="3688" y="5967"/>
                  </a:cubicBezTo>
                  <a:cubicBezTo>
                    <a:pt x="3792" y="5967"/>
                    <a:pt x="3901" y="5949"/>
                    <a:pt x="4014" y="5907"/>
                  </a:cubicBezTo>
                  <a:cubicBezTo>
                    <a:pt x="4384" y="5767"/>
                    <a:pt x="4454" y="5450"/>
                    <a:pt x="4471" y="5098"/>
                  </a:cubicBezTo>
                  <a:cubicBezTo>
                    <a:pt x="4490" y="4763"/>
                    <a:pt x="4471" y="4429"/>
                    <a:pt x="4471" y="4042"/>
                  </a:cubicBezTo>
                  <a:cubicBezTo>
                    <a:pt x="4823" y="3918"/>
                    <a:pt x="5140" y="3830"/>
                    <a:pt x="5457" y="3671"/>
                  </a:cubicBezTo>
                  <a:cubicBezTo>
                    <a:pt x="5757" y="3514"/>
                    <a:pt x="6109" y="3302"/>
                    <a:pt x="6091" y="2897"/>
                  </a:cubicBezTo>
                  <a:cubicBezTo>
                    <a:pt x="6074" y="2474"/>
                    <a:pt x="5668" y="2298"/>
                    <a:pt x="5316" y="2193"/>
                  </a:cubicBezTo>
                  <a:cubicBezTo>
                    <a:pt x="5035" y="2122"/>
                    <a:pt x="4736" y="2087"/>
                    <a:pt x="4419" y="2035"/>
                  </a:cubicBezTo>
                  <a:cubicBezTo>
                    <a:pt x="4366" y="2017"/>
                    <a:pt x="4295" y="2017"/>
                    <a:pt x="4243" y="2000"/>
                  </a:cubicBezTo>
                  <a:cubicBezTo>
                    <a:pt x="4208" y="1805"/>
                    <a:pt x="4190" y="1612"/>
                    <a:pt x="4155" y="1418"/>
                  </a:cubicBezTo>
                  <a:cubicBezTo>
                    <a:pt x="4119" y="1172"/>
                    <a:pt x="4102" y="925"/>
                    <a:pt x="4032" y="697"/>
                  </a:cubicBezTo>
                  <a:cubicBezTo>
                    <a:pt x="3857" y="230"/>
                    <a:pt x="3666" y="0"/>
                    <a:pt x="3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0"/>
            <p:cNvSpPr/>
            <p:nvPr/>
          </p:nvSpPr>
          <p:spPr>
            <a:xfrm>
              <a:off x="5088098" y="4875313"/>
              <a:ext cx="160661" cy="158491"/>
            </a:xfrm>
            <a:custGeom>
              <a:avLst/>
              <a:gdLst/>
              <a:ahLst/>
              <a:cxnLst/>
              <a:rect l="l" t="t" r="r" b="b"/>
              <a:pathLst>
                <a:path w="5404" h="5331" extrusionOk="0">
                  <a:moveTo>
                    <a:pt x="3045" y="1"/>
                  </a:moveTo>
                  <a:cubicBezTo>
                    <a:pt x="2430" y="494"/>
                    <a:pt x="2024" y="1092"/>
                    <a:pt x="1848" y="1848"/>
                  </a:cubicBezTo>
                  <a:cubicBezTo>
                    <a:pt x="1655" y="1831"/>
                    <a:pt x="1496" y="1813"/>
                    <a:pt x="1320" y="1796"/>
                  </a:cubicBezTo>
                  <a:cubicBezTo>
                    <a:pt x="1162" y="1796"/>
                    <a:pt x="986" y="1796"/>
                    <a:pt x="827" y="1813"/>
                  </a:cubicBezTo>
                  <a:cubicBezTo>
                    <a:pt x="545" y="1831"/>
                    <a:pt x="193" y="1796"/>
                    <a:pt x="106" y="2113"/>
                  </a:cubicBezTo>
                  <a:cubicBezTo>
                    <a:pt x="0" y="2482"/>
                    <a:pt x="334" y="2623"/>
                    <a:pt x="599" y="2782"/>
                  </a:cubicBezTo>
                  <a:cubicBezTo>
                    <a:pt x="1144" y="3116"/>
                    <a:pt x="1144" y="3099"/>
                    <a:pt x="916" y="3749"/>
                  </a:cubicBezTo>
                  <a:cubicBezTo>
                    <a:pt x="792" y="4101"/>
                    <a:pt x="686" y="4472"/>
                    <a:pt x="651" y="4824"/>
                  </a:cubicBezTo>
                  <a:cubicBezTo>
                    <a:pt x="626" y="5053"/>
                    <a:pt x="720" y="5180"/>
                    <a:pt x="867" y="5180"/>
                  </a:cubicBezTo>
                  <a:cubicBezTo>
                    <a:pt x="924" y="5180"/>
                    <a:pt x="988" y="5161"/>
                    <a:pt x="1057" y="5122"/>
                  </a:cubicBezTo>
                  <a:cubicBezTo>
                    <a:pt x="1390" y="4946"/>
                    <a:pt x="1655" y="4683"/>
                    <a:pt x="1954" y="4453"/>
                  </a:cubicBezTo>
                  <a:cubicBezTo>
                    <a:pt x="2059" y="4366"/>
                    <a:pt x="2148" y="4277"/>
                    <a:pt x="2306" y="4137"/>
                  </a:cubicBezTo>
                  <a:cubicBezTo>
                    <a:pt x="2430" y="4383"/>
                    <a:pt x="2500" y="4559"/>
                    <a:pt x="2587" y="4735"/>
                  </a:cubicBezTo>
                  <a:cubicBezTo>
                    <a:pt x="2728" y="5000"/>
                    <a:pt x="2887" y="5211"/>
                    <a:pt x="3186" y="5298"/>
                  </a:cubicBezTo>
                  <a:cubicBezTo>
                    <a:pt x="3266" y="5320"/>
                    <a:pt x="3338" y="5331"/>
                    <a:pt x="3402" y="5331"/>
                  </a:cubicBezTo>
                  <a:cubicBezTo>
                    <a:pt x="3605" y="5331"/>
                    <a:pt x="3727" y="5219"/>
                    <a:pt x="3767" y="4965"/>
                  </a:cubicBezTo>
                  <a:cubicBezTo>
                    <a:pt x="3803" y="4665"/>
                    <a:pt x="3803" y="4366"/>
                    <a:pt x="3784" y="4066"/>
                  </a:cubicBezTo>
                  <a:cubicBezTo>
                    <a:pt x="3749" y="3468"/>
                    <a:pt x="3732" y="3468"/>
                    <a:pt x="4312" y="3310"/>
                  </a:cubicBezTo>
                  <a:cubicBezTo>
                    <a:pt x="4488" y="3256"/>
                    <a:pt x="4683" y="3204"/>
                    <a:pt x="4859" y="3134"/>
                  </a:cubicBezTo>
                  <a:cubicBezTo>
                    <a:pt x="5087" y="3028"/>
                    <a:pt x="5316" y="2887"/>
                    <a:pt x="5404" y="2588"/>
                  </a:cubicBezTo>
                  <a:cubicBezTo>
                    <a:pt x="4894" y="1989"/>
                    <a:pt x="4190" y="2130"/>
                    <a:pt x="3538" y="2095"/>
                  </a:cubicBezTo>
                  <a:cubicBezTo>
                    <a:pt x="3467" y="1391"/>
                    <a:pt x="3627" y="634"/>
                    <a:pt x="3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0"/>
            <p:cNvSpPr/>
            <p:nvPr/>
          </p:nvSpPr>
          <p:spPr>
            <a:xfrm>
              <a:off x="4844728" y="4867018"/>
              <a:ext cx="187923" cy="177637"/>
            </a:xfrm>
            <a:custGeom>
              <a:avLst/>
              <a:gdLst/>
              <a:ahLst/>
              <a:cxnLst/>
              <a:rect l="l" t="t" r="r" b="b"/>
              <a:pathLst>
                <a:path w="6321" h="5975" extrusionOk="0">
                  <a:moveTo>
                    <a:pt x="3486" y="297"/>
                  </a:moveTo>
                  <a:cubicBezTo>
                    <a:pt x="4103" y="895"/>
                    <a:pt x="3873" y="1670"/>
                    <a:pt x="3979" y="2392"/>
                  </a:cubicBezTo>
                  <a:lnTo>
                    <a:pt x="4225" y="2392"/>
                  </a:lnTo>
                  <a:cubicBezTo>
                    <a:pt x="4319" y="2392"/>
                    <a:pt x="4413" y="2384"/>
                    <a:pt x="4507" y="2384"/>
                  </a:cubicBezTo>
                  <a:cubicBezTo>
                    <a:pt x="4554" y="2384"/>
                    <a:pt x="4601" y="2386"/>
                    <a:pt x="4648" y="2392"/>
                  </a:cubicBezTo>
                  <a:cubicBezTo>
                    <a:pt x="4701" y="2392"/>
                    <a:pt x="4753" y="2392"/>
                    <a:pt x="4807" y="2409"/>
                  </a:cubicBezTo>
                  <a:lnTo>
                    <a:pt x="4894" y="2409"/>
                  </a:lnTo>
                  <a:cubicBezTo>
                    <a:pt x="4965" y="2409"/>
                    <a:pt x="5053" y="2427"/>
                    <a:pt x="5124" y="2444"/>
                  </a:cubicBezTo>
                  <a:cubicBezTo>
                    <a:pt x="5159" y="2462"/>
                    <a:pt x="5176" y="2462"/>
                    <a:pt x="5211" y="2479"/>
                  </a:cubicBezTo>
                  <a:cubicBezTo>
                    <a:pt x="5317" y="2498"/>
                    <a:pt x="5422" y="2550"/>
                    <a:pt x="5528" y="2603"/>
                  </a:cubicBezTo>
                  <a:cubicBezTo>
                    <a:pt x="5581" y="2620"/>
                    <a:pt x="5633" y="2674"/>
                    <a:pt x="5687" y="2709"/>
                  </a:cubicBezTo>
                  <a:cubicBezTo>
                    <a:pt x="5739" y="2744"/>
                    <a:pt x="5793" y="2796"/>
                    <a:pt x="5845" y="2850"/>
                  </a:cubicBezTo>
                  <a:cubicBezTo>
                    <a:pt x="5739" y="3183"/>
                    <a:pt x="5511" y="3307"/>
                    <a:pt x="5264" y="3430"/>
                  </a:cubicBezTo>
                  <a:cubicBezTo>
                    <a:pt x="5124" y="3500"/>
                    <a:pt x="4948" y="3535"/>
                    <a:pt x="4788" y="3571"/>
                  </a:cubicBezTo>
                  <a:cubicBezTo>
                    <a:pt x="4173" y="3747"/>
                    <a:pt x="4173" y="3747"/>
                    <a:pt x="4208" y="4363"/>
                  </a:cubicBezTo>
                  <a:cubicBezTo>
                    <a:pt x="4244" y="4662"/>
                    <a:pt x="4244" y="4962"/>
                    <a:pt x="4190" y="5260"/>
                  </a:cubicBezTo>
                  <a:cubicBezTo>
                    <a:pt x="4149" y="5510"/>
                    <a:pt x="4031" y="5618"/>
                    <a:pt x="3836" y="5618"/>
                  </a:cubicBezTo>
                  <a:cubicBezTo>
                    <a:pt x="3783" y="5618"/>
                    <a:pt x="3725" y="5611"/>
                    <a:pt x="3662" y="5596"/>
                  </a:cubicBezTo>
                  <a:cubicBezTo>
                    <a:pt x="3345" y="5507"/>
                    <a:pt x="3169" y="5279"/>
                    <a:pt x="3028" y="4997"/>
                  </a:cubicBezTo>
                  <a:cubicBezTo>
                    <a:pt x="2923" y="4821"/>
                    <a:pt x="2852" y="4645"/>
                    <a:pt x="2730" y="4399"/>
                  </a:cubicBezTo>
                  <a:cubicBezTo>
                    <a:pt x="2571" y="4556"/>
                    <a:pt x="2483" y="4662"/>
                    <a:pt x="2378" y="4751"/>
                  </a:cubicBezTo>
                  <a:cubicBezTo>
                    <a:pt x="2237" y="4856"/>
                    <a:pt x="2078" y="4979"/>
                    <a:pt x="1937" y="5103"/>
                  </a:cubicBezTo>
                  <a:cubicBezTo>
                    <a:pt x="1850" y="5173"/>
                    <a:pt x="1761" y="5244"/>
                    <a:pt x="1655" y="5296"/>
                  </a:cubicBezTo>
                  <a:cubicBezTo>
                    <a:pt x="1603" y="5349"/>
                    <a:pt x="1550" y="5384"/>
                    <a:pt x="1479" y="5401"/>
                  </a:cubicBezTo>
                  <a:cubicBezTo>
                    <a:pt x="1409" y="5442"/>
                    <a:pt x="1344" y="5460"/>
                    <a:pt x="1288" y="5460"/>
                  </a:cubicBezTo>
                  <a:cubicBezTo>
                    <a:pt x="1149" y="5460"/>
                    <a:pt x="1067" y="5344"/>
                    <a:pt x="1092" y="5155"/>
                  </a:cubicBezTo>
                  <a:cubicBezTo>
                    <a:pt x="1110" y="4838"/>
                    <a:pt x="1216" y="4521"/>
                    <a:pt x="1286" y="4223"/>
                  </a:cubicBezTo>
                  <a:cubicBezTo>
                    <a:pt x="1338" y="4064"/>
                    <a:pt x="1392" y="3906"/>
                    <a:pt x="1462" y="3747"/>
                  </a:cubicBezTo>
                  <a:cubicBezTo>
                    <a:pt x="1568" y="3500"/>
                    <a:pt x="1479" y="3307"/>
                    <a:pt x="1251" y="3183"/>
                  </a:cubicBezTo>
                  <a:cubicBezTo>
                    <a:pt x="1075" y="3078"/>
                    <a:pt x="881" y="2990"/>
                    <a:pt x="740" y="2850"/>
                  </a:cubicBezTo>
                  <a:cubicBezTo>
                    <a:pt x="617" y="2761"/>
                    <a:pt x="512" y="2550"/>
                    <a:pt x="547" y="2427"/>
                  </a:cubicBezTo>
                  <a:cubicBezTo>
                    <a:pt x="582" y="2322"/>
                    <a:pt x="758" y="2146"/>
                    <a:pt x="899" y="2146"/>
                  </a:cubicBezTo>
                  <a:cubicBezTo>
                    <a:pt x="1123" y="2128"/>
                    <a:pt x="1348" y="2123"/>
                    <a:pt x="1579" y="2123"/>
                  </a:cubicBezTo>
                  <a:cubicBezTo>
                    <a:pt x="1802" y="2123"/>
                    <a:pt x="2031" y="2127"/>
                    <a:pt x="2272" y="2127"/>
                  </a:cubicBezTo>
                  <a:cubicBezTo>
                    <a:pt x="2465" y="1406"/>
                    <a:pt x="2835" y="773"/>
                    <a:pt x="3486" y="297"/>
                  </a:cubicBezTo>
                  <a:close/>
                  <a:moveTo>
                    <a:pt x="3524" y="1"/>
                  </a:moveTo>
                  <a:cubicBezTo>
                    <a:pt x="3348" y="1"/>
                    <a:pt x="3151" y="134"/>
                    <a:pt x="2923" y="402"/>
                  </a:cubicBezTo>
                  <a:cubicBezTo>
                    <a:pt x="2571" y="808"/>
                    <a:pt x="2307" y="1265"/>
                    <a:pt x="1955" y="1775"/>
                  </a:cubicBezTo>
                  <a:cubicBezTo>
                    <a:pt x="1849" y="1775"/>
                    <a:pt x="1712" y="1768"/>
                    <a:pt x="1570" y="1768"/>
                  </a:cubicBezTo>
                  <a:cubicBezTo>
                    <a:pt x="1499" y="1768"/>
                    <a:pt x="1427" y="1770"/>
                    <a:pt x="1357" y="1775"/>
                  </a:cubicBezTo>
                  <a:cubicBezTo>
                    <a:pt x="1110" y="1794"/>
                    <a:pt x="864" y="1810"/>
                    <a:pt x="634" y="1899"/>
                  </a:cubicBezTo>
                  <a:cubicBezTo>
                    <a:pt x="125" y="2075"/>
                    <a:pt x="1" y="2550"/>
                    <a:pt x="336" y="2972"/>
                  </a:cubicBezTo>
                  <a:cubicBezTo>
                    <a:pt x="441" y="3113"/>
                    <a:pt x="617" y="3202"/>
                    <a:pt x="758" y="3307"/>
                  </a:cubicBezTo>
                  <a:cubicBezTo>
                    <a:pt x="881" y="3395"/>
                    <a:pt x="1005" y="3465"/>
                    <a:pt x="1145" y="3554"/>
                  </a:cubicBezTo>
                  <a:cubicBezTo>
                    <a:pt x="1040" y="3817"/>
                    <a:pt x="951" y="4028"/>
                    <a:pt x="881" y="4275"/>
                  </a:cubicBezTo>
                  <a:cubicBezTo>
                    <a:pt x="810" y="4592"/>
                    <a:pt x="740" y="4927"/>
                    <a:pt x="740" y="5260"/>
                  </a:cubicBezTo>
                  <a:cubicBezTo>
                    <a:pt x="740" y="5542"/>
                    <a:pt x="881" y="5736"/>
                    <a:pt x="1127" y="5789"/>
                  </a:cubicBezTo>
                  <a:cubicBezTo>
                    <a:pt x="1172" y="5798"/>
                    <a:pt x="1216" y="5802"/>
                    <a:pt x="1264" y="5802"/>
                  </a:cubicBezTo>
                  <a:cubicBezTo>
                    <a:pt x="1312" y="5802"/>
                    <a:pt x="1365" y="5798"/>
                    <a:pt x="1427" y="5789"/>
                  </a:cubicBezTo>
                  <a:cubicBezTo>
                    <a:pt x="1603" y="5753"/>
                    <a:pt x="1779" y="5666"/>
                    <a:pt x="1937" y="5577"/>
                  </a:cubicBezTo>
                  <a:cubicBezTo>
                    <a:pt x="2166" y="5437"/>
                    <a:pt x="2378" y="5244"/>
                    <a:pt x="2606" y="5068"/>
                  </a:cubicBezTo>
                  <a:cubicBezTo>
                    <a:pt x="2765" y="5260"/>
                    <a:pt x="2887" y="5472"/>
                    <a:pt x="3063" y="5648"/>
                  </a:cubicBezTo>
                  <a:cubicBezTo>
                    <a:pt x="3274" y="5846"/>
                    <a:pt x="3515" y="5975"/>
                    <a:pt x="3793" y="5975"/>
                  </a:cubicBezTo>
                  <a:cubicBezTo>
                    <a:pt x="3886" y="5975"/>
                    <a:pt x="3983" y="5960"/>
                    <a:pt x="4084" y="5929"/>
                  </a:cubicBezTo>
                  <a:cubicBezTo>
                    <a:pt x="4507" y="5789"/>
                    <a:pt x="4560" y="5437"/>
                    <a:pt x="4577" y="5068"/>
                  </a:cubicBezTo>
                  <a:cubicBezTo>
                    <a:pt x="4596" y="4732"/>
                    <a:pt x="4577" y="4399"/>
                    <a:pt x="4577" y="4028"/>
                  </a:cubicBezTo>
                  <a:cubicBezTo>
                    <a:pt x="4788" y="3976"/>
                    <a:pt x="5000" y="3941"/>
                    <a:pt x="5159" y="3852"/>
                  </a:cubicBezTo>
                  <a:cubicBezTo>
                    <a:pt x="5457" y="3695"/>
                    <a:pt x="5774" y="3535"/>
                    <a:pt x="6004" y="3324"/>
                  </a:cubicBezTo>
                  <a:cubicBezTo>
                    <a:pt x="6321" y="3026"/>
                    <a:pt x="6285" y="2691"/>
                    <a:pt x="5933" y="2479"/>
                  </a:cubicBezTo>
                  <a:cubicBezTo>
                    <a:pt x="5617" y="2286"/>
                    <a:pt x="5246" y="2198"/>
                    <a:pt x="4894" y="2092"/>
                  </a:cubicBezTo>
                  <a:cubicBezTo>
                    <a:pt x="4718" y="2040"/>
                    <a:pt x="4542" y="2040"/>
                    <a:pt x="4366" y="2022"/>
                  </a:cubicBezTo>
                  <a:lnTo>
                    <a:pt x="4349" y="2022"/>
                  </a:lnTo>
                  <a:cubicBezTo>
                    <a:pt x="4314" y="1794"/>
                    <a:pt x="4296" y="1582"/>
                    <a:pt x="4260" y="1388"/>
                  </a:cubicBezTo>
                  <a:cubicBezTo>
                    <a:pt x="4208" y="1125"/>
                    <a:pt x="4190" y="860"/>
                    <a:pt x="4103" y="613"/>
                  </a:cubicBezTo>
                  <a:cubicBezTo>
                    <a:pt x="3928" y="205"/>
                    <a:pt x="3742" y="1"/>
                    <a:pt x="3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0"/>
            <p:cNvSpPr/>
            <p:nvPr/>
          </p:nvSpPr>
          <p:spPr>
            <a:xfrm>
              <a:off x="4859920" y="4875819"/>
              <a:ext cx="158580" cy="158193"/>
            </a:xfrm>
            <a:custGeom>
              <a:avLst/>
              <a:gdLst/>
              <a:ahLst/>
              <a:cxnLst/>
              <a:rect l="l" t="t" r="r" b="b"/>
              <a:pathLst>
                <a:path w="5334" h="5321" extrusionOk="0">
                  <a:moveTo>
                    <a:pt x="2975" y="1"/>
                  </a:moveTo>
                  <a:cubicBezTo>
                    <a:pt x="2324" y="477"/>
                    <a:pt x="1954" y="1110"/>
                    <a:pt x="1761" y="1831"/>
                  </a:cubicBezTo>
                  <a:cubicBezTo>
                    <a:pt x="1520" y="1831"/>
                    <a:pt x="1291" y="1827"/>
                    <a:pt x="1068" y="1827"/>
                  </a:cubicBezTo>
                  <a:cubicBezTo>
                    <a:pt x="837" y="1827"/>
                    <a:pt x="612" y="1832"/>
                    <a:pt x="388" y="1850"/>
                  </a:cubicBezTo>
                  <a:cubicBezTo>
                    <a:pt x="247" y="1850"/>
                    <a:pt x="53" y="2007"/>
                    <a:pt x="36" y="2131"/>
                  </a:cubicBezTo>
                  <a:cubicBezTo>
                    <a:pt x="1" y="2254"/>
                    <a:pt x="106" y="2465"/>
                    <a:pt x="229" y="2554"/>
                  </a:cubicBezTo>
                  <a:cubicBezTo>
                    <a:pt x="370" y="2694"/>
                    <a:pt x="564" y="2782"/>
                    <a:pt x="740" y="2887"/>
                  </a:cubicBezTo>
                  <a:cubicBezTo>
                    <a:pt x="968" y="3011"/>
                    <a:pt x="1057" y="3204"/>
                    <a:pt x="951" y="3451"/>
                  </a:cubicBezTo>
                  <a:cubicBezTo>
                    <a:pt x="881" y="3610"/>
                    <a:pt x="810" y="3768"/>
                    <a:pt x="775" y="3927"/>
                  </a:cubicBezTo>
                  <a:cubicBezTo>
                    <a:pt x="705" y="4225"/>
                    <a:pt x="599" y="4542"/>
                    <a:pt x="581" y="4842"/>
                  </a:cubicBezTo>
                  <a:cubicBezTo>
                    <a:pt x="556" y="5044"/>
                    <a:pt x="639" y="5164"/>
                    <a:pt x="779" y="5164"/>
                  </a:cubicBezTo>
                  <a:cubicBezTo>
                    <a:pt x="834" y="5164"/>
                    <a:pt x="898" y="5145"/>
                    <a:pt x="968" y="5105"/>
                  </a:cubicBezTo>
                  <a:cubicBezTo>
                    <a:pt x="1285" y="4929"/>
                    <a:pt x="1567" y="4683"/>
                    <a:pt x="1867" y="4455"/>
                  </a:cubicBezTo>
                  <a:cubicBezTo>
                    <a:pt x="1972" y="4366"/>
                    <a:pt x="2060" y="4260"/>
                    <a:pt x="2219" y="4103"/>
                  </a:cubicBezTo>
                  <a:cubicBezTo>
                    <a:pt x="2341" y="4349"/>
                    <a:pt x="2412" y="4525"/>
                    <a:pt x="2517" y="4701"/>
                  </a:cubicBezTo>
                  <a:cubicBezTo>
                    <a:pt x="2658" y="4983"/>
                    <a:pt x="2834" y="5211"/>
                    <a:pt x="3151" y="5300"/>
                  </a:cubicBezTo>
                  <a:cubicBezTo>
                    <a:pt x="3210" y="5314"/>
                    <a:pt x="3265" y="5321"/>
                    <a:pt x="3316" y="5321"/>
                  </a:cubicBezTo>
                  <a:cubicBezTo>
                    <a:pt x="3521" y="5321"/>
                    <a:pt x="3651" y="5205"/>
                    <a:pt x="3679" y="4964"/>
                  </a:cubicBezTo>
                  <a:cubicBezTo>
                    <a:pt x="3714" y="4666"/>
                    <a:pt x="3714" y="4366"/>
                    <a:pt x="3697" y="4067"/>
                  </a:cubicBezTo>
                  <a:cubicBezTo>
                    <a:pt x="3662" y="3451"/>
                    <a:pt x="3662" y="3451"/>
                    <a:pt x="4277" y="3275"/>
                  </a:cubicBezTo>
                  <a:cubicBezTo>
                    <a:pt x="4437" y="3239"/>
                    <a:pt x="4613" y="3204"/>
                    <a:pt x="4753" y="3134"/>
                  </a:cubicBezTo>
                  <a:cubicBezTo>
                    <a:pt x="5000" y="3011"/>
                    <a:pt x="5228" y="2887"/>
                    <a:pt x="5334" y="2554"/>
                  </a:cubicBezTo>
                  <a:cubicBezTo>
                    <a:pt x="4935" y="2141"/>
                    <a:pt x="4456" y="2091"/>
                    <a:pt x="3958" y="2091"/>
                  </a:cubicBezTo>
                  <a:cubicBezTo>
                    <a:pt x="3796" y="2091"/>
                    <a:pt x="3632" y="2096"/>
                    <a:pt x="3468" y="2096"/>
                  </a:cubicBezTo>
                  <a:cubicBezTo>
                    <a:pt x="3362" y="1374"/>
                    <a:pt x="3592" y="599"/>
                    <a:pt x="2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0"/>
            <p:cNvSpPr/>
            <p:nvPr/>
          </p:nvSpPr>
          <p:spPr>
            <a:xfrm>
              <a:off x="4617621" y="4866929"/>
              <a:ext cx="181621" cy="177815"/>
            </a:xfrm>
            <a:custGeom>
              <a:avLst/>
              <a:gdLst/>
              <a:ahLst/>
              <a:cxnLst/>
              <a:rect l="l" t="t" r="r" b="b"/>
              <a:pathLst>
                <a:path w="6109" h="5981" extrusionOk="0">
                  <a:moveTo>
                    <a:pt x="3380" y="300"/>
                  </a:moveTo>
                  <a:cubicBezTo>
                    <a:pt x="3978" y="898"/>
                    <a:pt x="3785" y="1673"/>
                    <a:pt x="3873" y="2395"/>
                  </a:cubicBezTo>
                  <a:cubicBezTo>
                    <a:pt x="4011" y="2391"/>
                    <a:pt x="4136" y="2388"/>
                    <a:pt x="4251" y="2388"/>
                  </a:cubicBezTo>
                  <a:cubicBezTo>
                    <a:pt x="4617" y="2388"/>
                    <a:pt x="4869" y="2412"/>
                    <a:pt x="5070" y="2465"/>
                  </a:cubicBezTo>
                  <a:cubicBezTo>
                    <a:pt x="5088" y="2465"/>
                    <a:pt x="5123" y="2482"/>
                    <a:pt x="5140" y="2482"/>
                  </a:cubicBezTo>
                  <a:cubicBezTo>
                    <a:pt x="5281" y="2536"/>
                    <a:pt x="5386" y="2588"/>
                    <a:pt x="5492" y="2677"/>
                  </a:cubicBezTo>
                  <a:cubicBezTo>
                    <a:pt x="5527" y="2694"/>
                    <a:pt x="5546" y="2712"/>
                    <a:pt x="5562" y="2729"/>
                  </a:cubicBezTo>
                  <a:cubicBezTo>
                    <a:pt x="5598" y="2747"/>
                    <a:pt x="5616" y="2764"/>
                    <a:pt x="5633" y="2782"/>
                  </a:cubicBezTo>
                  <a:cubicBezTo>
                    <a:pt x="5668" y="2799"/>
                    <a:pt x="5686" y="2834"/>
                    <a:pt x="5703" y="2853"/>
                  </a:cubicBezTo>
                  <a:cubicBezTo>
                    <a:pt x="5686" y="3151"/>
                    <a:pt x="5457" y="3292"/>
                    <a:pt x="5210" y="3398"/>
                  </a:cubicBezTo>
                  <a:cubicBezTo>
                    <a:pt x="4999" y="3503"/>
                    <a:pt x="4753" y="3538"/>
                    <a:pt x="4525" y="3609"/>
                  </a:cubicBezTo>
                  <a:cubicBezTo>
                    <a:pt x="4084" y="3750"/>
                    <a:pt x="4067" y="3785"/>
                    <a:pt x="4102" y="4243"/>
                  </a:cubicBezTo>
                  <a:cubicBezTo>
                    <a:pt x="4119" y="4559"/>
                    <a:pt x="4119" y="4895"/>
                    <a:pt x="4102" y="5193"/>
                  </a:cubicBezTo>
                  <a:cubicBezTo>
                    <a:pt x="4064" y="5468"/>
                    <a:pt x="3929" y="5628"/>
                    <a:pt x="3734" y="5628"/>
                  </a:cubicBezTo>
                  <a:cubicBezTo>
                    <a:pt x="3655" y="5628"/>
                    <a:pt x="3565" y="5601"/>
                    <a:pt x="3468" y="5545"/>
                  </a:cubicBezTo>
                  <a:cubicBezTo>
                    <a:pt x="3239" y="5423"/>
                    <a:pt x="3063" y="5176"/>
                    <a:pt x="2905" y="4965"/>
                  </a:cubicBezTo>
                  <a:cubicBezTo>
                    <a:pt x="2781" y="4824"/>
                    <a:pt x="2746" y="4648"/>
                    <a:pt x="2640" y="4419"/>
                  </a:cubicBezTo>
                  <a:cubicBezTo>
                    <a:pt x="2500" y="4542"/>
                    <a:pt x="2394" y="4630"/>
                    <a:pt x="2307" y="4700"/>
                  </a:cubicBezTo>
                  <a:cubicBezTo>
                    <a:pt x="2077" y="4895"/>
                    <a:pt x="1884" y="5123"/>
                    <a:pt x="1638" y="5282"/>
                  </a:cubicBezTo>
                  <a:lnTo>
                    <a:pt x="1532" y="5334"/>
                  </a:lnTo>
                  <a:lnTo>
                    <a:pt x="1479" y="5334"/>
                  </a:lnTo>
                  <a:cubicBezTo>
                    <a:pt x="1427" y="5352"/>
                    <a:pt x="1356" y="5369"/>
                    <a:pt x="1303" y="5369"/>
                  </a:cubicBezTo>
                  <a:cubicBezTo>
                    <a:pt x="1215" y="5387"/>
                    <a:pt x="1145" y="5387"/>
                    <a:pt x="1075" y="5404"/>
                  </a:cubicBezTo>
                  <a:cubicBezTo>
                    <a:pt x="1039" y="5211"/>
                    <a:pt x="969" y="5017"/>
                    <a:pt x="1004" y="4824"/>
                  </a:cubicBezTo>
                  <a:cubicBezTo>
                    <a:pt x="1056" y="4542"/>
                    <a:pt x="1162" y="4261"/>
                    <a:pt x="1267" y="3961"/>
                  </a:cubicBezTo>
                  <a:cubicBezTo>
                    <a:pt x="1462" y="3398"/>
                    <a:pt x="1462" y="3381"/>
                    <a:pt x="969" y="3081"/>
                  </a:cubicBezTo>
                  <a:cubicBezTo>
                    <a:pt x="704" y="2923"/>
                    <a:pt x="352" y="2817"/>
                    <a:pt x="423" y="2447"/>
                  </a:cubicBezTo>
                  <a:cubicBezTo>
                    <a:pt x="511" y="2060"/>
                    <a:pt x="915" y="2095"/>
                    <a:pt x="1215" y="2078"/>
                  </a:cubicBezTo>
                  <a:lnTo>
                    <a:pt x="2166" y="2078"/>
                  </a:lnTo>
                  <a:cubicBezTo>
                    <a:pt x="2359" y="1426"/>
                    <a:pt x="2711" y="776"/>
                    <a:pt x="3380" y="300"/>
                  </a:cubicBezTo>
                  <a:close/>
                  <a:moveTo>
                    <a:pt x="3408" y="0"/>
                  </a:moveTo>
                  <a:cubicBezTo>
                    <a:pt x="3234" y="0"/>
                    <a:pt x="3040" y="134"/>
                    <a:pt x="2816" y="405"/>
                  </a:cubicBezTo>
                  <a:cubicBezTo>
                    <a:pt x="2464" y="811"/>
                    <a:pt x="2183" y="1268"/>
                    <a:pt x="1866" y="1743"/>
                  </a:cubicBezTo>
                  <a:cubicBezTo>
                    <a:pt x="1514" y="1778"/>
                    <a:pt x="1110" y="1797"/>
                    <a:pt x="704" y="1849"/>
                  </a:cubicBezTo>
                  <a:cubicBezTo>
                    <a:pt x="387" y="1884"/>
                    <a:pt x="106" y="2043"/>
                    <a:pt x="54" y="2395"/>
                  </a:cubicBezTo>
                  <a:cubicBezTo>
                    <a:pt x="0" y="2747"/>
                    <a:pt x="176" y="3010"/>
                    <a:pt x="458" y="3186"/>
                  </a:cubicBezTo>
                  <a:cubicBezTo>
                    <a:pt x="617" y="3310"/>
                    <a:pt x="810" y="3398"/>
                    <a:pt x="1039" y="3538"/>
                  </a:cubicBezTo>
                  <a:cubicBezTo>
                    <a:pt x="986" y="3662"/>
                    <a:pt x="969" y="3750"/>
                    <a:pt x="934" y="3838"/>
                  </a:cubicBezTo>
                  <a:cubicBezTo>
                    <a:pt x="828" y="4155"/>
                    <a:pt x="704" y="4472"/>
                    <a:pt x="634" y="4806"/>
                  </a:cubicBezTo>
                  <a:cubicBezTo>
                    <a:pt x="582" y="5123"/>
                    <a:pt x="511" y="5510"/>
                    <a:pt x="863" y="5721"/>
                  </a:cubicBezTo>
                  <a:cubicBezTo>
                    <a:pt x="880" y="5721"/>
                    <a:pt x="899" y="5739"/>
                    <a:pt x="899" y="5739"/>
                  </a:cubicBezTo>
                  <a:cubicBezTo>
                    <a:pt x="1000" y="5796"/>
                    <a:pt x="1102" y="5820"/>
                    <a:pt x="1202" y="5820"/>
                  </a:cubicBezTo>
                  <a:cubicBezTo>
                    <a:pt x="1415" y="5820"/>
                    <a:pt x="1622" y="5712"/>
                    <a:pt x="1814" y="5580"/>
                  </a:cubicBezTo>
                  <a:cubicBezTo>
                    <a:pt x="2042" y="5440"/>
                    <a:pt x="2253" y="5247"/>
                    <a:pt x="2500" y="5071"/>
                  </a:cubicBezTo>
                  <a:cubicBezTo>
                    <a:pt x="2640" y="5263"/>
                    <a:pt x="2764" y="5475"/>
                    <a:pt x="2940" y="5634"/>
                  </a:cubicBezTo>
                  <a:cubicBezTo>
                    <a:pt x="3154" y="5848"/>
                    <a:pt x="3405" y="5981"/>
                    <a:pt x="3679" y="5981"/>
                  </a:cubicBezTo>
                  <a:cubicBezTo>
                    <a:pt x="3787" y="5981"/>
                    <a:pt x="3899" y="5960"/>
                    <a:pt x="4013" y="5915"/>
                  </a:cubicBezTo>
                  <a:cubicBezTo>
                    <a:pt x="4401" y="5775"/>
                    <a:pt x="4454" y="5423"/>
                    <a:pt x="4454" y="5087"/>
                  </a:cubicBezTo>
                  <a:cubicBezTo>
                    <a:pt x="4471" y="4735"/>
                    <a:pt x="4471" y="4383"/>
                    <a:pt x="4471" y="4050"/>
                  </a:cubicBezTo>
                  <a:cubicBezTo>
                    <a:pt x="4806" y="3926"/>
                    <a:pt x="5088" y="3855"/>
                    <a:pt x="5351" y="3733"/>
                  </a:cubicBezTo>
                  <a:cubicBezTo>
                    <a:pt x="5703" y="3557"/>
                    <a:pt x="6109" y="3346"/>
                    <a:pt x="6074" y="2888"/>
                  </a:cubicBezTo>
                  <a:cubicBezTo>
                    <a:pt x="6038" y="2430"/>
                    <a:pt x="5616" y="2289"/>
                    <a:pt x="5229" y="2184"/>
                  </a:cubicBezTo>
                  <a:cubicBezTo>
                    <a:pt x="4912" y="2095"/>
                    <a:pt x="4577" y="2078"/>
                    <a:pt x="4225" y="2008"/>
                  </a:cubicBezTo>
                  <a:cubicBezTo>
                    <a:pt x="4225" y="1937"/>
                    <a:pt x="4208" y="1867"/>
                    <a:pt x="4208" y="1778"/>
                  </a:cubicBezTo>
                  <a:cubicBezTo>
                    <a:pt x="4189" y="1656"/>
                    <a:pt x="4173" y="1532"/>
                    <a:pt x="4154" y="1391"/>
                  </a:cubicBezTo>
                  <a:cubicBezTo>
                    <a:pt x="4102" y="1128"/>
                    <a:pt x="4084" y="828"/>
                    <a:pt x="3961" y="581"/>
                  </a:cubicBezTo>
                  <a:cubicBezTo>
                    <a:pt x="3797" y="196"/>
                    <a:pt x="3617" y="0"/>
                    <a:pt x="3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0"/>
            <p:cNvSpPr/>
            <p:nvPr/>
          </p:nvSpPr>
          <p:spPr>
            <a:xfrm>
              <a:off x="4628085" y="4875819"/>
              <a:ext cx="159115" cy="158461"/>
            </a:xfrm>
            <a:custGeom>
              <a:avLst/>
              <a:gdLst/>
              <a:ahLst/>
              <a:cxnLst/>
              <a:rect l="l" t="t" r="r" b="b"/>
              <a:pathLst>
                <a:path w="5352" h="5330" extrusionOk="0">
                  <a:moveTo>
                    <a:pt x="3028" y="1"/>
                  </a:moveTo>
                  <a:cubicBezTo>
                    <a:pt x="2359" y="477"/>
                    <a:pt x="2007" y="1127"/>
                    <a:pt x="1814" y="1779"/>
                  </a:cubicBezTo>
                  <a:cubicBezTo>
                    <a:pt x="1462" y="1779"/>
                    <a:pt x="1162" y="1779"/>
                    <a:pt x="863" y="1796"/>
                  </a:cubicBezTo>
                  <a:cubicBezTo>
                    <a:pt x="815" y="1796"/>
                    <a:pt x="764" y="1795"/>
                    <a:pt x="713" y="1795"/>
                  </a:cubicBezTo>
                  <a:cubicBezTo>
                    <a:pt x="434" y="1795"/>
                    <a:pt x="146" y="1820"/>
                    <a:pt x="71" y="2148"/>
                  </a:cubicBezTo>
                  <a:cubicBezTo>
                    <a:pt x="0" y="2500"/>
                    <a:pt x="352" y="2624"/>
                    <a:pt x="599" y="2782"/>
                  </a:cubicBezTo>
                  <a:cubicBezTo>
                    <a:pt x="1110" y="3082"/>
                    <a:pt x="1110" y="3099"/>
                    <a:pt x="915" y="3680"/>
                  </a:cubicBezTo>
                  <a:cubicBezTo>
                    <a:pt x="810" y="3962"/>
                    <a:pt x="704" y="4243"/>
                    <a:pt x="652" y="4525"/>
                  </a:cubicBezTo>
                  <a:cubicBezTo>
                    <a:pt x="617" y="4718"/>
                    <a:pt x="687" y="4912"/>
                    <a:pt x="723" y="5105"/>
                  </a:cubicBezTo>
                  <a:cubicBezTo>
                    <a:pt x="899" y="5070"/>
                    <a:pt x="1127" y="5070"/>
                    <a:pt x="1286" y="4983"/>
                  </a:cubicBezTo>
                  <a:cubicBezTo>
                    <a:pt x="1532" y="4824"/>
                    <a:pt x="1725" y="4596"/>
                    <a:pt x="1955" y="4401"/>
                  </a:cubicBezTo>
                  <a:cubicBezTo>
                    <a:pt x="2042" y="4331"/>
                    <a:pt x="2148" y="4243"/>
                    <a:pt x="2288" y="4120"/>
                  </a:cubicBezTo>
                  <a:cubicBezTo>
                    <a:pt x="2394" y="4349"/>
                    <a:pt x="2429" y="4525"/>
                    <a:pt x="2553" y="4666"/>
                  </a:cubicBezTo>
                  <a:cubicBezTo>
                    <a:pt x="2711" y="4877"/>
                    <a:pt x="2887" y="5124"/>
                    <a:pt x="3116" y="5246"/>
                  </a:cubicBezTo>
                  <a:cubicBezTo>
                    <a:pt x="3213" y="5302"/>
                    <a:pt x="3303" y="5329"/>
                    <a:pt x="3382" y="5329"/>
                  </a:cubicBezTo>
                  <a:cubicBezTo>
                    <a:pt x="3577" y="5329"/>
                    <a:pt x="3712" y="5169"/>
                    <a:pt x="3750" y="4894"/>
                  </a:cubicBezTo>
                  <a:cubicBezTo>
                    <a:pt x="3785" y="4577"/>
                    <a:pt x="3767" y="4260"/>
                    <a:pt x="3750" y="3944"/>
                  </a:cubicBezTo>
                  <a:cubicBezTo>
                    <a:pt x="3715" y="3486"/>
                    <a:pt x="3732" y="3451"/>
                    <a:pt x="4173" y="3328"/>
                  </a:cubicBezTo>
                  <a:cubicBezTo>
                    <a:pt x="4401" y="3239"/>
                    <a:pt x="4647" y="3204"/>
                    <a:pt x="4858" y="3099"/>
                  </a:cubicBezTo>
                  <a:cubicBezTo>
                    <a:pt x="5088" y="2993"/>
                    <a:pt x="5334" y="2852"/>
                    <a:pt x="5351" y="2554"/>
                  </a:cubicBezTo>
                  <a:cubicBezTo>
                    <a:pt x="4959" y="2192"/>
                    <a:pt x="4735" y="2088"/>
                    <a:pt x="3959" y="2088"/>
                  </a:cubicBezTo>
                  <a:cubicBezTo>
                    <a:pt x="3829" y="2088"/>
                    <a:pt x="3684" y="2091"/>
                    <a:pt x="3521" y="2096"/>
                  </a:cubicBezTo>
                  <a:cubicBezTo>
                    <a:pt x="3433" y="1374"/>
                    <a:pt x="3626" y="599"/>
                    <a:pt x="3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0"/>
            <p:cNvSpPr/>
            <p:nvPr/>
          </p:nvSpPr>
          <p:spPr>
            <a:xfrm>
              <a:off x="4386856" y="4867078"/>
              <a:ext cx="182126" cy="177696"/>
            </a:xfrm>
            <a:custGeom>
              <a:avLst/>
              <a:gdLst/>
              <a:ahLst/>
              <a:cxnLst/>
              <a:rect l="l" t="t" r="r" b="b"/>
              <a:pathLst>
                <a:path w="6126" h="5977" extrusionOk="0">
                  <a:moveTo>
                    <a:pt x="3380" y="278"/>
                  </a:moveTo>
                  <a:cubicBezTo>
                    <a:pt x="3608" y="524"/>
                    <a:pt x="3732" y="787"/>
                    <a:pt x="3784" y="1052"/>
                  </a:cubicBezTo>
                  <a:cubicBezTo>
                    <a:pt x="3784" y="1087"/>
                    <a:pt x="3802" y="1123"/>
                    <a:pt x="3802" y="1175"/>
                  </a:cubicBezTo>
                  <a:cubicBezTo>
                    <a:pt x="3819" y="1210"/>
                    <a:pt x="3819" y="1245"/>
                    <a:pt x="3819" y="1299"/>
                  </a:cubicBezTo>
                  <a:cubicBezTo>
                    <a:pt x="3837" y="1386"/>
                    <a:pt x="3837" y="1475"/>
                    <a:pt x="3837" y="1580"/>
                  </a:cubicBezTo>
                  <a:cubicBezTo>
                    <a:pt x="3854" y="1844"/>
                    <a:pt x="3854" y="2125"/>
                    <a:pt x="3890" y="2390"/>
                  </a:cubicBezTo>
                  <a:cubicBezTo>
                    <a:pt x="4048" y="2386"/>
                    <a:pt x="4206" y="2379"/>
                    <a:pt x="4362" y="2379"/>
                  </a:cubicBezTo>
                  <a:cubicBezTo>
                    <a:pt x="4867" y="2379"/>
                    <a:pt x="5352" y="2444"/>
                    <a:pt x="5755" y="2848"/>
                  </a:cubicBezTo>
                  <a:cubicBezTo>
                    <a:pt x="5598" y="3270"/>
                    <a:pt x="5246" y="3411"/>
                    <a:pt x="4894" y="3517"/>
                  </a:cubicBezTo>
                  <a:cubicBezTo>
                    <a:pt x="4101" y="3763"/>
                    <a:pt x="4119" y="3763"/>
                    <a:pt x="4136" y="4608"/>
                  </a:cubicBezTo>
                  <a:cubicBezTo>
                    <a:pt x="4136" y="4801"/>
                    <a:pt x="4136" y="5012"/>
                    <a:pt x="4101" y="5223"/>
                  </a:cubicBezTo>
                  <a:cubicBezTo>
                    <a:pt x="4061" y="5489"/>
                    <a:pt x="3931" y="5614"/>
                    <a:pt x="3726" y="5614"/>
                  </a:cubicBezTo>
                  <a:cubicBezTo>
                    <a:pt x="3659" y="5614"/>
                    <a:pt x="3584" y="5601"/>
                    <a:pt x="3502" y="5575"/>
                  </a:cubicBezTo>
                  <a:cubicBezTo>
                    <a:pt x="3185" y="5470"/>
                    <a:pt x="3028" y="5223"/>
                    <a:pt x="2887" y="4942"/>
                  </a:cubicBezTo>
                  <a:cubicBezTo>
                    <a:pt x="2816" y="4784"/>
                    <a:pt x="2746" y="4625"/>
                    <a:pt x="2622" y="4378"/>
                  </a:cubicBezTo>
                  <a:cubicBezTo>
                    <a:pt x="2464" y="4573"/>
                    <a:pt x="2359" y="4695"/>
                    <a:pt x="2235" y="4801"/>
                  </a:cubicBezTo>
                  <a:cubicBezTo>
                    <a:pt x="1988" y="4995"/>
                    <a:pt x="1760" y="5223"/>
                    <a:pt x="1479" y="5364"/>
                  </a:cubicBezTo>
                  <a:cubicBezTo>
                    <a:pt x="1375" y="5423"/>
                    <a:pt x="1285" y="5457"/>
                    <a:pt x="1207" y="5457"/>
                  </a:cubicBezTo>
                  <a:cubicBezTo>
                    <a:pt x="1191" y="5457"/>
                    <a:pt x="1176" y="5456"/>
                    <a:pt x="1162" y="5453"/>
                  </a:cubicBezTo>
                  <a:lnTo>
                    <a:pt x="1144" y="5453"/>
                  </a:lnTo>
                  <a:cubicBezTo>
                    <a:pt x="1127" y="5435"/>
                    <a:pt x="1108" y="5435"/>
                    <a:pt x="1091" y="5418"/>
                  </a:cubicBezTo>
                  <a:cubicBezTo>
                    <a:pt x="1056" y="5399"/>
                    <a:pt x="1038" y="5382"/>
                    <a:pt x="1021" y="5329"/>
                  </a:cubicBezTo>
                  <a:cubicBezTo>
                    <a:pt x="1003" y="5312"/>
                    <a:pt x="1003" y="5294"/>
                    <a:pt x="1003" y="5258"/>
                  </a:cubicBezTo>
                  <a:cubicBezTo>
                    <a:pt x="986" y="5206"/>
                    <a:pt x="967" y="5118"/>
                    <a:pt x="986" y="5030"/>
                  </a:cubicBezTo>
                  <a:cubicBezTo>
                    <a:pt x="1038" y="4695"/>
                    <a:pt x="1144" y="4361"/>
                    <a:pt x="1249" y="4045"/>
                  </a:cubicBezTo>
                  <a:cubicBezTo>
                    <a:pt x="1479" y="3376"/>
                    <a:pt x="1496" y="3376"/>
                    <a:pt x="897" y="3041"/>
                  </a:cubicBezTo>
                  <a:cubicBezTo>
                    <a:pt x="669" y="2900"/>
                    <a:pt x="352" y="2759"/>
                    <a:pt x="439" y="2425"/>
                  </a:cubicBezTo>
                  <a:cubicBezTo>
                    <a:pt x="528" y="2090"/>
                    <a:pt x="862" y="2090"/>
                    <a:pt x="1144" y="2090"/>
                  </a:cubicBezTo>
                  <a:cubicBezTo>
                    <a:pt x="1479" y="2073"/>
                    <a:pt x="1796" y="2073"/>
                    <a:pt x="2200" y="2073"/>
                  </a:cubicBezTo>
                  <a:cubicBezTo>
                    <a:pt x="2359" y="1351"/>
                    <a:pt x="2781" y="771"/>
                    <a:pt x="3380" y="278"/>
                  </a:cubicBezTo>
                  <a:close/>
                  <a:moveTo>
                    <a:pt x="3425" y="0"/>
                  </a:moveTo>
                  <a:cubicBezTo>
                    <a:pt x="3247" y="0"/>
                    <a:pt x="3048" y="138"/>
                    <a:pt x="2816" y="419"/>
                  </a:cubicBezTo>
                  <a:cubicBezTo>
                    <a:pt x="2464" y="823"/>
                    <a:pt x="2183" y="1299"/>
                    <a:pt x="1866" y="1738"/>
                  </a:cubicBezTo>
                  <a:cubicBezTo>
                    <a:pt x="1514" y="1773"/>
                    <a:pt x="1127" y="1792"/>
                    <a:pt x="739" y="1844"/>
                  </a:cubicBezTo>
                  <a:cubicBezTo>
                    <a:pt x="423" y="1879"/>
                    <a:pt x="141" y="2020"/>
                    <a:pt x="70" y="2355"/>
                  </a:cubicBezTo>
                  <a:cubicBezTo>
                    <a:pt x="0" y="2742"/>
                    <a:pt x="193" y="3005"/>
                    <a:pt x="493" y="3200"/>
                  </a:cubicBezTo>
                  <a:cubicBezTo>
                    <a:pt x="669" y="3322"/>
                    <a:pt x="845" y="3428"/>
                    <a:pt x="1056" y="3533"/>
                  </a:cubicBezTo>
                  <a:cubicBezTo>
                    <a:pt x="967" y="3763"/>
                    <a:pt x="880" y="3974"/>
                    <a:pt x="827" y="4185"/>
                  </a:cubicBezTo>
                  <a:cubicBezTo>
                    <a:pt x="739" y="4449"/>
                    <a:pt x="651" y="4730"/>
                    <a:pt x="634" y="4995"/>
                  </a:cubicBezTo>
                  <a:cubicBezTo>
                    <a:pt x="615" y="5312"/>
                    <a:pt x="686" y="5540"/>
                    <a:pt x="810" y="5681"/>
                  </a:cubicBezTo>
                  <a:cubicBezTo>
                    <a:pt x="909" y="5771"/>
                    <a:pt x="1036" y="5820"/>
                    <a:pt x="1183" y="5820"/>
                  </a:cubicBezTo>
                  <a:cubicBezTo>
                    <a:pt x="1324" y="5820"/>
                    <a:pt x="1483" y="5776"/>
                    <a:pt x="1655" y="5681"/>
                  </a:cubicBezTo>
                  <a:cubicBezTo>
                    <a:pt x="1953" y="5523"/>
                    <a:pt x="2200" y="5294"/>
                    <a:pt x="2517" y="5082"/>
                  </a:cubicBezTo>
                  <a:cubicBezTo>
                    <a:pt x="2693" y="5294"/>
                    <a:pt x="2833" y="5523"/>
                    <a:pt x="3028" y="5681"/>
                  </a:cubicBezTo>
                  <a:cubicBezTo>
                    <a:pt x="3220" y="5861"/>
                    <a:pt x="3452" y="5976"/>
                    <a:pt x="3713" y="5976"/>
                  </a:cubicBezTo>
                  <a:cubicBezTo>
                    <a:pt x="3809" y="5976"/>
                    <a:pt x="3910" y="5961"/>
                    <a:pt x="4013" y="5927"/>
                  </a:cubicBezTo>
                  <a:cubicBezTo>
                    <a:pt x="4382" y="5787"/>
                    <a:pt x="4471" y="5453"/>
                    <a:pt x="4471" y="5101"/>
                  </a:cubicBezTo>
                  <a:cubicBezTo>
                    <a:pt x="4488" y="4749"/>
                    <a:pt x="4471" y="4397"/>
                    <a:pt x="4471" y="4045"/>
                  </a:cubicBezTo>
                  <a:cubicBezTo>
                    <a:pt x="4823" y="3921"/>
                    <a:pt x="5157" y="3833"/>
                    <a:pt x="5457" y="3693"/>
                  </a:cubicBezTo>
                  <a:cubicBezTo>
                    <a:pt x="5774" y="3533"/>
                    <a:pt x="6126" y="3305"/>
                    <a:pt x="6091" y="2918"/>
                  </a:cubicBezTo>
                  <a:cubicBezTo>
                    <a:pt x="6072" y="2477"/>
                    <a:pt x="5685" y="2320"/>
                    <a:pt x="5316" y="2196"/>
                  </a:cubicBezTo>
                  <a:cubicBezTo>
                    <a:pt x="4981" y="2108"/>
                    <a:pt x="4629" y="2073"/>
                    <a:pt x="4242" y="2003"/>
                  </a:cubicBezTo>
                  <a:lnTo>
                    <a:pt x="4189" y="1527"/>
                  </a:lnTo>
                  <a:cubicBezTo>
                    <a:pt x="4189" y="1475"/>
                    <a:pt x="4171" y="1421"/>
                    <a:pt x="4171" y="1369"/>
                  </a:cubicBezTo>
                  <a:cubicBezTo>
                    <a:pt x="4119" y="1104"/>
                    <a:pt x="4101" y="841"/>
                    <a:pt x="3995" y="595"/>
                  </a:cubicBezTo>
                  <a:cubicBezTo>
                    <a:pt x="3822" y="200"/>
                    <a:pt x="3639" y="0"/>
                    <a:pt x="3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0"/>
            <p:cNvSpPr/>
            <p:nvPr/>
          </p:nvSpPr>
          <p:spPr>
            <a:xfrm>
              <a:off x="4397321" y="4875313"/>
              <a:ext cx="160661" cy="158699"/>
            </a:xfrm>
            <a:custGeom>
              <a:avLst/>
              <a:gdLst/>
              <a:ahLst/>
              <a:cxnLst/>
              <a:rect l="l" t="t" r="r" b="b"/>
              <a:pathLst>
                <a:path w="5404" h="5338" extrusionOk="0">
                  <a:moveTo>
                    <a:pt x="3028" y="1"/>
                  </a:moveTo>
                  <a:cubicBezTo>
                    <a:pt x="2429" y="510"/>
                    <a:pt x="2007" y="1074"/>
                    <a:pt x="1848" y="1796"/>
                  </a:cubicBezTo>
                  <a:cubicBezTo>
                    <a:pt x="1460" y="1796"/>
                    <a:pt x="1127" y="1796"/>
                    <a:pt x="792" y="1813"/>
                  </a:cubicBezTo>
                  <a:cubicBezTo>
                    <a:pt x="510" y="1813"/>
                    <a:pt x="176" y="1813"/>
                    <a:pt x="87" y="2148"/>
                  </a:cubicBezTo>
                  <a:cubicBezTo>
                    <a:pt x="0" y="2482"/>
                    <a:pt x="317" y="2623"/>
                    <a:pt x="545" y="2764"/>
                  </a:cubicBezTo>
                  <a:cubicBezTo>
                    <a:pt x="1144" y="3099"/>
                    <a:pt x="1127" y="3099"/>
                    <a:pt x="897" y="3768"/>
                  </a:cubicBezTo>
                  <a:cubicBezTo>
                    <a:pt x="792" y="4084"/>
                    <a:pt x="686" y="4418"/>
                    <a:pt x="634" y="4753"/>
                  </a:cubicBezTo>
                  <a:cubicBezTo>
                    <a:pt x="597" y="5032"/>
                    <a:pt x="678" y="5177"/>
                    <a:pt x="847" y="5177"/>
                  </a:cubicBezTo>
                  <a:cubicBezTo>
                    <a:pt x="923" y="5177"/>
                    <a:pt x="1017" y="5148"/>
                    <a:pt x="1127" y="5087"/>
                  </a:cubicBezTo>
                  <a:cubicBezTo>
                    <a:pt x="1408" y="4946"/>
                    <a:pt x="1636" y="4718"/>
                    <a:pt x="1883" y="4524"/>
                  </a:cubicBezTo>
                  <a:cubicBezTo>
                    <a:pt x="2007" y="4418"/>
                    <a:pt x="2094" y="4296"/>
                    <a:pt x="2270" y="4101"/>
                  </a:cubicBezTo>
                  <a:cubicBezTo>
                    <a:pt x="2394" y="4348"/>
                    <a:pt x="2464" y="4507"/>
                    <a:pt x="2535" y="4665"/>
                  </a:cubicBezTo>
                  <a:cubicBezTo>
                    <a:pt x="2676" y="4946"/>
                    <a:pt x="2833" y="5193"/>
                    <a:pt x="3150" y="5298"/>
                  </a:cubicBezTo>
                  <a:cubicBezTo>
                    <a:pt x="3232" y="5324"/>
                    <a:pt x="3307" y="5337"/>
                    <a:pt x="3374" y="5337"/>
                  </a:cubicBezTo>
                  <a:cubicBezTo>
                    <a:pt x="3579" y="5337"/>
                    <a:pt x="3709" y="5212"/>
                    <a:pt x="3749" y="4946"/>
                  </a:cubicBezTo>
                  <a:cubicBezTo>
                    <a:pt x="3784" y="4735"/>
                    <a:pt x="3784" y="4524"/>
                    <a:pt x="3784" y="4331"/>
                  </a:cubicBezTo>
                  <a:cubicBezTo>
                    <a:pt x="3767" y="3486"/>
                    <a:pt x="3749" y="3486"/>
                    <a:pt x="4542" y="3240"/>
                  </a:cubicBezTo>
                  <a:cubicBezTo>
                    <a:pt x="4911" y="3134"/>
                    <a:pt x="5246" y="2993"/>
                    <a:pt x="5403" y="2571"/>
                  </a:cubicBezTo>
                  <a:cubicBezTo>
                    <a:pt x="5000" y="2167"/>
                    <a:pt x="4515" y="2102"/>
                    <a:pt x="4002" y="2102"/>
                  </a:cubicBezTo>
                  <a:cubicBezTo>
                    <a:pt x="3844" y="2102"/>
                    <a:pt x="3683" y="2109"/>
                    <a:pt x="3521" y="2113"/>
                  </a:cubicBezTo>
                  <a:cubicBezTo>
                    <a:pt x="3432" y="1409"/>
                    <a:pt x="3626" y="634"/>
                    <a:pt x="3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0"/>
            <p:cNvSpPr/>
            <p:nvPr/>
          </p:nvSpPr>
          <p:spPr>
            <a:xfrm>
              <a:off x="4153446" y="4867108"/>
              <a:ext cx="187864" cy="177548"/>
            </a:xfrm>
            <a:custGeom>
              <a:avLst/>
              <a:gdLst/>
              <a:ahLst/>
              <a:cxnLst/>
              <a:rect l="l" t="t" r="r" b="b"/>
              <a:pathLst>
                <a:path w="6319" h="5972" extrusionOk="0">
                  <a:moveTo>
                    <a:pt x="3503" y="294"/>
                  </a:moveTo>
                  <a:cubicBezTo>
                    <a:pt x="3538" y="329"/>
                    <a:pt x="3573" y="364"/>
                    <a:pt x="3591" y="399"/>
                  </a:cubicBezTo>
                  <a:cubicBezTo>
                    <a:pt x="3608" y="418"/>
                    <a:pt x="3626" y="453"/>
                    <a:pt x="3643" y="470"/>
                  </a:cubicBezTo>
                  <a:cubicBezTo>
                    <a:pt x="3662" y="505"/>
                    <a:pt x="3679" y="540"/>
                    <a:pt x="3697" y="558"/>
                  </a:cubicBezTo>
                  <a:cubicBezTo>
                    <a:pt x="4031" y="1139"/>
                    <a:pt x="3890" y="1791"/>
                    <a:pt x="3995" y="2389"/>
                  </a:cubicBezTo>
                  <a:cubicBezTo>
                    <a:pt x="4153" y="2385"/>
                    <a:pt x="4311" y="2378"/>
                    <a:pt x="4468" y="2378"/>
                  </a:cubicBezTo>
                  <a:cubicBezTo>
                    <a:pt x="4962" y="2378"/>
                    <a:pt x="5444" y="2441"/>
                    <a:pt x="5844" y="2828"/>
                  </a:cubicBezTo>
                  <a:cubicBezTo>
                    <a:pt x="5756" y="3180"/>
                    <a:pt x="5492" y="3321"/>
                    <a:pt x="5228" y="3445"/>
                  </a:cubicBezTo>
                  <a:cubicBezTo>
                    <a:pt x="4999" y="3532"/>
                    <a:pt x="4753" y="3586"/>
                    <a:pt x="4523" y="3656"/>
                  </a:cubicBezTo>
                  <a:cubicBezTo>
                    <a:pt x="4260" y="3727"/>
                    <a:pt x="4171" y="3868"/>
                    <a:pt x="4190" y="4149"/>
                  </a:cubicBezTo>
                  <a:cubicBezTo>
                    <a:pt x="4225" y="4466"/>
                    <a:pt x="4242" y="4783"/>
                    <a:pt x="4225" y="5100"/>
                  </a:cubicBezTo>
                  <a:cubicBezTo>
                    <a:pt x="4190" y="5436"/>
                    <a:pt x="4032" y="5627"/>
                    <a:pt x="3808" y="5627"/>
                  </a:cubicBezTo>
                  <a:cubicBezTo>
                    <a:pt x="3692" y="5627"/>
                    <a:pt x="3559" y="5576"/>
                    <a:pt x="3415" y="5469"/>
                  </a:cubicBezTo>
                  <a:cubicBezTo>
                    <a:pt x="3239" y="5328"/>
                    <a:pt x="3115" y="5100"/>
                    <a:pt x="2974" y="4905"/>
                  </a:cubicBezTo>
                  <a:cubicBezTo>
                    <a:pt x="2887" y="4765"/>
                    <a:pt x="2834" y="4607"/>
                    <a:pt x="2728" y="4413"/>
                  </a:cubicBezTo>
                  <a:cubicBezTo>
                    <a:pt x="2465" y="4677"/>
                    <a:pt x="2253" y="4905"/>
                    <a:pt x="2007" y="5100"/>
                  </a:cubicBezTo>
                  <a:cubicBezTo>
                    <a:pt x="1813" y="5262"/>
                    <a:pt x="1589" y="5438"/>
                    <a:pt x="1294" y="5438"/>
                  </a:cubicBezTo>
                  <a:cubicBezTo>
                    <a:pt x="1268" y="5438"/>
                    <a:pt x="1241" y="5436"/>
                    <a:pt x="1214" y="5434"/>
                  </a:cubicBezTo>
                  <a:cubicBezTo>
                    <a:pt x="1179" y="5417"/>
                    <a:pt x="1162" y="5381"/>
                    <a:pt x="1144" y="5363"/>
                  </a:cubicBezTo>
                  <a:cubicBezTo>
                    <a:pt x="1127" y="5328"/>
                    <a:pt x="1109" y="5293"/>
                    <a:pt x="1109" y="5257"/>
                  </a:cubicBezTo>
                  <a:cubicBezTo>
                    <a:pt x="1092" y="5241"/>
                    <a:pt x="1092" y="5222"/>
                    <a:pt x="1092" y="5205"/>
                  </a:cubicBezTo>
                  <a:cubicBezTo>
                    <a:pt x="1073" y="5187"/>
                    <a:pt x="1073" y="5152"/>
                    <a:pt x="1073" y="5135"/>
                  </a:cubicBezTo>
                  <a:cubicBezTo>
                    <a:pt x="1056" y="4994"/>
                    <a:pt x="1109" y="4835"/>
                    <a:pt x="1144" y="4694"/>
                  </a:cubicBezTo>
                  <a:cubicBezTo>
                    <a:pt x="1232" y="4377"/>
                    <a:pt x="1338" y="4061"/>
                    <a:pt x="1461" y="3744"/>
                  </a:cubicBezTo>
                  <a:cubicBezTo>
                    <a:pt x="1549" y="3497"/>
                    <a:pt x="1496" y="3304"/>
                    <a:pt x="1249" y="3180"/>
                  </a:cubicBezTo>
                  <a:cubicBezTo>
                    <a:pt x="1073" y="3075"/>
                    <a:pt x="880" y="2987"/>
                    <a:pt x="740" y="2847"/>
                  </a:cubicBezTo>
                  <a:cubicBezTo>
                    <a:pt x="634" y="2758"/>
                    <a:pt x="528" y="2547"/>
                    <a:pt x="545" y="2424"/>
                  </a:cubicBezTo>
                  <a:cubicBezTo>
                    <a:pt x="580" y="2319"/>
                    <a:pt x="775" y="2143"/>
                    <a:pt x="897" y="2143"/>
                  </a:cubicBezTo>
                  <a:cubicBezTo>
                    <a:pt x="1122" y="2125"/>
                    <a:pt x="1352" y="2120"/>
                    <a:pt x="1585" y="2120"/>
                  </a:cubicBezTo>
                  <a:cubicBezTo>
                    <a:pt x="1810" y="2120"/>
                    <a:pt x="2038" y="2124"/>
                    <a:pt x="2270" y="2124"/>
                  </a:cubicBezTo>
                  <a:cubicBezTo>
                    <a:pt x="2482" y="1403"/>
                    <a:pt x="2834" y="770"/>
                    <a:pt x="3503" y="294"/>
                  </a:cubicBezTo>
                  <a:close/>
                  <a:moveTo>
                    <a:pt x="3528" y="0"/>
                  </a:moveTo>
                  <a:cubicBezTo>
                    <a:pt x="3353" y="0"/>
                    <a:pt x="3156" y="133"/>
                    <a:pt x="2922" y="399"/>
                  </a:cubicBezTo>
                  <a:cubicBezTo>
                    <a:pt x="2570" y="805"/>
                    <a:pt x="2306" y="1262"/>
                    <a:pt x="1953" y="1772"/>
                  </a:cubicBezTo>
                  <a:cubicBezTo>
                    <a:pt x="1848" y="1772"/>
                    <a:pt x="1719" y="1765"/>
                    <a:pt x="1577" y="1765"/>
                  </a:cubicBezTo>
                  <a:cubicBezTo>
                    <a:pt x="1506" y="1765"/>
                    <a:pt x="1432" y="1767"/>
                    <a:pt x="1355" y="1772"/>
                  </a:cubicBezTo>
                  <a:cubicBezTo>
                    <a:pt x="1109" y="1791"/>
                    <a:pt x="862" y="1807"/>
                    <a:pt x="634" y="1896"/>
                  </a:cubicBezTo>
                  <a:cubicBezTo>
                    <a:pt x="141" y="2072"/>
                    <a:pt x="0" y="2547"/>
                    <a:pt x="334" y="2969"/>
                  </a:cubicBezTo>
                  <a:cubicBezTo>
                    <a:pt x="440" y="3110"/>
                    <a:pt x="616" y="3199"/>
                    <a:pt x="775" y="3304"/>
                  </a:cubicBezTo>
                  <a:cubicBezTo>
                    <a:pt x="880" y="3392"/>
                    <a:pt x="1003" y="3462"/>
                    <a:pt x="1144" y="3551"/>
                  </a:cubicBezTo>
                  <a:cubicBezTo>
                    <a:pt x="1056" y="3814"/>
                    <a:pt x="951" y="4025"/>
                    <a:pt x="897" y="4272"/>
                  </a:cubicBezTo>
                  <a:cubicBezTo>
                    <a:pt x="827" y="4589"/>
                    <a:pt x="740" y="4924"/>
                    <a:pt x="740" y="5257"/>
                  </a:cubicBezTo>
                  <a:cubicBezTo>
                    <a:pt x="740" y="5398"/>
                    <a:pt x="775" y="5504"/>
                    <a:pt x="845" y="5593"/>
                  </a:cubicBezTo>
                  <a:cubicBezTo>
                    <a:pt x="928" y="5730"/>
                    <a:pt x="1074" y="5803"/>
                    <a:pt x="1260" y="5803"/>
                  </a:cubicBezTo>
                  <a:cubicBezTo>
                    <a:pt x="1312" y="5803"/>
                    <a:pt x="1368" y="5797"/>
                    <a:pt x="1425" y="5786"/>
                  </a:cubicBezTo>
                  <a:cubicBezTo>
                    <a:pt x="1601" y="5750"/>
                    <a:pt x="1777" y="5680"/>
                    <a:pt x="1937" y="5574"/>
                  </a:cubicBezTo>
                  <a:cubicBezTo>
                    <a:pt x="2165" y="5434"/>
                    <a:pt x="2376" y="5241"/>
                    <a:pt x="2622" y="5065"/>
                  </a:cubicBezTo>
                  <a:cubicBezTo>
                    <a:pt x="2763" y="5257"/>
                    <a:pt x="2887" y="5469"/>
                    <a:pt x="3063" y="5645"/>
                  </a:cubicBezTo>
                  <a:cubicBezTo>
                    <a:pt x="3274" y="5843"/>
                    <a:pt x="3525" y="5972"/>
                    <a:pt x="3800" y="5972"/>
                  </a:cubicBezTo>
                  <a:cubicBezTo>
                    <a:pt x="3892" y="5972"/>
                    <a:pt x="3987" y="5957"/>
                    <a:pt x="4084" y="5926"/>
                  </a:cubicBezTo>
                  <a:cubicBezTo>
                    <a:pt x="4507" y="5786"/>
                    <a:pt x="4559" y="5434"/>
                    <a:pt x="4577" y="5065"/>
                  </a:cubicBezTo>
                  <a:cubicBezTo>
                    <a:pt x="4594" y="4729"/>
                    <a:pt x="4577" y="4396"/>
                    <a:pt x="4577" y="4025"/>
                  </a:cubicBezTo>
                  <a:cubicBezTo>
                    <a:pt x="4788" y="3973"/>
                    <a:pt x="4999" y="3938"/>
                    <a:pt x="5175" y="3849"/>
                  </a:cubicBezTo>
                  <a:cubicBezTo>
                    <a:pt x="5474" y="3692"/>
                    <a:pt x="5774" y="3532"/>
                    <a:pt x="6020" y="3321"/>
                  </a:cubicBezTo>
                  <a:cubicBezTo>
                    <a:pt x="6319" y="3023"/>
                    <a:pt x="6302" y="2688"/>
                    <a:pt x="5932" y="2476"/>
                  </a:cubicBezTo>
                  <a:cubicBezTo>
                    <a:pt x="5615" y="2283"/>
                    <a:pt x="5246" y="2195"/>
                    <a:pt x="4894" y="2089"/>
                  </a:cubicBezTo>
                  <a:cubicBezTo>
                    <a:pt x="4718" y="2037"/>
                    <a:pt x="4542" y="2054"/>
                    <a:pt x="4347" y="2019"/>
                  </a:cubicBezTo>
                  <a:cubicBezTo>
                    <a:pt x="4312" y="1791"/>
                    <a:pt x="4295" y="1579"/>
                    <a:pt x="4260" y="1385"/>
                  </a:cubicBezTo>
                  <a:cubicBezTo>
                    <a:pt x="4260" y="1350"/>
                    <a:pt x="4260" y="1333"/>
                    <a:pt x="4242" y="1298"/>
                  </a:cubicBezTo>
                  <a:cubicBezTo>
                    <a:pt x="4207" y="1051"/>
                    <a:pt x="4171" y="805"/>
                    <a:pt x="4084" y="558"/>
                  </a:cubicBezTo>
                  <a:cubicBezTo>
                    <a:pt x="3912" y="186"/>
                    <a:pt x="3735" y="0"/>
                    <a:pt x="3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0"/>
            <p:cNvSpPr/>
            <p:nvPr/>
          </p:nvSpPr>
          <p:spPr>
            <a:xfrm>
              <a:off x="4169143" y="4875819"/>
              <a:ext cx="158074" cy="158610"/>
            </a:xfrm>
            <a:custGeom>
              <a:avLst/>
              <a:gdLst/>
              <a:ahLst/>
              <a:cxnLst/>
              <a:rect l="l" t="t" r="r" b="b"/>
              <a:pathLst>
                <a:path w="5317" h="5335" extrusionOk="0">
                  <a:moveTo>
                    <a:pt x="2975" y="1"/>
                  </a:moveTo>
                  <a:cubicBezTo>
                    <a:pt x="2306" y="477"/>
                    <a:pt x="1954" y="1110"/>
                    <a:pt x="1742" y="1831"/>
                  </a:cubicBezTo>
                  <a:cubicBezTo>
                    <a:pt x="1510" y="1831"/>
                    <a:pt x="1282" y="1827"/>
                    <a:pt x="1057" y="1827"/>
                  </a:cubicBezTo>
                  <a:cubicBezTo>
                    <a:pt x="824" y="1827"/>
                    <a:pt x="594" y="1832"/>
                    <a:pt x="369" y="1850"/>
                  </a:cubicBezTo>
                  <a:cubicBezTo>
                    <a:pt x="247" y="1850"/>
                    <a:pt x="52" y="2007"/>
                    <a:pt x="17" y="2131"/>
                  </a:cubicBezTo>
                  <a:cubicBezTo>
                    <a:pt x="0" y="2254"/>
                    <a:pt x="106" y="2465"/>
                    <a:pt x="212" y="2554"/>
                  </a:cubicBezTo>
                  <a:cubicBezTo>
                    <a:pt x="352" y="2694"/>
                    <a:pt x="545" y="2782"/>
                    <a:pt x="721" y="2887"/>
                  </a:cubicBezTo>
                  <a:cubicBezTo>
                    <a:pt x="968" y="3011"/>
                    <a:pt x="1038" y="3204"/>
                    <a:pt x="933" y="3451"/>
                  </a:cubicBezTo>
                  <a:cubicBezTo>
                    <a:pt x="810" y="3768"/>
                    <a:pt x="704" y="4084"/>
                    <a:pt x="616" y="4401"/>
                  </a:cubicBezTo>
                  <a:cubicBezTo>
                    <a:pt x="545" y="4648"/>
                    <a:pt x="475" y="4912"/>
                    <a:pt x="686" y="5141"/>
                  </a:cubicBezTo>
                  <a:cubicBezTo>
                    <a:pt x="713" y="5143"/>
                    <a:pt x="740" y="5145"/>
                    <a:pt x="766" y="5145"/>
                  </a:cubicBezTo>
                  <a:cubicBezTo>
                    <a:pt x="1061" y="5145"/>
                    <a:pt x="1285" y="4969"/>
                    <a:pt x="1479" y="4807"/>
                  </a:cubicBezTo>
                  <a:cubicBezTo>
                    <a:pt x="1725" y="4612"/>
                    <a:pt x="1937" y="4384"/>
                    <a:pt x="2218" y="4120"/>
                  </a:cubicBezTo>
                  <a:cubicBezTo>
                    <a:pt x="2306" y="4314"/>
                    <a:pt x="2359" y="4472"/>
                    <a:pt x="2446" y="4612"/>
                  </a:cubicBezTo>
                  <a:cubicBezTo>
                    <a:pt x="2587" y="4807"/>
                    <a:pt x="2711" y="5035"/>
                    <a:pt x="2887" y="5176"/>
                  </a:cubicBezTo>
                  <a:cubicBezTo>
                    <a:pt x="3031" y="5283"/>
                    <a:pt x="3164" y="5334"/>
                    <a:pt x="3280" y="5334"/>
                  </a:cubicBezTo>
                  <a:cubicBezTo>
                    <a:pt x="3504" y="5334"/>
                    <a:pt x="3662" y="5143"/>
                    <a:pt x="3697" y="4807"/>
                  </a:cubicBezTo>
                  <a:cubicBezTo>
                    <a:pt x="3714" y="4490"/>
                    <a:pt x="3697" y="4155"/>
                    <a:pt x="3662" y="3856"/>
                  </a:cubicBezTo>
                  <a:cubicBezTo>
                    <a:pt x="3643" y="3575"/>
                    <a:pt x="3732" y="3434"/>
                    <a:pt x="3995" y="3363"/>
                  </a:cubicBezTo>
                  <a:cubicBezTo>
                    <a:pt x="4225" y="3293"/>
                    <a:pt x="4471" y="3239"/>
                    <a:pt x="4700" y="3152"/>
                  </a:cubicBezTo>
                  <a:cubicBezTo>
                    <a:pt x="4964" y="3028"/>
                    <a:pt x="5228" y="2906"/>
                    <a:pt x="5316" y="2535"/>
                  </a:cubicBezTo>
                  <a:cubicBezTo>
                    <a:pt x="4916" y="2148"/>
                    <a:pt x="4434" y="2085"/>
                    <a:pt x="3940" y="2085"/>
                  </a:cubicBezTo>
                  <a:cubicBezTo>
                    <a:pt x="3783" y="2085"/>
                    <a:pt x="3625" y="2092"/>
                    <a:pt x="3467" y="2096"/>
                  </a:cubicBezTo>
                  <a:cubicBezTo>
                    <a:pt x="3345" y="1392"/>
                    <a:pt x="3556" y="634"/>
                    <a:pt x="2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0"/>
            <p:cNvSpPr/>
            <p:nvPr/>
          </p:nvSpPr>
          <p:spPr>
            <a:xfrm>
              <a:off x="4296299" y="4938103"/>
              <a:ext cx="8949" cy="1605"/>
            </a:xfrm>
            <a:custGeom>
              <a:avLst/>
              <a:gdLst/>
              <a:ahLst/>
              <a:cxnLst/>
              <a:rect l="l" t="t" r="r" b="b"/>
              <a:pathLst>
                <a:path w="301" h="54" extrusionOk="0">
                  <a:moveTo>
                    <a:pt x="0" y="1"/>
                  </a:moveTo>
                  <a:lnTo>
                    <a:pt x="0" y="1"/>
                  </a:lnTo>
                  <a:cubicBezTo>
                    <a:pt x="106" y="18"/>
                    <a:pt x="194" y="18"/>
                    <a:pt x="300" y="53"/>
                  </a:cubicBezTo>
                  <a:cubicBezTo>
                    <a:pt x="194" y="18"/>
                    <a:pt x="106" y="18"/>
                    <a:pt x="0" y="1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0"/>
            <p:cNvSpPr/>
            <p:nvPr/>
          </p:nvSpPr>
          <p:spPr>
            <a:xfrm>
              <a:off x="4272217" y="4938103"/>
              <a:ext cx="24111" cy="30"/>
            </a:xfrm>
            <a:custGeom>
              <a:avLst/>
              <a:gdLst/>
              <a:ahLst/>
              <a:cxnLst/>
              <a:rect l="l" t="t" r="r" b="b"/>
              <a:pathLst>
                <a:path w="811" h="1" extrusionOk="0">
                  <a:moveTo>
                    <a:pt x="493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12" y="1"/>
                  </a:lnTo>
                  <a:lnTo>
                    <a:pt x="810" y="1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0"/>
            <p:cNvSpPr/>
            <p:nvPr/>
          </p:nvSpPr>
          <p:spPr>
            <a:xfrm>
              <a:off x="4313572" y="4942295"/>
              <a:ext cx="5768" cy="2646"/>
            </a:xfrm>
            <a:custGeom>
              <a:avLst/>
              <a:gdLst/>
              <a:ahLst/>
              <a:cxnLst/>
              <a:rect l="l" t="t" r="r" b="b"/>
              <a:pathLst>
                <a:path w="194" h="89" extrusionOk="0">
                  <a:moveTo>
                    <a:pt x="1" y="1"/>
                  </a:moveTo>
                  <a:lnTo>
                    <a:pt x="1" y="1"/>
                  </a:lnTo>
                  <a:cubicBezTo>
                    <a:pt x="53" y="18"/>
                    <a:pt x="123" y="53"/>
                    <a:pt x="194" y="88"/>
                  </a:cubicBezTo>
                  <a:cubicBezTo>
                    <a:pt x="123" y="53"/>
                    <a:pt x="71" y="18"/>
                    <a:pt x="1" y="1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0"/>
            <p:cNvSpPr/>
            <p:nvPr/>
          </p:nvSpPr>
          <p:spPr>
            <a:xfrm>
              <a:off x="4193730" y="4975801"/>
              <a:ext cx="94214" cy="55506"/>
            </a:xfrm>
            <a:custGeom>
              <a:avLst/>
              <a:gdLst/>
              <a:ahLst/>
              <a:cxnLst/>
              <a:rect l="l" t="t" r="r" b="b"/>
              <a:pathLst>
                <a:path w="3169" h="1867" extrusionOk="0">
                  <a:moveTo>
                    <a:pt x="3168" y="0"/>
                  </a:moveTo>
                  <a:cubicBezTo>
                    <a:pt x="2976" y="36"/>
                    <a:pt x="2870" y="141"/>
                    <a:pt x="2852" y="282"/>
                  </a:cubicBezTo>
                  <a:cubicBezTo>
                    <a:pt x="2870" y="141"/>
                    <a:pt x="2976" y="52"/>
                    <a:pt x="3168" y="0"/>
                  </a:cubicBezTo>
                  <a:close/>
                  <a:moveTo>
                    <a:pt x="1373" y="757"/>
                  </a:moveTo>
                  <a:cubicBezTo>
                    <a:pt x="1479" y="951"/>
                    <a:pt x="1532" y="1109"/>
                    <a:pt x="1619" y="1249"/>
                  </a:cubicBezTo>
                  <a:cubicBezTo>
                    <a:pt x="1532" y="1109"/>
                    <a:pt x="1479" y="951"/>
                    <a:pt x="1391" y="757"/>
                  </a:cubicBezTo>
                  <a:close/>
                  <a:moveTo>
                    <a:pt x="511" y="1550"/>
                  </a:moveTo>
                  <a:cubicBezTo>
                    <a:pt x="370" y="1672"/>
                    <a:pt x="194" y="1761"/>
                    <a:pt x="0" y="1778"/>
                  </a:cubicBezTo>
                  <a:cubicBezTo>
                    <a:pt x="194" y="1778"/>
                    <a:pt x="370" y="1672"/>
                    <a:pt x="511" y="1550"/>
                  </a:cubicBezTo>
                  <a:close/>
                  <a:moveTo>
                    <a:pt x="2870" y="1444"/>
                  </a:moveTo>
                  <a:cubicBezTo>
                    <a:pt x="2852" y="1637"/>
                    <a:pt x="2781" y="1778"/>
                    <a:pt x="2694" y="1866"/>
                  </a:cubicBezTo>
                  <a:cubicBezTo>
                    <a:pt x="2799" y="1778"/>
                    <a:pt x="2852" y="1637"/>
                    <a:pt x="2870" y="1444"/>
                  </a:cubicBez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0"/>
            <p:cNvSpPr/>
            <p:nvPr/>
          </p:nvSpPr>
          <p:spPr>
            <a:xfrm>
              <a:off x="4178568" y="5033863"/>
              <a:ext cx="11000" cy="5797"/>
            </a:xfrm>
            <a:custGeom>
              <a:avLst/>
              <a:gdLst/>
              <a:ahLst/>
              <a:cxnLst/>
              <a:rect l="l" t="t" r="r" b="b"/>
              <a:pathLst>
                <a:path w="370" h="195" extrusionOk="0">
                  <a:moveTo>
                    <a:pt x="0" y="1"/>
                  </a:moveTo>
                  <a:cubicBezTo>
                    <a:pt x="88" y="124"/>
                    <a:pt x="211" y="177"/>
                    <a:pt x="369" y="195"/>
                  </a:cubicBezTo>
                  <a:lnTo>
                    <a:pt x="369" y="195"/>
                  </a:lnTo>
                  <a:cubicBezTo>
                    <a:pt x="211" y="177"/>
                    <a:pt x="88" y="124"/>
                    <a:pt x="0" y="1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0"/>
            <p:cNvSpPr/>
            <p:nvPr/>
          </p:nvSpPr>
          <p:spPr>
            <a:xfrm>
              <a:off x="4189538" y="5039631"/>
              <a:ext cx="1605" cy="30"/>
            </a:xfrm>
            <a:custGeom>
              <a:avLst/>
              <a:gdLst/>
              <a:ahLst/>
              <a:cxnLst/>
              <a:rect l="l" t="t" r="r" b="b"/>
              <a:pathLst>
                <a:path w="54" h="1" extrusionOk="0">
                  <a:moveTo>
                    <a:pt x="0" y="1"/>
                  </a:moveTo>
                  <a:lnTo>
                    <a:pt x="0" y="1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0"/>
            <p:cNvSpPr/>
            <p:nvPr/>
          </p:nvSpPr>
          <p:spPr>
            <a:xfrm>
              <a:off x="4244509" y="5034904"/>
              <a:ext cx="6303" cy="5262"/>
            </a:xfrm>
            <a:custGeom>
              <a:avLst/>
              <a:gdLst/>
              <a:ahLst/>
              <a:cxnLst/>
              <a:rect l="l" t="t" r="r" b="b"/>
              <a:pathLst>
                <a:path w="212" h="177" extrusionOk="0">
                  <a:moveTo>
                    <a:pt x="17" y="19"/>
                  </a:moveTo>
                  <a:cubicBezTo>
                    <a:pt x="87" y="71"/>
                    <a:pt x="141" y="125"/>
                    <a:pt x="211" y="177"/>
                  </a:cubicBezTo>
                  <a:lnTo>
                    <a:pt x="211" y="177"/>
                  </a:lnTo>
                  <a:cubicBezTo>
                    <a:pt x="141" y="125"/>
                    <a:pt x="87" y="71"/>
                    <a:pt x="17" y="19"/>
                  </a:cubicBezTo>
                  <a:close/>
                  <a:moveTo>
                    <a:pt x="0" y="1"/>
                  </a:moveTo>
                  <a:lnTo>
                    <a:pt x="17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0"/>
            <p:cNvSpPr/>
            <p:nvPr/>
          </p:nvSpPr>
          <p:spPr>
            <a:xfrm>
              <a:off x="4191114" y="5039096"/>
              <a:ext cx="83779" cy="5797"/>
            </a:xfrm>
            <a:custGeom>
              <a:avLst/>
              <a:gdLst/>
              <a:ahLst/>
              <a:cxnLst/>
              <a:rect l="l" t="t" r="r" b="b"/>
              <a:pathLst>
                <a:path w="2818" h="195" extrusionOk="0">
                  <a:moveTo>
                    <a:pt x="2535" y="195"/>
                  </a:moveTo>
                  <a:lnTo>
                    <a:pt x="2535" y="195"/>
                  </a:lnTo>
                  <a:lnTo>
                    <a:pt x="2535" y="195"/>
                  </a:lnTo>
                  <a:lnTo>
                    <a:pt x="2535" y="195"/>
                  </a:lnTo>
                  <a:close/>
                  <a:moveTo>
                    <a:pt x="2817" y="141"/>
                  </a:moveTo>
                  <a:lnTo>
                    <a:pt x="2799" y="141"/>
                  </a:lnTo>
                  <a:lnTo>
                    <a:pt x="2817" y="141"/>
                  </a:lnTo>
                  <a:close/>
                  <a:moveTo>
                    <a:pt x="2007" y="36"/>
                  </a:moveTo>
                  <a:lnTo>
                    <a:pt x="2007" y="36"/>
                  </a:lnTo>
                  <a:cubicBezTo>
                    <a:pt x="2165" y="124"/>
                    <a:pt x="2341" y="177"/>
                    <a:pt x="2535" y="195"/>
                  </a:cubicBezTo>
                  <a:cubicBezTo>
                    <a:pt x="2341" y="177"/>
                    <a:pt x="2165" y="124"/>
                    <a:pt x="2007" y="36"/>
                  </a:cubicBez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42" y="1"/>
                  </a:moveTo>
                  <a:lnTo>
                    <a:pt x="142" y="19"/>
                  </a:ln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0"/>
            <p:cNvSpPr/>
            <p:nvPr/>
          </p:nvSpPr>
          <p:spPr>
            <a:xfrm>
              <a:off x="4178568" y="4905667"/>
              <a:ext cx="160156" cy="139226"/>
            </a:xfrm>
            <a:custGeom>
              <a:avLst/>
              <a:gdLst/>
              <a:ahLst/>
              <a:cxnLst/>
              <a:rect l="l" t="t" r="r" b="b"/>
              <a:pathLst>
                <a:path w="5387" h="4683" extrusionOk="0">
                  <a:moveTo>
                    <a:pt x="3397" y="1"/>
                  </a:moveTo>
                  <a:cubicBezTo>
                    <a:pt x="3291" y="177"/>
                    <a:pt x="3204" y="370"/>
                    <a:pt x="3098" y="564"/>
                  </a:cubicBezTo>
                  <a:cubicBezTo>
                    <a:pt x="3115" y="740"/>
                    <a:pt x="3115" y="916"/>
                    <a:pt x="3150" y="1092"/>
                  </a:cubicBezTo>
                  <a:lnTo>
                    <a:pt x="3960" y="1092"/>
                  </a:lnTo>
                  <a:cubicBezTo>
                    <a:pt x="4066" y="1109"/>
                    <a:pt x="4154" y="1109"/>
                    <a:pt x="4260" y="1144"/>
                  </a:cubicBezTo>
                  <a:cubicBezTo>
                    <a:pt x="4347" y="1162"/>
                    <a:pt x="4436" y="1179"/>
                    <a:pt x="4542" y="1233"/>
                  </a:cubicBezTo>
                  <a:cubicBezTo>
                    <a:pt x="4612" y="1250"/>
                    <a:pt x="4664" y="1285"/>
                    <a:pt x="4735" y="1320"/>
                  </a:cubicBezTo>
                  <a:cubicBezTo>
                    <a:pt x="4823" y="1374"/>
                    <a:pt x="4911" y="1444"/>
                    <a:pt x="4999" y="1531"/>
                  </a:cubicBezTo>
                  <a:cubicBezTo>
                    <a:pt x="4981" y="1620"/>
                    <a:pt x="4946" y="1690"/>
                    <a:pt x="4911" y="1761"/>
                  </a:cubicBezTo>
                  <a:cubicBezTo>
                    <a:pt x="4788" y="1954"/>
                    <a:pt x="4577" y="2059"/>
                    <a:pt x="4383" y="2148"/>
                  </a:cubicBezTo>
                  <a:cubicBezTo>
                    <a:pt x="4154" y="2235"/>
                    <a:pt x="3925" y="2289"/>
                    <a:pt x="3697" y="2341"/>
                  </a:cubicBezTo>
                  <a:cubicBezTo>
                    <a:pt x="3697" y="2341"/>
                    <a:pt x="3678" y="2341"/>
                    <a:pt x="3678" y="2359"/>
                  </a:cubicBezTo>
                  <a:cubicBezTo>
                    <a:pt x="3486" y="2411"/>
                    <a:pt x="3380" y="2500"/>
                    <a:pt x="3362" y="2641"/>
                  </a:cubicBezTo>
                  <a:cubicBezTo>
                    <a:pt x="3345" y="2711"/>
                    <a:pt x="3345" y="2764"/>
                    <a:pt x="3345" y="2852"/>
                  </a:cubicBezTo>
                  <a:cubicBezTo>
                    <a:pt x="3380" y="3080"/>
                    <a:pt x="3397" y="3327"/>
                    <a:pt x="3380" y="3573"/>
                  </a:cubicBezTo>
                  <a:lnTo>
                    <a:pt x="3380" y="3803"/>
                  </a:lnTo>
                  <a:cubicBezTo>
                    <a:pt x="3362" y="3996"/>
                    <a:pt x="3310" y="4137"/>
                    <a:pt x="3204" y="4225"/>
                  </a:cubicBezTo>
                  <a:cubicBezTo>
                    <a:pt x="3150" y="4296"/>
                    <a:pt x="3063" y="4331"/>
                    <a:pt x="2957" y="4331"/>
                  </a:cubicBezTo>
                  <a:cubicBezTo>
                    <a:pt x="2852" y="4331"/>
                    <a:pt x="2711" y="4277"/>
                    <a:pt x="2570" y="4172"/>
                  </a:cubicBezTo>
                  <a:cubicBezTo>
                    <a:pt x="2500" y="4120"/>
                    <a:pt x="2446" y="4049"/>
                    <a:pt x="2376" y="3979"/>
                  </a:cubicBezTo>
                  <a:cubicBezTo>
                    <a:pt x="2289" y="3855"/>
                    <a:pt x="2218" y="3714"/>
                    <a:pt x="2129" y="3608"/>
                  </a:cubicBezTo>
                  <a:cubicBezTo>
                    <a:pt x="2042" y="3468"/>
                    <a:pt x="1989" y="3310"/>
                    <a:pt x="1883" y="3116"/>
                  </a:cubicBezTo>
                  <a:cubicBezTo>
                    <a:pt x="1777" y="3221"/>
                    <a:pt x="1690" y="3310"/>
                    <a:pt x="1584" y="3397"/>
                  </a:cubicBezTo>
                  <a:cubicBezTo>
                    <a:pt x="1531" y="3468"/>
                    <a:pt x="1479" y="3521"/>
                    <a:pt x="1425" y="3573"/>
                  </a:cubicBezTo>
                  <a:cubicBezTo>
                    <a:pt x="1338" y="3644"/>
                    <a:pt x="1249" y="3732"/>
                    <a:pt x="1162" y="3803"/>
                  </a:cubicBezTo>
                  <a:cubicBezTo>
                    <a:pt x="1127" y="3838"/>
                    <a:pt x="1073" y="3873"/>
                    <a:pt x="1021" y="3908"/>
                  </a:cubicBezTo>
                  <a:cubicBezTo>
                    <a:pt x="880" y="4031"/>
                    <a:pt x="704" y="4137"/>
                    <a:pt x="510" y="4137"/>
                  </a:cubicBezTo>
                  <a:cubicBezTo>
                    <a:pt x="475" y="4155"/>
                    <a:pt x="458" y="4155"/>
                    <a:pt x="440" y="4155"/>
                  </a:cubicBezTo>
                  <a:cubicBezTo>
                    <a:pt x="423" y="4155"/>
                    <a:pt x="387" y="4155"/>
                    <a:pt x="369" y="4137"/>
                  </a:cubicBezTo>
                  <a:cubicBezTo>
                    <a:pt x="334" y="4101"/>
                    <a:pt x="299" y="4066"/>
                    <a:pt x="282" y="4031"/>
                  </a:cubicBezTo>
                  <a:cubicBezTo>
                    <a:pt x="193" y="4120"/>
                    <a:pt x="88" y="4207"/>
                    <a:pt x="0" y="4296"/>
                  </a:cubicBezTo>
                  <a:lnTo>
                    <a:pt x="0" y="4313"/>
                  </a:lnTo>
                  <a:cubicBezTo>
                    <a:pt x="88" y="4436"/>
                    <a:pt x="211" y="4489"/>
                    <a:pt x="369" y="4507"/>
                  </a:cubicBezTo>
                  <a:lnTo>
                    <a:pt x="564" y="4507"/>
                  </a:lnTo>
                  <a:lnTo>
                    <a:pt x="564" y="4489"/>
                  </a:lnTo>
                  <a:lnTo>
                    <a:pt x="580" y="4489"/>
                  </a:lnTo>
                  <a:cubicBezTo>
                    <a:pt x="756" y="4453"/>
                    <a:pt x="932" y="4383"/>
                    <a:pt x="1092" y="4277"/>
                  </a:cubicBezTo>
                  <a:cubicBezTo>
                    <a:pt x="1320" y="4137"/>
                    <a:pt x="1531" y="3944"/>
                    <a:pt x="1777" y="3768"/>
                  </a:cubicBezTo>
                  <a:cubicBezTo>
                    <a:pt x="1918" y="3960"/>
                    <a:pt x="2042" y="4172"/>
                    <a:pt x="2218" y="4348"/>
                  </a:cubicBezTo>
                  <a:lnTo>
                    <a:pt x="2235" y="4348"/>
                  </a:lnTo>
                  <a:lnTo>
                    <a:pt x="2235" y="4366"/>
                  </a:lnTo>
                  <a:cubicBezTo>
                    <a:pt x="2305" y="4418"/>
                    <a:pt x="2359" y="4472"/>
                    <a:pt x="2429" y="4524"/>
                  </a:cubicBezTo>
                  <a:cubicBezTo>
                    <a:pt x="2587" y="4612"/>
                    <a:pt x="2763" y="4665"/>
                    <a:pt x="2957" y="4683"/>
                  </a:cubicBezTo>
                  <a:cubicBezTo>
                    <a:pt x="3045" y="4683"/>
                    <a:pt x="3133" y="4665"/>
                    <a:pt x="3221" y="4629"/>
                  </a:cubicBezTo>
                  <a:lnTo>
                    <a:pt x="3239" y="4629"/>
                  </a:lnTo>
                  <a:cubicBezTo>
                    <a:pt x="3662" y="4489"/>
                    <a:pt x="3714" y="4137"/>
                    <a:pt x="3732" y="3768"/>
                  </a:cubicBezTo>
                  <a:cubicBezTo>
                    <a:pt x="3732" y="3627"/>
                    <a:pt x="3749" y="3486"/>
                    <a:pt x="3749" y="3327"/>
                  </a:cubicBezTo>
                  <a:cubicBezTo>
                    <a:pt x="3749" y="3134"/>
                    <a:pt x="3732" y="2940"/>
                    <a:pt x="3732" y="2728"/>
                  </a:cubicBezTo>
                  <a:cubicBezTo>
                    <a:pt x="3943" y="2676"/>
                    <a:pt x="4154" y="2641"/>
                    <a:pt x="4330" y="2552"/>
                  </a:cubicBezTo>
                  <a:cubicBezTo>
                    <a:pt x="4629" y="2395"/>
                    <a:pt x="4929" y="2235"/>
                    <a:pt x="5175" y="2024"/>
                  </a:cubicBezTo>
                  <a:cubicBezTo>
                    <a:pt x="5316" y="1883"/>
                    <a:pt x="5387" y="1743"/>
                    <a:pt x="5387" y="1602"/>
                  </a:cubicBezTo>
                  <a:cubicBezTo>
                    <a:pt x="5387" y="1444"/>
                    <a:pt x="5281" y="1285"/>
                    <a:pt x="5087" y="1179"/>
                  </a:cubicBezTo>
                  <a:cubicBezTo>
                    <a:pt x="4770" y="986"/>
                    <a:pt x="4401" y="898"/>
                    <a:pt x="4049" y="792"/>
                  </a:cubicBezTo>
                  <a:cubicBezTo>
                    <a:pt x="3873" y="740"/>
                    <a:pt x="3697" y="757"/>
                    <a:pt x="3502" y="722"/>
                  </a:cubicBezTo>
                  <a:cubicBezTo>
                    <a:pt x="3467" y="494"/>
                    <a:pt x="3450" y="282"/>
                    <a:pt x="3415" y="88"/>
                  </a:cubicBezTo>
                  <a:cubicBezTo>
                    <a:pt x="3415" y="53"/>
                    <a:pt x="3415" y="36"/>
                    <a:pt x="3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0"/>
            <p:cNvSpPr/>
            <p:nvPr/>
          </p:nvSpPr>
          <p:spPr>
            <a:xfrm>
              <a:off x="4186922" y="4922405"/>
              <a:ext cx="140296" cy="112023"/>
            </a:xfrm>
            <a:custGeom>
              <a:avLst/>
              <a:gdLst/>
              <a:ahLst/>
              <a:cxnLst/>
              <a:rect l="l" t="t" r="r" b="b"/>
              <a:pathLst>
                <a:path w="4719" h="3768" extrusionOk="0">
                  <a:moveTo>
                    <a:pt x="2817" y="1"/>
                  </a:moveTo>
                  <a:cubicBezTo>
                    <a:pt x="2536" y="616"/>
                    <a:pt x="2324" y="1268"/>
                    <a:pt x="1813" y="1796"/>
                  </a:cubicBezTo>
                  <a:cubicBezTo>
                    <a:pt x="1233" y="2377"/>
                    <a:pt x="616" y="2923"/>
                    <a:pt x="1" y="3468"/>
                  </a:cubicBezTo>
                  <a:cubicBezTo>
                    <a:pt x="18" y="3503"/>
                    <a:pt x="53" y="3538"/>
                    <a:pt x="88" y="3574"/>
                  </a:cubicBezTo>
                  <a:cubicBezTo>
                    <a:pt x="106" y="3592"/>
                    <a:pt x="142" y="3592"/>
                    <a:pt x="159" y="3592"/>
                  </a:cubicBezTo>
                  <a:cubicBezTo>
                    <a:pt x="177" y="3592"/>
                    <a:pt x="194" y="3592"/>
                    <a:pt x="229" y="3574"/>
                  </a:cubicBezTo>
                  <a:cubicBezTo>
                    <a:pt x="423" y="3557"/>
                    <a:pt x="599" y="3468"/>
                    <a:pt x="740" y="3345"/>
                  </a:cubicBezTo>
                  <a:cubicBezTo>
                    <a:pt x="792" y="3310"/>
                    <a:pt x="846" y="3275"/>
                    <a:pt x="881" y="3240"/>
                  </a:cubicBezTo>
                  <a:cubicBezTo>
                    <a:pt x="968" y="3169"/>
                    <a:pt x="1057" y="3081"/>
                    <a:pt x="1144" y="3010"/>
                  </a:cubicBezTo>
                  <a:cubicBezTo>
                    <a:pt x="1198" y="2958"/>
                    <a:pt x="1250" y="2905"/>
                    <a:pt x="1303" y="2834"/>
                  </a:cubicBezTo>
                  <a:cubicBezTo>
                    <a:pt x="1409" y="2747"/>
                    <a:pt x="1496" y="2658"/>
                    <a:pt x="1602" y="2553"/>
                  </a:cubicBezTo>
                  <a:lnTo>
                    <a:pt x="1620" y="2553"/>
                  </a:lnTo>
                  <a:cubicBezTo>
                    <a:pt x="1708" y="2747"/>
                    <a:pt x="1761" y="2905"/>
                    <a:pt x="1848" y="3045"/>
                  </a:cubicBezTo>
                  <a:cubicBezTo>
                    <a:pt x="1937" y="3151"/>
                    <a:pt x="2008" y="3292"/>
                    <a:pt x="2095" y="3416"/>
                  </a:cubicBezTo>
                  <a:cubicBezTo>
                    <a:pt x="2165" y="3486"/>
                    <a:pt x="2219" y="3557"/>
                    <a:pt x="2289" y="3609"/>
                  </a:cubicBezTo>
                  <a:cubicBezTo>
                    <a:pt x="2430" y="3714"/>
                    <a:pt x="2571" y="3768"/>
                    <a:pt x="2676" y="3768"/>
                  </a:cubicBezTo>
                  <a:cubicBezTo>
                    <a:pt x="2782" y="3768"/>
                    <a:pt x="2869" y="3733"/>
                    <a:pt x="2923" y="3662"/>
                  </a:cubicBezTo>
                  <a:cubicBezTo>
                    <a:pt x="3010" y="3574"/>
                    <a:pt x="3081" y="3433"/>
                    <a:pt x="3099" y="3240"/>
                  </a:cubicBezTo>
                  <a:lnTo>
                    <a:pt x="3099" y="3010"/>
                  </a:lnTo>
                  <a:cubicBezTo>
                    <a:pt x="3116" y="2764"/>
                    <a:pt x="3099" y="2517"/>
                    <a:pt x="3064" y="2289"/>
                  </a:cubicBezTo>
                  <a:cubicBezTo>
                    <a:pt x="3064" y="2201"/>
                    <a:pt x="3064" y="2148"/>
                    <a:pt x="3081" y="2078"/>
                  </a:cubicBezTo>
                  <a:cubicBezTo>
                    <a:pt x="3099" y="1937"/>
                    <a:pt x="3205" y="1832"/>
                    <a:pt x="3397" y="1796"/>
                  </a:cubicBezTo>
                  <a:cubicBezTo>
                    <a:pt x="3397" y="1778"/>
                    <a:pt x="3416" y="1778"/>
                    <a:pt x="3416" y="1778"/>
                  </a:cubicBezTo>
                  <a:cubicBezTo>
                    <a:pt x="3644" y="1726"/>
                    <a:pt x="3873" y="1672"/>
                    <a:pt x="4102" y="1585"/>
                  </a:cubicBezTo>
                  <a:cubicBezTo>
                    <a:pt x="4296" y="1496"/>
                    <a:pt x="4507" y="1391"/>
                    <a:pt x="4630" y="1198"/>
                  </a:cubicBezTo>
                  <a:cubicBezTo>
                    <a:pt x="4665" y="1127"/>
                    <a:pt x="4700" y="1057"/>
                    <a:pt x="4718" y="968"/>
                  </a:cubicBezTo>
                  <a:cubicBezTo>
                    <a:pt x="4630" y="881"/>
                    <a:pt x="4542" y="811"/>
                    <a:pt x="4454" y="757"/>
                  </a:cubicBezTo>
                  <a:cubicBezTo>
                    <a:pt x="4383" y="722"/>
                    <a:pt x="4313" y="687"/>
                    <a:pt x="4261" y="670"/>
                  </a:cubicBezTo>
                  <a:cubicBezTo>
                    <a:pt x="4155" y="616"/>
                    <a:pt x="4066" y="599"/>
                    <a:pt x="3979" y="581"/>
                  </a:cubicBezTo>
                  <a:cubicBezTo>
                    <a:pt x="3873" y="546"/>
                    <a:pt x="3785" y="546"/>
                    <a:pt x="3679" y="529"/>
                  </a:cubicBezTo>
                  <a:lnTo>
                    <a:pt x="2869" y="529"/>
                  </a:lnTo>
                  <a:cubicBezTo>
                    <a:pt x="2834" y="353"/>
                    <a:pt x="2834" y="177"/>
                    <a:pt x="28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0"/>
            <p:cNvSpPr/>
            <p:nvPr/>
          </p:nvSpPr>
          <p:spPr>
            <a:xfrm>
              <a:off x="4453273" y="4932395"/>
              <a:ext cx="104709" cy="77417"/>
            </a:xfrm>
            <a:custGeom>
              <a:avLst/>
              <a:gdLst/>
              <a:ahLst/>
              <a:cxnLst/>
              <a:rect l="l" t="t" r="r" b="b"/>
              <a:pathLst>
                <a:path w="3522" h="2604" extrusionOk="0">
                  <a:moveTo>
                    <a:pt x="1621" y="1"/>
                  </a:moveTo>
                  <a:cubicBezTo>
                    <a:pt x="1639" y="70"/>
                    <a:pt x="1639" y="123"/>
                    <a:pt x="1639" y="193"/>
                  </a:cubicBezTo>
                  <a:lnTo>
                    <a:pt x="1656" y="193"/>
                  </a:lnTo>
                  <a:cubicBezTo>
                    <a:pt x="1639" y="123"/>
                    <a:pt x="1639" y="70"/>
                    <a:pt x="1621" y="1"/>
                  </a:cubicBezTo>
                  <a:close/>
                  <a:moveTo>
                    <a:pt x="3521" y="651"/>
                  </a:moveTo>
                  <a:lnTo>
                    <a:pt x="3521" y="651"/>
                  </a:lnTo>
                  <a:cubicBezTo>
                    <a:pt x="3363" y="1073"/>
                    <a:pt x="3011" y="1214"/>
                    <a:pt x="2660" y="1320"/>
                  </a:cubicBezTo>
                  <a:cubicBezTo>
                    <a:pt x="3028" y="1214"/>
                    <a:pt x="3363" y="1073"/>
                    <a:pt x="3521" y="651"/>
                  </a:cubicBezTo>
                  <a:close/>
                  <a:moveTo>
                    <a:pt x="388" y="2181"/>
                  </a:moveTo>
                  <a:cubicBezTo>
                    <a:pt x="212" y="2376"/>
                    <a:pt x="125" y="2498"/>
                    <a:pt x="1" y="2604"/>
                  </a:cubicBezTo>
                  <a:cubicBezTo>
                    <a:pt x="125" y="2498"/>
                    <a:pt x="230" y="2376"/>
                    <a:pt x="388" y="2181"/>
                  </a:cubicBez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0"/>
            <p:cNvSpPr/>
            <p:nvPr/>
          </p:nvSpPr>
          <p:spPr>
            <a:xfrm>
              <a:off x="4411413" y="5035944"/>
              <a:ext cx="8949" cy="4222"/>
            </a:xfrm>
            <a:custGeom>
              <a:avLst/>
              <a:gdLst/>
              <a:ahLst/>
              <a:cxnLst/>
              <a:rect l="l" t="t" r="r" b="b"/>
              <a:pathLst>
                <a:path w="301" h="142" extrusionOk="0">
                  <a:moveTo>
                    <a:pt x="1" y="1"/>
                  </a:moveTo>
                  <a:cubicBezTo>
                    <a:pt x="71" y="71"/>
                    <a:pt x="177" y="125"/>
                    <a:pt x="301" y="142"/>
                  </a:cubicBezTo>
                  <a:lnTo>
                    <a:pt x="301" y="142"/>
                  </a:lnTo>
                  <a:cubicBezTo>
                    <a:pt x="177" y="125"/>
                    <a:pt x="71" y="71"/>
                    <a:pt x="1" y="1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0"/>
            <p:cNvSpPr/>
            <p:nvPr/>
          </p:nvSpPr>
          <p:spPr>
            <a:xfrm>
              <a:off x="4420332" y="5035944"/>
              <a:ext cx="15727" cy="4222"/>
            </a:xfrm>
            <a:custGeom>
              <a:avLst/>
              <a:gdLst/>
              <a:ahLst/>
              <a:cxnLst/>
              <a:rect l="l" t="t" r="r" b="b"/>
              <a:pathLst>
                <a:path w="529" h="142" extrusionOk="0">
                  <a:moveTo>
                    <a:pt x="1" y="142"/>
                  </a:moveTo>
                  <a:lnTo>
                    <a:pt x="1" y="142"/>
                  </a:lnTo>
                  <a:lnTo>
                    <a:pt x="53" y="142"/>
                  </a:lnTo>
                  <a:lnTo>
                    <a:pt x="1" y="142"/>
                  </a:lnTo>
                  <a:close/>
                  <a:moveTo>
                    <a:pt x="529" y="1"/>
                  </a:moveTo>
                  <a:lnTo>
                    <a:pt x="510" y="1"/>
                  </a:ln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0"/>
            <p:cNvSpPr/>
            <p:nvPr/>
          </p:nvSpPr>
          <p:spPr>
            <a:xfrm>
              <a:off x="4477354" y="5036509"/>
              <a:ext cx="4222" cy="3151"/>
            </a:xfrm>
            <a:custGeom>
              <a:avLst/>
              <a:gdLst/>
              <a:ahLst/>
              <a:cxnLst/>
              <a:rect l="l" t="t" r="r" b="b"/>
              <a:pathLst>
                <a:path w="142" h="106" extrusionOk="0">
                  <a:moveTo>
                    <a:pt x="1" y="0"/>
                  </a:moveTo>
                  <a:cubicBezTo>
                    <a:pt x="36" y="35"/>
                    <a:pt x="89" y="88"/>
                    <a:pt x="141" y="106"/>
                  </a:cubicBezTo>
                  <a:lnTo>
                    <a:pt x="141" y="106"/>
                  </a:lnTo>
                  <a:cubicBezTo>
                    <a:pt x="89" y="88"/>
                    <a:pt x="36" y="35"/>
                    <a:pt x="1" y="0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0"/>
            <p:cNvSpPr/>
            <p:nvPr/>
          </p:nvSpPr>
          <p:spPr>
            <a:xfrm>
              <a:off x="4421878" y="5039631"/>
              <a:ext cx="84314" cy="5262"/>
            </a:xfrm>
            <a:custGeom>
              <a:avLst/>
              <a:gdLst/>
              <a:ahLst/>
              <a:cxnLst/>
              <a:rect l="l" t="t" r="r" b="b"/>
              <a:pathLst>
                <a:path w="2836" h="177" extrusionOk="0">
                  <a:moveTo>
                    <a:pt x="2519" y="177"/>
                  </a:moveTo>
                  <a:lnTo>
                    <a:pt x="2519" y="177"/>
                  </a:lnTo>
                  <a:lnTo>
                    <a:pt x="2519" y="177"/>
                  </a:lnTo>
                  <a:lnTo>
                    <a:pt x="2519" y="177"/>
                  </a:lnTo>
                  <a:close/>
                  <a:moveTo>
                    <a:pt x="2835" y="123"/>
                  </a:moveTo>
                  <a:lnTo>
                    <a:pt x="2817" y="123"/>
                  </a:lnTo>
                  <a:lnTo>
                    <a:pt x="2835" y="123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1" y="18"/>
                  </a:lnTo>
                  <a:lnTo>
                    <a:pt x="1" y="18"/>
                  </a:lnTo>
                  <a:close/>
                  <a:moveTo>
                    <a:pt x="2007" y="1"/>
                  </a:moveTo>
                  <a:lnTo>
                    <a:pt x="2007" y="1"/>
                  </a:lnTo>
                  <a:cubicBezTo>
                    <a:pt x="2167" y="106"/>
                    <a:pt x="2343" y="177"/>
                    <a:pt x="2519" y="177"/>
                  </a:cubicBezTo>
                  <a:cubicBezTo>
                    <a:pt x="2343" y="177"/>
                    <a:pt x="2167" y="106"/>
                    <a:pt x="2007" y="1"/>
                  </a:cubicBez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0"/>
            <p:cNvSpPr/>
            <p:nvPr/>
          </p:nvSpPr>
          <p:spPr>
            <a:xfrm>
              <a:off x="4410908" y="4912446"/>
              <a:ext cx="157034" cy="132447"/>
            </a:xfrm>
            <a:custGeom>
              <a:avLst/>
              <a:gdLst/>
              <a:ahLst/>
              <a:cxnLst/>
              <a:rect l="l" t="t" r="r" b="b"/>
              <a:pathLst>
                <a:path w="5282" h="4455" extrusionOk="0">
                  <a:moveTo>
                    <a:pt x="3380" y="1"/>
                  </a:moveTo>
                  <a:cubicBezTo>
                    <a:pt x="3257" y="212"/>
                    <a:pt x="3151" y="442"/>
                    <a:pt x="3045" y="670"/>
                  </a:cubicBezTo>
                  <a:cubicBezTo>
                    <a:pt x="3064" y="740"/>
                    <a:pt x="3064" y="794"/>
                    <a:pt x="3081" y="864"/>
                  </a:cubicBezTo>
                  <a:lnTo>
                    <a:pt x="3803" y="864"/>
                  </a:lnTo>
                  <a:cubicBezTo>
                    <a:pt x="4225" y="881"/>
                    <a:pt x="4613" y="987"/>
                    <a:pt x="4946" y="1322"/>
                  </a:cubicBezTo>
                  <a:cubicBezTo>
                    <a:pt x="4789" y="1744"/>
                    <a:pt x="4437" y="1885"/>
                    <a:pt x="4085" y="1991"/>
                  </a:cubicBezTo>
                  <a:cubicBezTo>
                    <a:pt x="3749" y="2096"/>
                    <a:pt x="3556" y="2167"/>
                    <a:pt x="3433" y="2272"/>
                  </a:cubicBezTo>
                  <a:cubicBezTo>
                    <a:pt x="3310" y="2395"/>
                    <a:pt x="3310" y="2606"/>
                    <a:pt x="3327" y="3082"/>
                  </a:cubicBezTo>
                  <a:lnTo>
                    <a:pt x="3327" y="3275"/>
                  </a:lnTo>
                  <a:cubicBezTo>
                    <a:pt x="3327" y="3416"/>
                    <a:pt x="3327" y="3556"/>
                    <a:pt x="3292" y="3697"/>
                  </a:cubicBezTo>
                  <a:cubicBezTo>
                    <a:pt x="3257" y="3962"/>
                    <a:pt x="3134" y="4085"/>
                    <a:pt x="2923" y="4085"/>
                  </a:cubicBezTo>
                  <a:lnTo>
                    <a:pt x="2869" y="4085"/>
                  </a:lnTo>
                  <a:cubicBezTo>
                    <a:pt x="2817" y="4068"/>
                    <a:pt x="2747" y="4068"/>
                    <a:pt x="2693" y="4049"/>
                  </a:cubicBezTo>
                  <a:cubicBezTo>
                    <a:pt x="2376" y="3944"/>
                    <a:pt x="2219" y="3697"/>
                    <a:pt x="2078" y="3416"/>
                  </a:cubicBezTo>
                  <a:lnTo>
                    <a:pt x="2078" y="3399"/>
                  </a:lnTo>
                  <a:cubicBezTo>
                    <a:pt x="2007" y="3258"/>
                    <a:pt x="1937" y="3117"/>
                    <a:pt x="1848" y="2923"/>
                  </a:cubicBezTo>
                  <a:cubicBezTo>
                    <a:pt x="1848" y="2906"/>
                    <a:pt x="1831" y="2888"/>
                    <a:pt x="1813" y="2852"/>
                  </a:cubicBezTo>
                  <a:cubicBezTo>
                    <a:pt x="1655" y="3047"/>
                    <a:pt x="1550" y="3169"/>
                    <a:pt x="1426" y="3275"/>
                  </a:cubicBezTo>
                  <a:cubicBezTo>
                    <a:pt x="1179" y="3469"/>
                    <a:pt x="951" y="3680"/>
                    <a:pt x="687" y="3838"/>
                  </a:cubicBezTo>
                  <a:lnTo>
                    <a:pt x="670" y="3838"/>
                  </a:lnTo>
                  <a:cubicBezTo>
                    <a:pt x="651" y="3856"/>
                    <a:pt x="634" y="3856"/>
                    <a:pt x="616" y="3856"/>
                  </a:cubicBezTo>
                  <a:lnTo>
                    <a:pt x="616" y="3873"/>
                  </a:lnTo>
                  <a:lnTo>
                    <a:pt x="581" y="3873"/>
                  </a:lnTo>
                  <a:cubicBezTo>
                    <a:pt x="511" y="3909"/>
                    <a:pt x="440" y="3927"/>
                    <a:pt x="388" y="3927"/>
                  </a:cubicBezTo>
                  <a:cubicBezTo>
                    <a:pt x="353" y="3927"/>
                    <a:pt x="318" y="3927"/>
                    <a:pt x="282" y="3909"/>
                  </a:cubicBezTo>
                  <a:cubicBezTo>
                    <a:pt x="194" y="3979"/>
                    <a:pt x="88" y="4068"/>
                    <a:pt x="1" y="4155"/>
                  </a:cubicBezTo>
                  <a:lnTo>
                    <a:pt x="18" y="4155"/>
                  </a:lnTo>
                  <a:cubicBezTo>
                    <a:pt x="88" y="4225"/>
                    <a:pt x="194" y="4279"/>
                    <a:pt x="318" y="4296"/>
                  </a:cubicBezTo>
                  <a:lnTo>
                    <a:pt x="370" y="4296"/>
                  </a:lnTo>
                  <a:cubicBezTo>
                    <a:pt x="511" y="4296"/>
                    <a:pt x="670" y="4244"/>
                    <a:pt x="827" y="4155"/>
                  </a:cubicBezTo>
                  <a:lnTo>
                    <a:pt x="846" y="4155"/>
                  </a:lnTo>
                  <a:cubicBezTo>
                    <a:pt x="1144" y="3997"/>
                    <a:pt x="1391" y="3768"/>
                    <a:pt x="1708" y="3556"/>
                  </a:cubicBezTo>
                  <a:cubicBezTo>
                    <a:pt x="1884" y="3768"/>
                    <a:pt x="2024" y="3997"/>
                    <a:pt x="2219" y="4155"/>
                  </a:cubicBezTo>
                  <a:cubicBezTo>
                    <a:pt x="2219" y="4173"/>
                    <a:pt x="2219" y="4173"/>
                    <a:pt x="2236" y="4173"/>
                  </a:cubicBezTo>
                  <a:cubicBezTo>
                    <a:pt x="2271" y="4208"/>
                    <a:pt x="2324" y="4261"/>
                    <a:pt x="2376" y="4279"/>
                  </a:cubicBezTo>
                  <a:cubicBezTo>
                    <a:pt x="2536" y="4384"/>
                    <a:pt x="2712" y="4455"/>
                    <a:pt x="2888" y="4455"/>
                  </a:cubicBezTo>
                  <a:cubicBezTo>
                    <a:pt x="2993" y="4455"/>
                    <a:pt x="3081" y="4437"/>
                    <a:pt x="3186" y="4401"/>
                  </a:cubicBezTo>
                  <a:lnTo>
                    <a:pt x="3204" y="4401"/>
                  </a:lnTo>
                  <a:cubicBezTo>
                    <a:pt x="3573" y="4261"/>
                    <a:pt x="3662" y="3927"/>
                    <a:pt x="3662" y="3575"/>
                  </a:cubicBezTo>
                  <a:cubicBezTo>
                    <a:pt x="3662" y="3416"/>
                    <a:pt x="3679" y="3275"/>
                    <a:pt x="3679" y="3134"/>
                  </a:cubicBezTo>
                  <a:cubicBezTo>
                    <a:pt x="3679" y="2923"/>
                    <a:pt x="3662" y="2730"/>
                    <a:pt x="3662" y="2519"/>
                  </a:cubicBezTo>
                  <a:cubicBezTo>
                    <a:pt x="4014" y="2395"/>
                    <a:pt x="4348" y="2307"/>
                    <a:pt x="4648" y="2167"/>
                  </a:cubicBezTo>
                  <a:cubicBezTo>
                    <a:pt x="4946" y="2007"/>
                    <a:pt x="5282" y="1796"/>
                    <a:pt x="5282" y="1427"/>
                  </a:cubicBezTo>
                  <a:lnTo>
                    <a:pt x="5282" y="1392"/>
                  </a:lnTo>
                  <a:cubicBezTo>
                    <a:pt x="5263" y="951"/>
                    <a:pt x="4876" y="794"/>
                    <a:pt x="4507" y="670"/>
                  </a:cubicBezTo>
                  <a:cubicBezTo>
                    <a:pt x="4172" y="582"/>
                    <a:pt x="3820" y="547"/>
                    <a:pt x="3433" y="477"/>
                  </a:cubicBezTo>
                  <a:lnTo>
                    <a:pt x="3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0"/>
            <p:cNvSpPr/>
            <p:nvPr/>
          </p:nvSpPr>
          <p:spPr>
            <a:xfrm>
              <a:off x="4419292" y="4932335"/>
              <a:ext cx="138690" cy="101558"/>
            </a:xfrm>
            <a:custGeom>
              <a:avLst/>
              <a:gdLst/>
              <a:ahLst/>
              <a:cxnLst/>
              <a:rect l="l" t="t" r="r" b="b"/>
              <a:pathLst>
                <a:path w="4665" h="3416" extrusionOk="0">
                  <a:moveTo>
                    <a:pt x="2763" y="1"/>
                  </a:moveTo>
                  <a:cubicBezTo>
                    <a:pt x="2552" y="512"/>
                    <a:pt x="2324" y="1022"/>
                    <a:pt x="1918" y="1462"/>
                  </a:cubicBezTo>
                  <a:cubicBezTo>
                    <a:pt x="1303" y="2078"/>
                    <a:pt x="634" y="2641"/>
                    <a:pt x="0" y="3240"/>
                  </a:cubicBezTo>
                  <a:cubicBezTo>
                    <a:pt x="36" y="3258"/>
                    <a:pt x="71" y="3258"/>
                    <a:pt x="106" y="3258"/>
                  </a:cubicBezTo>
                  <a:cubicBezTo>
                    <a:pt x="158" y="3258"/>
                    <a:pt x="229" y="3240"/>
                    <a:pt x="299" y="3204"/>
                  </a:cubicBezTo>
                  <a:lnTo>
                    <a:pt x="334" y="3204"/>
                  </a:lnTo>
                  <a:lnTo>
                    <a:pt x="334" y="3187"/>
                  </a:lnTo>
                  <a:cubicBezTo>
                    <a:pt x="352" y="3187"/>
                    <a:pt x="369" y="3187"/>
                    <a:pt x="388" y="3169"/>
                  </a:cubicBezTo>
                  <a:lnTo>
                    <a:pt x="405" y="3169"/>
                  </a:lnTo>
                  <a:cubicBezTo>
                    <a:pt x="669" y="3011"/>
                    <a:pt x="897" y="2800"/>
                    <a:pt x="1144" y="2606"/>
                  </a:cubicBezTo>
                  <a:cubicBezTo>
                    <a:pt x="1268" y="2500"/>
                    <a:pt x="1355" y="2378"/>
                    <a:pt x="1531" y="2183"/>
                  </a:cubicBezTo>
                  <a:cubicBezTo>
                    <a:pt x="1549" y="2219"/>
                    <a:pt x="1566" y="2237"/>
                    <a:pt x="1566" y="2254"/>
                  </a:cubicBezTo>
                  <a:cubicBezTo>
                    <a:pt x="1655" y="2448"/>
                    <a:pt x="1725" y="2589"/>
                    <a:pt x="1796" y="2730"/>
                  </a:cubicBezTo>
                  <a:lnTo>
                    <a:pt x="1796" y="2747"/>
                  </a:lnTo>
                  <a:cubicBezTo>
                    <a:pt x="1937" y="3028"/>
                    <a:pt x="2094" y="3275"/>
                    <a:pt x="2411" y="3380"/>
                  </a:cubicBezTo>
                  <a:cubicBezTo>
                    <a:pt x="2465" y="3399"/>
                    <a:pt x="2535" y="3399"/>
                    <a:pt x="2587" y="3416"/>
                  </a:cubicBezTo>
                  <a:lnTo>
                    <a:pt x="2641" y="3416"/>
                  </a:lnTo>
                  <a:cubicBezTo>
                    <a:pt x="2852" y="3416"/>
                    <a:pt x="2975" y="3293"/>
                    <a:pt x="3010" y="3028"/>
                  </a:cubicBezTo>
                  <a:cubicBezTo>
                    <a:pt x="3045" y="2887"/>
                    <a:pt x="3045" y="2747"/>
                    <a:pt x="3045" y="2606"/>
                  </a:cubicBezTo>
                  <a:lnTo>
                    <a:pt x="3045" y="2413"/>
                  </a:lnTo>
                  <a:cubicBezTo>
                    <a:pt x="3028" y="1937"/>
                    <a:pt x="3028" y="1726"/>
                    <a:pt x="3151" y="1603"/>
                  </a:cubicBezTo>
                  <a:cubicBezTo>
                    <a:pt x="3274" y="1498"/>
                    <a:pt x="3467" y="1427"/>
                    <a:pt x="3803" y="1322"/>
                  </a:cubicBezTo>
                  <a:cubicBezTo>
                    <a:pt x="4172" y="1216"/>
                    <a:pt x="4507" y="1075"/>
                    <a:pt x="4664" y="653"/>
                  </a:cubicBezTo>
                  <a:cubicBezTo>
                    <a:pt x="4331" y="318"/>
                    <a:pt x="3943" y="212"/>
                    <a:pt x="3521" y="195"/>
                  </a:cubicBezTo>
                  <a:lnTo>
                    <a:pt x="2782" y="195"/>
                  </a:lnTo>
                  <a:cubicBezTo>
                    <a:pt x="2782" y="125"/>
                    <a:pt x="2782" y="71"/>
                    <a:pt x="2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0"/>
            <p:cNvSpPr/>
            <p:nvPr/>
          </p:nvSpPr>
          <p:spPr>
            <a:xfrm>
              <a:off x="4768322" y="4940214"/>
              <a:ext cx="2141" cy="535"/>
            </a:xfrm>
            <a:custGeom>
              <a:avLst/>
              <a:gdLst/>
              <a:ahLst/>
              <a:cxnLst/>
              <a:rect l="l" t="t" r="r" b="b"/>
              <a:pathLst>
                <a:path w="72" h="18" extrusionOk="0">
                  <a:moveTo>
                    <a:pt x="1" y="0"/>
                  </a:moveTo>
                  <a:cubicBezTo>
                    <a:pt x="36" y="0"/>
                    <a:pt x="54" y="17"/>
                    <a:pt x="71" y="17"/>
                  </a:cubicBezTo>
                  <a:cubicBezTo>
                    <a:pt x="54" y="0"/>
                    <a:pt x="19" y="0"/>
                    <a:pt x="1" y="0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0"/>
            <p:cNvSpPr/>
            <p:nvPr/>
          </p:nvSpPr>
          <p:spPr>
            <a:xfrm>
              <a:off x="4662602" y="4943841"/>
              <a:ext cx="124598" cy="81668"/>
            </a:xfrm>
            <a:custGeom>
              <a:avLst/>
              <a:gdLst/>
              <a:ahLst/>
              <a:cxnLst/>
              <a:rect l="l" t="t" r="r" b="b"/>
              <a:pathLst>
                <a:path w="4191" h="2747" extrusionOk="0">
                  <a:moveTo>
                    <a:pt x="3857" y="1"/>
                  </a:moveTo>
                  <a:lnTo>
                    <a:pt x="3857" y="1"/>
                  </a:lnTo>
                  <a:cubicBezTo>
                    <a:pt x="3962" y="71"/>
                    <a:pt x="4068" y="160"/>
                    <a:pt x="4190" y="266"/>
                  </a:cubicBezTo>
                  <a:cubicBezTo>
                    <a:pt x="4173" y="247"/>
                    <a:pt x="4155" y="212"/>
                    <a:pt x="4120" y="195"/>
                  </a:cubicBezTo>
                  <a:cubicBezTo>
                    <a:pt x="4103" y="177"/>
                    <a:pt x="4085" y="160"/>
                    <a:pt x="4049" y="142"/>
                  </a:cubicBezTo>
                  <a:cubicBezTo>
                    <a:pt x="4033" y="125"/>
                    <a:pt x="4014" y="107"/>
                    <a:pt x="3979" y="90"/>
                  </a:cubicBezTo>
                  <a:cubicBezTo>
                    <a:pt x="3944" y="54"/>
                    <a:pt x="3892" y="19"/>
                    <a:pt x="3857" y="1"/>
                  </a:cubicBezTo>
                  <a:close/>
                  <a:moveTo>
                    <a:pt x="2589" y="1656"/>
                  </a:moveTo>
                  <a:cubicBezTo>
                    <a:pt x="2606" y="1973"/>
                    <a:pt x="2606" y="2308"/>
                    <a:pt x="2589" y="2606"/>
                  </a:cubicBezTo>
                  <a:cubicBezTo>
                    <a:pt x="2624" y="2289"/>
                    <a:pt x="2606" y="1973"/>
                    <a:pt x="2589" y="1656"/>
                  </a:cubicBezTo>
                  <a:close/>
                  <a:moveTo>
                    <a:pt x="318" y="2554"/>
                  </a:moveTo>
                  <a:lnTo>
                    <a:pt x="318" y="2554"/>
                  </a:lnTo>
                  <a:cubicBezTo>
                    <a:pt x="247" y="2606"/>
                    <a:pt x="177" y="2641"/>
                    <a:pt x="125" y="2695"/>
                  </a:cubicBezTo>
                  <a:cubicBezTo>
                    <a:pt x="177" y="2660"/>
                    <a:pt x="247" y="2606"/>
                    <a:pt x="318" y="2554"/>
                  </a:cubicBezTo>
                  <a:close/>
                  <a:moveTo>
                    <a:pt x="125" y="2695"/>
                  </a:moveTo>
                  <a:lnTo>
                    <a:pt x="125" y="2695"/>
                  </a:lnTo>
                  <a:cubicBezTo>
                    <a:pt x="90" y="2712"/>
                    <a:pt x="36" y="2730"/>
                    <a:pt x="1" y="2747"/>
                  </a:cubicBezTo>
                  <a:lnTo>
                    <a:pt x="19" y="2747"/>
                  </a:lnTo>
                  <a:lnTo>
                    <a:pt x="125" y="2695"/>
                  </a:ln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0"/>
            <p:cNvSpPr/>
            <p:nvPr/>
          </p:nvSpPr>
          <p:spPr>
            <a:xfrm>
              <a:off x="4644318" y="4919789"/>
              <a:ext cx="153882" cy="125104"/>
            </a:xfrm>
            <a:custGeom>
              <a:avLst/>
              <a:gdLst/>
              <a:ahLst/>
              <a:cxnLst/>
              <a:rect l="l" t="t" r="r" b="b"/>
              <a:pathLst>
                <a:path w="5176" h="4208" extrusionOk="0">
                  <a:moveTo>
                    <a:pt x="3310" y="0"/>
                  </a:moveTo>
                  <a:cubicBezTo>
                    <a:pt x="3204" y="211"/>
                    <a:pt x="3115" y="406"/>
                    <a:pt x="3028" y="617"/>
                  </a:cubicBezTo>
                  <a:lnTo>
                    <a:pt x="3362" y="617"/>
                  </a:lnTo>
                  <a:cubicBezTo>
                    <a:pt x="3732" y="617"/>
                    <a:pt x="3979" y="634"/>
                    <a:pt x="4172" y="687"/>
                  </a:cubicBezTo>
                  <a:cubicBezTo>
                    <a:pt x="4190" y="687"/>
                    <a:pt x="4225" y="687"/>
                    <a:pt x="4242" y="704"/>
                  </a:cubicBezTo>
                  <a:cubicBezTo>
                    <a:pt x="4260" y="704"/>
                    <a:pt x="4260" y="704"/>
                    <a:pt x="4277" y="723"/>
                  </a:cubicBezTo>
                  <a:cubicBezTo>
                    <a:pt x="4348" y="740"/>
                    <a:pt x="4401" y="775"/>
                    <a:pt x="4472" y="810"/>
                  </a:cubicBezTo>
                  <a:cubicBezTo>
                    <a:pt x="4507" y="828"/>
                    <a:pt x="4559" y="863"/>
                    <a:pt x="4594" y="899"/>
                  </a:cubicBezTo>
                  <a:cubicBezTo>
                    <a:pt x="4629" y="916"/>
                    <a:pt x="4648" y="934"/>
                    <a:pt x="4664" y="951"/>
                  </a:cubicBezTo>
                  <a:cubicBezTo>
                    <a:pt x="4700" y="969"/>
                    <a:pt x="4718" y="986"/>
                    <a:pt x="4735" y="1004"/>
                  </a:cubicBezTo>
                  <a:cubicBezTo>
                    <a:pt x="4770" y="1021"/>
                    <a:pt x="4788" y="1056"/>
                    <a:pt x="4805" y="1075"/>
                  </a:cubicBezTo>
                  <a:cubicBezTo>
                    <a:pt x="4805" y="1215"/>
                    <a:pt x="4735" y="1338"/>
                    <a:pt x="4648" y="1408"/>
                  </a:cubicBezTo>
                  <a:cubicBezTo>
                    <a:pt x="4559" y="1497"/>
                    <a:pt x="4436" y="1568"/>
                    <a:pt x="4312" y="1620"/>
                  </a:cubicBezTo>
                  <a:cubicBezTo>
                    <a:pt x="4101" y="1725"/>
                    <a:pt x="3855" y="1760"/>
                    <a:pt x="3627" y="1849"/>
                  </a:cubicBezTo>
                  <a:cubicBezTo>
                    <a:pt x="3380" y="1920"/>
                    <a:pt x="3256" y="1955"/>
                    <a:pt x="3221" y="2077"/>
                  </a:cubicBezTo>
                  <a:cubicBezTo>
                    <a:pt x="3186" y="2148"/>
                    <a:pt x="3186" y="2272"/>
                    <a:pt x="3204" y="2465"/>
                  </a:cubicBezTo>
                  <a:cubicBezTo>
                    <a:pt x="3221" y="2781"/>
                    <a:pt x="3221" y="3117"/>
                    <a:pt x="3204" y="3415"/>
                  </a:cubicBezTo>
                  <a:cubicBezTo>
                    <a:pt x="3186" y="3504"/>
                    <a:pt x="3169" y="3574"/>
                    <a:pt x="3134" y="3626"/>
                  </a:cubicBezTo>
                  <a:cubicBezTo>
                    <a:pt x="3080" y="3767"/>
                    <a:pt x="2975" y="3856"/>
                    <a:pt x="2834" y="3856"/>
                  </a:cubicBezTo>
                  <a:cubicBezTo>
                    <a:pt x="2747" y="3856"/>
                    <a:pt x="2658" y="3821"/>
                    <a:pt x="2570" y="3767"/>
                  </a:cubicBezTo>
                  <a:lnTo>
                    <a:pt x="2552" y="3767"/>
                  </a:lnTo>
                  <a:cubicBezTo>
                    <a:pt x="2482" y="3732"/>
                    <a:pt x="2430" y="3680"/>
                    <a:pt x="2376" y="3626"/>
                  </a:cubicBezTo>
                  <a:cubicBezTo>
                    <a:pt x="2235" y="3504"/>
                    <a:pt x="2113" y="3328"/>
                    <a:pt x="2007" y="3187"/>
                  </a:cubicBezTo>
                  <a:cubicBezTo>
                    <a:pt x="1972" y="3152"/>
                    <a:pt x="1954" y="3117"/>
                    <a:pt x="1937" y="3098"/>
                  </a:cubicBezTo>
                  <a:cubicBezTo>
                    <a:pt x="1902" y="3028"/>
                    <a:pt x="1866" y="2957"/>
                    <a:pt x="1848" y="2870"/>
                  </a:cubicBezTo>
                  <a:cubicBezTo>
                    <a:pt x="1813" y="2800"/>
                    <a:pt x="1778" y="2729"/>
                    <a:pt x="1742" y="2641"/>
                  </a:cubicBezTo>
                  <a:cubicBezTo>
                    <a:pt x="1602" y="2764"/>
                    <a:pt x="1496" y="2852"/>
                    <a:pt x="1409" y="2922"/>
                  </a:cubicBezTo>
                  <a:cubicBezTo>
                    <a:pt x="1355" y="2976"/>
                    <a:pt x="1303" y="3011"/>
                    <a:pt x="1250" y="3063"/>
                  </a:cubicBezTo>
                  <a:cubicBezTo>
                    <a:pt x="1144" y="3169"/>
                    <a:pt x="1038" y="3274"/>
                    <a:pt x="933" y="3363"/>
                  </a:cubicBezTo>
                  <a:cubicBezTo>
                    <a:pt x="862" y="3415"/>
                    <a:pt x="792" y="3469"/>
                    <a:pt x="740" y="3504"/>
                  </a:cubicBezTo>
                  <a:lnTo>
                    <a:pt x="634" y="3556"/>
                  </a:lnTo>
                  <a:lnTo>
                    <a:pt x="616" y="3556"/>
                  </a:lnTo>
                  <a:cubicBezTo>
                    <a:pt x="545" y="3574"/>
                    <a:pt x="475" y="3591"/>
                    <a:pt x="405" y="3591"/>
                  </a:cubicBezTo>
                  <a:cubicBezTo>
                    <a:pt x="264" y="3715"/>
                    <a:pt x="141" y="3838"/>
                    <a:pt x="1" y="3961"/>
                  </a:cubicBezTo>
                  <a:lnTo>
                    <a:pt x="17" y="3961"/>
                  </a:lnTo>
                  <a:cubicBezTo>
                    <a:pt x="71" y="3997"/>
                    <a:pt x="123" y="4014"/>
                    <a:pt x="177" y="4032"/>
                  </a:cubicBezTo>
                  <a:cubicBezTo>
                    <a:pt x="229" y="4032"/>
                    <a:pt x="264" y="4049"/>
                    <a:pt x="299" y="4049"/>
                  </a:cubicBezTo>
                  <a:lnTo>
                    <a:pt x="317" y="4049"/>
                  </a:lnTo>
                  <a:cubicBezTo>
                    <a:pt x="510" y="4049"/>
                    <a:pt x="705" y="3943"/>
                    <a:pt x="881" y="3821"/>
                  </a:cubicBezTo>
                  <a:lnTo>
                    <a:pt x="898" y="3821"/>
                  </a:lnTo>
                  <a:cubicBezTo>
                    <a:pt x="898" y="3821"/>
                    <a:pt x="916" y="3821"/>
                    <a:pt x="916" y="3802"/>
                  </a:cubicBezTo>
                  <a:cubicBezTo>
                    <a:pt x="1144" y="3662"/>
                    <a:pt x="1355" y="3469"/>
                    <a:pt x="1602" y="3293"/>
                  </a:cubicBezTo>
                  <a:cubicBezTo>
                    <a:pt x="1742" y="3485"/>
                    <a:pt x="1866" y="3697"/>
                    <a:pt x="2042" y="3856"/>
                  </a:cubicBezTo>
                  <a:cubicBezTo>
                    <a:pt x="2042" y="3873"/>
                    <a:pt x="2042" y="3873"/>
                    <a:pt x="2059" y="3873"/>
                  </a:cubicBezTo>
                  <a:cubicBezTo>
                    <a:pt x="2130" y="3943"/>
                    <a:pt x="2200" y="3997"/>
                    <a:pt x="2271" y="4049"/>
                  </a:cubicBezTo>
                  <a:cubicBezTo>
                    <a:pt x="2430" y="4137"/>
                    <a:pt x="2606" y="4208"/>
                    <a:pt x="2782" y="4208"/>
                  </a:cubicBezTo>
                  <a:cubicBezTo>
                    <a:pt x="2887" y="4208"/>
                    <a:pt x="3010" y="4190"/>
                    <a:pt x="3115" y="4137"/>
                  </a:cubicBezTo>
                  <a:cubicBezTo>
                    <a:pt x="3503" y="3997"/>
                    <a:pt x="3556" y="3645"/>
                    <a:pt x="3556" y="3309"/>
                  </a:cubicBezTo>
                  <a:cubicBezTo>
                    <a:pt x="3573" y="3152"/>
                    <a:pt x="3573" y="3011"/>
                    <a:pt x="3573" y="2870"/>
                  </a:cubicBezTo>
                  <a:lnTo>
                    <a:pt x="3573" y="2272"/>
                  </a:lnTo>
                  <a:cubicBezTo>
                    <a:pt x="3908" y="2148"/>
                    <a:pt x="4190" y="2077"/>
                    <a:pt x="4453" y="1955"/>
                  </a:cubicBezTo>
                  <a:cubicBezTo>
                    <a:pt x="4805" y="1796"/>
                    <a:pt x="5176" y="1584"/>
                    <a:pt x="5176" y="1180"/>
                  </a:cubicBezTo>
                  <a:lnTo>
                    <a:pt x="5176" y="1110"/>
                  </a:lnTo>
                  <a:cubicBezTo>
                    <a:pt x="5140" y="652"/>
                    <a:pt x="4718" y="511"/>
                    <a:pt x="4331" y="406"/>
                  </a:cubicBezTo>
                  <a:cubicBezTo>
                    <a:pt x="4014" y="317"/>
                    <a:pt x="3679" y="300"/>
                    <a:pt x="3327" y="230"/>
                  </a:cubicBezTo>
                  <a:cubicBezTo>
                    <a:pt x="3327" y="159"/>
                    <a:pt x="3310" y="89"/>
                    <a:pt x="3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0"/>
            <p:cNvSpPr/>
            <p:nvPr/>
          </p:nvSpPr>
          <p:spPr>
            <a:xfrm>
              <a:off x="4656329" y="4938103"/>
              <a:ext cx="130871" cy="96325"/>
            </a:xfrm>
            <a:custGeom>
              <a:avLst/>
              <a:gdLst/>
              <a:ahLst/>
              <a:cxnLst/>
              <a:rect l="l" t="t" r="r" b="b"/>
              <a:pathLst>
                <a:path w="4402" h="3240" extrusionOk="0">
                  <a:moveTo>
                    <a:pt x="2624" y="1"/>
                  </a:moveTo>
                  <a:cubicBezTo>
                    <a:pt x="2430" y="440"/>
                    <a:pt x="2219" y="898"/>
                    <a:pt x="1850" y="1268"/>
                  </a:cubicBezTo>
                  <a:cubicBezTo>
                    <a:pt x="1268" y="1867"/>
                    <a:pt x="634" y="2412"/>
                    <a:pt x="1" y="2975"/>
                  </a:cubicBezTo>
                  <a:cubicBezTo>
                    <a:pt x="71" y="2975"/>
                    <a:pt x="141" y="2958"/>
                    <a:pt x="212" y="2940"/>
                  </a:cubicBezTo>
                  <a:cubicBezTo>
                    <a:pt x="247" y="2923"/>
                    <a:pt x="301" y="2905"/>
                    <a:pt x="336" y="2888"/>
                  </a:cubicBezTo>
                  <a:cubicBezTo>
                    <a:pt x="388" y="2834"/>
                    <a:pt x="458" y="2799"/>
                    <a:pt x="529" y="2747"/>
                  </a:cubicBezTo>
                  <a:cubicBezTo>
                    <a:pt x="634" y="2658"/>
                    <a:pt x="740" y="2553"/>
                    <a:pt x="846" y="2447"/>
                  </a:cubicBezTo>
                  <a:cubicBezTo>
                    <a:pt x="899" y="2395"/>
                    <a:pt x="951" y="2360"/>
                    <a:pt x="1005" y="2306"/>
                  </a:cubicBezTo>
                  <a:cubicBezTo>
                    <a:pt x="1092" y="2236"/>
                    <a:pt x="1198" y="2148"/>
                    <a:pt x="1338" y="2025"/>
                  </a:cubicBezTo>
                  <a:cubicBezTo>
                    <a:pt x="1374" y="2113"/>
                    <a:pt x="1409" y="2184"/>
                    <a:pt x="1444" y="2254"/>
                  </a:cubicBezTo>
                  <a:cubicBezTo>
                    <a:pt x="1462" y="2341"/>
                    <a:pt x="1498" y="2412"/>
                    <a:pt x="1533" y="2482"/>
                  </a:cubicBezTo>
                  <a:cubicBezTo>
                    <a:pt x="1550" y="2501"/>
                    <a:pt x="1568" y="2536"/>
                    <a:pt x="1603" y="2571"/>
                  </a:cubicBezTo>
                  <a:cubicBezTo>
                    <a:pt x="1709" y="2712"/>
                    <a:pt x="1831" y="2888"/>
                    <a:pt x="1972" y="3010"/>
                  </a:cubicBezTo>
                  <a:cubicBezTo>
                    <a:pt x="2026" y="3064"/>
                    <a:pt x="2078" y="3116"/>
                    <a:pt x="2148" y="3151"/>
                  </a:cubicBezTo>
                  <a:lnTo>
                    <a:pt x="2166" y="3151"/>
                  </a:lnTo>
                  <a:cubicBezTo>
                    <a:pt x="2254" y="3205"/>
                    <a:pt x="2343" y="3240"/>
                    <a:pt x="2430" y="3240"/>
                  </a:cubicBezTo>
                  <a:cubicBezTo>
                    <a:pt x="2571" y="3240"/>
                    <a:pt x="2676" y="3151"/>
                    <a:pt x="2730" y="3010"/>
                  </a:cubicBezTo>
                  <a:cubicBezTo>
                    <a:pt x="2765" y="2958"/>
                    <a:pt x="2782" y="2888"/>
                    <a:pt x="2800" y="2799"/>
                  </a:cubicBezTo>
                  <a:cubicBezTo>
                    <a:pt x="2835" y="2482"/>
                    <a:pt x="2817" y="2165"/>
                    <a:pt x="2800" y="1849"/>
                  </a:cubicBezTo>
                  <a:cubicBezTo>
                    <a:pt x="2782" y="1656"/>
                    <a:pt x="2782" y="1532"/>
                    <a:pt x="2817" y="1461"/>
                  </a:cubicBezTo>
                  <a:cubicBezTo>
                    <a:pt x="2852" y="1339"/>
                    <a:pt x="2976" y="1304"/>
                    <a:pt x="3223" y="1233"/>
                  </a:cubicBezTo>
                  <a:cubicBezTo>
                    <a:pt x="3451" y="1144"/>
                    <a:pt x="3697" y="1109"/>
                    <a:pt x="3908" y="1004"/>
                  </a:cubicBezTo>
                  <a:cubicBezTo>
                    <a:pt x="4032" y="952"/>
                    <a:pt x="4155" y="881"/>
                    <a:pt x="4244" y="792"/>
                  </a:cubicBezTo>
                  <a:cubicBezTo>
                    <a:pt x="4331" y="722"/>
                    <a:pt x="4401" y="599"/>
                    <a:pt x="4401" y="459"/>
                  </a:cubicBezTo>
                  <a:cubicBezTo>
                    <a:pt x="4279" y="353"/>
                    <a:pt x="4173" y="264"/>
                    <a:pt x="4068" y="194"/>
                  </a:cubicBezTo>
                  <a:cubicBezTo>
                    <a:pt x="3997" y="159"/>
                    <a:pt x="3944" y="124"/>
                    <a:pt x="3873" y="107"/>
                  </a:cubicBezTo>
                  <a:cubicBezTo>
                    <a:pt x="3856" y="88"/>
                    <a:pt x="3856" y="88"/>
                    <a:pt x="3838" y="88"/>
                  </a:cubicBezTo>
                  <a:cubicBezTo>
                    <a:pt x="3821" y="88"/>
                    <a:pt x="3803" y="71"/>
                    <a:pt x="3768" y="71"/>
                  </a:cubicBezTo>
                  <a:cubicBezTo>
                    <a:pt x="3575" y="18"/>
                    <a:pt x="3328" y="1"/>
                    <a:pt x="29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0"/>
            <p:cNvSpPr/>
            <p:nvPr/>
          </p:nvSpPr>
          <p:spPr>
            <a:xfrm>
              <a:off x="4878234" y="5034904"/>
              <a:ext cx="63860" cy="5262"/>
            </a:xfrm>
            <a:custGeom>
              <a:avLst/>
              <a:gdLst/>
              <a:ahLst/>
              <a:cxnLst/>
              <a:rect l="l" t="t" r="r" b="b"/>
              <a:pathLst>
                <a:path w="2148" h="177" extrusionOk="0">
                  <a:moveTo>
                    <a:pt x="0" y="142"/>
                  </a:moveTo>
                  <a:cubicBezTo>
                    <a:pt x="18" y="160"/>
                    <a:pt x="54" y="160"/>
                    <a:pt x="89" y="160"/>
                  </a:cubicBezTo>
                  <a:lnTo>
                    <a:pt x="89" y="160"/>
                  </a:lnTo>
                  <a:cubicBezTo>
                    <a:pt x="54" y="160"/>
                    <a:pt x="18" y="160"/>
                    <a:pt x="0" y="142"/>
                  </a:cubicBezTo>
                  <a:close/>
                  <a:moveTo>
                    <a:pt x="1936" y="19"/>
                  </a:moveTo>
                  <a:lnTo>
                    <a:pt x="2148" y="177"/>
                  </a:lnTo>
                  <a:lnTo>
                    <a:pt x="2148" y="177"/>
                  </a:lnTo>
                  <a:lnTo>
                    <a:pt x="1936" y="19"/>
                  </a:lnTo>
                  <a:close/>
                  <a:moveTo>
                    <a:pt x="1936" y="1"/>
                  </a:moveTo>
                  <a:lnTo>
                    <a:pt x="1936" y="1"/>
                  </a:lnTo>
                  <a:lnTo>
                    <a:pt x="1936" y="1"/>
                  </a:lnTo>
                  <a:close/>
                  <a:moveTo>
                    <a:pt x="1936" y="1"/>
                  </a:moveTo>
                  <a:lnTo>
                    <a:pt x="1936" y="1"/>
                  </a:ln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0"/>
            <p:cNvSpPr/>
            <p:nvPr/>
          </p:nvSpPr>
          <p:spPr>
            <a:xfrm>
              <a:off x="4938437" y="4996730"/>
              <a:ext cx="32465" cy="36657"/>
            </a:xfrm>
            <a:custGeom>
              <a:avLst/>
              <a:gdLst/>
              <a:ahLst/>
              <a:cxnLst/>
              <a:rect l="l" t="t" r="r" b="b"/>
              <a:pathLst>
                <a:path w="1092" h="1233" extrusionOk="0">
                  <a:moveTo>
                    <a:pt x="1056" y="0"/>
                  </a:moveTo>
                  <a:lnTo>
                    <a:pt x="1056" y="0"/>
                  </a:lnTo>
                  <a:cubicBezTo>
                    <a:pt x="1073" y="299"/>
                    <a:pt x="1073" y="599"/>
                    <a:pt x="1038" y="897"/>
                  </a:cubicBezTo>
                  <a:cubicBezTo>
                    <a:pt x="1092" y="599"/>
                    <a:pt x="1092" y="299"/>
                    <a:pt x="1056" y="0"/>
                  </a:cubicBezTo>
                  <a:close/>
                  <a:moveTo>
                    <a:pt x="0" y="863"/>
                  </a:moveTo>
                  <a:cubicBezTo>
                    <a:pt x="123" y="1038"/>
                    <a:pt x="282" y="1179"/>
                    <a:pt x="510" y="1233"/>
                  </a:cubicBezTo>
                  <a:cubicBezTo>
                    <a:pt x="282" y="1162"/>
                    <a:pt x="123" y="1038"/>
                    <a:pt x="0" y="863"/>
                  </a:cubicBez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0"/>
            <p:cNvSpPr/>
            <p:nvPr/>
          </p:nvSpPr>
          <p:spPr>
            <a:xfrm>
              <a:off x="4878234" y="4927103"/>
              <a:ext cx="151266" cy="117790"/>
            </a:xfrm>
            <a:custGeom>
              <a:avLst/>
              <a:gdLst/>
              <a:ahLst/>
              <a:cxnLst/>
              <a:rect l="l" t="t" r="r" b="b"/>
              <a:pathLst>
                <a:path w="5088" h="3962" extrusionOk="0">
                  <a:moveTo>
                    <a:pt x="3239" y="1"/>
                  </a:moveTo>
                  <a:lnTo>
                    <a:pt x="3081" y="371"/>
                  </a:lnTo>
                  <a:lnTo>
                    <a:pt x="3450" y="371"/>
                  </a:lnTo>
                  <a:cubicBezTo>
                    <a:pt x="3821" y="371"/>
                    <a:pt x="4173" y="423"/>
                    <a:pt x="4471" y="634"/>
                  </a:cubicBezTo>
                  <a:lnTo>
                    <a:pt x="4490" y="634"/>
                  </a:lnTo>
                  <a:cubicBezTo>
                    <a:pt x="4577" y="688"/>
                    <a:pt x="4647" y="758"/>
                    <a:pt x="4718" y="829"/>
                  </a:cubicBezTo>
                  <a:cubicBezTo>
                    <a:pt x="4630" y="1092"/>
                    <a:pt x="4471" y="1216"/>
                    <a:pt x="4295" y="1322"/>
                  </a:cubicBezTo>
                  <a:cubicBezTo>
                    <a:pt x="4243" y="1357"/>
                    <a:pt x="4190" y="1374"/>
                    <a:pt x="4137" y="1409"/>
                  </a:cubicBezTo>
                  <a:cubicBezTo>
                    <a:pt x="4119" y="1409"/>
                    <a:pt x="4102" y="1427"/>
                    <a:pt x="4084" y="1427"/>
                  </a:cubicBezTo>
                  <a:cubicBezTo>
                    <a:pt x="3961" y="1479"/>
                    <a:pt x="3821" y="1514"/>
                    <a:pt x="3680" y="1550"/>
                  </a:cubicBezTo>
                  <a:lnTo>
                    <a:pt x="3661" y="1550"/>
                  </a:lnTo>
                  <a:cubicBezTo>
                    <a:pt x="3645" y="1550"/>
                    <a:pt x="3626" y="1568"/>
                    <a:pt x="3609" y="1568"/>
                  </a:cubicBezTo>
                  <a:cubicBezTo>
                    <a:pt x="3046" y="1726"/>
                    <a:pt x="3046" y="1744"/>
                    <a:pt x="3081" y="2342"/>
                  </a:cubicBezTo>
                  <a:cubicBezTo>
                    <a:pt x="3117" y="2641"/>
                    <a:pt x="3117" y="2941"/>
                    <a:pt x="3063" y="3239"/>
                  </a:cubicBezTo>
                  <a:cubicBezTo>
                    <a:pt x="3028" y="3486"/>
                    <a:pt x="2905" y="3592"/>
                    <a:pt x="2711" y="3592"/>
                  </a:cubicBezTo>
                  <a:cubicBezTo>
                    <a:pt x="2659" y="3592"/>
                    <a:pt x="2605" y="3575"/>
                    <a:pt x="2535" y="3575"/>
                  </a:cubicBezTo>
                  <a:cubicBezTo>
                    <a:pt x="2307" y="3521"/>
                    <a:pt x="2148" y="3380"/>
                    <a:pt x="2025" y="3204"/>
                  </a:cubicBezTo>
                  <a:cubicBezTo>
                    <a:pt x="1972" y="3134"/>
                    <a:pt x="1936" y="3063"/>
                    <a:pt x="1901" y="2976"/>
                  </a:cubicBezTo>
                  <a:cubicBezTo>
                    <a:pt x="1849" y="2906"/>
                    <a:pt x="1814" y="2835"/>
                    <a:pt x="1779" y="2765"/>
                  </a:cubicBezTo>
                  <a:cubicBezTo>
                    <a:pt x="1779" y="2747"/>
                    <a:pt x="1760" y="2730"/>
                    <a:pt x="1760" y="2711"/>
                  </a:cubicBezTo>
                  <a:cubicBezTo>
                    <a:pt x="1708" y="2606"/>
                    <a:pt x="1673" y="2500"/>
                    <a:pt x="1603" y="2378"/>
                  </a:cubicBezTo>
                  <a:cubicBezTo>
                    <a:pt x="1444" y="2535"/>
                    <a:pt x="1356" y="2641"/>
                    <a:pt x="1251" y="2730"/>
                  </a:cubicBezTo>
                  <a:cubicBezTo>
                    <a:pt x="1197" y="2765"/>
                    <a:pt x="1162" y="2800"/>
                    <a:pt x="1110" y="2835"/>
                  </a:cubicBezTo>
                  <a:cubicBezTo>
                    <a:pt x="986" y="2941"/>
                    <a:pt x="863" y="3028"/>
                    <a:pt x="739" y="3117"/>
                  </a:cubicBezTo>
                  <a:cubicBezTo>
                    <a:pt x="687" y="3169"/>
                    <a:pt x="617" y="3223"/>
                    <a:pt x="547" y="3275"/>
                  </a:cubicBezTo>
                  <a:cubicBezTo>
                    <a:pt x="352" y="3434"/>
                    <a:pt x="176" y="3610"/>
                    <a:pt x="0" y="3768"/>
                  </a:cubicBezTo>
                  <a:cubicBezTo>
                    <a:pt x="18" y="3786"/>
                    <a:pt x="54" y="3786"/>
                    <a:pt x="89" y="3786"/>
                  </a:cubicBezTo>
                  <a:lnTo>
                    <a:pt x="141" y="3786"/>
                  </a:lnTo>
                  <a:cubicBezTo>
                    <a:pt x="194" y="3786"/>
                    <a:pt x="247" y="3786"/>
                    <a:pt x="300" y="3768"/>
                  </a:cubicBezTo>
                  <a:cubicBezTo>
                    <a:pt x="476" y="3732"/>
                    <a:pt x="652" y="3645"/>
                    <a:pt x="810" y="3556"/>
                  </a:cubicBezTo>
                  <a:cubicBezTo>
                    <a:pt x="1039" y="3416"/>
                    <a:pt x="1251" y="3223"/>
                    <a:pt x="1479" y="3047"/>
                  </a:cubicBezTo>
                  <a:cubicBezTo>
                    <a:pt x="1638" y="3239"/>
                    <a:pt x="1760" y="3451"/>
                    <a:pt x="1936" y="3627"/>
                  </a:cubicBezTo>
                  <a:lnTo>
                    <a:pt x="1936" y="3645"/>
                  </a:lnTo>
                  <a:lnTo>
                    <a:pt x="2148" y="3803"/>
                  </a:lnTo>
                  <a:cubicBezTo>
                    <a:pt x="2307" y="3891"/>
                    <a:pt x="2483" y="3944"/>
                    <a:pt x="2659" y="3962"/>
                  </a:cubicBezTo>
                  <a:cubicBezTo>
                    <a:pt x="2746" y="3962"/>
                    <a:pt x="2852" y="3944"/>
                    <a:pt x="2940" y="3908"/>
                  </a:cubicBezTo>
                  <a:lnTo>
                    <a:pt x="2957" y="3908"/>
                  </a:lnTo>
                  <a:cubicBezTo>
                    <a:pt x="3380" y="3768"/>
                    <a:pt x="3433" y="3416"/>
                    <a:pt x="3450" y="3047"/>
                  </a:cubicBezTo>
                  <a:lnTo>
                    <a:pt x="3450" y="2624"/>
                  </a:lnTo>
                  <a:lnTo>
                    <a:pt x="3450" y="2007"/>
                  </a:lnTo>
                  <a:cubicBezTo>
                    <a:pt x="3661" y="1955"/>
                    <a:pt x="3873" y="1920"/>
                    <a:pt x="4032" y="1831"/>
                  </a:cubicBezTo>
                  <a:cubicBezTo>
                    <a:pt x="4330" y="1674"/>
                    <a:pt x="4647" y="1514"/>
                    <a:pt x="4877" y="1303"/>
                  </a:cubicBezTo>
                  <a:cubicBezTo>
                    <a:pt x="5018" y="1162"/>
                    <a:pt x="5088" y="1022"/>
                    <a:pt x="5088" y="881"/>
                  </a:cubicBezTo>
                  <a:cubicBezTo>
                    <a:pt x="5088" y="723"/>
                    <a:pt x="4999" y="564"/>
                    <a:pt x="4806" y="458"/>
                  </a:cubicBezTo>
                  <a:cubicBezTo>
                    <a:pt x="4490" y="265"/>
                    <a:pt x="4119" y="177"/>
                    <a:pt x="3767" y="71"/>
                  </a:cubicBezTo>
                  <a:cubicBezTo>
                    <a:pt x="3591" y="19"/>
                    <a:pt x="3415" y="19"/>
                    <a:pt x="3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0"/>
            <p:cNvSpPr/>
            <p:nvPr/>
          </p:nvSpPr>
          <p:spPr>
            <a:xfrm>
              <a:off x="4894466" y="4938103"/>
              <a:ext cx="124034" cy="95790"/>
            </a:xfrm>
            <a:custGeom>
              <a:avLst/>
              <a:gdLst/>
              <a:ahLst/>
              <a:cxnLst/>
              <a:rect l="l" t="t" r="r" b="b"/>
              <a:pathLst>
                <a:path w="4172" h="3222" extrusionOk="0">
                  <a:moveTo>
                    <a:pt x="2535" y="1"/>
                  </a:moveTo>
                  <a:cubicBezTo>
                    <a:pt x="2341" y="440"/>
                    <a:pt x="2130" y="898"/>
                    <a:pt x="1761" y="1268"/>
                  </a:cubicBezTo>
                  <a:cubicBezTo>
                    <a:pt x="1198" y="1832"/>
                    <a:pt x="599" y="2360"/>
                    <a:pt x="17" y="2888"/>
                  </a:cubicBezTo>
                  <a:cubicBezTo>
                    <a:pt x="1" y="2888"/>
                    <a:pt x="1" y="2905"/>
                    <a:pt x="1" y="2905"/>
                  </a:cubicBezTo>
                  <a:cubicBezTo>
                    <a:pt x="71" y="2853"/>
                    <a:pt x="141" y="2799"/>
                    <a:pt x="193" y="2747"/>
                  </a:cubicBezTo>
                  <a:cubicBezTo>
                    <a:pt x="317" y="2658"/>
                    <a:pt x="440" y="2571"/>
                    <a:pt x="564" y="2465"/>
                  </a:cubicBezTo>
                  <a:cubicBezTo>
                    <a:pt x="616" y="2430"/>
                    <a:pt x="651" y="2395"/>
                    <a:pt x="705" y="2360"/>
                  </a:cubicBezTo>
                  <a:cubicBezTo>
                    <a:pt x="810" y="2271"/>
                    <a:pt x="898" y="2165"/>
                    <a:pt x="1057" y="2008"/>
                  </a:cubicBezTo>
                  <a:cubicBezTo>
                    <a:pt x="1127" y="2130"/>
                    <a:pt x="1162" y="2236"/>
                    <a:pt x="1214" y="2341"/>
                  </a:cubicBezTo>
                  <a:cubicBezTo>
                    <a:pt x="1214" y="2360"/>
                    <a:pt x="1233" y="2377"/>
                    <a:pt x="1233" y="2395"/>
                  </a:cubicBezTo>
                  <a:cubicBezTo>
                    <a:pt x="1268" y="2465"/>
                    <a:pt x="1303" y="2536"/>
                    <a:pt x="1355" y="2606"/>
                  </a:cubicBezTo>
                  <a:cubicBezTo>
                    <a:pt x="1390" y="2693"/>
                    <a:pt x="1426" y="2764"/>
                    <a:pt x="1479" y="2834"/>
                  </a:cubicBezTo>
                  <a:cubicBezTo>
                    <a:pt x="1602" y="3010"/>
                    <a:pt x="1761" y="3134"/>
                    <a:pt x="1989" y="3205"/>
                  </a:cubicBezTo>
                  <a:cubicBezTo>
                    <a:pt x="2059" y="3205"/>
                    <a:pt x="2113" y="3222"/>
                    <a:pt x="2165" y="3222"/>
                  </a:cubicBezTo>
                  <a:cubicBezTo>
                    <a:pt x="2359" y="3222"/>
                    <a:pt x="2482" y="3116"/>
                    <a:pt x="2517" y="2869"/>
                  </a:cubicBezTo>
                  <a:cubicBezTo>
                    <a:pt x="2552" y="2571"/>
                    <a:pt x="2552" y="2271"/>
                    <a:pt x="2535" y="1972"/>
                  </a:cubicBezTo>
                  <a:cubicBezTo>
                    <a:pt x="2500" y="1374"/>
                    <a:pt x="2500" y="1356"/>
                    <a:pt x="3063" y="1198"/>
                  </a:cubicBezTo>
                  <a:cubicBezTo>
                    <a:pt x="3080" y="1198"/>
                    <a:pt x="3099" y="1180"/>
                    <a:pt x="3115" y="1180"/>
                  </a:cubicBezTo>
                  <a:lnTo>
                    <a:pt x="3134" y="1180"/>
                  </a:lnTo>
                  <a:cubicBezTo>
                    <a:pt x="3275" y="1144"/>
                    <a:pt x="3415" y="1109"/>
                    <a:pt x="3538" y="1057"/>
                  </a:cubicBezTo>
                  <a:cubicBezTo>
                    <a:pt x="3556" y="1057"/>
                    <a:pt x="3573" y="1039"/>
                    <a:pt x="3591" y="1039"/>
                  </a:cubicBezTo>
                  <a:cubicBezTo>
                    <a:pt x="3644" y="1004"/>
                    <a:pt x="3697" y="987"/>
                    <a:pt x="3749" y="952"/>
                  </a:cubicBezTo>
                  <a:cubicBezTo>
                    <a:pt x="3925" y="846"/>
                    <a:pt x="4084" y="722"/>
                    <a:pt x="4172" y="459"/>
                  </a:cubicBezTo>
                  <a:cubicBezTo>
                    <a:pt x="4101" y="388"/>
                    <a:pt x="4031" y="318"/>
                    <a:pt x="3944" y="264"/>
                  </a:cubicBezTo>
                  <a:lnTo>
                    <a:pt x="3925" y="264"/>
                  </a:lnTo>
                  <a:cubicBezTo>
                    <a:pt x="3627" y="53"/>
                    <a:pt x="3275" y="1"/>
                    <a:pt x="29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0"/>
            <p:cNvSpPr/>
            <p:nvPr/>
          </p:nvSpPr>
          <p:spPr>
            <a:xfrm>
              <a:off x="5217869" y="4938103"/>
              <a:ext cx="7373" cy="1100"/>
            </a:xfrm>
            <a:custGeom>
              <a:avLst/>
              <a:gdLst/>
              <a:ahLst/>
              <a:cxnLst/>
              <a:rect l="l" t="t" r="r" b="b"/>
              <a:pathLst>
                <a:path w="248" h="37" extrusionOk="0">
                  <a:moveTo>
                    <a:pt x="1" y="1"/>
                  </a:moveTo>
                  <a:cubicBezTo>
                    <a:pt x="75" y="15"/>
                    <a:pt x="138" y="18"/>
                    <a:pt x="209" y="29"/>
                  </a:cubicBezTo>
                  <a:lnTo>
                    <a:pt x="209" y="29"/>
                  </a:lnTo>
                  <a:cubicBezTo>
                    <a:pt x="194" y="24"/>
                    <a:pt x="179" y="18"/>
                    <a:pt x="159" y="18"/>
                  </a:cubicBezTo>
                  <a:cubicBezTo>
                    <a:pt x="107" y="18"/>
                    <a:pt x="53" y="1"/>
                    <a:pt x="1" y="1"/>
                  </a:cubicBezTo>
                  <a:close/>
                  <a:moveTo>
                    <a:pt x="209" y="29"/>
                  </a:moveTo>
                  <a:cubicBezTo>
                    <a:pt x="221" y="33"/>
                    <a:pt x="233" y="36"/>
                    <a:pt x="247" y="36"/>
                  </a:cubicBezTo>
                  <a:cubicBezTo>
                    <a:pt x="234" y="34"/>
                    <a:pt x="222" y="31"/>
                    <a:pt x="209" y="29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0"/>
            <p:cNvSpPr/>
            <p:nvPr/>
          </p:nvSpPr>
          <p:spPr>
            <a:xfrm>
              <a:off x="5157309" y="4999585"/>
              <a:ext cx="10376" cy="21257"/>
            </a:xfrm>
            <a:custGeom>
              <a:avLst/>
              <a:gdLst/>
              <a:ahLst/>
              <a:cxnLst/>
              <a:rect l="l" t="t" r="r" b="b"/>
              <a:pathLst>
                <a:path w="349" h="715" extrusionOk="0">
                  <a:moveTo>
                    <a:pt x="0" y="0"/>
                  </a:moveTo>
                  <a:cubicBezTo>
                    <a:pt x="103" y="226"/>
                    <a:pt x="173" y="400"/>
                    <a:pt x="259" y="573"/>
                  </a:cubicBezTo>
                  <a:cubicBezTo>
                    <a:pt x="295" y="625"/>
                    <a:pt x="330" y="679"/>
                    <a:pt x="348" y="714"/>
                  </a:cubicBezTo>
                  <a:cubicBezTo>
                    <a:pt x="330" y="661"/>
                    <a:pt x="295" y="625"/>
                    <a:pt x="259" y="555"/>
                  </a:cubicBezTo>
                  <a:cubicBezTo>
                    <a:pt x="173" y="399"/>
                    <a:pt x="103" y="226"/>
                    <a:pt x="0" y="0"/>
                  </a:cubicBez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0"/>
            <p:cNvSpPr/>
            <p:nvPr/>
          </p:nvSpPr>
          <p:spPr>
            <a:xfrm>
              <a:off x="5112684" y="4927638"/>
              <a:ext cx="146539" cy="117255"/>
            </a:xfrm>
            <a:custGeom>
              <a:avLst/>
              <a:gdLst/>
              <a:ahLst/>
              <a:cxnLst/>
              <a:rect l="l" t="t" r="r" b="b"/>
              <a:pathLst>
                <a:path w="4929" h="3944" extrusionOk="0">
                  <a:moveTo>
                    <a:pt x="3257" y="1"/>
                  </a:moveTo>
                  <a:cubicBezTo>
                    <a:pt x="3204" y="107"/>
                    <a:pt x="3169" y="229"/>
                    <a:pt x="3116" y="353"/>
                  </a:cubicBezTo>
                  <a:lnTo>
                    <a:pt x="3539" y="353"/>
                  </a:lnTo>
                  <a:cubicBezTo>
                    <a:pt x="3591" y="353"/>
                    <a:pt x="3645" y="370"/>
                    <a:pt x="3697" y="370"/>
                  </a:cubicBezTo>
                  <a:cubicBezTo>
                    <a:pt x="3732" y="370"/>
                    <a:pt x="3750" y="388"/>
                    <a:pt x="3785" y="388"/>
                  </a:cubicBezTo>
                  <a:cubicBezTo>
                    <a:pt x="3908" y="405"/>
                    <a:pt x="4032" y="440"/>
                    <a:pt x="4154" y="494"/>
                  </a:cubicBezTo>
                  <a:lnTo>
                    <a:pt x="4154" y="511"/>
                  </a:lnTo>
                  <a:lnTo>
                    <a:pt x="4173" y="511"/>
                  </a:lnTo>
                  <a:cubicBezTo>
                    <a:pt x="4190" y="511"/>
                    <a:pt x="4225" y="529"/>
                    <a:pt x="4260" y="546"/>
                  </a:cubicBezTo>
                  <a:cubicBezTo>
                    <a:pt x="4260" y="564"/>
                    <a:pt x="4278" y="564"/>
                    <a:pt x="4278" y="564"/>
                  </a:cubicBezTo>
                  <a:lnTo>
                    <a:pt x="4295" y="581"/>
                  </a:lnTo>
                  <a:cubicBezTo>
                    <a:pt x="4330" y="599"/>
                    <a:pt x="4384" y="635"/>
                    <a:pt x="4436" y="687"/>
                  </a:cubicBezTo>
                  <a:lnTo>
                    <a:pt x="4454" y="705"/>
                  </a:lnTo>
                  <a:lnTo>
                    <a:pt x="4560" y="811"/>
                  </a:lnTo>
                  <a:lnTo>
                    <a:pt x="4577" y="828"/>
                  </a:lnTo>
                  <a:cubicBezTo>
                    <a:pt x="4489" y="1109"/>
                    <a:pt x="4295" y="1233"/>
                    <a:pt x="4084" y="1339"/>
                  </a:cubicBezTo>
                  <a:cubicBezTo>
                    <a:pt x="4067" y="1356"/>
                    <a:pt x="4049" y="1356"/>
                    <a:pt x="4032" y="1374"/>
                  </a:cubicBezTo>
                  <a:cubicBezTo>
                    <a:pt x="4013" y="1374"/>
                    <a:pt x="4013" y="1374"/>
                    <a:pt x="3997" y="1391"/>
                  </a:cubicBezTo>
                  <a:cubicBezTo>
                    <a:pt x="3856" y="1444"/>
                    <a:pt x="3697" y="1480"/>
                    <a:pt x="3539" y="1532"/>
                  </a:cubicBezTo>
                  <a:cubicBezTo>
                    <a:pt x="3521" y="1532"/>
                    <a:pt x="3504" y="1532"/>
                    <a:pt x="3485" y="1550"/>
                  </a:cubicBezTo>
                  <a:cubicBezTo>
                    <a:pt x="3469" y="1550"/>
                    <a:pt x="3433" y="1550"/>
                    <a:pt x="3398" y="1567"/>
                  </a:cubicBezTo>
                  <a:cubicBezTo>
                    <a:pt x="2905" y="1708"/>
                    <a:pt x="2922" y="1743"/>
                    <a:pt x="2957" y="2306"/>
                  </a:cubicBezTo>
                  <a:cubicBezTo>
                    <a:pt x="2976" y="2606"/>
                    <a:pt x="2976" y="2905"/>
                    <a:pt x="2940" y="3205"/>
                  </a:cubicBezTo>
                  <a:cubicBezTo>
                    <a:pt x="2905" y="3451"/>
                    <a:pt x="2781" y="3574"/>
                    <a:pt x="2570" y="3574"/>
                  </a:cubicBezTo>
                  <a:lnTo>
                    <a:pt x="2518" y="3574"/>
                  </a:lnTo>
                  <a:cubicBezTo>
                    <a:pt x="2464" y="3557"/>
                    <a:pt x="2412" y="3557"/>
                    <a:pt x="2359" y="3538"/>
                  </a:cubicBezTo>
                  <a:cubicBezTo>
                    <a:pt x="2324" y="3521"/>
                    <a:pt x="2288" y="3521"/>
                    <a:pt x="2253" y="3503"/>
                  </a:cubicBezTo>
                  <a:cubicBezTo>
                    <a:pt x="2077" y="3416"/>
                    <a:pt x="1955" y="3292"/>
                    <a:pt x="1849" y="3134"/>
                  </a:cubicBezTo>
                  <a:cubicBezTo>
                    <a:pt x="1831" y="3099"/>
                    <a:pt x="1796" y="3045"/>
                    <a:pt x="1760" y="2993"/>
                  </a:cubicBezTo>
                  <a:cubicBezTo>
                    <a:pt x="1673" y="2817"/>
                    <a:pt x="1603" y="2641"/>
                    <a:pt x="1497" y="2412"/>
                  </a:cubicBezTo>
                  <a:cubicBezTo>
                    <a:pt x="1004" y="2869"/>
                    <a:pt x="493" y="3310"/>
                    <a:pt x="0" y="3768"/>
                  </a:cubicBezTo>
                  <a:cubicBezTo>
                    <a:pt x="71" y="3768"/>
                    <a:pt x="159" y="3768"/>
                    <a:pt x="230" y="3750"/>
                  </a:cubicBezTo>
                  <a:cubicBezTo>
                    <a:pt x="441" y="3679"/>
                    <a:pt x="634" y="3557"/>
                    <a:pt x="828" y="3433"/>
                  </a:cubicBezTo>
                  <a:cubicBezTo>
                    <a:pt x="1004" y="3310"/>
                    <a:pt x="1180" y="3169"/>
                    <a:pt x="1338" y="3029"/>
                  </a:cubicBezTo>
                  <a:cubicBezTo>
                    <a:pt x="1532" y="3257"/>
                    <a:pt x="1655" y="3486"/>
                    <a:pt x="1849" y="3662"/>
                  </a:cubicBezTo>
                  <a:lnTo>
                    <a:pt x="1866" y="3662"/>
                  </a:lnTo>
                  <a:lnTo>
                    <a:pt x="1866" y="3679"/>
                  </a:lnTo>
                  <a:lnTo>
                    <a:pt x="1884" y="3679"/>
                  </a:lnTo>
                  <a:cubicBezTo>
                    <a:pt x="1936" y="3714"/>
                    <a:pt x="1972" y="3750"/>
                    <a:pt x="2025" y="3785"/>
                  </a:cubicBezTo>
                  <a:cubicBezTo>
                    <a:pt x="2183" y="3873"/>
                    <a:pt x="2342" y="3944"/>
                    <a:pt x="2518" y="3944"/>
                  </a:cubicBezTo>
                  <a:lnTo>
                    <a:pt x="2535" y="3944"/>
                  </a:lnTo>
                  <a:cubicBezTo>
                    <a:pt x="2624" y="3944"/>
                    <a:pt x="2729" y="3926"/>
                    <a:pt x="2835" y="3890"/>
                  </a:cubicBezTo>
                  <a:lnTo>
                    <a:pt x="2835" y="3873"/>
                  </a:lnTo>
                  <a:lnTo>
                    <a:pt x="2852" y="3873"/>
                  </a:lnTo>
                  <a:cubicBezTo>
                    <a:pt x="3222" y="3733"/>
                    <a:pt x="3292" y="3416"/>
                    <a:pt x="3309" y="3064"/>
                  </a:cubicBezTo>
                  <a:lnTo>
                    <a:pt x="3309" y="2623"/>
                  </a:lnTo>
                  <a:lnTo>
                    <a:pt x="3309" y="2008"/>
                  </a:lnTo>
                  <a:cubicBezTo>
                    <a:pt x="3661" y="1884"/>
                    <a:pt x="3978" y="1796"/>
                    <a:pt x="4295" y="1637"/>
                  </a:cubicBezTo>
                  <a:cubicBezTo>
                    <a:pt x="4595" y="1496"/>
                    <a:pt x="4929" y="1285"/>
                    <a:pt x="4929" y="916"/>
                  </a:cubicBezTo>
                  <a:lnTo>
                    <a:pt x="4929" y="863"/>
                  </a:lnTo>
                  <a:cubicBezTo>
                    <a:pt x="4912" y="440"/>
                    <a:pt x="4506" y="264"/>
                    <a:pt x="4154" y="159"/>
                  </a:cubicBezTo>
                  <a:cubicBezTo>
                    <a:pt x="3873" y="88"/>
                    <a:pt x="3574" y="53"/>
                    <a:pt x="3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0"/>
            <p:cNvSpPr/>
            <p:nvPr/>
          </p:nvSpPr>
          <p:spPr>
            <a:xfrm>
              <a:off x="5157190" y="4938103"/>
              <a:ext cx="91568" cy="95790"/>
            </a:xfrm>
            <a:custGeom>
              <a:avLst/>
              <a:gdLst/>
              <a:ahLst/>
              <a:cxnLst/>
              <a:rect l="l" t="t" r="r" b="b"/>
              <a:pathLst>
                <a:path w="3080" h="3222" extrusionOk="0">
                  <a:moveTo>
                    <a:pt x="1619" y="1"/>
                  </a:moveTo>
                  <a:cubicBezTo>
                    <a:pt x="1408" y="440"/>
                    <a:pt x="1197" y="898"/>
                    <a:pt x="845" y="1268"/>
                  </a:cubicBezTo>
                  <a:lnTo>
                    <a:pt x="0" y="2060"/>
                  </a:lnTo>
                  <a:cubicBezTo>
                    <a:pt x="106" y="2289"/>
                    <a:pt x="176" y="2465"/>
                    <a:pt x="263" y="2623"/>
                  </a:cubicBezTo>
                  <a:cubicBezTo>
                    <a:pt x="299" y="2693"/>
                    <a:pt x="334" y="2729"/>
                    <a:pt x="352" y="2782"/>
                  </a:cubicBezTo>
                  <a:cubicBezTo>
                    <a:pt x="458" y="2940"/>
                    <a:pt x="580" y="3064"/>
                    <a:pt x="756" y="3151"/>
                  </a:cubicBezTo>
                  <a:cubicBezTo>
                    <a:pt x="791" y="3169"/>
                    <a:pt x="827" y="3169"/>
                    <a:pt x="862" y="3186"/>
                  </a:cubicBezTo>
                  <a:cubicBezTo>
                    <a:pt x="915" y="3205"/>
                    <a:pt x="967" y="3205"/>
                    <a:pt x="1021" y="3222"/>
                  </a:cubicBezTo>
                  <a:lnTo>
                    <a:pt x="1073" y="3222"/>
                  </a:lnTo>
                  <a:cubicBezTo>
                    <a:pt x="1284" y="3222"/>
                    <a:pt x="1408" y="3099"/>
                    <a:pt x="1443" y="2853"/>
                  </a:cubicBezTo>
                  <a:cubicBezTo>
                    <a:pt x="1479" y="2553"/>
                    <a:pt x="1479" y="2254"/>
                    <a:pt x="1460" y="1954"/>
                  </a:cubicBezTo>
                  <a:cubicBezTo>
                    <a:pt x="1425" y="1391"/>
                    <a:pt x="1408" y="1356"/>
                    <a:pt x="1901" y="1215"/>
                  </a:cubicBezTo>
                  <a:cubicBezTo>
                    <a:pt x="1936" y="1198"/>
                    <a:pt x="1972" y="1198"/>
                    <a:pt x="1988" y="1198"/>
                  </a:cubicBezTo>
                  <a:cubicBezTo>
                    <a:pt x="2007" y="1180"/>
                    <a:pt x="2024" y="1180"/>
                    <a:pt x="2042" y="1180"/>
                  </a:cubicBezTo>
                  <a:cubicBezTo>
                    <a:pt x="2200" y="1128"/>
                    <a:pt x="2359" y="1092"/>
                    <a:pt x="2500" y="1039"/>
                  </a:cubicBezTo>
                  <a:cubicBezTo>
                    <a:pt x="2516" y="1022"/>
                    <a:pt x="2516" y="1022"/>
                    <a:pt x="2535" y="1022"/>
                  </a:cubicBezTo>
                  <a:cubicBezTo>
                    <a:pt x="2552" y="1004"/>
                    <a:pt x="2570" y="1004"/>
                    <a:pt x="2587" y="987"/>
                  </a:cubicBezTo>
                  <a:cubicBezTo>
                    <a:pt x="2798" y="881"/>
                    <a:pt x="2992" y="757"/>
                    <a:pt x="3080" y="476"/>
                  </a:cubicBezTo>
                  <a:lnTo>
                    <a:pt x="3063" y="459"/>
                  </a:lnTo>
                  <a:lnTo>
                    <a:pt x="2957" y="353"/>
                  </a:lnTo>
                  <a:lnTo>
                    <a:pt x="2939" y="335"/>
                  </a:lnTo>
                  <a:cubicBezTo>
                    <a:pt x="2887" y="283"/>
                    <a:pt x="2833" y="247"/>
                    <a:pt x="2798" y="229"/>
                  </a:cubicBezTo>
                  <a:lnTo>
                    <a:pt x="2781" y="212"/>
                  </a:lnTo>
                  <a:cubicBezTo>
                    <a:pt x="2781" y="212"/>
                    <a:pt x="2763" y="212"/>
                    <a:pt x="2763" y="194"/>
                  </a:cubicBezTo>
                  <a:cubicBezTo>
                    <a:pt x="2728" y="177"/>
                    <a:pt x="2693" y="159"/>
                    <a:pt x="2676" y="159"/>
                  </a:cubicBezTo>
                  <a:lnTo>
                    <a:pt x="2657" y="159"/>
                  </a:lnTo>
                  <a:lnTo>
                    <a:pt x="2657" y="142"/>
                  </a:lnTo>
                  <a:cubicBezTo>
                    <a:pt x="2535" y="88"/>
                    <a:pt x="2411" y="53"/>
                    <a:pt x="2288" y="36"/>
                  </a:cubicBezTo>
                  <a:cubicBezTo>
                    <a:pt x="2200" y="18"/>
                    <a:pt x="2129" y="18"/>
                    <a:pt x="20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0"/>
            <p:cNvSpPr/>
            <p:nvPr/>
          </p:nvSpPr>
          <p:spPr>
            <a:xfrm>
              <a:off x="4193730" y="4905132"/>
              <a:ext cx="70698" cy="48163"/>
            </a:xfrm>
            <a:custGeom>
              <a:avLst/>
              <a:gdLst/>
              <a:ahLst/>
              <a:cxnLst/>
              <a:rect l="l" t="t" r="r" b="b"/>
              <a:pathLst>
                <a:path w="2378" h="1620" extrusionOk="0">
                  <a:moveTo>
                    <a:pt x="2025" y="0"/>
                  </a:moveTo>
                  <a:cubicBezTo>
                    <a:pt x="1901" y="0"/>
                    <a:pt x="1779" y="36"/>
                    <a:pt x="1673" y="106"/>
                  </a:cubicBezTo>
                  <a:cubicBezTo>
                    <a:pt x="1427" y="300"/>
                    <a:pt x="1479" y="652"/>
                    <a:pt x="1321" y="899"/>
                  </a:cubicBezTo>
                  <a:cubicBezTo>
                    <a:pt x="1021" y="1392"/>
                    <a:pt x="265" y="899"/>
                    <a:pt x="35" y="1514"/>
                  </a:cubicBezTo>
                  <a:cubicBezTo>
                    <a:pt x="0" y="1585"/>
                    <a:pt x="54" y="1620"/>
                    <a:pt x="106" y="1620"/>
                  </a:cubicBezTo>
                  <a:cubicBezTo>
                    <a:pt x="124" y="1620"/>
                    <a:pt x="159" y="1603"/>
                    <a:pt x="176" y="1585"/>
                  </a:cubicBezTo>
                  <a:cubicBezTo>
                    <a:pt x="246" y="1479"/>
                    <a:pt x="335" y="1444"/>
                    <a:pt x="441" y="1444"/>
                  </a:cubicBezTo>
                  <a:cubicBezTo>
                    <a:pt x="634" y="1444"/>
                    <a:pt x="863" y="1549"/>
                    <a:pt x="1021" y="1568"/>
                  </a:cubicBezTo>
                  <a:lnTo>
                    <a:pt x="1110" y="1568"/>
                  </a:lnTo>
                  <a:cubicBezTo>
                    <a:pt x="1286" y="1568"/>
                    <a:pt x="1443" y="1514"/>
                    <a:pt x="1584" y="1392"/>
                  </a:cubicBezTo>
                  <a:cubicBezTo>
                    <a:pt x="1919" y="1110"/>
                    <a:pt x="1884" y="371"/>
                    <a:pt x="2271" y="212"/>
                  </a:cubicBezTo>
                  <a:cubicBezTo>
                    <a:pt x="2359" y="176"/>
                    <a:pt x="2377" y="54"/>
                    <a:pt x="2271" y="36"/>
                  </a:cubicBezTo>
                  <a:cubicBezTo>
                    <a:pt x="2201" y="19"/>
                    <a:pt x="211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0"/>
            <p:cNvSpPr/>
            <p:nvPr/>
          </p:nvSpPr>
          <p:spPr>
            <a:xfrm>
              <a:off x="4425565" y="4922405"/>
              <a:ext cx="46587" cy="31454"/>
            </a:xfrm>
            <a:custGeom>
              <a:avLst/>
              <a:gdLst/>
              <a:ahLst/>
              <a:cxnLst/>
              <a:rect l="l" t="t" r="r" b="b"/>
              <a:pathLst>
                <a:path w="1567" h="1058" extrusionOk="0">
                  <a:moveTo>
                    <a:pt x="1355" y="1"/>
                  </a:moveTo>
                  <a:cubicBezTo>
                    <a:pt x="1338" y="1"/>
                    <a:pt x="1320" y="1"/>
                    <a:pt x="1303" y="18"/>
                  </a:cubicBezTo>
                  <a:cubicBezTo>
                    <a:pt x="1198" y="123"/>
                    <a:pt x="1179" y="264"/>
                    <a:pt x="1109" y="388"/>
                  </a:cubicBezTo>
                  <a:cubicBezTo>
                    <a:pt x="1074" y="494"/>
                    <a:pt x="1003" y="599"/>
                    <a:pt x="898" y="652"/>
                  </a:cubicBezTo>
                  <a:cubicBezTo>
                    <a:pt x="862" y="652"/>
                    <a:pt x="846" y="670"/>
                    <a:pt x="810" y="670"/>
                  </a:cubicBezTo>
                  <a:cubicBezTo>
                    <a:pt x="740" y="670"/>
                    <a:pt x="670" y="635"/>
                    <a:pt x="599" y="616"/>
                  </a:cubicBezTo>
                  <a:cubicBezTo>
                    <a:pt x="564" y="599"/>
                    <a:pt x="529" y="599"/>
                    <a:pt x="494" y="599"/>
                  </a:cubicBezTo>
                  <a:cubicBezTo>
                    <a:pt x="282" y="599"/>
                    <a:pt x="141" y="757"/>
                    <a:pt x="36" y="933"/>
                  </a:cubicBezTo>
                  <a:cubicBezTo>
                    <a:pt x="1" y="987"/>
                    <a:pt x="53" y="1057"/>
                    <a:pt x="106" y="1057"/>
                  </a:cubicBezTo>
                  <a:cubicBezTo>
                    <a:pt x="123" y="1057"/>
                    <a:pt x="141" y="1039"/>
                    <a:pt x="158" y="1022"/>
                  </a:cubicBezTo>
                  <a:cubicBezTo>
                    <a:pt x="247" y="916"/>
                    <a:pt x="317" y="828"/>
                    <a:pt x="440" y="828"/>
                  </a:cubicBezTo>
                  <a:cubicBezTo>
                    <a:pt x="475" y="828"/>
                    <a:pt x="529" y="846"/>
                    <a:pt x="581" y="863"/>
                  </a:cubicBezTo>
                  <a:cubicBezTo>
                    <a:pt x="651" y="881"/>
                    <a:pt x="705" y="916"/>
                    <a:pt x="775" y="933"/>
                  </a:cubicBezTo>
                  <a:lnTo>
                    <a:pt x="846" y="933"/>
                  </a:lnTo>
                  <a:cubicBezTo>
                    <a:pt x="951" y="933"/>
                    <a:pt x="1074" y="898"/>
                    <a:pt x="1162" y="828"/>
                  </a:cubicBezTo>
                  <a:cubicBezTo>
                    <a:pt x="1391" y="670"/>
                    <a:pt x="1567" y="299"/>
                    <a:pt x="1426" y="36"/>
                  </a:cubicBezTo>
                  <a:cubicBezTo>
                    <a:pt x="1426" y="1"/>
                    <a:pt x="1391" y="1"/>
                    <a:pt x="13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0"/>
            <p:cNvSpPr/>
            <p:nvPr/>
          </p:nvSpPr>
          <p:spPr>
            <a:xfrm>
              <a:off x="4679905" y="4893627"/>
              <a:ext cx="40314" cy="46082"/>
            </a:xfrm>
            <a:custGeom>
              <a:avLst/>
              <a:gdLst/>
              <a:ahLst/>
              <a:cxnLst/>
              <a:rect l="l" t="t" r="r" b="b"/>
              <a:pathLst>
                <a:path w="1356" h="1550" extrusionOk="0">
                  <a:moveTo>
                    <a:pt x="1233" y="0"/>
                  </a:moveTo>
                  <a:cubicBezTo>
                    <a:pt x="1233" y="0"/>
                    <a:pt x="1214" y="0"/>
                    <a:pt x="1197" y="18"/>
                  </a:cubicBezTo>
                  <a:cubicBezTo>
                    <a:pt x="740" y="265"/>
                    <a:pt x="0" y="828"/>
                    <a:pt x="229" y="1462"/>
                  </a:cubicBezTo>
                  <a:cubicBezTo>
                    <a:pt x="264" y="1514"/>
                    <a:pt x="317" y="1549"/>
                    <a:pt x="369" y="1549"/>
                  </a:cubicBezTo>
                  <a:cubicBezTo>
                    <a:pt x="388" y="1549"/>
                    <a:pt x="423" y="1532"/>
                    <a:pt x="440" y="1514"/>
                  </a:cubicBezTo>
                  <a:cubicBezTo>
                    <a:pt x="616" y="1321"/>
                    <a:pt x="669" y="1056"/>
                    <a:pt x="792" y="828"/>
                  </a:cubicBezTo>
                  <a:cubicBezTo>
                    <a:pt x="916" y="582"/>
                    <a:pt x="1074" y="317"/>
                    <a:pt x="1303" y="141"/>
                  </a:cubicBezTo>
                  <a:cubicBezTo>
                    <a:pt x="1355" y="89"/>
                    <a:pt x="1303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0"/>
            <p:cNvSpPr/>
            <p:nvPr/>
          </p:nvSpPr>
          <p:spPr>
            <a:xfrm>
              <a:off x="4912750" y="4895708"/>
              <a:ext cx="30949" cy="45576"/>
            </a:xfrm>
            <a:custGeom>
              <a:avLst/>
              <a:gdLst/>
              <a:ahLst/>
              <a:cxnLst/>
              <a:rect l="l" t="t" r="r" b="b"/>
              <a:pathLst>
                <a:path w="1041" h="1533" extrusionOk="0">
                  <a:moveTo>
                    <a:pt x="935" y="0"/>
                  </a:moveTo>
                  <a:cubicBezTo>
                    <a:pt x="916" y="0"/>
                    <a:pt x="899" y="0"/>
                    <a:pt x="881" y="19"/>
                  </a:cubicBezTo>
                  <a:cubicBezTo>
                    <a:pt x="583" y="160"/>
                    <a:pt x="353" y="371"/>
                    <a:pt x="195" y="688"/>
                  </a:cubicBezTo>
                  <a:cubicBezTo>
                    <a:pt x="90" y="934"/>
                    <a:pt x="1" y="1286"/>
                    <a:pt x="177" y="1514"/>
                  </a:cubicBezTo>
                  <a:cubicBezTo>
                    <a:pt x="195" y="1533"/>
                    <a:pt x="230" y="1533"/>
                    <a:pt x="247" y="1533"/>
                  </a:cubicBezTo>
                  <a:cubicBezTo>
                    <a:pt x="283" y="1533"/>
                    <a:pt x="318" y="1533"/>
                    <a:pt x="336" y="1514"/>
                  </a:cubicBezTo>
                  <a:cubicBezTo>
                    <a:pt x="477" y="1357"/>
                    <a:pt x="512" y="1092"/>
                    <a:pt x="583" y="881"/>
                  </a:cubicBezTo>
                  <a:cubicBezTo>
                    <a:pt x="653" y="634"/>
                    <a:pt x="811" y="353"/>
                    <a:pt x="987" y="141"/>
                  </a:cubicBezTo>
                  <a:cubicBezTo>
                    <a:pt x="1040" y="89"/>
                    <a:pt x="987" y="0"/>
                    <a:pt x="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0"/>
            <p:cNvSpPr/>
            <p:nvPr/>
          </p:nvSpPr>
          <p:spPr>
            <a:xfrm>
              <a:off x="5129958" y="4895708"/>
              <a:ext cx="46587" cy="49768"/>
            </a:xfrm>
            <a:custGeom>
              <a:avLst/>
              <a:gdLst/>
              <a:ahLst/>
              <a:cxnLst/>
              <a:rect l="l" t="t" r="r" b="b"/>
              <a:pathLst>
                <a:path w="1567" h="1674" extrusionOk="0">
                  <a:moveTo>
                    <a:pt x="1374" y="0"/>
                  </a:moveTo>
                  <a:cubicBezTo>
                    <a:pt x="951" y="247"/>
                    <a:pt x="1" y="1233"/>
                    <a:pt x="722" y="1638"/>
                  </a:cubicBezTo>
                  <a:cubicBezTo>
                    <a:pt x="740" y="1655"/>
                    <a:pt x="792" y="1673"/>
                    <a:pt x="827" y="1673"/>
                  </a:cubicBezTo>
                  <a:cubicBezTo>
                    <a:pt x="863" y="1673"/>
                    <a:pt x="898" y="1655"/>
                    <a:pt x="916" y="1638"/>
                  </a:cubicBezTo>
                  <a:cubicBezTo>
                    <a:pt x="986" y="1603"/>
                    <a:pt x="1003" y="1568"/>
                    <a:pt x="1022" y="1479"/>
                  </a:cubicBezTo>
                  <a:cubicBezTo>
                    <a:pt x="1022" y="1338"/>
                    <a:pt x="968" y="1233"/>
                    <a:pt x="1022" y="1075"/>
                  </a:cubicBezTo>
                  <a:cubicBezTo>
                    <a:pt x="1127" y="723"/>
                    <a:pt x="1320" y="441"/>
                    <a:pt x="1515" y="160"/>
                  </a:cubicBezTo>
                  <a:cubicBezTo>
                    <a:pt x="1567" y="71"/>
                    <a:pt x="1496" y="0"/>
                    <a:pt x="1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8" name="Google Shape;1708;p10"/>
          <p:cNvGrpSpPr/>
          <p:nvPr/>
        </p:nvGrpSpPr>
        <p:grpSpPr>
          <a:xfrm>
            <a:off x="4166205" y="129325"/>
            <a:ext cx="4498118" cy="207675"/>
            <a:chOff x="4146625" y="129325"/>
            <a:chExt cx="4498118" cy="207675"/>
          </a:xfrm>
        </p:grpSpPr>
        <p:sp>
          <p:nvSpPr>
            <p:cNvPr id="1709" name="Google Shape;1709;p10"/>
            <p:cNvSpPr/>
            <p:nvPr/>
          </p:nvSpPr>
          <p:spPr>
            <a:xfrm>
              <a:off x="4171804" y="143578"/>
              <a:ext cx="4472940" cy="166582"/>
            </a:xfrm>
            <a:custGeom>
              <a:avLst/>
              <a:gdLst/>
              <a:ahLst/>
              <a:cxnLst/>
              <a:rect l="l" t="t" r="r" b="b"/>
              <a:pathLst>
                <a:path w="142473" h="5306" extrusionOk="0">
                  <a:moveTo>
                    <a:pt x="59319" y="1"/>
                  </a:moveTo>
                  <a:cubicBezTo>
                    <a:pt x="59360" y="1"/>
                    <a:pt x="59399" y="15"/>
                    <a:pt x="59440" y="27"/>
                  </a:cubicBezTo>
                  <a:cubicBezTo>
                    <a:pt x="59600" y="95"/>
                    <a:pt x="59773" y="134"/>
                    <a:pt x="59960" y="175"/>
                  </a:cubicBezTo>
                  <a:lnTo>
                    <a:pt x="59960" y="1"/>
                  </a:lnTo>
                  <a:close/>
                  <a:moveTo>
                    <a:pt x="30181" y="268"/>
                  </a:moveTo>
                  <a:cubicBezTo>
                    <a:pt x="30903" y="268"/>
                    <a:pt x="31624" y="282"/>
                    <a:pt x="32346" y="295"/>
                  </a:cubicBezTo>
                  <a:cubicBezTo>
                    <a:pt x="32385" y="295"/>
                    <a:pt x="32439" y="348"/>
                    <a:pt x="32492" y="375"/>
                  </a:cubicBezTo>
                  <a:cubicBezTo>
                    <a:pt x="32358" y="455"/>
                    <a:pt x="31891" y="482"/>
                    <a:pt x="31370" y="482"/>
                  </a:cubicBezTo>
                  <a:cubicBezTo>
                    <a:pt x="30849" y="482"/>
                    <a:pt x="30274" y="455"/>
                    <a:pt x="29954" y="375"/>
                  </a:cubicBezTo>
                  <a:cubicBezTo>
                    <a:pt x="30087" y="308"/>
                    <a:pt x="30128" y="268"/>
                    <a:pt x="30181" y="268"/>
                  </a:cubicBezTo>
                  <a:close/>
                  <a:moveTo>
                    <a:pt x="28965" y="255"/>
                  </a:moveTo>
                  <a:cubicBezTo>
                    <a:pt x="29099" y="255"/>
                    <a:pt x="29232" y="321"/>
                    <a:pt x="29380" y="455"/>
                  </a:cubicBezTo>
                  <a:cubicBezTo>
                    <a:pt x="29339" y="469"/>
                    <a:pt x="29312" y="482"/>
                    <a:pt x="29273" y="482"/>
                  </a:cubicBezTo>
                  <a:cubicBezTo>
                    <a:pt x="31423" y="496"/>
                    <a:pt x="33548" y="576"/>
                    <a:pt x="35645" y="829"/>
                  </a:cubicBezTo>
                  <a:cubicBezTo>
                    <a:pt x="35846" y="843"/>
                    <a:pt x="35953" y="989"/>
                    <a:pt x="35953" y="1137"/>
                  </a:cubicBezTo>
                  <a:cubicBezTo>
                    <a:pt x="35953" y="1270"/>
                    <a:pt x="35846" y="1417"/>
                    <a:pt x="35645" y="1444"/>
                  </a:cubicBezTo>
                  <a:cubicBezTo>
                    <a:pt x="33468" y="1698"/>
                    <a:pt x="31236" y="1778"/>
                    <a:pt x="28992" y="1778"/>
                  </a:cubicBezTo>
                  <a:cubicBezTo>
                    <a:pt x="27269" y="1778"/>
                    <a:pt x="25559" y="1737"/>
                    <a:pt x="23849" y="1684"/>
                  </a:cubicBezTo>
                  <a:cubicBezTo>
                    <a:pt x="22700" y="1657"/>
                    <a:pt x="21564" y="1631"/>
                    <a:pt x="20428" y="1631"/>
                  </a:cubicBezTo>
                  <a:lnTo>
                    <a:pt x="20161" y="1631"/>
                  </a:lnTo>
                  <a:cubicBezTo>
                    <a:pt x="17516" y="1618"/>
                    <a:pt x="14884" y="1591"/>
                    <a:pt x="12238" y="1538"/>
                  </a:cubicBezTo>
                  <a:cubicBezTo>
                    <a:pt x="9954" y="1484"/>
                    <a:pt x="7603" y="1577"/>
                    <a:pt x="5332" y="1230"/>
                  </a:cubicBezTo>
                  <a:cubicBezTo>
                    <a:pt x="5278" y="1230"/>
                    <a:pt x="5251" y="1176"/>
                    <a:pt x="5251" y="1137"/>
                  </a:cubicBezTo>
                  <a:cubicBezTo>
                    <a:pt x="5251" y="1083"/>
                    <a:pt x="5278" y="1030"/>
                    <a:pt x="5332" y="1030"/>
                  </a:cubicBezTo>
                  <a:cubicBezTo>
                    <a:pt x="5919" y="936"/>
                    <a:pt x="6507" y="882"/>
                    <a:pt x="7108" y="843"/>
                  </a:cubicBezTo>
                  <a:cubicBezTo>
                    <a:pt x="6908" y="709"/>
                    <a:pt x="6761" y="522"/>
                    <a:pt x="6614" y="321"/>
                  </a:cubicBezTo>
                  <a:cubicBezTo>
                    <a:pt x="6641" y="308"/>
                    <a:pt x="6680" y="308"/>
                    <a:pt x="6721" y="308"/>
                  </a:cubicBezTo>
                  <a:cubicBezTo>
                    <a:pt x="6962" y="308"/>
                    <a:pt x="7175" y="482"/>
                    <a:pt x="7282" y="829"/>
                  </a:cubicBezTo>
                  <a:cubicBezTo>
                    <a:pt x="7549" y="816"/>
                    <a:pt x="7829" y="802"/>
                    <a:pt x="8097" y="789"/>
                  </a:cubicBezTo>
                  <a:cubicBezTo>
                    <a:pt x="7923" y="615"/>
                    <a:pt x="7790" y="469"/>
                    <a:pt x="7642" y="335"/>
                  </a:cubicBezTo>
                  <a:cubicBezTo>
                    <a:pt x="7669" y="308"/>
                    <a:pt x="7696" y="295"/>
                    <a:pt x="7723" y="268"/>
                  </a:cubicBezTo>
                  <a:cubicBezTo>
                    <a:pt x="8057" y="348"/>
                    <a:pt x="8137" y="442"/>
                    <a:pt x="8150" y="789"/>
                  </a:cubicBezTo>
                  <a:cubicBezTo>
                    <a:pt x="8391" y="776"/>
                    <a:pt x="8645" y="763"/>
                    <a:pt x="8885" y="763"/>
                  </a:cubicBezTo>
                  <a:cubicBezTo>
                    <a:pt x="8791" y="642"/>
                    <a:pt x="8698" y="482"/>
                    <a:pt x="8631" y="295"/>
                  </a:cubicBezTo>
                  <a:lnTo>
                    <a:pt x="8631" y="295"/>
                  </a:lnTo>
                  <a:cubicBezTo>
                    <a:pt x="8912" y="389"/>
                    <a:pt x="9085" y="576"/>
                    <a:pt x="9272" y="763"/>
                  </a:cubicBezTo>
                  <a:cubicBezTo>
                    <a:pt x="10382" y="736"/>
                    <a:pt x="11490" y="749"/>
                    <a:pt x="12586" y="722"/>
                  </a:cubicBezTo>
                  <a:cubicBezTo>
                    <a:pt x="15111" y="669"/>
                    <a:pt x="17636" y="656"/>
                    <a:pt x="20161" y="642"/>
                  </a:cubicBezTo>
                  <a:cubicBezTo>
                    <a:pt x="22994" y="615"/>
                    <a:pt x="25892" y="496"/>
                    <a:pt x="28792" y="482"/>
                  </a:cubicBezTo>
                  <a:cubicBezTo>
                    <a:pt x="28725" y="469"/>
                    <a:pt x="28658" y="442"/>
                    <a:pt x="28605" y="389"/>
                  </a:cubicBezTo>
                  <a:cubicBezTo>
                    <a:pt x="28738" y="308"/>
                    <a:pt x="28858" y="255"/>
                    <a:pt x="28965" y="255"/>
                  </a:cubicBezTo>
                  <a:close/>
                  <a:moveTo>
                    <a:pt x="133829" y="3381"/>
                  </a:moveTo>
                  <a:lnTo>
                    <a:pt x="133829" y="3381"/>
                  </a:lnTo>
                  <a:cubicBezTo>
                    <a:pt x="133414" y="3421"/>
                    <a:pt x="133214" y="3622"/>
                    <a:pt x="133067" y="3916"/>
                  </a:cubicBezTo>
                  <a:cubicBezTo>
                    <a:pt x="133401" y="3902"/>
                    <a:pt x="133601" y="3702"/>
                    <a:pt x="133829" y="3381"/>
                  </a:cubicBezTo>
                  <a:close/>
                  <a:moveTo>
                    <a:pt x="132706" y="3408"/>
                  </a:moveTo>
                  <a:cubicBezTo>
                    <a:pt x="132505" y="3595"/>
                    <a:pt x="132345" y="3729"/>
                    <a:pt x="132185" y="3875"/>
                  </a:cubicBezTo>
                  <a:lnTo>
                    <a:pt x="132225" y="3955"/>
                  </a:lnTo>
                  <a:lnTo>
                    <a:pt x="132252" y="3955"/>
                  </a:lnTo>
                  <a:cubicBezTo>
                    <a:pt x="132546" y="3955"/>
                    <a:pt x="132706" y="3795"/>
                    <a:pt x="132706" y="3408"/>
                  </a:cubicBezTo>
                  <a:close/>
                  <a:moveTo>
                    <a:pt x="135485" y="3421"/>
                  </a:moveTo>
                  <a:lnTo>
                    <a:pt x="135485" y="3421"/>
                  </a:lnTo>
                  <a:cubicBezTo>
                    <a:pt x="135151" y="3501"/>
                    <a:pt x="134910" y="3675"/>
                    <a:pt x="134777" y="3982"/>
                  </a:cubicBezTo>
                  <a:cubicBezTo>
                    <a:pt x="135138" y="3955"/>
                    <a:pt x="135338" y="3729"/>
                    <a:pt x="135485" y="3421"/>
                  </a:cubicBezTo>
                  <a:close/>
                  <a:moveTo>
                    <a:pt x="134604" y="3394"/>
                  </a:moveTo>
                  <a:lnTo>
                    <a:pt x="134604" y="3394"/>
                  </a:lnTo>
                  <a:cubicBezTo>
                    <a:pt x="134203" y="3488"/>
                    <a:pt x="133962" y="3715"/>
                    <a:pt x="133841" y="4062"/>
                  </a:cubicBezTo>
                  <a:cubicBezTo>
                    <a:pt x="134216" y="3902"/>
                    <a:pt x="134443" y="3688"/>
                    <a:pt x="134604" y="3394"/>
                  </a:cubicBezTo>
                  <a:close/>
                  <a:moveTo>
                    <a:pt x="76874" y="3875"/>
                  </a:moveTo>
                  <a:cubicBezTo>
                    <a:pt x="76434" y="3875"/>
                    <a:pt x="75992" y="3889"/>
                    <a:pt x="75552" y="3889"/>
                  </a:cubicBezTo>
                  <a:cubicBezTo>
                    <a:pt x="75511" y="3889"/>
                    <a:pt x="75472" y="3942"/>
                    <a:pt x="75418" y="3982"/>
                  </a:cubicBezTo>
                  <a:cubicBezTo>
                    <a:pt x="75579" y="4062"/>
                    <a:pt x="76019" y="4103"/>
                    <a:pt x="76447" y="4103"/>
                  </a:cubicBezTo>
                  <a:cubicBezTo>
                    <a:pt x="76928" y="4103"/>
                    <a:pt x="77422" y="4049"/>
                    <a:pt x="77583" y="3955"/>
                  </a:cubicBezTo>
                  <a:cubicBezTo>
                    <a:pt x="77489" y="3929"/>
                    <a:pt x="77409" y="3875"/>
                    <a:pt x="77328" y="3875"/>
                  </a:cubicBezTo>
                  <a:close/>
                  <a:moveTo>
                    <a:pt x="79386" y="3916"/>
                  </a:moveTo>
                  <a:cubicBezTo>
                    <a:pt x="79065" y="3916"/>
                    <a:pt x="78745" y="3955"/>
                    <a:pt x="78611" y="4035"/>
                  </a:cubicBezTo>
                  <a:cubicBezTo>
                    <a:pt x="78745" y="4116"/>
                    <a:pt x="79079" y="4169"/>
                    <a:pt x="79439" y="4169"/>
                  </a:cubicBezTo>
                  <a:cubicBezTo>
                    <a:pt x="79733" y="4169"/>
                    <a:pt x="80041" y="4129"/>
                    <a:pt x="80255" y="4062"/>
                  </a:cubicBezTo>
                  <a:cubicBezTo>
                    <a:pt x="80094" y="3955"/>
                    <a:pt x="79733" y="3916"/>
                    <a:pt x="79386" y="3916"/>
                  </a:cubicBezTo>
                  <a:close/>
                  <a:moveTo>
                    <a:pt x="3969" y="1"/>
                  </a:moveTo>
                  <a:lnTo>
                    <a:pt x="3969" y="4504"/>
                  </a:lnTo>
                  <a:cubicBezTo>
                    <a:pt x="3969" y="4504"/>
                    <a:pt x="3996" y="4516"/>
                    <a:pt x="4035" y="4516"/>
                  </a:cubicBezTo>
                  <a:lnTo>
                    <a:pt x="4156" y="4516"/>
                  </a:lnTo>
                  <a:cubicBezTo>
                    <a:pt x="4209" y="4516"/>
                    <a:pt x="4276" y="4516"/>
                    <a:pt x="4356" y="4530"/>
                  </a:cubicBezTo>
                  <a:lnTo>
                    <a:pt x="5104" y="4530"/>
                  </a:lnTo>
                  <a:cubicBezTo>
                    <a:pt x="5318" y="4543"/>
                    <a:pt x="5545" y="4543"/>
                    <a:pt x="5799" y="4543"/>
                  </a:cubicBezTo>
                  <a:lnTo>
                    <a:pt x="6294" y="4543"/>
                  </a:lnTo>
                  <a:cubicBezTo>
                    <a:pt x="6507" y="4543"/>
                    <a:pt x="6748" y="4557"/>
                    <a:pt x="6988" y="4557"/>
                  </a:cubicBezTo>
                  <a:lnTo>
                    <a:pt x="8818" y="4557"/>
                  </a:lnTo>
                  <a:cubicBezTo>
                    <a:pt x="8966" y="4570"/>
                    <a:pt x="9112" y="4570"/>
                    <a:pt x="9259" y="4570"/>
                  </a:cubicBezTo>
                  <a:lnTo>
                    <a:pt x="12252" y="4570"/>
                  </a:lnTo>
                  <a:cubicBezTo>
                    <a:pt x="12867" y="4570"/>
                    <a:pt x="13494" y="4570"/>
                    <a:pt x="14149" y="4584"/>
                  </a:cubicBezTo>
                  <a:lnTo>
                    <a:pt x="29166" y="4584"/>
                  </a:lnTo>
                  <a:cubicBezTo>
                    <a:pt x="29406" y="4570"/>
                    <a:pt x="29647" y="4570"/>
                    <a:pt x="29887" y="4570"/>
                  </a:cubicBezTo>
                  <a:lnTo>
                    <a:pt x="33320" y="4570"/>
                  </a:lnTo>
                  <a:cubicBezTo>
                    <a:pt x="33468" y="4570"/>
                    <a:pt x="33601" y="4570"/>
                    <a:pt x="33748" y="4557"/>
                  </a:cubicBezTo>
                  <a:lnTo>
                    <a:pt x="35579" y="4557"/>
                  </a:lnTo>
                  <a:cubicBezTo>
                    <a:pt x="35698" y="4557"/>
                    <a:pt x="35832" y="4557"/>
                    <a:pt x="35953" y="4543"/>
                  </a:cubicBezTo>
                  <a:lnTo>
                    <a:pt x="37168" y="4543"/>
                  </a:lnTo>
                  <a:cubicBezTo>
                    <a:pt x="37222" y="4543"/>
                    <a:pt x="37275" y="4530"/>
                    <a:pt x="37328" y="4530"/>
                  </a:cubicBezTo>
                  <a:lnTo>
                    <a:pt x="38023" y="4530"/>
                  </a:lnTo>
                  <a:cubicBezTo>
                    <a:pt x="38077" y="4530"/>
                    <a:pt x="38117" y="4516"/>
                    <a:pt x="38144" y="4516"/>
                  </a:cubicBezTo>
                  <a:lnTo>
                    <a:pt x="38251" y="4516"/>
                  </a:lnTo>
                  <a:lnTo>
                    <a:pt x="38251" y="4584"/>
                  </a:lnTo>
                  <a:lnTo>
                    <a:pt x="38678" y="4584"/>
                  </a:lnTo>
                  <a:lnTo>
                    <a:pt x="38678" y="4557"/>
                  </a:lnTo>
                  <a:cubicBezTo>
                    <a:pt x="38678" y="4543"/>
                    <a:pt x="38691" y="4516"/>
                    <a:pt x="38705" y="4504"/>
                  </a:cubicBezTo>
                  <a:cubicBezTo>
                    <a:pt x="38705" y="4504"/>
                    <a:pt x="38691" y="4490"/>
                    <a:pt x="38691" y="4477"/>
                  </a:cubicBezTo>
                  <a:cubicBezTo>
                    <a:pt x="38691" y="4477"/>
                    <a:pt x="38691" y="4463"/>
                    <a:pt x="38705" y="4463"/>
                  </a:cubicBezTo>
                  <a:cubicBezTo>
                    <a:pt x="38718" y="4450"/>
                    <a:pt x="38732" y="4450"/>
                    <a:pt x="38732" y="4436"/>
                  </a:cubicBezTo>
                  <a:lnTo>
                    <a:pt x="38705" y="4436"/>
                  </a:lnTo>
                  <a:cubicBezTo>
                    <a:pt x="38652" y="4436"/>
                    <a:pt x="38625" y="4409"/>
                    <a:pt x="38625" y="4370"/>
                  </a:cubicBezTo>
                  <a:cubicBezTo>
                    <a:pt x="38625" y="4329"/>
                    <a:pt x="38652" y="4290"/>
                    <a:pt x="38705" y="4276"/>
                  </a:cubicBezTo>
                  <a:lnTo>
                    <a:pt x="38771" y="4276"/>
                  </a:lnTo>
                  <a:lnTo>
                    <a:pt x="38771" y="4543"/>
                  </a:lnTo>
                  <a:lnTo>
                    <a:pt x="58090" y="4543"/>
                  </a:lnTo>
                  <a:lnTo>
                    <a:pt x="58090" y="4463"/>
                  </a:lnTo>
                  <a:cubicBezTo>
                    <a:pt x="58090" y="4463"/>
                    <a:pt x="58090" y="4450"/>
                    <a:pt x="58077" y="4436"/>
                  </a:cubicBezTo>
                  <a:cubicBezTo>
                    <a:pt x="58090" y="4436"/>
                    <a:pt x="58090" y="4423"/>
                    <a:pt x="58090" y="4409"/>
                  </a:cubicBezTo>
                  <a:lnTo>
                    <a:pt x="58090" y="4463"/>
                  </a:lnTo>
                  <a:cubicBezTo>
                    <a:pt x="58117" y="4490"/>
                    <a:pt x="58131" y="4530"/>
                    <a:pt x="58131" y="4557"/>
                  </a:cubicBezTo>
                  <a:lnTo>
                    <a:pt x="58131" y="4584"/>
                  </a:lnTo>
                  <a:lnTo>
                    <a:pt x="59960" y="4584"/>
                  </a:lnTo>
                  <a:lnTo>
                    <a:pt x="59960" y="4530"/>
                  </a:lnTo>
                  <a:lnTo>
                    <a:pt x="59960" y="870"/>
                  </a:lnTo>
                  <a:cubicBezTo>
                    <a:pt x="59773" y="909"/>
                    <a:pt x="59600" y="963"/>
                    <a:pt x="59440" y="1016"/>
                  </a:cubicBezTo>
                  <a:lnTo>
                    <a:pt x="59440" y="1030"/>
                  </a:lnTo>
                  <a:cubicBezTo>
                    <a:pt x="59360" y="1043"/>
                    <a:pt x="59292" y="1057"/>
                    <a:pt x="59239" y="1057"/>
                  </a:cubicBezTo>
                  <a:cubicBezTo>
                    <a:pt x="58959" y="1057"/>
                    <a:pt x="58825" y="789"/>
                    <a:pt x="58825" y="535"/>
                  </a:cubicBezTo>
                  <a:lnTo>
                    <a:pt x="58825" y="522"/>
                  </a:lnTo>
                  <a:cubicBezTo>
                    <a:pt x="58825" y="282"/>
                    <a:pt x="58945" y="41"/>
                    <a:pt x="59173" y="1"/>
                  </a:cubicBezTo>
                  <a:close/>
                  <a:moveTo>
                    <a:pt x="141670" y="15"/>
                  </a:moveTo>
                  <a:cubicBezTo>
                    <a:pt x="141738" y="1190"/>
                    <a:pt x="141751" y="4329"/>
                    <a:pt x="141670" y="4864"/>
                  </a:cubicBezTo>
                  <a:lnTo>
                    <a:pt x="0" y="4864"/>
                  </a:lnTo>
                  <a:lnTo>
                    <a:pt x="0" y="5305"/>
                  </a:lnTo>
                  <a:lnTo>
                    <a:pt x="142365" y="5305"/>
                  </a:lnTo>
                  <a:cubicBezTo>
                    <a:pt x="142472" y="4677"/>
                    <a:pt x="142433" y="375"/>
                    <a:pt x="142326" y="27"/>
                  </a:cubicBezTo>
                  <a:cubicBezTo>
                    <a:pt x="142232" y="15"/>
                    <a:pt x="142125" y="15"/>
                    <a:pt x="142032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0"/>
            <p:cNvSpPr/>
            <p:nvPr/>
          </p:nvSpPr>
          <p:spPr>
            <a:xfrm>
              <a:off x="8083049" y="326043"/>
              <a:ext cx="557041" cy="9670"/>
            </a:xfrm>
            <a:custGeom>
              <a:avLst/>
              <a:gdLst/>
              <a:ahLst/>
              <a:cxnLst/>
              <a:rect l="l" t="t" r="r" b="b"/>
              <a:pathLst>
                <a:path w="17743" h="308" extrusionOk="0">
                  <a:moveTo>
                    <a:pt x="17369" y="1"/>
                  </a:moveTo>
                  <a:cubicBezTo>
                    <a:pt x="17288" y="1"/>
                    <a:pt x="17208" y="14"/>
                    <a:pt x="17141" y="14"/>
                  </a:cubicBezTo>
                  <a:lnTo>
                    <a:pt x="882" y="14"/>
                  </a:lnTo>
                  <a:cubicBezTo>
                    <a:pt x="695" y="14"/>
                    <a:pt x="508" y="28"/>
                    <a:pt x="321" y="40"/>
                  </a:cubicBezTo>
                  <a:cubicBezTo>
                    <a:pt x="227" y="54"/>
                    <a:pt x="147" y="108"/>
                    <a:pt x="0" y="147"/>
                  </a:cubicBezTo>
                  <a:cubicBezTo>
                    <a:pt x="214" y="281"/>
                    <a:pt x="428" y="308"/>
                    <a:pt x="615" y="308"/>
                  </a:cubicBezTo>
                  <a:lnTo>
                    <a:pt x="17342" y="308"/>
                  </a:lnTo>
                  <a:cubicBezTo>
                    <a:pt x="17408" y="308"/>
                    <a:pt x="17475" y="308"/>
                    <a:pt x="17542" y="295"/>
                  </a:cubicBezTo>
                  <a:cubicBezTo>
                    <a:pt x="17609" y="281"/>
                    <a:pt x="17662" y="201"/>
                    <a:pt x="17743" y="147"/>
                  </a:cubicBezTo>
                  <a:cubicBezTo>
                    <a:pt x="17622" y="28"/>
                    <a:pt x="17488" y="1"/>
                    <a:pt x="17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0"/>
            <p:cNvSpPr/>
            <p:nvPr/>
          </p:nvSpPr>
          <p:spPr>
            <a:xfrm>
              <a:off x="4256977" y="327299"/>
              <a:ext cx="326728" cy="8414"/>
            </a:xfrm>
            <a:custGeom>
              <a:avLst/>
              <a:gdLst/>
              <a:ahLst/>
              <a:cxnLst/>
              <a:rect l="l" t="t" r="r" b="b"/>
              <a:pathLst>
                <a:path w="10407" h="268" extrusionOk="0">
                  <a:moveTo>
                    <a:pt x="227" y="0"/>
                  </a:moveTo>
                  <a:cubicBezTo>
                    <a:pt x="160" y="0"/>
                    <a:pt x="107" y="41"/>
                    <a:pt x="0" y="81"/>
                  </a:cubicBezTo>
                  <a:cubicBezTo>
                    <a:pt x="107" y="241"/>
                    <a:pt x="214" y="268"/>
                    <a:pt x="334" y="268"/>
                  </a:cubicBezTo>
                  <a:lnTo>
                    <a:pt x="428" y="268"/>
                  </a:lnTo>
                  <a:cubicBezTo>
                    <a:pt x="454" y="268"/>
                    <a:pt x="481" y="255"/>
                    <a:pt x="521" y="255"/>
                  </a:cubicBezTo>
                  <a:cubicBezTo>
                    <a:pt x="2150" y="268"/>
                    <a:pt x="3794" y="268"/>
                    <a:pt x="5424" y="268"/>
                  </a:cubicBezTo>
                  <a:lnTo>
                    <a:pt x="8684" y="268"/>
                  </a:lnTo>
                  <a:cubicBezTo>
                    <a:pt x="9071" y="268"/>
                    <a:pt x="9459" y="268"/>
                    <a:pt x="9846" y="255"/>
                  </a:cubicBezTo>
                  <a:cubicBezTo>
                    <a:pt x="10006" y="255"/>
                    <a:pt x="10167" y="214"/>
                    <a:pt x="10407" y="175"/>
                  </a:cubicBezTo>
                  <a:cubicBezTo>
                    <a:pt x="10287" y="81"/>
                    <a:pt x="10247" y="14"/>
                    <a:pt x="10193" y="14"/>
                  </a:cubicBezTo>
                  <a:cubicBezTo>
                    <a:pt x="6880" y="0"/>
                    <a:pt x="3554" y="0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0"/>
            <p:cNvSpPr/>
            <p:nvPr/>
          </p:nvSpPr>
          <p:spPr>
            <a:xfrm>
              <a:off x="7902686" y="328555"/>
              <a:ext cx="116193" cy="8445"/>
            </a:xfrm>
            <a:custGeom>
              <a:avLst/>
              <a:gdLst/>
              <a:ahLst/>
              <a:cxnLst/>
              <a:rect l="l" t="t" r="r" b="b"/>
              <a:pathLst>
                <a:path w="3701" h="269" extrusionOk="0">
                  <a:moveTo>
                    <a:pt x="295" y="1"/>
                  </a:moveTo>
                  <a:cubicBezTo>
                    <a:pt x="174" y="1"/>
                    <a:pt x="67" y="14"/>
                    <a:pt x="1" y="147"/>
                  </a:cubicBezTo>
                  <a:cubicBezTo>
                    <a:pt x="214" y="228"/>
                    <a:pt x="1243" y="268"/>
                    <a:pt x="2205" y="268"/>
                  </a:cubicBezTo>
                  <a:cubicBezTo>
                    <a:pt x="2659" y="268"/>
                    <a:pt x="3100" y="268"/>
                    <a:pt x="3448" y="241"/>
                  </a:cubicBezTo>
                  <a:cubicBezTo>
                    <a:pt x="3528" y="228"/>
                    <a:pt x="3621" y="188"/>
                    <a:pt x="3701" y="174"/>
                  </a:cubicBezTo>
                  <a:lnTo>
                    <a:pt x="3701" y="41"/>
                  </a:lnTo>
                  <a:cubicBezTo>
                    <a:pt x="3554" y="28"/>
                    <a:pt x="3421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0"/>
            <p:cNvSpPr/>
            <p:nvPr/>
          </p:nvSpPr>
          <p:spPr>
            <a:xfrm>
              <a:off x="4168884" y="325227"/>
              <a:ext cx="56637" cy="10486"/>
            </a:xfrm>
            <a:custGeom>
              <a:avLst/>
              <a:gdLst/>
              <a:ahLst/>
              <a:cxnLst/>
              <a:rect l="l" t="t" r="r" b="b"/>
              <a:pathLst>
                <a:path w="1804" h="334" extrusionOk="0">
                  <a:moveTo>
                    <a:pt x="348" y="0"/>
                  </a:moveTo>
                  <a:cubicBezTo>
                    <a:pt x="227" y="0"/>
                    <a:pt x="107" y="40"/>
                    <a:pt x="0" y="173"/>
                  </a:cubicBezTo>
                  <a:cubicBezTo>
                    <a:pt x="187" y="280"/>
                    <a:pt x="562" y="334"/>
                    <a:pt x="989" y="334"/>
                  </a:cubicBezTo>
                  <a:cubicBezTo>
                    <a:pt x="1176" y="334"/>
                    <a:pt x="1363" y="321"/>
                    <a:pt x="1563" y="294"/>
                  </a:cubicBezTo>
                  <a:cubicBezTo>
                    <a:pt x="1643" y="294"/>
                    <a:pt x="1723" y="227"/>
                    <a:pt x="1804" y="200"/>
                  </a:cubicBezTo>
                  <a:cubicBezTo>
                    <a:pt x="1804" y="160"/>
                    <a:pt x="1791" y="134"/>
                    <a:pt x="1791" y="93"/>
                  </a:cubicBezTo>
                  <a:cubicBezTo>
                    <a:pt x="1604" y="27"/>
                    <a:pt x="1417" y="0"/>
                    <a:pt x="1216" y="0"/>
                  </a:cubicBezTo>
                  <a:cubicBezTo>
                    <a:pt x="1123" y="0"/>
                    <a:pt x="1029" y="13"/>
                    <a:pt x="936" y="13"/>
                  </a:cubicBezTo>
                  <a:cubicBezTo>
                    <a:pt x="842" y="13"/>
                    <a:pt x="749" y="27"/>
                    <a:pt x="655" y="27"/>
                  </a:cubicBezTo>
                  <a:cubicBezTo>
                    <a:pt x="615" y="27"/>
                    <a:pt x="574" y="13"/>
                    <a:pt x="548" y="13"/>
                  </a:cubicBezTo>
                  <a:cubicBezTo>
                    <a:pt x="481" y="13"/>
                    <a:pt x="414" y="0"/>
                    <a:pt x="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0"/>
            <p:cNvSpPr/>
            <p:nvPr/>
          </p:nvSpPr>
          <p:spPr>
            <a:xfrm>
              <a:off x="6018220" y="139811"/>
              <a:ext cx="2440271" cy="146018"/>
            </a:xfrm>
            <a:custGeom>
              <a:avLst/>
              <a:gdLst/>
              <a:ahLst/>
              <a:cxnLst/>
              <a:rect l="l" t="t" r="r" b="b"/>
              <a:pathLst>
                <a:path w="77728" h="4651" extrusionOk="0">
                  <a:moveTo>
                    <a:pt x="75016" y="3501"/>
                  </a:moveTo>
                  <a:lnTo>
                    <a:pt x="75016" y="3501"/>
                  </a:lnTo>
                  <a:cubicBezTo>
                    <a:pt x="74788" y="3822"/>
                    <a:pt x="74588" y="4022"/>
                    <a:pt x="74254" y="4036"/>
                  </a:cubicBezTo>
                  <a:cubicBezTo>
                    <a:pt x="74401" y="3742"/>
                    <a:pt x="74601" y="3541"/>
                    <a:pt x="75016" y="3501"/>
                  </a:cubicBezTo>
                  <a:close/>
                  <a:moveTo>
                    <a:pt x="73893" y="3528"/>
                  </a:moveTo>
                  <a:cubicBezTo>
                    <a:pt x="73893" y="3913"/>
                    <a:pt x="73733" y="4076"/>
                    <a:pt x="73448" y="4076"/>
                  </a:cubicBezTo>
                  <a:cubicBezTo>
                    <a:pt x="73437" y="4076"/>
                    <a:pt x="73425" y="4076"/>
                    <a:pt x="73412" y="4075"/>
                  </a:cubicBezTo>
                  <a:lnTo>
                    <a:pt x="73372" y="3995"/>
                  </a:lnTo>
                  <a:cubicBezTo>
                    <a:pt x="73532" y="3849"/>
                    <a:pt x="73692" y="3715"/>
                    <a:pt x="73893" y="3528"/>
                  </a:cubicBezTo>
                  <a:close/>
                  <a:moveTo>
                    <a:pt x="76672" y="3541"/>
                  </a:moveTo>
                  <a:lnTo>
                    <a:pt x="76672" y="3541"/>
                  </a:lnTo>
                  <a:cubicBezTo>
                    <a:pt x="76525" y="3849"/>
                    <a:pt x="76325" y="4075"/>
                    <a:pt x="75964" y="4102"/>
                  </a:cubicBezTo>
                  <a:cubicBezTo>
                    <a:pt x="76097" y="3795"/>
                    <a:pt x="76338" y="3621"/>
                    <a:pt x="76672" y="3541"/>
                  </a:cubicBezTo>
                  <a:close/>
                  <a:moveTo>
                    <a:pt x="75791" y="3514"/>
                  </a:moveTo>
                  <a:cubicBezTo>
                    <a:pt x="75630" y="3808"/>
                    <a:pt x="75403" y="4022"/>
                    <a:pt x="75028" y="4182"/>
                  </a:cubicBezTo>
                  <a:cubicBezTo>
                    <a:pt x="75149" y="3835"/>
                    <a:pt x="75390" y="3608"/>
                    <a:pt x="75791" y="3514"/>
                  </a:cubicBezTo>
                  <a:close/>
                  <a:moveTo>
                    <a:pt x="18515" y="3995"/>
                  </a:moveTo>
                  <a:cubicBezTo>
                    <a:pt x="18596" y="3995"/>
                    <a:pt x="18676" y="4049"/>
                    <a:pt x="18770" y="4075"/>
                  </a:cubicBezTo>
                  <a:cubicBezTo>
                    <a:pt x="18600" y="4174"/>
                    <a:pt x="18103" y="4224"/>
                    <a:pt x="17621" y="4224"/>
                  </a:cubicBezTo>
                  <a:cubicBezTo>
                    <a:pt x="17189" y="4224"/>
                    <a:pt x="16769" y="4184"/>
                    <a:pt x="16605" y="4102"/>
                  </a:cubicBezTo>
                  <a:cubicBezTo>
                    <a:pt x="16659" y="4062"/>
                    <a:pt x="16698" y="4009"/>
                    <a:pt x="16739" y="4009"/>
                  </a:cubicBezTo>
                  <a:cubicBezTo>
                    <a:pt x="17340" y="3995"/>
                    <a:pt x="17928" y="3995"/>
                    <a:pt x="18515" y="3995"/>
                  </a:cubicBezTo>
                  <a:close/>
                  <a:moveTo>
                    <a:pt x="20559" y="4033"/>
                  </a:moveTo>
                  <a:cubicBezTo>
                    <a:pt x="20916" y="4033"/>
                    <a:pt x="21287" y="4083"/>
                    <a:pt x="21442" y="4182"/>
                  </a:cubicBezTo>
                  <a:cubicBezTo>
                    <a:pt x="21233" y="4256"/>
                    <a:pt x="20921" y="4290"/>
                    <a:pt x="20621" y="4290"/>
                  </a:cubicBezTo>
                  <a:cubicBezTo>
                    <a:pt x="20266" y="4290"/>
                    <a:pt x="19928" y="4242"/>
                    <a:pt x="19798" y="4155"/>
                  </a:cubicBezTo>
                  <a:cubicBezTo>
                    <a:pt x="19931" y="4074"/>
                    <a:pt x="20240" y="4033"/>
                    <a:pt x="20559" y="4033"/>
                  </a:cubicBezTo>
                  <a:close/>
                  <a:moveTo>
                    <a:pt x="1147" y="1"/>
                  </a:moveTo>
                  <a:lnTo>
                    <a:pt x="1147" y="295"/>
                  </a:lnTo>
                  <a:cubicBezTo>
                    <a:pt x="960" y="254"/>
                    <a:pt x="787" y="215"/>
                    <a:pt x="627" y="147"/>
                  </a:cubicBezTo>
                  <a:cubicBezTo>
                    <a:pt x="556" y="122"/>
                    <a:pt x="491" y="111"/>
                    <a:pt x="432" y="111"/>
                  </a:cubicBezTo>
                  <a:cubicBezTo>
                    <a:pt x="149" y="111"/>
                    <a:pt x="12" y="377"/>
                    <a:pt x="12" y="642"/>
                  </a:cubicBezTo>
                  <a:cubicBezTo>
                    <a:pt x="1" y="915"/>
                    <a:pt x="142" y="1179"/>
                    <a:pt x="420" y="1179"/>
                  </a:cubicBezTo>
                  <a:cubicBezTo>
                    <a:pt x="482" y="1179"/>
                    <a:pt x="551" y="1165"/>
                    <a:pt x="627" y="1136"/>
                  </a:cubicBezTo>
                  <a:cubicBezTo>
                    <a:pt x="787" y="1083"/>
                    <a:pt x="960" y="1029"/>
                    <a:pt x="1147" y="990"/>
                  </a:cubicBezTo>
                  <a:lnTo>
                    <a:pt x="1147" y="4650"/>
                  </a:lnTo>
                  <a:lnTo>
                    <a:pt x="77727" y="4650"/>
                  </a:lnTo>
                  <a:lnTo>
                    <a:pt x="77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0"/>
            <p:cNvSpPr/>
            <p:nvPr/>
          </p:nvSpPr>
          <p:spPr>
            <a:xfrm>
              <a:off x="4335809" y="158679"/>
              <a:ext cx="967657" cy="40751"/>
            </a:xfrm>
            <a:custGeom>
              <a:avLst/>
              <a:gdLst/>
              <a:ahLst/>
              <a:cxnLst/>
              <a:rect l="l" t="t" r="r" b="b"/>
              <a:pathLst>
                <a:path w="30822" h="1298" extrusionOk="0">
                  <a:moveTo>
                    <a:pt x="23568" y="1"/>
                  </a:moveTo>
                  <a:cubicBezTo>
                    <a:pt x="20668" y="15"/>
                    <a:pt x="17770" y="134"/>
                    <a:pt x="14937" y="161"/>
                  </a:cubicBezTo>
                  <a:cubicBezTo>
                    <a:pt x="12412" y="175"/>
                    <a:pt x="9887" y="188"/>
                    <a:pt x="7362" y="241"/>
                  </a:cubicBezTo>
                  <a:cubicBezTo>
                    <a:pt x="6266" y="268"/>
                    <a:pt x="5158" y="255"/>
                    <a:pt x="4048" y="282"/>
                  </a:cubicBezTo>
                  <a:cubicBezTo>
                    <a:pt x="4142" y="375"/>
                    <a:pt x="4249" y="469"/>
                    <a:pt x="4369" y="549"/>
                  </a:cubicBezTo>
                  <a:cubicBezTo>
                    <a:pt x="4313" y="563"/>
                    <a:pt x="4258" y="570"/>
                    <a:pt x="4205" y="570"/>
                  </a:cubicBezTo>
                  <a:cubicBezTo>
                    <a:pt x="4003" y="570"/>
                    <a:pt x="3819" y="472"/>
                    <a:pt x="3661" y="282"/>
                  </a:cubicBezTo>
                  <a:cubicBezTo>
                    <a:pt x="3421" y="282"/>
                    <a:pt x="3167" y="295"/>
                    <a:pt x="2926" y="308"/>
                  </a:cubicBezTo>
                  <a:lnTo>
                    <a:pt x="2926" y="348"/>
                  </a:lnTo>
                  <a:cubicBezTo>
                    <a:pt x="2913" y="335"/>
                    <a:pt x="2899" y="321"/>
                    <a:pt x="2873" y="308"/>
                  </a:cubicBezTo>
                  <a:cubicBezTo>
                    <a:pt x="2605" y="321"/>
                    <a:pt x="2325" y="335"/>
                    <a:pt x="2058" y="348"/>
                  </a:cubicBezTo>
                  <a:cubicBezTo>
                    <a:pt x="2071" y="375"/>
                    <a:pt x="2071" y="415"/>
                    <a:pt x="2085" y="442"/>
                  </a:cubicBezTo>
                  <a:cubicBezTo>
                    <a:pt x="2005" y="428"/>
                    <a:pt x="1937" y="401"/>
                    <a:pt x="1884" y="362"/>
                  </a:cubicBezTo>
                  <a:cubicBezTo>
                    <a:pt x="1283" y="401"/>
                    <a:pt x="695" y="455"/>
                    <a:pt x="108" y="549"/>
                  </a:cubicBezTo>
                  <a:cubicBezTo>
                    <a:pt x="1" y="562"/>
                    <a:pt x="1" y="736"/>
                    <a:pt x="108" y="749"/>
                  </a:cubicBezTo>
                  <a:cubicBezTo>
                    <a:pt x="2379" y="1096"/>
                    <a:pt x="4730" y="1003"/>
                    <a:pt x="7014" y="1057"/>
                  </a:cubicBezTo>
                  <a:cubicBezTo>
                    <a:pt x="9660" y="1110"/>
                    <a:pt x="12292" y="1137"/>
                    <a:pt x="14937" y="1150"/>
                  </a:cubicBezTo>
                  <a:cubicBezTo>
                    <a:pt x="17844" y="1165"/>
                    <a:pt x="20820" y="1297"/>
                    <a:pt x="23779" y="1297"/>
                  </a:cubicBezTo>
                  <a:cubicBezTo>
                    <a:pt x="26015" y="1297"/>
                    <a:pt x="28242" y="1222"/>
                    <a:pt x="30421" y="963"/>
                  </a:cubicBezTo>
                  <a:cubicBezTo>
                    <a:pt x="30822" y="909"/>
                    <a:pt x="30822" y="389"/>
                    <a:pt x="30421" y="348"/>
                  </a:cubicBezTo>
                  <a:cubicBezTo>
                    <a:pt x="28324" y="95"/>
                    <a:pt x="26199" y="15"/>
                    <a:pt x="24049" y="1"/>
                  </a:cubicBezTo>
                  <a:cubicBezTo>
                    <a:pt x="23962" y="27"/>
                    <a:pt x="23878" y="41"/>
                    <a:pt x="23798" y="41"/>
                  </a:cubicBezTo>
                  <a:cubicBezTo>
                    <a:pt x="23718" y="41"/>
                    <a:pt x="23641" y="27"/>
                    <a:pt x="23568" y="1"/>
                  </a:cubicBez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0"/>
            <p:cNvSpPr/>
            <p:nvPr/>
          </p:nvSpPr>
          <p:spPr>
            <a:xfrm>
              <a:off x="5582367" y="139183"/>
              <a:ext cx="413158" cy="144511"/>
            </a:xfrm>
            <a:custGeom>
              <a:avLst/>
              <a:gdLst/>
              <a:ahLst/>
              <a:cxnLst/>
              <a:rect l="l" t="t" r="r" b="b"/>
              <a:pathLst>
                <a:path w="13160" h="4603" extrusionOk="0">
                  <a:moveTo>
                    <a:pt x="5560" y="1"/>
                  </a:moveTo>
                  <a:cubicBezTo>
                    <a:pt x="3718" y="1"/>
                    <a:pt x="1771" y="8"/>
                    <a:pt x="1" y="21"/>
                  </a:cubicBezTo>
                  <a:lnTo>
                    <a:pt x="10488" y="21"/>
                  </a:lnTo>
                  <a:cubicBezTo>
                    <a:pt x="9139" y="8"/>
                    <a:pt x="7402" y="1"/>
                    <a:pt x="5560" y="1"/>
                  </a:cubicBezTo>
                  <a:close/>
                  <a:moveTo>
                    <a:pt x="13160" y="4549"/>
                  </a:moveTo>
                  <a:cubicBezTo>
                    <a:pt x="13160" y="4563"/>
                    <a:pt x="13160" y="4576"/>
                    <a:pt x="13147" y="4576"/>
                  </a:cubicBezTo>
                  <a:cubicBezTo>
                    <a:pt x="13160" y="4590"/>
                    <a:pt x="13160" y="4603"/>
                    <a:pt x="13160" y="4603"/>
                  </a:cubicBezTo>
                  <a:lnTo>
                    <a:pt x="13160" y="4549"/>
                  </a:lnTo>
                  <a:close/>
                </a:path>
              </a:pathLst>
            </a:custGeom>
            <a:solidFill>
              <a:srgbClr val="54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0"/>
            <p:cNvSpPr/>
            <p:nvPr/>
          </p:nvSpPr>
          <p:spPr>
            <a:xfrm>
              <a:off x="8469329" y="138241"/>
              <a:ext cx="140964" cy="148561"/>
            </a:xfrm>
            <a:custGeom>
              <a:avLst/>
              <a:gdLst/>
              <a:ahLst/>
              <a:cxnLst/>
              <a:rect l="l" t="t" r="r" b="b"/>
              <a:pathLst>
                <a:path w="4490" h="4732" extrusionOk="0">
                  <a:moveTo>
                    <a:pt x="2085" y="1106"/>
                  </a:moveTo>
                  <a:cubicBezTo>
                    <a:pt x="2152" y="1186"/>
                    <a:pt x="2218" y="1227"/>
                    <a:pt x="2259" y="1307"/>
                  </a:cubicBezTo>
                  <a:cubicBezTo>
                    <a:pt x="2459" y="1614"/>
                    <a:pt x="2633" y="1921"/>
                    <a:pt x="2833" y="2228"/>
                  </a:cubicBezTo>
                  <a:cubicBezTo>
                    <a:pt x="2966" y="2442"/>
                    <a:pt x="3020" y="2670"/>
                    <a:pt x="2886" y="2883"/>
                  </a:cubicBezTo>
                  <a:cubicBezTo>
                    <a:pt x="2646" y="3270"/>
                    <a:pt x="2393" y="3631"/>
                    <a:pt x="2125" y="3992"/>
                  </a:cubicBezTo>
                  <a:cubicBezTo>
                    <a:pt x="2085" y="4045"/>
                    <a:pt x="1965" y="4045"/>
                    <a:pt x="1871" y="4059"/>
                  </a:cubicBezTo>
                  <a:cubicBezTo>
                    <a:pt x="1885" y="3965"/>
                    <a:pt x="1858" y="3858"/>
                    <a:pt x="1898" y="3792"/>
                  </a:cubicBezTo>
                  <a:cubicBezTo>
                    <a:pt x="2058" y="3537"/>
                    <a:pt x="2218" y="3311"/>
                    <a:pt x="2405" y="3070"/>
                  </a:cubicBezTo>
                  <a:cubicBezTo>
                    <a:pt x="2633" y="2776"/>
                    <a:pt x="2673" y="2495"/>
                    <a:pt x="2419" y="2175"/>
                  </a:cubicBezTo>
                  <a:cubicBezTo>
                    <a:pt x="2259" y="1988"/>
                    <a:pt x="2152" y="1761"/>
                    <a:pt x="2031" y="1533"/>
                  </a:cubicBezTo>
                  <a:cubicBezTo>
                    <a:pt x="1965" y="1414"/>
                    <a:pt x="1898" y="1280"/>
                    <a:pt x="2085" y="1106"/>
                  </a:cubicBezTo>
                  <a:close/>
                  <a:moveTo>
                    <a:pt x="2372" y="0"/>
                  </a:moveTo>
                  <a:cubicBezTo>
                    <a:pt x="1281" y="0"/>
                    <a:pt x="158" y="27"/>
                    <a:pt x="1" y="78"/>
                  </a:cubicBezTo>
                  <a:lnTo>
                    <a:pt x="1" y="4674"/>
                  </a:lnTo>
                  <a:cubicBezTo>
                    <a:pt x="225" y="4713"/>
                    <a:pt x="1025" y="4731"/>
                    <a:pt x="1891" y="4731"/>
                  </a:cubicBezTo>
                  <a:cubicBezTo>
                    <a:pt x="3042" y="4731"/>
                    <a:pt x="4307" y="4700"/>
                    <a:pt x="4490" y="4647"/>
                  </a:cubicBezTo>
                  <a:lnTo>
                    <a:pt x="4490" y="64"/>
                  </a:lnTo>
                  <a:cubicBezTo>
                    <a:pt x="4241" y="21"/>
                    <a:pt x="3319" y="0"/>
                    <a:pt x="2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0"/>
            <p:cNvSpPr/>
            <p:nvPr/>
          </p:nvSpPr>
          <p:spPr>
            <a:xfrm>
              <a:off x="4159214" y="138398"/>
              <a:ext cx="125863" cy="148906"/>
            </a:xfrm>
            <a:custGeom>
              <a:avLst/>
              <a:gdLst/>
              <a:ahLst/>
              <a:cxnLst/>
              <a:rect l="l" t="t" r="r" b="b"/>
              <a:pathLst>
                <a:path w="4009" h="4743" extrusionOk="0">
                  <a:moveTo>
                    <a:pt x="2446" y="1047"/>
                  </a:moveTo>
                  <a:lnTo>
                    <a:pt x="2446" y="1047"/>
                  </a:lnTo>
                  <a:cubicBezTo>
                    <a:pt x="2393" y="1234"/>
                    <a:pt x="2379" y="1341"/>
                    <a:pt x="2325" y="1422"/>
                  </a:cubicBezTo>
                  <a:cubicBezTo>
                    <a:pt x="2192" y="1635"/>
                    <a:pt x="2045" y="1836"/>
                    <a:pt x="1885" y="2023"/>
                  </a:cubicBezTo>
                  <a:cubicBezTo>
                    <a:pt x="1684" y="2290"/>
                    <a:pt x="1671" y="2558"/>
                    <a:pt x="1831" y="2838"/>
                  </a:cubicBezTo>
                  <a:cubicBezTo>
                    <a:pt x="1924" y="3012"/>
                    <a:pt x="2045" y="3185"/>
                    <a:pt x="2138" y="3359"/>
                  </a:cubicBezTo>
                  <a:cubicBezTo>
                    <a:pt x="2206" y="3479"/>
                    <a:pt x="2299" y="3586"/>
                    <a:pt x="2072" y="3773"/>
                  </a:cubicBezTo>
                  <a:cubicBezTo>
                    <a:pt x="1698" y="3372"/>
                    <a:pt x="1431" y="2945"/>
                    <a:pt x="1390" y="2397"/>
                  </a:cubicBezTo>
                  <a:cubicBezTo>
                    <a:pt x="1377" y="2303"/>
                    <a:pt x="1431" y="2170"/>
                    <a:pt x="1497" y="2077"/>
                  </a:cubicBezTo>
                  <a:cubicBezTo>
                    <a:pt x="1698" y="1783"/>
                    <a:pt x="1912" y="1489"/>
                    <a:pt x="2138" y="1208"/>
                  </a:cubicBezTo>
                  <a:cubicBezTo>
                    <a:pt x="2179" y="1141"/>
                    <a:pt x="2272" y="1128"/>
                    <a:pt x="2446" y="1047"/>
                  </a:cubicBezTo>
                  <a:close/>
                  <a:moveTo>
                    <a:pt x="647" y="0"/>
                  </a:moveTo>
                  <a:cubicBezTo>
                    <a:pt x="433" y="0"/>
                    <a:pt x="218" y="2"/>
                    <a:pt x="1" y="5"/>
                  </a:cubicBezTo>
                  <a:lnTo>
                    <a:pt x="1" y="4695"/>
                  </a:lnTo>
                  <a:cubicBezTo>
                    <a:pt x="239" y="4728"/>
                    <a:pt x="890" y="4743"/>
                    <a:pt x="1601" y="4743"/>
                  </a:cubicBezTo>
                  <a:cubicBezTo>
                    <a:pt x="2645" y="4743"/>
                    <a:pt x="3818" y="4711"/>
                    <a:pt x="4009" y="4655"/>
                  </a:cubicBezTo>
                  <a:lnTo>
                    <a:pt x="4009" y="32"/>
                  </a:lnTo>
                  <a:cubicBezTo>
                    <a:pt x="3408" y="32"/>
                    <a:pt x="2806" y="19"/>
                    <a:pt x="2206" y="19"/>
                  </a:cubicBezTo>
                  <a:cubicBezTo>
                    <a:pt x="1684" y="9"/>
                    <a:pt x="1169" y="0"/>
                    <a:pt x="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0"/>
            <p:cNvSpPr/>
            <p:nvPr/>
          </p:nvSpPr>
          <p:spPr>
            <a:xfrm>
              <a:off x="4149984" y="129325"/>
              <a:ext cx="4472532" cy="166959"/>
            </a:xfrm>
            <a:custGeom>
              <a:avLst/>
              <a:gdLst/>
              <a:ahLst/>
              <a:cxnLst/>
              <a:rect l="l" t="t" r="r" b="b"/>
              <a:pathLst>
                <a:path w="142460" h="5318" extrusionOk="0">
                  <a:moveTo>
                    <a:pt x="140161" y="290"/>
                  </a:moveTo>
                  <a:cubicBezTo>
                    <a:pt x="141034" y="290"/>
                    <a:pt x="141846" y="307"/>
                    <a:pt x="142072" y="348"/>
                  </a:cubicBezTo>
                  <a:lnTo>
                    <a:pt x="142072" y="4931"/>
                  </a:lnTo>
                  <a:cubicBezTo>
                    <a:pt x="142018" y="4944"/>
                    <a:pt x="141845" y="4958"/>
                    <a:pt x="141604" y="4970"/>
                  </a:cubicBezTo>
                  <a:cubicBezTo>
                    <a:pt x="141564" y="4970"/>
                    <a:pt x="141524" y="4984"/>
                    <a:pt x="141471" y="4984"/>
                  </a:cubicBezTo>
                  <a:lnTo>
                    <a:pt x="141204" y="4984"/>
                  </a:lnTo>
                  <a:cubicBezTo>
                    <a:pt x="141163" y="4997"/>
                    <a:pt x="141124" y="4997"/>
                    <a:pt x="141083" y="4997"/>
                  </a:cubicBezTo>
                  <a:lnTo>
                    <a:pt x="140830" y="4997"/>
                  </a:lnTo>
                  <a:cubicBezTo>
                    <a:pt x="140736" y="4997"/>
                    <a:pt x="140643" y="5011"/>
                    <a:pt x="140536" y="5011"/>
                  </a:cubicBezTo>
                  <a:lnTo>
                    <a:pt x="138491" y="5011"/>
                  </a:lnTo>
                  <a:cubicBezTo>
                    <a:pt x="138371" y="4997"/>
                    <a:pt x="138264" y="4997"/>
                    <a:pt x="138158" y="4997"/>
                  </a:cubicBezTo>
                  <a:lnTo>
                    <a:pt x="138064" y="4997"/>
                  </a:lnTo>
                  <a:cubicBezTo>
                    <a:pt x="138010" y="4997"/>
                    <a:pt x="137957" y="4984"/>
                    <a:pt x="137903" y="4984"/>
                  </a:cubicBezTo>
                  <a:lnTo>
                    <a:pt x="137823" y="4984"/>
                  </a:lnTo>
                  <a:cubicBezTo>
                    <a:pt x="137783" y="4984"/>
                    <a:pt x="137730" y="4984"/>
                    <a:pt x="137689" y="4970"/>
                  </a:cubicBezTo>
                  <a:cubicBezTo>
                    <a:pt x="137650" y="4970"/>
                    <a:pt x="137609" y="4970"/>
                    <a:pt x="137583" y="4958"/>
                  </a:cubicBezTo>
                  <a:lnTo>
                    <a:pt x="137583" y="362"/>
                  </a:lnTo>
                  <a:lnTo>
                    <a:pt x="137609" y="362"/>
                  </a:lnTo>
                  <a:cubicBezTo>
                    <a:pt x="137623" y="362"/>
                    <a:pt x="137650" y="348"/>
                    <a:pt x="137677" y="348"/>
                  </a:cubicBezTo>
                  <a:lnTo>
                    <a:pt x="137730" y="348"/>
                  </a:lnTo>
                  <a:cubicBezTo>
                    <a:pt x="137770" y="335"/>
                    <a:pt x="137837" y="335"/>
                    <a:pt x="137903" y="335"/>
                  </a:cubicBezTo>
                  <a:cubicBezTo>
                    <a:pt x="137971" y="321"/>
                    <a:pt x="138037" y="321"/>
                    <a:pt x="138117" y="321"/>
                  </a:cubicBezTo>
                  <a:cubicBezTo>
                    <a:pt x="138170" y="321"/>
                    <a:pt x="138211" y="308"/>
                    <a:pt x="138264" y="308"/>
                  </a:cubicBezTo>
                  <a:lnTo>
                    <a:pt x="138558" y="308"/>
                  </a:lnTo>
                  <a:cubicBezTo>
                    <a:pt x="138625" y="294"/>
                    <a:pt x="138705" y="294"/>
                    <a:pt x="138772" y="294"/>
                  </a:cubicBezTo>
                  <a:lnTo>
                    <a:pt x="139360" y="294"/>
                  </a:lnTo>
                  <a:cubicBezTo>
                    <a:pt x="139623" y="291"/>
                    <a:pt x="139895" y="290"/>
                    <a:pt x="140161" y="290"/>
                  </a:cubicBezTo>
                  <a:close/>
                  <a:moveTo>
                    <a:pt x="843" y="289"/>
                  </a:moveTo>
                  <a:cubicBezTo>
                    <a:pt x="1190" y="289"/>
                    <a:pt x="1537" y="294"/>
                    <a:pt x="1885" y="294"/>
                  </a:cubicBezTo>
                  <a:cubicBezTo>
                    <a:pt x="2085" y="294"/>
                    <a:pt x="2299" y="294"/>
                    <a:pt x="2512" y="308"/>
                  </a:cubicBezTo>
                  <a:lnTo>
                    <a:pt x="3274" y="308"/>
                  </a:lnTo>
                  <a:cubicBezTo>
                    <a:pt x="3608" y="321"/>
                    <a:pt x="3955" y="321"/>
                    <a:pt x="4303" y="321"/>
                  </a:cubicBezTo>
                  <a:lnTo>
                    <a:pt x="4303" y="4944"/>
                  </a:lnTo>
                  <a:cubicBezTo>
                    <a:pt x="4112" y="5000"/>
                    <a:pt x="2939" y="5032"/>
                    <a:pt x="1898" y="5032"/>
                  </a:cubicBezTo>
                  <a:cubicBezTo>
                    <a:pt x="1189" y="5032"/>
                    <a:pt x="541" y="5017"/>
                    <a:pt x="309" y="4984"/>
                  </a:cubicBezTo>
                  <a:lnTo>
                    <a:pt x="309" y="294"/>
                  </a:lnTo>
                  <a:lnTo>
                    <a:pt x="321" y="294"/>
                  </a:lnTo>
                  <a:cubicBezTo>
                    <a:pt x="495" y="290"/>
                    <a:pt x="669" y="289"/>
                    <a:pt x="843" y="289"/>
                  </a:cubicBezTo>
                  <a:close/>
                  <a:moveTo>
                    <a:pt x="51185" y="315"/>
                  </a:moveTo>
                  <a:cubicBezTo>
                    <a:pt x="53027" y="315"/>
                    <a:pt x="54764" y="322"/>
                    <a:pt x="56113" y="335"/>
                  </a:cubicBezTo>
                  <a:cubicBezTo>
                    <a:pt x="57249" y="335"/>
                    <a:pt x="58104" y="348"/>
                    <a:pt x="58518" y="362"/>
                  </a:cubicBezTo>
                  <a:lnTo>
                    <a:pt x="58532" y="362"/>
                  </a:lnTo>
                  <a:cubicBezTo>
                    <a:pt x="58532" y="348"/>
                    <a:pt x="58532" y="335"/>
                    <a:pt x="58544" y="335"/>
                  </a:cubicBezTo>
                  <a:lnTo>
                    <a:pt x="137235" y="335"/>
                  </a:lnTo>
                  <a:lnTo>
                    <a:pt x="137235" y="4984"/>
                  </a:lnTo>
                  <a:lnTo>
                    <a:pt x="60655" y="4984"/>
                  </a:lnTo>
                  <a:lnTo>
                    <a:pt x="60655" y="5038"/>
                  </a:lnTo>
                  <a:lnTo>
                    <a:pt x="58826" y="5038"/>
                  </a:lnTo>
                  <a:cubicBezTo>
                    <a:pt x="58826" y="4997"/>
                    <a:pt x="58812" y="4958"/>
                    <a:pt x="58785" y="4917"/>
                  </a:cubicBezTo>
                  <a:lnTo>
                    <a:pt x="58785" y="4997"/>
                  </a:lnTo>
                  <a:lnTo>
                    <a:pt x="39466" y="4997"/>
                  </a:lnTo>
                  <a:lnTo>
                    <a:pt x="39466" y="4730"/>
                  </a:lnTo>
                  <a:lnTo>
                    <a:pt x="39400" y="4730"/>
                  </a:lnTo>
                  <a:cubicBezTo>
                    <a:pt x="39293" y="4744"/>
                    <a:pt x="39293" y="4890"/>
                    <a:pt x="39400" y="4890"/>
                  </a:cubicBezTo>
                  <a:lnTo>
                    <a:pt x="39427" y="4890"/>
                  </a:lnTo>
                  <a:cubicBezTo>
                    <a:pt x="39427" y="4904"/>
                    <a:pt x="39413" y="4904"/>
                    <a:pt x="39400" y="4917"/>
                  </a:cubicBezTo>
                  <a:cubicBezTo>
                    <a:pt x="39386" y="4917"/>
                    <a:pt x="39386" y="4944"/>
                    <a:pt x="39400" y="4958"/>
                  </a:cubicBezTo>
                  <a:cubicBezTo>
                    <a:pt x="39373" y="4970"/>
                    <a:pt x="39359" y="5011"/>
                    <a:pt x="39373" y="5038"/>
                  </a:cubicBezTo>
                  <a:lnTo>
                    <a:pt x="38946" y="5038"/>
                  </a:lnTo>
                  <a:lnTo>
                    <a:pt x="38946" y="4970"/>
                  </a:lnTo>
                  <a:lnTo>
                    <a:pt x="38839" y="4970"/>
                  </a:lnTo>
                  <a:cubicBezTo>
                    <a:pt x="38812" y="4970"/>
                    <a:pt x="38772" y="4984"/>
                    <a:pt x="38718" y="4984"/>
                  </a:cubicBezTo>
                  <a:lnTo>
                    <a:pt x="38023" y="4984"/>
                  </a:lnTo>
                  <a:cubicBezTo>
                    <a:pt x="37970" y="4984"/>
                    <a:pt x="37917" y="4997"/>
                    <a:pt x="37863" y="4997"/>
                  </a:cubicBezTo>
                  <a:lnTo>
                    <a:pt x="36648" y="4997"/>
                  </a:lnTo>
                  <a:cubicBezTo>
                    <a:pt x="36527" y="5011"/>
                    <a:pt x="36393" y="5011"/>
                    <a:pt x="36274" y="5011"/>
                  </a:cubicBezTo>
                  <a:lnTo>
                    <a:pt x="34443" y="5011"/>
                  </a:lnTo>
                  <a:cubicBezTo>
                    <a:pt x="34296" y="5024"/>
                    <a:pt x="34163" y="5024"/>
                    <a:pt x="34015" y="5024"/>
                  </a:cubicBezTo>
                  <a:lnTo>
                    <a:pt x="30582" y="5024"/>
                  </a:lnTo>
                  <a:cubicBezTo>
                    <a:pt x="30342" y="5024"/>
                    <a:pt x="30101" y="5024"/>
                    <a:pt x="29861" y="5038"/>
                  </a:cubicBezTo>
                  <a:lnTo>
                    <a:pt x="14844" y="5038"/>
                  </a:lnTo>
                  <a:cubicBezTo>
                    <a:pt x="14189" y="5024"/>
                    <a:pt x="13562" y="5024"/>
                    <a:pt x="12947" y="5024"/>
                  </a:cubicBezTo>
                  <a:lnTo>
                    <a:pt x="9954" y="5024"/>
                  </a:lnTo>
                  <a:cubicBezTo>
                    <a:pt x="9807" y="5024"/>
                    <a:pt x="9661" y="5024"/>
                    <a:pt x="9513" y="5011"/>
                  </a:cubicBezTo>
                  <a:lnTo>
                    <a:pt x="7683" y="5011"/>
                  </a:lnTo>
                  <a:cubicBezTo>
                    <a:pt x="7443" y="5011"/>
                    <a:pt x="7202" y="4997"/>
                    <a:pt x="6989" y="4997"/>
                  </a:cubicBezTo>
                  <a:lnTo>
                    <a:pt x="6494" y="4997"/>
                  </a:lnTo>
                  <a:cubicBezTo>
                    <a:pt x="6240" y="4997"/>
                    <a:pt x="6013" y="4997"/>
                    <a:pt x="5799" y="4984"/>
                  </a:cubicBezTo>
                  <a:lnTo>
                    <a:pt x="5051" y="4984"/>
                  </a:lnTo>
                  <a:cubicBezTo>
                    <a:pt x="4971" y="4970"/>
                    <a:pt x="4904" y="4970"/>
                    <a:pt x="4851" y="4970"/>
                  </a:cubicBezTo>
                  <a:lnTo>
                    <a:pt x="4730" y="4970"/>
                  </a:lnTo>
                  <a:cubicBezTo>
                    <a:pt x="4691" y="4970"/>
                    <a:pt x="4664" y="4958"/>
                    <a:pt x="4664" y="4958"/>
                  </a:cubicBezTo>
                  <a:lnTo>
                    <a:pt x="4664" y="348"/>
                  </a:lnTo>
                  <a:lnTo>
                    <a:pt x="38946" y="348"/>
                  </a:lnTo>
                  <a:lnTo>
                    <a:pt x="38946" y="335"/>
                  </a:lnTo>
                  <a:lnTo>
                    <a:pt x="45626" y="335"/>
                  </a:lnTo>
                  <a:cubicBezTo>
                    <a:pt x="47396" y="322"/>
                    <a:pt x="49343" y="315"/>
                    <a:pt x="51185" y="315"/>
                  </a:cubicBezTo>
                  <a:close/>
                  <a:moveTo>
                    <a:pt x="12426" y="0"/>
                  </a:moveTo>
                  <a:cubicBezTo>
                    <a:pt x="8524" y="0"/>
                    <a:pt x="4637" y="14"/>
                    <a:pt x="736" y="27"/>
                  </a:cubicBezTo>
                  <a:cubicBezTo>
                    <a:pt x="496" y="27"/>
                    <a:pt x="255" y="54"/>
                    <a:pt x="1" y="68"/>
                  </a:cubicBezTo>
                  <a:lnTo>
                    <a:pt x="1" y="5318"/>
                  </a:lnTo>
                  <a:lnTo>
                    <a:pt x="142365" y="5318"/>
                  </a:lnTo>
                  <a:cubicBezTo>
                    <a:pt x="142460" y="4676"/>
                    <a:pt x="142433" y="388"/>
                    <a:pt x="142312" y="27"/>
                  </a:cubicBezTo>
                  <a:cubicBezTo>
                    <a:pt x="142219" y="27"/>
                    <a:pt x="142125" y="14"/>
                    <a:pt x="142018" y="14"/>
                  </a:cubicBezTo>
                  <a:lnTo>
                    <a:pt x="80228" y="14"/>
                  </a:lnTo>
                  <a:cubicBezTo>
                    <a:pt x="57623" y="14"/>
                    <a:pt x="35018" y="0"/>
                    <a:pt x="1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0"/>
            <p:cNvSpPr/>
            <p:nvPr/>
          </p:nvSpPr>
          <p:spPr>
            <a:xfrm>
              <a:off x="8061230" y="311979"/>
              <a:ext cx="556602" cy="9670"/>
            </a:xfrm>
            <a:custGeom>
              <a:avLst/>
              <a:gdLst/>
              <a:ahLst/>
              <a:cxnLst/>
              <a:rect l="l" t="t" r="r" b="b"/>
              <a:pathLst>
                <a:path w="17729" h="308" extrusionOk="0">
                  <a:moveTo>
                    <a:pt x="17341" y="0"/>
                  </a:moveTo>
                  <a:cubicBezTo>
                    <a:pt x="17268" y="0"/>
                    <a:pt x="17196" y="7"/>
                    <a:pt x="17128" y="7"/>
                  </a:cubicBezTo>
                  <a:cubicBezTo>
                    <a:pt x="11717" y="7"/>
                    <a:pt x="6293" y="21"/>
                    <a:pt x="883" y="21"/>
                  </a:cubicBezTo>
                  <a:cubicBezTo>
                    <a:pt x="695" y="21"/>
                    <a:pt x="495" y="21"/>
                    <a:pt x="308" y="48"/>
                  </a:cubicBezTo>
                  <a:cubicBezTo>
                    <a:pt x="227" y="48"/>
                    <a:pt x="134" y="101"/>
                    <a:pt x="1" y="155"/>
                  </a:cubicBezTo>
                  <a:cubicBezTo>
                    <a:pt x="206" y="285"/>
                    <a:pt x="404" y="305"/>
                    <a:pt x="596" y="305"/>
                  </a:cubicBezTo>
                  <a:cubicBezTo>
                    <a:pt x="679" y="305"/>
                    <a:pt x="761" y="301"/>
                    <a:pt x="842" y="301"/>
                  </a:cubicBezTo>
                  <a:lnTo>
                    <a:pt x="17141" y="301"/>
                  </a:lnTo>
                  <a:cubicBezTo>
                    <a:pt x="17230" y="301"/>
                    <a:pt x="17319" y="308"/>
                    <a:pt x="17405" y="308"/>
                  </a:cubicBezTo>
                  <a:cubicBezTo>
                    <a:pt x="17447" y="308"/>
                    <a:pt x="17489" y="306"/>
                    <a:pt x="17529" y="301"/>
                  </a:cubicBezTo>
                  <a:cubicBezTo>
                    <a:pt x="17595" y="289"/>
                    <a:pt x="17649" y="208"/>
                    <a:pt x="17729" y="141"/>
                  </a:cubicBezTo>
                  <a:cubicBezTo>
                    <a:pt x="17602" y="22"/>
                    <a:pt x="17469" y="0"/>
                    <a:pt x="17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0"/>
            <p:cNvSpPr/>
            <p:nvPr/>
          </p:nvSpPr>
          <p:spPr>
            <a:xfrm>
              <a:off x="4234719" y="313046"/>
              <a:ext cx="326791" cy="8665"/>
            </a:xfrm>
            <a:custGeom>
              <a:avLst/>
              <a:gdLst/>
              <a:ahLst/>
              <a:cxnLst/>
              <a:rect l="l" t="t" r="r" b="b"/>
              <a:pathLst>
                <a:path w="10409" h="276" extrusionOk="0">
                  <a:moveTo>
                    <a:pt x="228" y="0"/>
                  </a:moveTo>
                  <a:cubicBezTo>
                    <a:pt x="161" y="0"/>
                    <a:pt x="107" y="54"/>
                    <a:pt x="0" y="94"/>
                  </a:cubicBezTo>
                  <a:cubicBezTo>
                    <a:pt x="112" y="248"/>
                    <a:pt x="229" y="276"/>
                    <a:pt x="341" y="276"/>
                  </a:cubicBezTo>
                  <a:cubicBezTo>
                    <a:pt x="403" y="276"/>
                    <a:pt x="464" y="267"/>
                    <a:pt x="522" y="267"/>
                  </a:cubicBezTo>
                  <a:lnTo>
                    <a:pt x="7536" y="267"/>
                  </a:lnTo>
                  <a:cubicBezTo>
                    <a:pt x="8052" y="267"/>
                    <a:pt x="8563" y="274"/>
                    <a:pt x="9076" y="274"/>
                  </a:cubicBezTo>
                  <a:cubicBezTo>
                    <a:pt x="9332" y="274"/>
                    <a:pt x="9589" y="272"/>
                    <a:pt x="9847" y="267"/>
                  </a:cubicBezTo>
                  <a:cubicBezTo>
                    <a:pt x="10008" y="267"/>
                    <a:pt x="10168" y="228"/>
                    <a:pt x="10408" y="187"/>
                  </a:cubicBezTo>
                  <a:cubicBezTo>
                    <a:pt x="10288" y="94"/>
                    <a:pt x="10248" y="27"/>
                    <a:pt x="10208" y="27"/>
                  </a:cubicBezTo>
                  <a:cubicBezTo>
                    <a:pt x="6881" y="14"/>
                    <a:pt x="3554" y="14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0"/>
            <p:cNvSpPr/>
            <p:nvPr/>
          </p:nvSpPr>
          <p:spPr>
            <a:xfrm>
              <a:off x="7880459" y="314521"/>
              <a:ext cx="116632" cy="8571"/>
            </a:xfrm>
            <a:custGeom>
              <a:avLst/>
              <a:gdLst/>
              <a:ahLst/>
              <a:cxnLst/>
              <a:rect l="l" t="t" r="r" b="b"/>
              <a:pathLst>
                <a:path w="3715" h="273" extrusionOk="0">
                  <a:moveTo>
                    <a:pt x="992" y="1"/>
                  </a:moveTo>
                  <a:cubicBezTo>
                    <a:pt x="799" y="1"/>
                    <a:pt x="606" y="2"/>
                    <a:pt x="415" y="7"/>
                  </a:cubicBezTo>
                  <a:cubicBezTo>
                    <a:pt x="371" y="7"/>
                    <a:pt x="325" y="3"/>
                    <a:pt x="279" y="3"/>
                  </a:cubicBezTo>
                  <a:cubicBezTo>
                    <a:pt x="171" y="3"/>
                    <a:pt x="66" y="23"/>
                    <a:pt x="0" y="154"/>
                  </a:cubicBezTo>
                  <a:cubicBezTo>
                    <a:pt x="205" y="225"/>
                    <a:pt x="1206" y="273"/>
                    <a:pt x="2159" y="273"/>
                  </a:cubicBezTo>
                  <a:cubicBezTo>
                    <a:pt x="2635" y="273"/>
                    <a:pt x="3100" y="261"/>
                    <a:pt x="3447" y="234"/>
                  </a:cubicBezTo>
                  <a:cubicBezTo>
                    <a:pt x="3527" y="234"/>
                    <a:pt x="3621" y="194"/>
                    <a:pt x="3714" y="167"/>
                  </a:cubicBezTo>
                  <a:cubicBezTo>
                    <a:pt x="3701" y="127"/>
                    <a:pt x="3701" y="87"/>
                    <a:pt x="3701" y="47"/>
                  </a:cubicBezTo>
                  <a:cubicBezTo>
                    <a:pt x="3568" y="33"/>
                    <a:pt x="3420" y="7"/>
                    <a:pt x="3287" y="7"/>
                  </a:cubicBezTo>
                  <a:cubicBezTo>
                    <a:pt x="3162" y="2"/>
                    <a:pt x="3036" y="1"/>
                    <a:pt x="2909" y="1"/>
                  </a:cubicBezTo>
                  <a:cubicBezTo>
                    <a:pt x="2656" y="1"/>
                    <a:pt x="2401" y="7"/>
                    <a:pt x="2152" y="7"/>
                  </a:cubicBezTo>
                  <a:cubicBezTo>
                    <a:pt x="1768" y="7"/>
                    <a:pt x="1379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0"/>
            <p:cNvSpPr/>
            <p:nvPr/>
          </p:nvSpPr>
          <p:spPr>
            <a:xfrm>
              <a:off x="4146625" y="311319"/>
              <a:ext cx="56668" cy="10298"/>
            </a:xfrm>
            <a:custGeom>
              <a:avLst/>
              <a:gdLst/>
              <a:ahLst/>
              <a:cxnLst/>
              <a:rect l="l" t="t" r="r" b="b"/>
              <a:pathLst>
                <a:path w="1805" h="328" extrusionOk="0">
                  <a:moveTo>
                    <a:pt x="350" y="0"/>
                  </a:moveTo>
                  <a:cubicBezTo>
                    <a:pt x="232" y="0"/>
                    <a:pt x="111" y="31"/>
                    <a:pt x="1" y="176"/>
                  </a:cubicBezTo>
                  <a:cubicBezTo>
                    <a:pt x="194" y="277"/>
                    <a:pt x="557" y="327"/>
                    <a:pt x="974" y="327"/>
                  </a:cubicBezTo>
                  <a:cubicBezTo>
                    <a:pt x="1163" y="327"/>
                    <a:pt x="1364" y="317"/>
                    <a:pt x="1564" y="296"/>
                  </a:cubicBezTo>
                  <a:cubicBezTo>
                    <a:pt x="1645" y="283"/>
                    <a:pt x="1725" y="229"/>
                    <a:pt x="1805" y="189"/>
                  </a:cubicBezTo>
                  <a:cubicBezTo>
                    <a:pt x="1805" y="162"/>
                    <a:pt x="1805" y="122"/>
                    <a:pt x="1791" y="96"/>
                  </a:cubicBezTo>
                  <a:cubicBezTo>
                    <a:pt x="1599" y="19"/>
                    <a:pt x="1401" y="0"/>
                    <a:pt x="1201" y="0"/>
                  </a:cubicBezTo>
                  <a:cubicBezTo>
                    <a:pt x="1012" y="0"/>
                    <a:pt x="822" y="17"/>
                    <a:pt x="634" y="17"/>
                  </a:cubicBezTo>
                  <a:cubicBezTo>
                    <a:pt x="606" y="17"/>
                    <a:pt x="577" y="16"/>
                    <a:pt x="549" y="16"/>
                  </a:cubicBezTo>
                  <a:cubicBezTo>
                    <a:pt x="485" y="11"/>
                    <a:pt x="418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0"/>
            <p:cNvSpPr/>
            <p:nvPr/>
          </p:nvSpPr>
          <p:spPr>
            <a:xfrm>
              <a:off x="6539529" y="265232"/>
              <a:ext cx="67970" cy="7221"/>
            </a:xfrm>
            <a:custGeom>
              <a:avLst/>
              <a:gdLst/>
              <a:ahLst/>
              <a:cxnLst/>
              <a:rect l="l" t="t" r="r" b="b"/>
              <a:pathLst>
                <a:path w="2165" h="230" extrusionOk="0">
                  <a:moveTo>
                    <a:pt x="1910" y="0"/>
                  </a:moveTo>
                  <a:cubicBezTo>
                    <a:pt x="1323" y="0"/>
                    <a:pt x="735" y="0"/>
                    <a:pt x="147" y="14"/>
                  </a:cubicBezTo>
                  <a:cubicBezTo>
                    <a:pt x="93" y="14"/>
                    <a:pt x="54" y="67"/>
                    <a:pt x="0" y="107"/>
                  </a:cubicBezTo>
                  <a:cubicBezTo>
                    <a:pt x="164" y="189"/>
                    <a:pt x="584" y="229"/>
                    <a:pt x="1016" y="229"/>
                  </a:cubicBezTo>
                  <a:cubicBezTo>
                    <a:pt x="1498" y="229"/>
                    <a:pt x="1995" y="179"/>
                    <a:pt x="2165" y="80"/>
                  </a:cubicBezTo>
                  <a:cubicBezTo>
                    <a:pt x="2071" y="54"/>
                    <a:pt x="1991" y="0"/>
                    <a:pt x="1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0"/>
            <p:cNvSpPr/>
            <p:nvPr/>
          </p:nvSpPr>
          <p:spPr>
            <a:xfrm>
              <a:off x="6639741" y="266425"/>
              <a:ext cx="51645" cy="8069"/>
            </a:xfrm>
            <a:custGeom>
              <a:avLst/>
              <a:gdLst/>
              <a:ahLst/>
              <a:cxnLst/>
              <a:rect l="l" t="t" r="r" b="b"/>
              <a:pathLst>
                <a:path w="1645" h="257" extrusionOk="0">
                  <a:moveTo>
                    <a:pt x="762" y="0"/>
                  </a:moveTo>
                  <a:cubicBezTo>
                    <a:pt x="443" y="0"/>
                    <a:pt x="134" y="41"/>
                    <a:pt x="1" y="122"/>
                  </a:cubicBezTo>
                  <a:cubicBezTo>
                    <a:pt x="131" y="209"/>
                    <a:pt x="465" y="257"/>
                    <a:pt x="818" y="257"/>
                  </a:cubicBezTo>
                  <a:cubicBezTo>
                    <a:pt x="1117" y="257"/>
                    <a:pt x="1430" y="223"/>
                    <a:pt x="1645" y="149"/>
                  </a:cubicBezTo>
                  <a:cubicBezTo>
                    <a:pt x="1490" y="50"/>
                    <a:pt x="111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0"/>
            <p:cNvSpPr/>
            <p:nvPr/>
          </p:nvSpPr>
          <p:spPr>
            <a:xfrm>
              <a:off x="8403055" y="250948"/>
              <a:ext cx="22290" cy="17644"/>
            </a:xfrm>
            <a:custGeom>
              <a:avLst/>
              <a:gdLst/>
              <a:ahLst/>
              <a:cxnLst/>
              <a:rect l="l" t="t" r="r" b="b"/>
              <a:pathLst>
                <a:path w="710" h="562" extrusionOk="0">
                  <a:moveTo>
                    <a:pt x="709" y="1"/>
                  </a:moveTo>
                  <a:lnTo>
                    <a:pt x="709" y="1"/>
                  </a:lnTo>
                  <a:cubicBezTo>
                    <a:pt x="375" y="81"/>
                    <a:pt x="134" y="255"/>
                    <a:pt x="1" y="562"/>
                  </a:cubicBezTo>
                  <a:cubicBezTo>
                    <a:pt x="362" y="535"/>
                    <a:pt x="562" y="309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0"/>
            <p:cNvSpPr/>
            <p:nvPr/>
          </p:nvSpPr>
          <p:spPr>
            <a:xfrm>
              <a:off x="8373701" y="250131"/>
              <a:ext cx="23954" cy="21411"/>
            </a:xfrm>
            <a:custGeom>
              <a:avLst/>
              <a:gdLst/>
              <a:ahLst/>
              <a:cxnLst/>
              <a:rect l="l" t="t" r="r" b="b"/>
              <a:pathLst>
                <a:path w="763" h="682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62" y="94"/>
                    <a:pt x="121" y="321"/>
                    <a:pt x="0" y="682"/>
                  </a:cubicBezTo>
                  <a:cubicBezTo>
                    <a:pt x="375" y="508"/>
                    <a:pt x="602" y="294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0"/>
            <p:cNvSpPr/>
            <p:nvPr/>
          </p:nvSpPr>
          <p:spPr>
            <a:xfrm>
              <a:off x="8349370" y="249723"/>
              <a:ext cx="23954" cy="16796"/>
            </a:xfrm>
            <a:custGeom>
              <a:avLst/>
              <a:gdLst/>
              <a:ahLst/>
              <a:cxnLst/>
              <a:rect l="l" t="t" r="r" b="b"/>
              <a:pathLst>
                <a:path w="763" h="535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48" y="40"/>
                    <a:pt x="148" y="241"/>
                    <a:pt x="1" y="535"/>
                  </a:cubicBezTo>
                  <a:cubicBezTo>
                    <a:pt x="335" y="521"/>
                    <a:pt x="535" y="321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0"/>
            <p:cNvSpPr/>
            <p:nvPr/>
          </p:nvSpPr>
          <p:spPr>
            <a:xfrm>
              <a:off x="8321680" y="250571"/>
              <a:ext cx="16420" cy="17236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522" y="0"/>
                  </a:moveTo>
                  <a:cubicBezTo>
                    <a:pt x="321" y="187"/>
                    <a:pt x="161" y="321"/>
                    <a:pt x="1" y="467"/>
                  </a:cubicBezTo>
                  <a:lnTo>
                    <a:pt x="41" y="547"/>
                  </a:lnTo>
                  <a:cubicBezTo>
                    <a:pt x="54" y="548"/>
                    <a:pt x="67" y="548"/>
                    <a:pt x="79" y="548"/>
                  </a:cubicBezTo>
                  <a:cubicBezTo>
                    <a:pt x="375" y="548"/>
                    <a:pt x="522" y="385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0"/>
            <p:cNvSpPr/>
            <p:nvPr/>
          </p:nvSpPr>
          <p:spPr>
            <a:xfrm>
              <a:off x="5112169" y="151960"/>
              <a:ext cx="79743" cy="6876"/>
            </a:xfrm>
            <a:custGeom>
              <a:avLst/>
              <a:gdLst/>
              <a:ahLst/>
              <a:cxnLst/>
              <a:rect l="l" t="t" r="r" b="b"/>
              <a:pathLst>
                <a:path w="2540" h="219" extrusionOk="0">
                  <a:moveTo>
                    <a:pt x="228" y="1"/>
                  </a:moveTo>
                  <a:cubicBezTo>
                    <a:pt x="175" y="1"/>
                    <a:pt x="134" y="41"/>
                    <a:pt x="1" y="108"/>
                  </a:cubicBezTo>
                  <a:cubicBezTo>
                    <a:pt x="321" y="181"/>
                    <a:pt x="889" y="218"/>
                    <a:pt x="1410" y="218"/>
                  </a:cubicBezTo>
                  <a:cubicBezTo>
                    <a:pt x="1931" y="218"/>
                    <a:pt x="2405" y="181"/>
                    <a:pt x="2539" y="108"/>
                  </a:cubicBezTo>
                  <a:cubicBezTo>
                    <a:pt x="2486" y="81"/>
                    <a:pt x="2432" y="28"/>
                    <a:pt x="2393" y="28"/>
                  </a:cubicBezTo>
                  <a:cubicBezTo>
                    <a:pt x="1671" y="15"/>
                    <a:pt x="95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0"/>
            <p:cNvSpPr/>
            <p:nvPr/>
          </p:nvSpPr>
          <p:spPr>
            <a:xfrm>
              <a:off x="4442771" y="152808"/>
              <a:ext cx="30202" cy="23766"/>
            </a:xfrm>
            <a:custGeom>
              <a:avLst/>
              <a:gdLst/>
              <a:ahLst/>
              <a:cxnLst/>
              <a:rect l="l" t="t" r="r" b="b"/>
              <a:pathLst>
                <a:path w="962" h="757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88"/>
                    <a:pt x="160" y="348"/>
                    <a:pt x="254" y="469"/>
                  </a:cubicBezTo>
                  <a:cubicBezTo>
                    <a:pt x="412" y="659"/>
                    <a:pt x="596" y="757"/>
                    <a:pt x="798" y="757"/>
                  </a:cubicBezTo>
                  <a:cubicBezTo>
                    <a:pt x="851" y="757"/>
                    <a:pt x="906" y="750"/>
                    <a:pt x="962" y="736"/>
                  </a:cubicBezTo>
                  <a:cubicBezTo>
                    <a:pt x="842" y="656"/>
                    <a:pt x="735" y="562"/>
                    <a:pt x="641" y="469"/>
                  </a:cubicBezTo>
                  <a:cubicBezTo>
                    <a:pt x="454" y="282"/>
                    <a:pt x="281" y="95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0"/>
            <p:cNvSpPr/>
            <p:nvPr/>
          </p:nvSpPr>
          <p:spPr>
            <a:xfrm>
              <a:off x="4379448" y="153248"/>
              <a:ext cx="21820" cy="19339"/>
            </a:xfrm>
            <a:custGeom>
              <a:avLst/>
              <a:gdLst/>
              <a:ahLst/>
              <a:cxnLst/>
              <a:rect l="l" t="t" r="r" b="b"/>
              <a:pathLst>
                <a:path w="695" h="616" extrusionOk="0">
                  <a:moveTo>
                    <a:pt x="115" y="0"/>
                  </a:moveTo>
                  <a:cubicBezTo>
                    <a:pt x="77" y="0"/>
                    <a:pt x="39" y="5"/>
                    <a:pt x="0" y="13"/>
                  </a:cubicBezTo>
                  <a:cubicBezTo>
                    <a:pt x="147" y="214"/>
                    <a:pt x="294" y="401"/>
                    <a:pt x="494" y="535"/>
                  </a:cubicBezTo>
                  <a:cubicBezTo>
                    <a:pt x="547" y="574"/>
                    <a:pt x="615" y="601"/>
                    <a:pt x="695" y="615"/>
                  </a:cubicBezTo>
                  <a:cubicBezTo>
                    <a:pt x="681" y="588"/>
                    <a:pt x="681" y="548"/>
                    <a:pt x="668" y="521"/>
                  </a:cubicBezTo>
                  <a:cubicBezTo>
                    <a:pt x="563" y="185"/>
                    <a:pt x="359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0"/>
            <p:cNvSpPr/>
            <p:nvPr/>
          </p:nvSpPr>
          <p:spPr>
            <a:xfrm>
              <a:off x="4352982" y="148601"/>
              <a:ext cx="19779" cy="19339"/>
            </a:xfrm>
            <a:custGeom>
              <a:avLst/>
              <a:gdLst/>
              <a:ahLst/>
              <a:cxnLst/>
              <a:rect l="l" t="t" r="r" b="b"/>
              <a:pathLst>
                <a:path w="630" h="616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362"/>
                    <a:pt x="295" y="562"/>
                    <a:pt x="629" y="616"/>
                  </a:cubicBezTo>
                  <a:cubicBezTo>
                    <a:pt x="523" y="336"/>
                    <a:pt x="375" y="9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0"/>
            <p:cNvSpPr/>
            <p:nvPr/>
          </p:nvSpPr>
          <p:spPr>
            <a:xfrm>
              <a:off x="5069817" y="151741"/>
              <a:ext cx="24363" cy="8225"/>
            </a:xfrm>
            <a:custGeom>
              <a:avLst/>
              <a:gdLst/>
              <a:ahLst/>
              <a:cxnLst/>
              <a:rect l="l" t="t" r="r" b="b"/>
              <a:pathLst>
                <a:path w="776" h="262" extrusionOk="0">
                  <a:moveTo>
                    <a:pt x="359" y="0"/>
                  </a:moveTo>
                  <a:cubicBezTo>
                    <a:pt x="248" y="0"/>
                    <a:pt x="134" y="44"/>
                    <a:pt x="1" y="129"/>
                  </a:cubicBezTo>
                  <a:cubicBezTo>
                    <a:pt x="54" y="182"/>
                    <a:pt x="121" y="209"/>
                    <a:pt x="188" y="222"/>
                  </a:cubicBezTo>
                  <a:cubicBezTo>
                    <a:pt x="261" y="248"/>
                    <a:pt x="338" y="262"/>
                    <a:pt x="418" y="262"/>
                  </a:cubicBezTo>
                  <a:cubicBezTo>
                    <a:pt x="498" y="262"/>
                    <a:pt x="582" y="248"/>
                    <a:pt x="669" y="222"/>
                  </a:cubicBezTo>
                  <a:cubicBezTo>
                    <a:pt x="708" y="222"/>
                    <a:pt x="735" y="209"/>
                    <a:pt x="776" y="195"/>
                  </a:cubicBezTo>
                  <a:cubicBezTo>
                    <a:pt x="622" y="64"/>
                    <a:pt x="493" y="0"/>
                    <a:pt x="3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0"/>
            <p:cNvSpPr/>
            <p:nvPr/>
          </p:nvSpPr>
          <p:spPr>
            <a:xfrm>
              <a:off x="4331634" y="151144"/>
              <a:ext cx="15949" cy="21443"/>
            </a:xfrm>
            <a:custGeom>
              <a:avLst/>
              <a:gdLst/>
              <a:ahLst/>
              <a:cxnLst/>
              <a:rect l="l" t="t" r="r" b="b"/>
              <a:pathLst>
                <a:path w="508" h="683" extrusionOk="0">
                  <a:moveTo>
                    <a:pt x="13" y="0"/>
                  </a:moveTo>
                  <a:lnTo>
                    <a:pt x="13" y="0"/>
                  </a:lnTo>
                  <a:cubicBezTo>
                    <a:pt x="0" y="374"/>
                    <a:pt x="80" y="495"/>
                    <a:pt x="508" y="682"/>
                  </a:cubicBezTo>
                  <a:cubicBezTo>
                    <a:pt x="387" y="361"/>
                    <a:pt x="267" y="148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0"/>
            <p:cNvSpPr/>
            <p:nvPr/>
          </p:nvSpPr>
          <p:spPr>
            <a:xfrm>
              <a:off x="4411722" y="151960"/>
              <a:ext cx="15980" cy="17644"/>
            </a:xfrm>
            <a:custGeom>
              <a:avLst/>
              <a:gdLst/>
              <a:ahLst/>
              <a:cxnLst/>
              <a:rect l="l" t="t" r="r" b="b"/>
              <a:pathLst>
                <a:path w="509" h="562" extrusionOk="0">
                  <a:moveTo>
                    <a:pt x="81" y="1"/>
                  </a:moveTo>
                  <a:cubicBezTo>
                    <a:pt x="54" y="28"/>
                    <a:pt x="27" y="41"/>
                    <a:pt x="0" y="68"/>
                  </a:cubicBezTo>
                  <a:cubicBezTo>
                    <a:pt x="148" y="202"/>
                    <a:pt x="281" y="348"/>
                    <a:pt x="455" y="522"/>
                  </a:cubicBezTo>
                  <a:cubicBezTo>
                    <a:pt x="481" y="535"/>
                    <a:pt x="495" y="549"/>
                    <a:pt x="508" y="562"/>
                  </a:cubicBezTo>
                  <a:lnTo>
                    <a:pt x="508" y="522"/>
                  </a:lnTo>
                  <a:cubicBezTo>
                    <a:pt x="495" y="175"/>
                    <a:pt x="415" y="81"/>
                    <a:pt x="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0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0"/>
            <p:cNvSpPr/>
            <p:nvPr/>
          </p:nvSpPr>
          <p:spPr>
            <a:xfrm>
              <a:off x="8527661" y="172932"/>
              <a:ext cx="36481" cy="92741"/>
            </a:xfrm>
            <a:custGeom>
              <a:avLst/>
              <a:gdLst/>
              <a:ahLst/>
              <a:cxnLst/>
              <a:rect l="l" t="t" r="r" b="b"/>
              <a:pathLst>
                <a:path w="1162" h="2954" extrusionOk="0">
                  <a:moveTo>
                    <a:pt x="227" y="1"/>
                  </a:moveTo>
                  <a:cubicBezTo>
                    <a:pt x="40" y="175"/>
                    <a:pt x="107" y="309"/>
                    <a:pt x="173" y="428"/>
                  </a:cubicBezTo>
                  <a:cubicBezTo>
                    <a:pt x="294" y="656"/>
                    <a:pt x="401" y="883"/>
                    <a:pt x="561" y="1070"/>
                  </a:cubicBezTo>
                  <a:cubicBezTo>
                    <a:pt x="815" y="1390"/>
                    <a:pt x="775" y="1671"/>
                    <a:pt x="547" y="1965"/>
                  </a:cubicBezTo>
                  <a:cubicBezTo>
                    <a:pt x="360" y="2206"/>
                    <a:pt x="200" y="2432"/>
                    <a:pt x="40" y="2687"/>
                  </a:cubicBezTo>
                  <a:cubicBezTo>
                    <a:pt x="0" y="2753"/>
                    <a:pt x="27" y="2860"/>
                    <a:pt x="13" y="2954"/>
                  </a:cubicBezTo>
                  <a:cubicBezTo>
                    <a:pt x="107" y="2940"/>
                    <a:pt x="227" y="2940"/>
                    <a:pt x="267" y="2887"/>
                  </a:cubicBezTo>
                  <a:cubicBezTo>
                    <a:pt x="535" y="2526"/>
                    <a:pt x="788" y="2165"/>
                    <a:pt x="1028" y="1778"/>
                  </a:cubicBezTo>
                  <a:cubicBezTo>
                    <a:pt x="1162" y="1565"/>
                    <a:pt x="1108" y="1337"/>
                    <a:pt x="975" y="1123"/>
                  </a:cubicBezTo>
                  <a:cubicBezTo>
                    <a:pt x="775" y="816"/>
                    <a:pt x="601" y="509"/>
                    <a:pt x="401" y="202"/>
                  </a:cubicBezTo>
                  <a:cubicBezTo>
                    <a:pt x="360" y="122"/>
                    <a:pt x="294" y="8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0"/>
            <p:cNvSpPr/>
            <p:nvPr/>
          </p:nvSpPr>
          <p:spPr>
            <a:xfrm>
              <a:off x="4202445" y="171268"/>
              <a:ext cx="33593" cy="85583"/>
            </a:xfrm>
            <a:custGeom>
              <a:avLst/>
              <a:gdLst/>
              <a:ahLst/>
              <a:cxnLst/>
              <a:rect l="l" t="t" r="r" b="b"/>
              <a:pathLst>
                <a:path w="1070" h="2726" extrusionOk="0">
                  <a:moveTo>
                    <a:pt x="1069" y="0"/>
                  </a:moveTo>
                  <a:lnTo>
                    <a:pt x="1069" y="0"/>
                  </a:lnTo>
                  <a:cubicBezTo>
                    <a:pt x="895" y="81"/>
                    <a:pt x="802" y="94"/>
                    <a:pt x="761" y="161"/>
                  </a:cubicBezTo>
                  <a:cubicBezTo>
                    <a:pt x="535" y="442"/>
                    <a:pt x="321" y="736"/>
                    <a:pt x="120" y="1030"/>
                  </a:cubicBezTo>
                  <a:cubicBezTo>
                    <a:pt x="54" y="1123"/>
                    <a:pt x="0" y="1256"/>
                    <a:pt x="13" y="1350"/>
                  </a:cubicBezTo>
                  <a:cubicBezTo>
                    <a:pt x="54" y="1898"/>
                    <a:pt x="321" y="2325"/>
                    <a:pt x="695" y="2726"/>
                  </a:cubicBezTo>
                  <a:cubicBezTo>
                    <a:pt x="922" y="2539"/>
                    <a:pt x="829" y="2432"/>
                    <a:pt x="761" y="2312"/>
                  </a:cubicBezTo>
                  <a:cubicBezTo>
                    <a:pt x="668" y="2138"/>
                    <a:pt x="547" y="1965"/>
                    <a:pt x="454" y="1791"/>
                  </a:cubicBezTo>
                  <a:cubicBezTo>
                    <a:pt x="294" y="1511"/>
                    <a:pt x="307" y="1243"/>
                    <a:pt x="508" y="976"/>
                  </a:cubicBezTo>
                  <a:cubicBezTo>
                    <a:pt x="668" y="789"/>
                    <a:pt x="815" y="588"/>
                    <a:pt x="948" y="375"/>
                  </a:cubicBezTo>
                  <a:cubicBezTo>
                    <a:pt x="1002" y="294"/>
                    <a:pt x="1016" y="187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0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0"/>
            <p:cNvSpPr/>
            <p:nvPr/>
          </p:nvSpPr>
          <p:spPr>
            <a:xfrm>
              <a:off x="5384392" y="277790"/>
              <a:ext cx="612422" cy="16828"/>
            </a:xfrm>
            <a:custGeom>
              <a:avLst/>
              <a:gdLst/>
              <a:ahLst/>
              <a:cxnLst/>
              <a:rect l="l" t="t" r="r" b="b"/>
              <a:pathLst>
                <a:path w="19507" h="536" extrusionOk="0">
                  <a:moveTo>
                    <a:pt x="81" y="1"/>
                  </a:moveTo>
                  <a:cubicBezTo>
                    <a:pt x="28" y="15"/>
                    <a:pt x="1" y="54"/>
                    <a:pt x="1" y="95"/>
                  </a:cubicBezTo>
                  <a:cubicBezTo>
                    <a:pt x="1" y="134"/>
                    <a:pt x="28" y="161"/>
                    <a:pt x="81" y="161"/>
                  </a:cubicBezTo>
                  <a:lnTo>
                    <a:pt x="108" y="161"/>
                  </a:lnTo>
                  <a:cubicBezTo>
                    <a:pt x="108" y="175"/>
                    <a:pt x="94" y="175"/>
                    <a:pt x="81" y="188"/>
                  </a:cubicBezTo>
                  <a:cubicBezTo>
                    <a:pt x="67" y="188"/>
                    <a:pt x="67" y="202"/>
                    <a:pt x="67" y="202"/>
                  </a:cubicBezTo>
                  <a:cubicBezTo>
                    <a:pt x="67" y="215"/>
                    <a:pt x="81" y="229"/>
                    <a:pt x="81" y="229"/>
                  </a:cubicBezTo>
                  <a:cubicBezTo>
                    <a:pt x="67" y="241"/>
                    <a:pt x="54" y="268"/>
                    <a:pt x="54" y="282"/>
                  </a:cubicBezTo>
                  <a:lnTo>
                    <a:pt x="54" y="309"/>
                  </a:lnTo>
                  <a:cubicBezTo>
                    <a:pt x="67" y="322"/>
                    <a:pt x="81" y="335"/>
                    <a:pt x="108" y="335"/>
                  </a:cubicBezTo>
                  <a:cubicBezTo>
                    <a:pt x="1724" y="469"/>
                    <a:pt x="3368" y="509"/>
                    <a:pt x="4998" y="509"/>
                  </a:cubicBezTo>
                  <a:cubicBezTo>
                    <a:pt x="6587" y="509"/>
                    <a:pt x="8163" y="482"/>
                    <a:pt x="9727" y="482"/>
                  </a:cubicBezTo>
                  <a:cubicBezTo>
                    <a:pt x="11678" y="482"/>
                    <a:pt x="13628" y="535"/>
                    <a:pt x="15592" y="535"/>
                  </a:cubicBezTo>
                  <a:cubicBezTo>
                    <a:pt x="16847" y="535"/>
                    <a:pt x="18103" y="509"/>
                    <a:pt x="19359" y="428"/>
                  </a:cubicBezTo>
                  <a:cubicBezTo>
                    <a:pt x="19439" y="428"/>
                    <a:pt x="19493" y="375"/>
                    <a:pt x="19507" y="309"/>
                  </a:cubicBezTo>
                  <a:lnTo>
                    <a:pt x="19507" y="282"/>
                  </a:lnTo>
                  <a:cubicBezTo>
                    <a:pt x="19507" y="255"/>
                    <a:pt x="19493" y="215"/>
                    <a:pt x="19466" y="188"/>
                  </a:cubicBezTo>
                  <a:lnTo>
                    <a:pt x="19466" y="268"/>
                  </a:lnTo>
                  <a:lnTo>
                    <a:pt x="147" y="268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0"/>
            <p:cNvSpPr/>
            <p:nvPr/>
          </p:nvSpPr>
          <p:spPr>
            <a:xfrm>
              <a:off x="5987955" y="137299"/>
              <a:ext cx="10109" cy="2543"/>
            </a:xfrm>
            <a:custGeom>
              <a:avLst/>
              <a:gdLst/>
              <a:ahLst/>
              <a:cxnLst/>
              <a:rect l="l" t="t" r="r" b="b"/>
              <a:pathLst>
                <a:path w="322" h="81" extrusionOk="0">
                  <a:moveTo>
                    <a:pt x="148" y="1"/>
                  </a:moveTo>
                  <a:cubicBezTo>
                    <a:pt x="95" y="1"/>
                    <a:pt x="41" y="28"/>
                    <a:pt x="0" y="81"/>
                  </a:cubicBezTo>
                  <a:lnTo>
                    <a:pt x="321" y="81"/>
                  </a:lnTo>
                  <a:cubicBezTo>
                    <a:pt x="282" y="28"/>
                    <a:pt x="214" y="1"/>
                    <a:pt x="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0"/>
            <p:cNvSpPr/>
            <p:nvPr/>
          </p:nvSpPr>
          <p:spPr>
            <a:xfrm>
              <a:off x="4159654" y="285795"/>
              <a:ext cx="12181" cy="848"/>
            </a:xfrm>
            <a:custGeom>
              <a:avLst/>
              <a:gdLst/>
              <a:ahLst/>
              <a:cxnLst/>
              <a:rect l="l" t="t" r="r" b="b"/>
              <a:pathLst>
                <a:path w="388" h="27" extrusionOk="0">
                  <a:moveTo>
                    <a:pt x="1" y="0"/>
                  </a:moveTo>
                  <a:lnTo>
                    <a:pt x="1" y="0"/>
                  </a:lnTo>
                  <a:cubicBezTo>
                    <a:pt x="81" y="13"/>
                    <a:pt x="214" y="13"/>
                    <a:pt x="387" y="27"/>
                  </a:cubicBezTo>
                  <a:lnTo>
                    <a:pt x="387" y="27"/>
                  </a:lnTo>
                  <a:cubicBezTo>
                    <a:pt x="214" y="13"/>
                    <a:pt x="81" y="13"/>
                    <a:pt x="1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0"/>
            <p:cNvSpPr/>
            <p:nvPr/>
          </p:nvSpPr>
          <p:spPr>
            <a:xfrm>
              <a:off x="4171804" y="278638"/>
              <a:ext cx="113273" cy="8853"/>
            </a:xfrm>
            <a:custGeom>
              <a:avLst/>
              <a:gdLst/>
              <a:ahLst/>
              <a:cxnLst/>
              <a:rect l="l" t="t" r="r" b="b"/>
              <a:pathLst>
                <a:path w="3608" h="282" extrusionOk="0">
                  <a:moveTo>
                    <a:pt x="3608" y="1"/>
                  </a:moveTo>
                  <a:lnTo>
                    <a:pt x="3608" y="188"/>
                  </a:lnTo>
                  <a:cubicBezTo>
                    <a:pt x="3421" y="241"/>
                    <a:pt x="2325" y="282"/>
                    <a:pt x="1310" y="282"/>
                  </a:cubicBezTo>
                  <a:cubicBezTo>
                    <a:pt x="816" y="282"/>
                    <a:pt x="348" y="268"/>
                    <a:pt x="0" y="255"/>
                  </a:cubicBezTo>
                  <a:lnTo>
                    <a:pt x="0" y="255"/>
                  </a:lnTo>
                  <a:cubicBezTo>
                    <a:pt x="348" y="268"/>
                    <a:pt x="816" y="282"/>
                    <a:pt x="1310" y="282"/>
                  </a:cubicBezTo>
                  <a:cubicBezTo>
                    <a:pt x="2325" y="282"/>
                    <a:pt x="3421" y="241"/>
                    <a:pt x="3608" y="188"/>
                  </a:cubicBezTo>
                  <a:lnTo>
                    <a:pt x="3608" y="1"/>
                  </a:ln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0"/>
            <p:cNvSpPr/>
            <p:nvPr/>
          </p:nvSpPr>
          <p:spPr>
            <a:xfrm>
              <a:off x="4159654" y="138555"/>
              <a:ext cx="125423" cy="148938"/>
            </a:xfrm>
            <a:custGeom>
              <a:avLst/>
              <a:gdLst/>
              <a:ahLst/>
              <a:cxnLst/>
              <a:rect l="l" t="t" r="r" b="b"/>
              <a:pathLst>
                <a:path w="3995" h="4744" extrusionOk="0">
                  <a:moveTo>
                    <a:pt x="1" y="0"/>
                  </a:moveTo>
                  <a:lnTo>
                    <a:pt x="1" y="374"/>
                  </a:lnTo>
                  <a:cubicBezTo>
                    <a:pt x="1" y="415"/>
                    <a:pt x="13" y="455"/>
                    <a:pt x="27" y="508"/>
                  </a:cubicBezTo>
                  <a:cubicBezTo>
                    <a:pt x="13" y="615"/>
                    <a:pt x="1" y="722"/>
                    <a:pt x="1" y="829"/>
                  </a:cubicBezTo>
                  <a:lnTo>
                    <a:pt x="1" y="4690"/>
                  </a:lnTo>
                  <a:cubicBezTo>
                    <a:pt x="81" y="4703"/>
                    <a:pt x="214" y="4703"/>
                    <a:pt x="387" y="4717"/>
                  </a:cubicBezTo>
                  <a:cubicBezTo>
                    <a:pt x="735" y="4730"/>
                    <a:pt x="1203" y="4744"/>
                    <a:pt x="1697" y="4744"/>
                  </a:cubicBezTo>
                  <a:cubicBezTo>
                    <a:pt x="2712" y="4744"/>
                    <a:pt x="3808" y="4703"/>
                    <a:pt x="3995" y="4650"/>
                  </a:cubicBezTo>
                  <a:lnTo>
                    <a:pt x="3995" y="4463"/>
                  </a:lnTo>
                  <a:cubicBezTo>
                    <a:pt x="3380" y="4035"/>
                    <a:pt x="2699" y="3728"/>
                    <a:pt x="2098" y="3301"/>
                  </a:cubicBezTo>
                  <a:lnTo>
                    <a:pt x="2098" y="3301"/>
                  </a:lnTo>
                  <a:cubicBezTo>
                    <a:pt x="2111" y="3314"/>
                    <a:pt x="2111" y="3340"/>
                    <a:pt x="2124" y="3354"/>
                  </a:cubicBezTo>
                  <a:cubicBezTo>
                    <a:pt x="2165" y="3408"/>
                    <a:pt x="2204" y="3474"/>
                    <a:pt x="2204" y="3541"/>
                  </a:cubicBezTo>
                  <a:cubicBezTo>
                    <a:pt x="2204" y="3595"/>
                    <a:pt x="2165" y="3675"/>
                    <a:pt x="2058" y="3768"/>
                  </a:cubicBezTo>
                  <a:cubicBezTo>
                    <a:pt x="1764" y="3447"/>
                    <a:pt x="1524" y="3114"/>
                    <a:pt x="1417" y="2713"/>
                  </a:cubicBezTo>
                  <a:cubicBezTo>
                    <a:pt x="842" y="2072"/>
                    <a:pt x="562" y="1270"/>
                    <a:pt x="227" y="481"/>
                  </a:cubicBezTo>
                  <a:lnTo>
                    <a:pt x="227" y="294"/>
                  </a:lnTo>
                  <a:cubicBezTo>
                    <a:pt x="227" y="241"/>
                    <a:pt x="188" y="214"/>
                    <a:pt x="147" y="214"/>
                  </a:cubicBezTo>
                  <a:cubicBezTo>
                    <a:pt x="134" y="214"/>
                    <a:pt x="120" y="214"/>
                    <a:pt x="120" y="228"/>
                  </a:cubicBezTo>
                  <a:cubicBezTo>
                    <a:pt x="94" y="161"/>
                    <a:pt x="54" y="94"/>
                    <a:pt x="27" y="27"/>
                  </a:cubicBezTo>
                  <a:cubicBezTo>
                    <a:pt x="27" y="14"/>
                    <a:pt x="13" y="14"/>
                    <a:pt x="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0"/>
            <p:cNvSpPr/>
            <p:nvPr/>
          </p:nvSpPr>
          <p:spPr>
            <a:xfrm>
              <a:off x="4147912" y="138555"/>
              <a:ext cx="143883" cy="151449"/>
            </a:xfrm>
            <a:custGeom>
              <a:avLst/>
              <a:gdLst/>
              <a:ahLst/>
              <a:cxnLst/>
              <a:rect l="l" t="t" r="r" b="b"/>
              <a:pathLst>
                <a:path w="4583" h="4824" extrusionOk="0">
                  <a:moveTo>
                    <a:pt x="361" y="0"/>
                  </a:moveTo>
                  <a:cubicBezTo>
                    <a:pt x="321" y="0"/>
                    <a:pt x="294" y="27"/>
                    <a:pt x="294" y="68"/>
                  </a:cubicBezTo>
                  <a:cubicBezTo>
                    <a:pt x="321" y="175"/>
                    <a:pt x="348" y="268"/>
                    <a:pt x="375" y="374"/>
                  </a:cubicBezTo>
                  <a:lnTo>
                    <a:pt x="375" y="0"/>
                  </a:lnTo>
                  <a:close/>
                  <a:moveTo>
                    <a:pt x="375" y="829"/>
                  </a:moveTo>
                  <a:cubicBezTo>
                    <a:pt x="241" y="2004"/>
                    <a:pt x="0" y="3247"/>
                    <a:pt x="241" y="4409"/>
                  </a:cubicBezTo>
                  <a:cubicBezTo>
                    <a:pt x="147" y="4516"/>
                    <a:pt x="227" y="4703"/>
                    <a:pt x="387" y="4717"/>
                  </a:cubicBezTo>
                  <a:cubicBezTo>
                    <a:pt x="909" y="4770"/>
                    <a:pt x="1429" y="4824"/>
                    <a:pt x="1951" y="4824"/>
                  </a:cubicBezTo>
                  <a:cubicBezTo>
                    <a:pt x="2218" y="4824"/>
                    <a:pt x="2472" y="4810"/>
                    <a:pt x="2726" y="4783"/>
                  </a:cubicBezTo>
                  <a:cubicBezTo>
                    <a:pt x="2753" y="4783"/>
                    <a:pt x="2779" y="4770"/>
                    <a:pt x="2806" y="4757"/>
                  </a:cubicBezTo>
                  <a:cubicBezTo>
                    <a:pt x="3340" y="4770"/>
                    <a:pt x="3875" y="4783"/>
                    <a:pt x="4409" y="4810"/>
                  </a:cubicBezTo>
                  <a:lnTo>
                    <a:pt x="4422" y="4810"/>
                  </a:lnTo>
                  <a:cubicBezTo>
                    <a:pt x="4556" y="4810"/>
                    <a:pt x="4582" y="4623"/>
                    <a:pt x="4476" y="4543"/>
                  </a:cubicBezTo>
                  <a:cubicBezTo>
                    <a:pt x="4436" y="4516"/>
                    <a:pt x="4409" y="4489"/>
                    <a:pt x="4369" y="4463"/>
                  </a:cubicBezTo>
                  <a:lnTo>
                    <a:pt x="4369" y="4650"/>
                  </a:lnTo>
                  <a:cubicBezTo>
                    <a:pt x="4182" y="4703"/>
                    <a:pt x="3086" y="4744"/>
                    <a:pt x="2071" y="4744"/>
                  </a:cubicBezTo>
                  <a:cubicBezTo>
                    <a:pt x="1577" y="4744"/>
                    <a:pt x="1109" y="4730"/>
                    <a:pt x="761" y="4717"/>
                  </a:cubicBezTo>
                  <a:cubicBezTo>
                    <a:pt x="588" y="4703"/>
                    <a:pt x="455" y="4703"/>
                    <a:pt x="375" y="4690"/>
                  </a:cubicBezTo>
                  <a:lnTo>
                    <a:pt x="375" y="8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0"/>
            <p:cNvSpPr/>
            <p:nvPr/>
          </p:nvSpPr>
          <p:spPr>
            <a:xfrm>
              <a:off x="4204109" y="223697"/>
              <a:ext cx="24771" cy="33153"/>
            </a:xfrm>
            <a:custGeom>
              <a:avLst/>
              <a:gdLst/>
              <a:ahLst/>
              <a:cxnLst/>
              <a:rect l="l" t="t" r="r" b="b"/>
              <a:pathLst>
                <a:path w="789" h="1056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402"/>
                    <a:pt x="348" y="735"/>
                    <a:pt x="642" y="1056"/>
                  </a:cubicBezTo>
                  <a:cubicBezTo>
                    <a:pt x="749" y="963"/>
                    <a:pt x="788" y="883"/>
                    <a:pt x="788" y="829"/>
                  </a:cubicBezTo>
                  <a:cubicBezTo>
                    <a:pt x="788" y="762"/>
                    <a:pt x="749" y="696"/>
                    <a:pt x="708" y="642"/>
                  </a:cubicBezTo>
                  <a:cubicBezTo>
                    <a:pt x="695" y="628"/>
                    <a:pt x="695" y="602"/>
                    <a:pt x="682" y="589"/>
                  </a:cubicBezTo>
                  <a:cubicBezTo>
                    <a:pt x="494" y="455"/>
                    <a:pt x="321" y="322"/>
                    <a:pt x="161" y="16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0"/>
            <p:cNvSpPr/>
            <p:nvPr/>
          </p:nvSpPr>
          <p:spPr>
            <a:xfrm>
              <a:off x="8473128" y="139811"/>
              <a:ext cx="6310" cy="440"/>
            </a:xfrm>
            <a:custGeom>
              <a:avLst/>
              <a:gdLst/>
              <a:ahLst/>
              <a:cxnLst/>
              <a:rect l="l" t="t" r="r" b="b"/>
              <a:pathLst>
                <a:path w="201" h="14" extrusionOk="0">
                  <a:moveTo>
                    <a:pt x="200" y="1"/>
                  </a:moveTo>
                  <a:cubicBezTo>
                    <a:pt x="120" y="1"/>
                    <a:pt x="54" y="1"/>
                    <a:pt x="0" y="14"/>
                  </a:cubicBezTo>
                  <a:lnTo>
                    <a:pt x="27" y="14"/>
                  </a:lnTo>
                  <a:cubicBezTo>
                    <a:pt x="67" y="1"/>
                    <a:pt x="134" y="1"/>
                    <a:pt x="200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0"/>
            <p:cNvSpPr/>
            <p:nvPr/>
          </p:nvSpPr>
          <p:spPr>
            <a:xfrm>
              <a:off x="8472688" y="285356"/>
              <a:ext cx="96948" cy="1287"/>
            </a:xfrm>
            <a:custGeom>
              <a:avLst/>
              <a:gdLst/>
              <a:ahLst/>
              <a:cxnLst/>
              <a:rect l="l" t="t" r="r" b="b"/>
              <a:pathLst>
                <a:path w="3088" h="41" extrusionOk="0">
                  <a:moveTo>
                    <a:pt x="0" y="0"/>
                  </a:moveTo>
                  <a:lnTo>
                    <a:pt x="0" y="0"/>
                  </a:lnTo>
                  <a:cubicBezTo>
                    <a:pt x="41" y="14"/>
                    <a:pt x="94" y="14"/>
                    <a:pt x="134" y="14"/>
                  </a:cubicBezTo>
                  <a:lnTo>
                    <a:pt x="161" y="14"/>
                  </a:lnTo>
                  <a:cubicBezTo>
                    <a:pt x="100" y="10"/>
                    <a:pt x="46" y="5"/>
                    <a:pt x="0" y="0"/>
                  </a:cubicBezTo>
                  <a:close/>
                  <a:moveTo>
                    <a:pt x="161" y="14"/>
                  </a:moveTo>
                  <a:lnTo>
                    <a:pt x="161" y="14"/>
                  </a:lnTo>
                  <a:cubicBezTo>
                    <a:pt x="208" y="18"/>
                    <a:pt x="260" y="21"/>
                    <a:pt x="316" y="23"/>
                  </a:cubicBezTo>
                  <a:lnTo>
                    <a:pt x="316" y="23"/>
                  </a:lnTo>
                  <a:cubicBezTo>
                    <a:pt x="282" y="19"/>
                    <a:pt x="248" y="14"/>
                    <a:pt x="214" y="14"/>
                  </a:cubicBezTo>
                  <a:close/>
                  <a:moveTo>
                    <a:pt x="316" y="23"/>
                  </a:moveTo>
                  <a:cubicBezTo>
                    <a:pt x="336" y="25"/>
                    <a:pt x="355" y="27"/>
                    <a:pt x="375" y="27"/>
                  </a:cubicBezTo>
                  <a:lnTo>
                    <a:pt x="404" y="27"/>
                  </a:lnTo>
                  <a:cubicBezTo>
                    <a:pt x="374" y="26"/>
                    <a:pt x="344" y="25"/>
                    <a:pt x="316" y="23"/>
                  </a:cubicBezTo>
                  <a:close/>
                  <a:moveTo>
                    <a:pt x="404" y="27"/>
                  </a:moveTo>
                  <a:cubicBezTo>
                    <a:pt x="514" y="31"/>
                    <a:pt x="636" y="35"/>
                    <a:pt x="766" y="37"/>
                  </a:cubicBezTo>
                  <a:lnTo>
                    <a:pt x="766" y="37"/>
                  </a:lnTo>
                  <a:cubicBezTo>
                    <a:pt x="661" y="27"/>
                    <a:pt x="565" y="27"/>
                    <a:pt x="469" y="27"/>
                  </a:cubicBezTo>
                  <a:close/>
                  <a:moveTo>
                    <a:pt x="766" y="37"/>
                  </a:moveTo>
                  <a:cubicBezTo>
                    <a:pt x="778" y="38"/>
                    <a:pt x="790" y="40"/>
                    <a:pt x="802" y="41"/>
                  </a:cubicBezTo>
                  <a:lnTo>
                    <a:pt x="1217" y="41"/>
                  </a:lnTo>
                  <a:cubicBezTo>
                    <a:pt x="1059" y="41"/>
                    <a:pt x="908" y="40"/>
                    <a:pt x="766" y="37"/>
                  </a:cubicBezTo>
                  <a:close/>
                  <a:moveTo>
                    <a:pt x="3087" y="27"/>
                  </a:moveTo>
                  <a:cubicBezTo>
                    <a:pt x="3020" y="27"/>
                    <a:pt x="2954" y="27"/>
                    <a:pt x="2873" y="41"/>
                  </a:cubicBezTo>
                  <a:cubicBezTo>
                    <a:pt x="2954" y="41"/>
                    <a:pt x="3020" y="27"/>
                    <a:pt x="3087" y="27"/>
                  </a:cubicBez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0"/>
            <p:cNvSpPr/>
            <p:nvPr/>
          </p:nvSpPr>
          <p:spPr>
            <a:xfrm>
              <a:off x="8469329" y="139811"/>
              <a:ext cx="140964" cy="146834"/>
            </a:xfrm>
            <a:custGeom>
              <a:avLst/>
              <a:gdLst/>
              <a:ahLst/>
              <a:cxnLst/>
              <a:rect l="l" t="t" r="r" b="b"/>
              <a:pathLst>
                <a:path w="4490" h="4677" extrusionOk="0">
                  <a:moveTo>
                    <a:pt x="321" y="1"/>
                  </a:moveTo>
                  <a:cubicBezTo>
                    <a:pt x="241" y="1"/>
                    <a:pt x="175" y="1"/>
                    <a:pt x="121" y="14"/>
                  </a:cubicBezTo>
                  <a:lnTo>
                    <a:pt x="95" y="14"/>
                  </a:lnTo>
                  <a:cubicBezTo>
                    <a:pt x="68" y="14"/>
                    <a:pt x="41" y="28"/>
                    <a:pt x="27" y="28"/>
                  </a:cubicBezTo>
                  <a:lnTo>
                    <a:pt x="1" y="28"/>
                  </a:lnTo>
                  <a:lnTo>
                    <a:pt x="1" y="4436"/>
                  </a:lnTo>
                  <a:cubicBezTo>
                    <a:pt x="27" y="4517"/>
                    <a:pt x="54" y="4570"/>
                    <a:pt x="95" y="4624"/>
                  </a:cubicBezTo>
                  <a:lnTo>
                    <a:pt x="107" y="4636"/>
                  </a:lnTo>
                  <a:cubicBezTo>
                    <a:pt x="348" y="4663"/>
                    <a:pt x="802" y="4677"/>
                    <a:pt x="1324" y="4677"/>
                  </a:cubicBezTo>
                  <a:lnTo>
                    <a:pt x="2980" y="4677"/>
                  </a:lnTo>
                  <a:cubicBezTo>
                    <a:pt x="3061" y="4663"/>
                    <a:pt x="3127" y="4663"/>
                    <a:pt x="3194" y="4663"/>
                  </a:cubicBezTo>
                  <a:lnTo>
                    <a:pt x="3568" y="4663"/>
                  </a:lnTo>
                  <a:cubicBezTo>
                    <a:pt x="3595" y="4663"/>
                    <a:pt x="3608" y="4650"/>
                    <a:pt x="3622" y="4650"/>
                  </a:cubicBezTo>
                  <a:lnTo>
                    <a:pt x="3889" y="4650"/>
                  </a:lnTo>
                  <a:cubicBezTo>
                    <a:pt x="3942" y="4650"/>
                    <a:pt x="3982" y="4636"/>
                    <a:pt x="4022" y="4636"/>
                  </a:cubicBezTo>
                  <a:cubicBezTo>
                    <a:pt x="4263" y="4624"/>
                    <a:pt x="4436" y="4610"/>
                    <a:pt x="4490" y="4597"/>
                  </a:cubicBezTo>
                  <a:lnTo>
                    <a:pt x="4490" y="4490"/>
                  </a:lnTo>
                  <a:lnTo>
                    <a:pt x="4356" y="4490"/>
                  </a:lnTo>
                  <a:cubicBezTo>
                    <a:pt x="3702" y="4223"/>
                    <a:pt x="3100" y="3808"/>
                    <a:pt x="2566" y="3314"/>
                  </a:cubicBezTo>
                  <a:cubicBezTo>
                    <a:pt x="2432" y="3528"/>
                    <a:pt x="2286" y="3742"/>
                    <a:pt x="2125" y="3942"/>
                  </a:cubicBezTo>
                  <a:cubicBezTo>
                    <a:pt x="2085" y="3995"/>
                    <a:pt x="1965" y="3995"/>
                    <a:pt x="1871" y="4009"/>
                  </a:cubicBezTo>
                  <a:lnTo>
                    <a:pt x="1871" y="3968"/>
                  </a:lnTo>
                  <a:lnTo>
                    <a:pt x="1871" y="3861"/>
                  </a:lnTo>
                  <a:cubicBezTo>
                    <a:pt x="1871" y="3808"/>
                    <a:pt x="1871" y="3768"/>
                    <a:pt x="1898" y="3742"/>
                  </a:cubicBezTo>
                  <a:cubicBezTo>
                    <a:pt x="2031" y="3514"/>
                    <a:pt x="2192" y="3300"/>
                    <a:pt x="2339" y="3100"/>
                  </a:cubicBezTo>
                  <a:cubicBezTo>
                    <a:pt x="1470" y="2205"/>
                    <a:pt x="775" y="1083"/>
                    <a:pt x="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0"/>
            <p:cNvSpPr/>
            <p:nvPr/>
          </p:nvSpPr>
          <p:spPr>
            <a:xfrm>
              <a:off x="8464306" y="135196"/>
              <a:ext cx="155217" cy="159863"/>
            </a:xfrm>
            <a:custGeom>
              <a:avLst/>
              <a:gdLst/>
              <a:ahLst/>
              <a:cxnLst/>
              <a:rect l="l" t="t" r="r" b="b"/>
              <a:pathLst>
                <a:path w="4944" h="5092" extrusionOk="0">
                  <a:moveTo>
                    <a:pt x="308" y="0"/>
                  </a:moveTo>
                  <a:cubicBezTo>
                    <a:pt x="241" y="0"/>
                    <a:pt x="161" y="54"/>
                    <a:pt x="148" y="161"/>
                  </a:cubicBezTo>
                  <a:cubicBezTo>
                    <a:pt x="54" y="1056"/>
                    <a:pt x="121" y="1938"/>
                    <a:pt x="134" y="2820"/>
                  </a:cubicBezTo>
                  <a:cubicBezTo>
                    <a:pt x="148" y="3221"/>
                    <a:pt x="0" y="4115"/>
                    <a:pt x="161" y="4583"/>
                  </a:cubicBezTo>
                  <a:lnTo>
                    <a:pt x="161" y="175"/>
                  </a:lnTo>
                  <a:lnTo>
                    <a:pt x="187" y="175"/>
                  </a:lnTo>
                  <a:cubicBezTo>
                    <a:pt x="201" y="175"/>
                    <a:pt x="228" y="161"/>
                    <a:pt x="255" y="161"/>
                  </a:cubicBezTo>
                  <a:lnTo>
                    <a:pt x="308" y="161"/>
                  </a:lnTo>
                  <a:cubicBezTo>
                    <a:pt x="348" y="148"/>
                    <a:pt x="415" y="148"/>
                    <a:pt x="481" y="148"/>
                  </a:cubicBezTo>
                  <a:cubicBezTo>
                    <a:pt x="481" y="134"/>
                    <a:pt x="468" y="121"/>
                    <a:pt x="468" y="121"/>
                  </a:cubicBezTo>
                  <a:cubicBezTo>
                    <a:pt x="442" y="41"/>
                    <a:pt x="374" y="0"/>
                    <a:pt x="308" y="0"/>
                  </a:cubicBezTo>
                  <a:close/>
                  <a:moveTo>
                    <a:pt x="4650" y="4637"/>
                  </a:moveTo>
                  <a:lnTo>
                    <a:pt x="4650" y="4744"/>
                  </a:lnTo>
                  <a:cubicBezTo>
                    <a:pt x="4596" y="4757"/>
                    <a:pt x="4423" y="4771"/>
                    <a:pt x="4182" y="4783"/>
                  </a:cubicBezTo>
                  <a:cubicBezTo>
                    <a:pt x="4142" y="4783"/>
                    <a:pt x="4102" y="4797"/>
                    <a:pt x="4049" y="4797"/>
                  </a:cubicBezTo>
                  <a:lnTo>
                    <a:pt x="3782" y="4797"/>
                  </a:lnTo>
                  <a:cubicBezTo>
                    <a:pt x="3768" y="4797"/>
                    <a:pt x="3755" y="4810"/>
                    <a:pt x="3728" y="4810"/>
                  </a:cubicBezTo>
                  <a:lnTo>
                    <a:pt x="3354" y="4810"/>
                  </a:lnTo>
                  <a:cubicBezTo>
                    <a:pt x="3287" y="4810"/>
                    <a:pt x="3221" y="4824"/>
                    <a:pt x="3140" y="4824"/>
                  </a:cubicBezTo>
                  <a:lnTo>
                    <a:pt x="1069" y="4824"/>
                  </a:lnTo>
                  <a:cubicBezTo>
                    <a:pt x="949" y="4810"/>
                    <a:pt x="842" y="4810"/>
                    <a:pt x="736" y="4810"/>
                  </a:cubicBezTo>
                  <a:lnTo>
                    <a:pt x="642" y="4810"/>
                  </a:lnTo>
                  <a:cubicBezTo>
                    <a:pt x="588" y="4810"/>
                    <a:pt x="535" y="4797"/>
                    <a:pt x="481" y="4797"/>
                  </a:cubicBezTo>
                  <a:lnTo>
                    <a:pt x="401" y="4797"/>
                  </a:lnTo>
                  <a:cubicBezTo>
                    <a:pt x="361" y="4797"/>
                    <a:pt x="308" y="4797"/>
                    <a:pt x="267" y="4783"/>
                  </a:cubicBezTo>
                  <a:lnTo>
                    <a:pt x="267" y="4783"/>
                  </a:lnTo>
                  <a:cubicBezTo>
                    <a:pt x="468" y="4997"/>
                    <a:pt x="909" y="5011"/>
                    <a:pt x="1270" y="5011"/>
                  </a:cubicBezTo>
                  <a:lnTo>
                    <a:pt x="1591" y="5011"/>
                  </a:lnTo>
                  <a:cubicBezTo>
                    <a:pt x="2218" y="5064"/>
                    <a:pt x="2859" y="5091"/>
                    <a:pt x="3488" y="5091"/>
                  </a:cubicBezTo>
                  <a:cubicBezTo>
                    <a:pt x="3862" y="5091"/>
                    <a:pt x="4249" y="5091"/>
                    <a:pt x="4610" y="5051"/>
                  </a:cubicBezTo>
                  <a:cubicBezTo>
                    <a:pt x="4717" y="5051"/>
                    <a:pt x="4783" y="4984"/>
                    <a:pt x="4810" y="4917"/>
                  </a:cubicBezTo>
                  <a:lnTo>
                    <a:pt x="4850" y="4917"/>
                  </a:lnTo>
                  <a:cubicBezTo>
                    <a:pt x="4931" y="4917"/>
                    <a:pt x="4943" y="4783"/>
                    <a:pt x="4863" y="4757"/>
                  </a:cubicBezTo>
                  <a:cubicBezTo>
                    <a:pt x="4837" y="4757"/>
                    <a:pt x="4810" y="4744"/>
                    <a:pt x="4783" y="4730"/>
                  </a:cubicBezTo>
                  <a:cubicBezTo>
                    <a:pt x="4756" y="4690"/>
                    <a:pt x="4717" y="4650"/>
                    <a:pt x="4650" y="4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0"/>
            <p:cNvSpPr/>
            <p:nvPr/>
          </p:nvSpPr>
          <p:spPr>
            <a:xfrm>
              <a:off x="8528037" y="237134"/>
              <a:ext cx="21851" cy="28538"/>
            </a:xfrm>
            <a:custGeom>
              <a:avLst/>
              <a:gdLst/>
              <a:ahLst/>
              <a:cxnLst/>
              <a:rect l="l" t="t" r="r" b="b"/>
              <a:pathLst>
                <a:path w="696" h="909" extrusionOk="0">
                  <a:moveTo>
                    <a:pt x="469" y="0"/>
                  </a:moveTo>
                  <a:cubicBezTo>
                    <a:pt x="322" y="200"/>
                    <a:pt x="161" y="414"/>
                    <a:pt x="28" y="642"/>
                  </a:cubicBezTo>
                  <a:cubicBezTo>
                    <a:pt x="1" y="668"/>
                    <a:pt x="1" y="708"/>
                    <a:pt x="1" y="761"/>
                  </a:cubicBezTo>
                  <a:lnTo>
                    <a:pt x="1" y="868"/>
                  </a:lnTo>
                  <a:lnTo>
                    <a:pt x="1" y="909"/>
                  </a:lnTo>
                  <a:cubicBezTo>
                    <a:pt x="95" y="895"/>
                    <a:pt x="215" y="895"/>
                    <a:pt x="255" y="842"/>
                  </a:cubicBezTo>
                  <a:cubicBezTo>
                    <a:pt x="416" y="642"/>
                    <a:pt x="562" y="428"/>
                    <a:pt x="696" y="214"/>
                  </a:cubicBezTo>
                  <a:cubicBezTo>
                    <a:pt x="629" y="147"/>
                    <a:pt x="549" y="81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0"/>
            <p:cNvSpPr/>
            <p:nvPr/>
          </p:nvSpPr>
          <p:spPr>
            <a:xfrm>
              <a:off x="4208724" y="138555"/>
              <a:ext cx="44079" cy="879"/>
            </a:xfrm>
            <a:custGeom>
              <a:avLst/>
              <a:gdLst/>
              <a:ahLst/>
              <a:cxnLst/>
              <a:rect l="l" t="t" r="r" b="b"/>
              <a:pathLst>
                <a:path w="1404" h="28" extrusionOk="0">
                  <a:moveTo>
                    <a:pt x="0" y="0"/>
                  </a:moveTo>
                  <a:cubicBezTo>
                    <a:pt x="214" y="0"/>
                    <a:pt x="428" y="14"/>
                    <a:pt x="629" y="14"/>
                  </a:cubicBezTo>
                  <a:cubicBezTo>
                    <a:pt x="896" y="14"/>
                    <a:pt x="1149" y="14"/>
                    <a:pt x="1403" y="27"/>
                  </a:cubicBezTo>
                  <a:lnTo>
                    <a:pt x="1403" y="14"/>
                  </a:lnTo>
                  <a:lnTo>
                    <a:pt x="641" y="14"/>
                  </a:lnTo>
                  <a:cubicBezTo>
                    <a:pt x="428" y="0"/>
                    <a:pt x="214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0"/>
            <p:cNvSpPr/>
            <p:nvPr/>
          </p:nvSpPr>
          <p:spPr>
            <a:xfrm>
              <a:off x="4285044" y="168757"/>
              <a:ext cx="31" cy="65898"/>
            </a:xfrm>
            <a:custGeom>
              <a:avLst/>
              <a:gdLst/>
              <a:ahLst/>
              <a:cxnLst/>
              <a:rect l="l" t="t" r="r" b="b"/>
              <a:pathLst>
                <a:path w="1" h="2099" extrusionOk="0">
                  <a:moveTo>
                    <a:pt x="1" y="0"/>
                  </a:moveTo>
                  <a:lnTo>
                    <a:pt x="1" y="2098"/>
                  </a:lnTo>
                  <a:lnTo>
                    <a:pt x="1" y="20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0"/>
            <p:cNvSpPr/>
            <p:nvPr/>
          </p:nvSpPr>
          <p:spPr>
            <a:xfrm>
              <a:off x="4198238" y="138555"/>
              <a:ext cx="86839" cy="96948"/>
            </a:xfrm>
            <a:custGeom>
              <a:avLst/>
              <a:gdLst/>
              <a:ahLst/>
              <a:cxnLst/>
              <a:rect l="l" t="t" r="r" b="b"/>
              <a:pathLst>
                <a:path w="2766" h="3088" extrusionOk="0">
                  <a:moveTo>
                    <a:pt x="334" y="0"/>
                  </a:moveTo>
                  <a:cubicBezTo>
                    <a:pt x="268" y="14"/>
                    <a:pt x="214" y="41"/>
                    <a:pt x="147" y="68"/>
                  </a:cubicBezTo>
                  <a:cubicBezTo>
                    <a:pt x="67" y="94"/>
                    <a:pt x="1" y="228"/>
                    <a:pt x="94" y="294"/>
                  </a:cubicBezTo>
                  <a:cubicBezTo>
                    <a:pt x="695" y="789"/>
                    <a:pt x="1617" y="321"/>
                    <a:pt x="1764" y="1336"/>
                  </a:cubicBezTo>
                  <a:cubicBezTo>
                    <a:pt x="1857" y="1924"/>
                    <a:pt x="1830" y="2779"/>
                    <a:pt x="2498" y="3060"/>
                  </a:cubicBezTo>
                  <a:cubicBezTo>
                    <a:pt x="2539" y="3073"/>
                    <a:pt x="2592" y="3087"/>
                    <a:pt x="2632" y="3087"/>
                  </a:cubicBezTo>
                  <a:cubicBezTo>
                    <a:pt x="2673" y="3087"/>
                    <a:pt x="2726" y="3073"/>
                    <a:pt x="2766" y="3060"/>
                  </a:cubicBezTo>
                  <a:lnTo>
                    <a:pt x="2766" y="962"/>
                  </a:lnTo>
                  <a:cubicBezTo>
                    <a:pt x="2699" y="789"/>
                    <a:pt x="2619" y="629"/>
                    <a:pt x="2498" y="481"/>
                  </a:cubicBezTo>
                  <a:cubicBezTo>
                    <a:pt x="2311" y="268"/>
                    <a:pt x="2044" y="107"/>
                    <a:pt x="1737" y="27"/>
                  </a:cubicBezTo>
                  <a:cubicBezTo>
                    <a:pt x="1483" y="14"/>
                    <a:pt x="1230" y="14"/>
                    <a:pt x="963" y="14"/>
                  </a:cubicBezTo>
                  <a:cubicBezTo>
                    <a:pt x="762" y="14"/>
                    <a:pt x="548" y="0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0"/>
            <p:cNvSpPr/>
            <p:nvPr/>
          </p:nvSpPr>
          <p:spPr>
            <a:xfrm>
              <a:off x="4208724" y="136043"/>
              <a:ext cx="82663" cy="98612"/>
            </a:xfrm>
            <a:custGeom>
              <a:avLst/>
              <a:gdLst/>
              <a:ahLst/>
              <a:cxnLst/>
              <a:rect l="l" t="t" r="r" b="b"/>
              <a:pathLst>
                <a:path w="2633" h="3141" extrusionOk="0">
                  <a:moveTo>
                    <a:pt x="668" y="0"/>
                  </a:moveTo>
                  <a:cubicBezTo>
                    <a:pt x="428" y="0"/>
                    <a:pt x="201" y="27"/>
                    <a:pt x="0" y="80"/>
                  </a:cubicBezTo>
                  <a:lnTo>
                    <a:pt x="14" y="80"/>
                  </a:lnTo>
                  <a:cubicBezTo>
                    <a:pt x="214" y="80"/>
                    <a:pt x="428" y="80"/>
                    <a:pt x="641" y="94"/>
                  </a:cubicBezTo>
                  <a:lnTo>
                    <a:pt x="1403" y="94"/>
                  </a:lnTo>
                  <a:cubicBezTo>
                    <a:pt x="1163" y="27"/>
                    <a:pt x="909" y="0"/>
                    <a:pt x="668" y="0"/>
                  </a:cubicBezTo>
                  <a:close/>
                  <a:moveTo>
                    <a:pt x="2432" y="1042"/>
                  </a:moveTo>
                  <a:lnTo>
                    <a:pt x="2432" y="3140"/>
                  </a:lnTo>
                  <a:cubicBezTo>
                    <a:pt x="2499" y="3100"/>
                    <a:pt x="2552" y="3020"/>
                    <a:pt x="2565" y="2913"/>
                  </a:cubicBezTo>
                  <a:cubicBezTo>
                    <a:pt x="2606" y="2352"/>
                    <a:pt x="2633" y="1617"/>
                    <a:pt x="2432" y="1042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0"/>
            <p:cNvSpPr/>
            <p:nvPr/>
          </p:nvSpPr>
          <p:spPr>
            <a:xfrm>
              <a:off x="8564110" y="147785"/>
              <a:ext cx="46182" cy="69666"/>
            </a:xfrm>
            <a:custGeom>
              <a:avLst/>
              <a:gdLst/>
              <a:ahLst/>
              <a:cxnLst/>
              <a:rect l="l" t="t" r="r" b="b"/>
              <a:pathLst>
                <a:path w="1471" h="2219" extrusionOk="0">
                  <a:moveTo>
                    <a:pt x="402" y="0"/>
                  </a:moveTo>
                  <a:cubicBezTo>
                    <a:pt x="335" y="0"/>
                    <a:pt x="268" y="14"/>
                    <a:pt x="202" y="41"/>
                  </a:cubicBezTo>
                  <a:cubicBezTo>
                    <a:pt x="28" y="94"/>
                    <a:pt x="1" y="308"/>
                    <a:pt x="148" y="415"/>
                  </a:cubicBezTo>
                  <a:cubicBezTo>
                    <a:pt x="402" y="588"/>
                    <a:pt x="576" y="762"/>
                    <a:pt x="603" y="1083"/>
                  </a:cubicBezTo>
                  <a:cubicBezTo>
                    <a:pt x="642" y="1404"/>
                    <a:pt x="576" y="1698"/>
                    <a:pt x="656" y="2018"/>
                  </a:cubicBezTo>
                  <a:cubicBezTo>
                    <a:pt x="696" y="2152"/>
                    <a:pt x="790" y="2218"/>
                    <a:pt x="909" y="2218"/>
                  </a:cubicBezTo>
                  <a:cubicBezTo>
                    <a:pt x="1003" y="2218"/>
                    <a:pt x="1096" y="2178"/>
                    <a:pt x="1150" y="2084"/>
                  </a:cubicBezTo>
                  <a:cubicBezTo>
                    <a:pt x="1458" y="1657"/>
                    <a:pt x="1471" y="1056"/>
                    <a:pt x="1230" y="588"/>
                  </a:cubicBezTo>
                  <a:cubicBezTo>
                    <a:pt x="1084" y="294"/>
                    <a:pt x="749" y="0"/>
                    <a:pt x="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0"/>
            <p:cNvSpPr/>
            <p:nvPr/>
          </p:nvSpPr>
          <p:spPr>
            <a:xfrm>
              <a:off x="6031563" y="143578"/>
              <a:ext cx="2574" cy="31"/>
            </a:xfrm>
            <a:custGeom>
              <a:avLst/>
              <a:gdLst/>
              <a:ahLst/>
              <a:cxnLst/>
              <a:rect l="l" t="t" r="r" b="b"/>
              <a:pathLst>
                <a:path w="82" h="1" extrusionOk="0">
                  <a:moveTo>
                    <a:pt x="1" y="1"/>
                  </a:moveTo>
                  <a:lnTo>
                    <a:pt x="81" y="1"/>
                  </a:lnTo>
                  <a:lnTo>
                    <a:pt x="8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0"/>
            <p:cNvSpPr/>
            <p:nvPr/>
          </p:nvSpPr>
          <p:spPr>
            <a:xfrm>
              <a:off x="6018597" y="143578"/>
              <a:ext cx="35665" cy="33185"/>
            </a:xfrm>
            <a:custGeom>
              <a:avLst/>
              <a:gdLst/>
              <a:ahLst/>
              <a:cxnLst/>
              <a:rect l="l" t="t" r="r" b="b"/>
              <a:pathLst>
                <a:path w="1136" h="1057" extrusionOk="0">
                  <a:moveTo>
                    <a:pt x="414" y="1057"/>
                  </a:moveTo>
                  <a:lnTo>
                    <a:pt x="414" y="1057"/>
                  </a:lnTo>
                  <a:lnTo>
                    <a:pt x="414" y="1057"/>
                  </a:lnTo>
                  <a:lnTo>
                    <a:pt x="414" y="1057"/>
                  </a:lnTo>
                  <a:close/>
                  <a:moveTo>
                    <a:pt x="615" y="1016"/>
                  </a:moveTo>
                  <a:lnTo>
                    <a:pt x="615" y="1030"/>
                  </a:lnTo>
                  <a:lnTo>
                    <a:pt x="615" y="1016"/>
                  </a:lnTo>
                  <a:close/>
                  <a:moveTo>
                    <a:pt x="0" y="535"/>
                  </a:moveTo>
                  <a:cubicBezTo>
                    <a:pt x="0" y="789"/>
                    <a:pt x="134" y="1057"/>
                    <a:pt x="414" y="1057"/>
                  </a:cubicBezTo>
                  <a:cubicBezTo>
                    <a:pt x="134" y="1057"/>
                    <a:pt x="0" y="789"/>
                    <a:pt x="0" y="535"/>
                  </a:cubicBezTo>
                  <a:close/>
                  <a:moveTo>
                    <a:pt x="494" y="1"/>
                  </a:moveTo>
                  <a:cubicBezTo>
                    <a:pt x="535" y="1"/>
                    <a:pt x="574" y="15"/>
                    <a:pt x="615" y="27"/>
                  </a:cubicBezTo>
                  <a:cubicBezTo>
                    <a:pt x="775" y="95"/>
                    <a:pt x="948" y="134"/>
                    <a:pt x="1135" y="175"/>
                  </a:cubicBezTo>
                  <a:lnTo>
                    <a:pt x="1135" y="175"/>
                  </a:lnTo>
                  <a:cubicBezTo>
                    <a:pt x="948" y="134"/>
                    <a:pt x="775" y="95"/>
                    <a:pt x="615" y="27"/>
                  </a:cubicBezTo>
                  <a:cubicBezTo>
                    <a:pt x="574" y="15"/>
                    <a:pt x="535" y="1"/>
                    <a:pt x="494" y="1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0"/>
            <p:cNvSpPr/>
            <p:nvPr/>
          </p:nvSpPr>
          <p:spPr>
            <a:xfrm>
              <a:off x="6018597" y="141914"/>
              <a:ext cx="2357262" cy="36544"/>
            </a:xfrm>
            <a:custGeom>
              <a:avLst/>
              <a:gdLst/>
              <a:ahLst/>
              <a:cxnLst/>
              <a:rect l="l" t="t" r="r" b="b"/>
              <a:pathLst>
                <a:path w="75084" h="1164" extrusionOk="0">
                  <a:moveTo>
                    <a:pt x="71290" y="0"/>
                  </a:moveTo>
                  <a:cubicBezTo>
                    <a:pt x="70381" y="0"/>
                    <a:pt x="69459" y="41"/>
                    <a:pt x="68550" y="94"/>
                  </a:cubicBezTo>
                  <a:cubicBezTo>
                    <a:pt x="67642" y="134"/>
                    <a:pt x="66747" y="174"/>
                    <a:pt x="65892" y="174"/>
                  </a:cubicBezTo>
                  <a:lnTo>
                    <a:pt x="65851" y="174"/>
                  </a:lnTo>
                  <a:cubicBezTo>
                    <a:pt x="62859" y="174"/>
                    <a:pt x="59880" y="174"/>
                    <a:pt x="56900" y="161"/>
                  </a:cubicBezTo>
                  <a:cubicBezTo>
                    <a:pt x="51543" y="148"/>
                    <a:pt x="46199" y="134"/>
                    <a:pt x="40841" y="134"/>
                  </a:cubicBezTo>
                  <a:lnTo>
                    <a:pt x="38317" y="134"/>
                  </a:lnTo>
                  <a:cubicBezTo>
                    <a:pt x="33761" y="134"/>
                    <a:pt x="29205" y="161"/>
                    <a:pt x="24649" y="161"/>
                  </a:cubicBezTo>
                  <a:cubicBezTo>
                    <a:pt x="23006" y="161"/>
                    <a:pt x="21376" y="161"/>
                    <a:pt x="19746" y="148"/>
                  </a:cubicBezTo>
                  <a:cubicBezTo>
                    <a:pt x="16767" y="134"/>
                    <a:pt x="13788" y="68"/>
                    <a:pt x="10795" y="68"/>
                  </a:cubicBezTo>
                  <a:lnTo>
                    <a:pt x="10662" y="68"/>
                  </a:lnTo>
                  <a:cubicBezTo>
                    <a:pt x="9098" y="68"/>
                    <a:pt x="7548" y="161"/>
                    <a:pt x="5986" y="214"/>
                  </a:cubicBezTo>
                  <a:cubicBezTo>
                    <a:pt x="5024" y="241"/>
                    <a:pt x="3861" y="388"/>
                    <a:pt x="2765" y="388"/>
                  </a:cubicBezTo>
                  <a:cubicBezTo>
                    <a:pt x="2191" y="388"/>
                    <a:pt x="1630" y="348"/>
                    <a:pt x="1135" y="228"/>
                  </a:cubicBezTo>
                  <a:cubicBezTo>
                    <a:pt x="948" y="187"/>
                    <a:pt x="775" y="148"/>
                    <a:pt x="615" y="80"/>
                  </a:cubicBezTo>
                  <a:cubicBezTo>
                    <a:pt x="574" y="68"/>
                    <a:pt x="535" y="54"/>
                    <a:pt x="494" y="54"/>
                  </a:cubicBezTo>
                  <a:lnTo>
                    <a:pt x="414" y="54"/>
                  </a:lnTo>
                  <a:cubicBezTo>
                    <a:pt x="134" y="54"/>
                    <a:pt x="0" y="308"/>
                    <a:pt x="0" y="575"/>
                  </a:cubicBezTo>
                  <a:lnTo>
                    <a:pt x="0" y="588"/>
                  </a:lnTo>
                  <a:cubicBezTo>
                    <a:pt x="0" y="842"/>
                    <a:pt x="134" y="1110"/>
                    <a:pt x="414" y="1110"/>
                  </a:cubicBezTo>
                  <a:cubicBezTo>
                    <a:pt x="467" y="1110"/>
                    <a:pt x="535" y="1096"/>
                    <a:pt x="615" y="1083"/>
                  </a:cubicBezTo>
                  <a:lnTo>
                    <a:pt x="615" y="1069"/>
                  </a:lnTo>
                  <a:cubicBezTo>
                    <a:pt x="775" y="1016"/>
                    <a:pt x="948" y="962"/>
                    <a:pt x="1135" y="923"/>
                  </a:cubicBezTo>
                  <a:cubicBezTo>
                    <a:pt x="1643" y="816"/>
                    <a:pt x="2204" y="775"/>
                    <a:pt x="2779" y="775"/>
                  </a:cubicBezTo>
                  <a:cubicBezTo>
                    <a:pt x="3888" y="775"/>
                    <a:pt x="5050" y="923"/>
                    <a:pt x="5986" y="949"/>
                  </a:cubicBezTo>
                  <a:cubicBezTo>
                    <a:pt x="7548" y="1003"/>
                    <a:pt x="9085" y="1096"/>
                    <a:pt x="10662" y="1096"/>
                  </a:cubicBezTo>
                  <a:lnTo>
                    <a:pt x="10795" y="1096"/>
                  </a:lnTo>
                  <a:cubicBezTo>
                    <a:pt x="13788" y="1083"/>
                    <a:pt x="16767" y="1029"/>
                    <a:pt x="19746" y="1016"/>
                  </a:cubicBezTo>
                  <a:cubicBezTo>
                    <a:pt x="21416" y="1003"/>
                    <a:pt x="23099" y="1003"/>
                    <a:pt x="24770" y="1003"/>
                  </a:cubicBezTo>
                  <a:cubicBezTo>
                    <a:pt x="29286" y="1003"/>
                    <a:pt x="33801" y="1016"/>
                    <a:pt x="38317" y="1029"/>
                  </a:cubicBezTo>
                  <a:lnTo>
                    <a:pt x="40841" y="1029"/>
                  </a:lnTo>
                  <a:cubicBezTo>
                    <a:pt x="46199" y="1029"/>
                    <a:pt x="51543" y="1016"/>
                    <a:pt x="56900" y="1003"/>
                  </a:cubicBezTo>
                  <a:cubicBezTo>
                    <a:pt x="59880" y="989"/>
                    <a:pt x="62859" y="989"/>
                    <a:pt x="65851" y="976"/>
                  </a:cubicBezTo>
                  <a:lnTo>
                    <a:pt x="65892" y="976"/>
                  </a:lnTo>
                  <a:cubicBezTo>
                    <a:pt x="66747" y="976"/>
                    <a:pt x="67642" y="1029"/>
                    <a:pt x="68550" y="1069"/>
                  </a:cubicBezTo>
                  <a:cubicBezTo>
                    <a:pt x="69459" y="1110"/>
                    <a:pt x="70381" y="1163"/>
                    <a:pt x="71302" y="1163"/>
                  </a:cubicBezTo>
                  <a:cubicBezTo>
                    <a:pt x="72519" y="1163"/>
                    <a:pt x="73734" y="1083"/>
                    <a:pt x="74856" y="802"/>
                  </a:cubicBezTo>
                  <a:cubicBezTo>
                    <a:pt x="75084" y="748"/>
                    <a:pt x="75084" y="401"/>
                    <a:pt x="74856" y="348"/>
                  </a:cubicBezTo>
                  <a:cubicBezTo>
                    <a:pt x="73734" y="80"/>
                    <a:pt x="72519" y="0"/>
                    <a:pt x="71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0"/>
            <p:cNvSpPr/>
            <p:nvPr/>
          </p:nvSpPr>
          <p:spPr>
            <a:xfrm>
              <a:off x="4920598" y="196447"/>
              <a:ext cx="161402" cy="2983"/>
            </a:xfrm>
            <a:custGeom>
              <a:avLst/>
              <a:gdLst/>
              <a:ahLst/>
              <a:cxnLst/>
              <a:rect l="l" t="t" r="r" b="b"/>
              <a:pathLst>
                <a:path w="5141" h="95" extrusionOk="0">
                  <a:moveTo>
                    <a:pt x="0" y="0"/>
                  </a:moveTo>
                  <a:cubicBezTo>
                    <a:pt x="1709" y="54"/>
                    <a:pt x="3419" y="94"/>
                    <a:pt x="5141" y="94"/>
                  </a:cubicBezTo>
                  <a:cubicBezTo>
                    <a:pt x="3431" y="94"/>
                    <a:pt x="1709" y="54"/>
                    <a:pt x="0" y="0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0"/>
            <p:cNvSpPr/>
            <p:nvPr/>
          </p:nvSpPr>
          <p:spPr>
            <a:xfrm>
              <a:off x="4336657" y="158679"/>
              <a:ext cx="963889" cy="40751"/>
            </a:xfrm>
            <a:custGeom>
              <a:avLst/>
              <a:gdLst/>
              <a:ahLst/>
              <a:cxnLst/>
              <a:rect l="l" t="t" r="r" b="b"/>
              <a:pathLst>
                <a:path w="30702" h="1298" extrusionOk="0">
                  <a:moveTo>
                    <a:pt x="23541" y="1"/>
                  </a:moveTo>
                  <a:cubicBezTo>
                    <a:pt x="20641" y="15"/>
                    <a:pt x="17743" y="134"/>
                    <a:pt x="14910" y="161"/>
                  </a:cubicBezTo>
                  <a:cubicBezTo>
                    <a:pt x="12385" y="175"/>
                    <a:pt x="9860" y="188"/>
                    <a:pt x="7335" y="241"/>
                  </a:cubicBezTo>
                  <a:cubicBezTo>
                    <a:pt x="6239" y="268"/>
                    <a:pt x="5131" y="255"/>
                    <a:pt x="4021" y="282"/>
                  </a:cubicBezTo>
                  <a:cubicBezTo>
                    <a:pt x="4115" y="375"/>
                    <a:pt x="4222" y="469"/>
                    <a:pt x="4342" y="549"/>
                  </a:cubicBezTo>
                  <a:cubicBezTo>
                    <a:pt x="4289" y="562"/>
                    <a:pt x="4235" y="576"/>
                    <a:pt x="4182" y="576"/>
                  </a:cubicBezTo>
                  <a:cubicBezTo>
                    <a:pt x="3982" y="576"/>
                    <a:pt x="3795" y="469"/>
                    <a:pt x="3634" y="282"/>
                  </a:cubicBezTo>
                  <a:cubicBezTo>
                    <a:pt x="3394" y="282"/>
                    <a:pt x="3140" y="295"/>
                    <a:pt x="2899" y="308"/>
                  </a:cubicBezTo>
                  <a:lnTo>
                    <a:pt x="2899" y="348"/>
                  </a:lnTo>
                  <a:cubicBezTo>
                    <a:pt x="2886" y="335"/>
                    <a:pt x="2872" y="321"/>
                    <a:pt x="2846" y="308"/>
                  </a:cubicBezTo>
                  <a:cubicBezTo>
                    <a:pt x="2578" y="321"/>
                    <a:pt x="2298" y="335"/>
                    <a:pt x="2031" y="348"/>
                  </a:cubicBezTo>
                  <a:cubicBezTo>
                    <a:pt x="2044" y="375"/>
                    <a:pt x="2044" y="415"/>
                    <a:pt x="2058" y="442"/>
                  </a:cubicBezTo>
                  <a:cubicBezTo>
                    <a:pt x="1978" y="428"/>
                    <a:pt x="1910" y="401"/>
                    <a:pt x="1857" y="362"/>
                  </a:cubicBezTo>
                  <a:cubicBezTo>
                    <a:pt x="1256" y="401"/>
                    <a:pt x="668" y="455"/>
                    <a:pt x="81" y="549"/>
                  </a:cubicBezTo>
                  <a:cubicBezTo>
                    <a:pt x="27" y="549"/>
                    <a:pt x="0" y="602"/>
                    <a:pt x="0" y="656"/>
                  </a:cubicBezTo>
                  <a:cubicBezTo>
                    <a:pt x="0" y="695"/>
                    <a:pt x="27" y="749"/>
                    <a:pt x="81" y="749"/>
                  </a:cubicBezTo>
                  <a:cubicBezTo>
                    <a:pt x="2352" y="1096"/>
                    <a:pt x="4703" y="1003"/>
                    <a:pt x="6987" y="1057"/>
                  </a:cubicBezTo>
                  <a:cubicBezTo>
                    <a:pt x="9633" y="1110"/>
                    <a:pt x="12265" y="1137"/>
                    <a:pt x="14910" y="1150"/>
                  </a:cubicBezTo>
                  <a:lnTo>
                    <a:pt x="15177" y="1150"/>
                  </a:lnTo>
                  <a:cubicBezTo>
                    <a:pt x="16313" y="1150"/>
                    <a:pt x="17449" y="1176"/>
                    <a:pt x="18598" y="1203"/>
                  </a:cubicBezTo>
                  <a:cubicBezTo>
                    <a:pt x="20308" y="1256"/>
                    <a:pt x="22031" y="1297"/>
                    <a:pt x="23741" y="1297"/>
                  </a:cubicBezTo>
                  <a:cubicBezTo>
                    <a:pt x="25985" y="1297"/>
                    <a:pt x="28217" y="1217"/>
                    <a:pt x="30394" y="963"/>
                  </a:cubicBezTo>
                  <a:cubicBezTo>
                    <a:pt x="30595" y="936"/>
                    <a:pt x="30702" y="789"/>
                    <a:pt x="30702" y="656"/>
                  </a:cubicBezTo>
                  <a:cubicBezTo>
                    <a:pt x="30702" y="508"/>
                    <a:pt x="30595" y="362"/>
                    <a:pt x="30394" y="348"/>
                  </a:cubicBezTo>
                  <a:cubicBezTo>
                    <a:pt x="28297" y="95"/>
                    <a:pt x="26172" y="15"/>
                    <a:pt x="24022" y="1"/>
                  </a:cubicBezTo>
                  <a:cubicBezTo>
                    <a:pt x="23928" y="27"/>
                    <a:pt x="23848" y="41"/>
                    <a:pt x="23767" y="41"/>
                  </a:cubicBezTo>
                  <a:cubicBezTo>
                    <a:pt x="23687" y="41"/>
                    <a:pt x="23607" y="27"/>
                    <a:pt x="23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0"/>
            <p:cNvSpPr/>
            <p:nvPr/>
          </p:nvSpPr>
          <p:spPr>
            <a:xfrm>
              <a:off x="4450745" y="167501"/>
              <a:ext cx="22228" cy="9262"/>
            </a:xfrm>
            <a:custGeom>
              <a:avLst/>
              <a:gdLst/>
              <a:ahLst/>
              <a:cxnLst/>
              <a:rect l="l" t="t" r="r" b="b"/>
              <a:pathLst>
                <a:path w="708" h="295" extrusionOk="0">
                  <a:moveTo>
                    <a:pt x="0" y="1"/>
                  </a:moveTo>
                  <a:cubicBezTo>
                    <a:pt x="161" y="188"/>
                    <a:pt x="348" y="295"/>
                    <a:pt x="548" y="295"/>
                  </a:cubicBezTo>
                  <a:cubicBezTo>
                    <a:pt x="601" y="295"/>
                    <a:pt x="655" y="281"/>
                    <a:pt x="708" y="268"/>
                  </a:cubicBezTo>
                  <a:cubicBezTo>
                    <a:pt x="588" y="188"/>
                    <a:pt x="481" y="94"/>
                    <a:pt x="387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0"/>
            <p:cNvSpPr/>
            <p:nvPr/>
          </p:nvSpPr>
          <p:spPr>
            <a:xfrm>
              <a:off x="4394926" y="169573"/>
              <a:ext cx="6342" cy="3014"/>
            </a:xfrm>
            <a:custGeom>
              <a:avLst/>
              <a:gdLst/>
              <a:ahLst/>
              <a:cxnLst/>
              <a:rect l="l" t="t" r="r" b="b"/>
              <a:pathLst>
                <a:path w="202" h="96" extrusionOk="0">
                  <a:moveTo>
                    <a:pt x="175" y="1"/>
                  </a:moveTo>
                  <a:cubicBezTo>
                    <a:pt x="122" y="1"/>
                    <a:pt x="54" y="1"/>
                    <a:pt x="1" y="15"/>
                  </a:cubicBezTo>
                  <a:cubicBezTo>
                    <a:pt x="54" y="54"/>
                    <a:pt x="122" y="81"/>
                    <a:pt x="202" y="95"/>
                  </a:cubicBezTo>
                  <a:cubicBezTo>
                    <a:pt x="188" y="68"/>
                    <a:pt x="188" y="28"/>
                    <a:pt x="175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0"/>
            <p:cNvSpPr/>
            <p:nvPr/>
          </p:nvSpPr>
          <p:spPr>
            <a:xfrm>
              <a:off x="5075688" y="158679"/>
              <a:ext cx="15132" cy="1319"/>
            </a:xfrm>
            <a:custGeom>
              <a:avLst/>
              <a:gdLst/>
              <a:ahLst/>
              <a:cxnLst/>
              <a:rect l="l" t="t" r="r" b="b"/>
              <a:pathLst>
                <a:path w="482" h="42" extrusionOk="0">
                  <a:moveTo>
                    <a:pt x="1" y="1"/>
                  </a:moveTo>
                  <a:cubicBezTo>
                    <a:pt x="67" y="27"/>
                    <a:pt x="147" y="41"/>
                    <a:pt x="227" y="41"/>
                  </a:cubicBezTo>
                  <a:cubicBezTo>
                    <a:pt x="308" y="41"/>
                    <a:pt x="388" y="27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0"/>
            <p:cNvSpPr/>
            <p:nvPr/>
          </p:nvSpPr>
          <p:spPr>
            <a:xfrm>
              <a:off x="4425975" y="168348"/>
              <a:ext cx="1727" cy="1256"/>
            </a:xfrm>
            <a:custGeom>
              <a:avLst/>
              <a:gdLst/>
              <a:ahLst/>
              <a:cxnLst/>
              <a:rect l="l" t="t" r="r" b="b"/>
              <a:pathLst>
                <a:path w="55" h="40" extrusionOk="0">
                  <a:moveTo>
                    <a:pt x="1" y="0"/>
                  </a:moveTo>
                  <a:cubicBezTo>
                    <a:pt x="27" y="13"/>
                    <a:pt x="41" y="27"/>
                    <a:pt x="54" y="4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0"/>
            <p:cNvSpPr/>
            <p:nvPr/>
          </p:nvSpPr>
          <p:spPr>
            <a:xfrm>
              <a:off x="4296378" y="139811"/>
              <a:ext cx="1757900" cy="147682"/>
            </a:xfrm>
            <a:custGeom>
              <a:avLst/>
              <a:gdLst/>
              <a:ahLst/>
              <a:cxnLst/>
              <a:rect l="l" t="t" r="r" b="b"/>
              <a:pathLst>
                <a:path w="55993" h="4704" extrusionOk="0">
                  <a:moveTo>
                    <a:pt x="26213" y="388"/>
                  </a:moveTo>
                  <a:cubicBezTo>
                    <a:pt x="26935" y="388"/>
                    <a:pt x="27656" y="402"/>
                    <a:pt x="28378" y="415"/>
                  </a:cubicBezTo>
                  <a:cubicBezTo>
                    <a:pt x="28417" y="415"/>
                    <a:pt x="28471" y="468"/>
                    <a:pt x="28524" y="495"/>
                  </a:cubicBezTo>
                  <a:cubicBezTo>
                    <a:pt x="28390" y="568"/>
                    <a:pt x="27916" y="605"/>
                    <a:pt x="27395" y="605"/>
                  </a:cubicBezTo>
                  <a:cubicBezTo>
                    <a:pt x="26874" y="605"/>
                    <a:pt x="26306" y="568"/>
                    <a:pt x="25986" y="495"/>
                  </a:cubicBezTo>
                  <a:cubicBezTo>
                    <a:pt x="26119" y="428"/>
                    <a:pt x="26160" y="388"/>
                    <a:pt x="26213" y="388"/>
                  </a:cubicBezTo>
                  <a:close/>
                  <a:moveTo>
                    <a:pt x="1804" y="281"/>
                  </a:moveTo>
                  <a:cubicBezTo>
                    <a:pt x="2178" y="375"/>
                    <a:pt x="2326" y="616"/>
                    <a:pt x="2432" y="896"/>
                  </a:cubicBezTo>
                  <a:cubicBezTo>
                    <a:pt x="2098" y="842"/>
                    <a:pt x="1925" y="642"/>
                    <a:pt x="1804" y="281"/>
                  </a:cubicBezTo>
                  <a:close/>
                  <a:moveTo>
                    <a:pt x="1136" y="361"/>
                  </a:moveTo>
                  <a:lnTo>
                    <a:pt x="1136" y="361"/>
                  </a:lnTo>
                  <a:cubicBezTo>
                    <a:pt x="1390" y="509"/>
                    <a:pt x="1510" y="722"/>
                    <a:pt x="1631" y="1043"/>
                  </a:cubicBezTo>
                  <a:cubicBezTo>
                    <a:pt x="1203" y="856"/>
                    <a:pt x="1123" y="735"/>
                    <a:pt x="1136" y="361"/>
                  </a:cubicBezTo>
                  <a:close/>
                  <a:moveTo>
                    <a:pt x="24995" y="380"/>
                  </a:moveTo>
                  <a:cubicBezTo>
                    <a:pt x="25129" y="380"/>
                    <a:pt x="25258" y="444"/>
                    <a:pt x="25412" y="575"/>
                  </a:cubicBezTo>
                  <a:cubicBezTo>
                    <a:pt x="25371" y="589"/>
                    <a:pt x="25344" y="602"/>
                    <a:pt x="25305" y="602"/>
                  </a:cubicBezTo>
                  <a:cubicBezTo>
                    <a:pt x="27455" y="616"/>
                    <a:pt x="29580" y="696"/>
                    <a:pt x="31677" y="949"/>
                  </a:cubicBezTo>
                  <a:cubicBezTo>
                    <a:pt x="32078" y="990"/>
                    <a:pt x="32078" y="1510"/>
                    <a:pt x="31677" y="1564"/>
                  </a:cubicBezTo>
                  <a:cubicBezTo>
                    <a:pt x="29498" y="1823"/>
                    <a:pt x="27271" y="1898"/>
                    <a:pt x="25035" y="1898"/>
                  </a:cubicBezTo>
                  <a:cubicBezTo>
                    <a:pt x="22076" y="1898"/>
                    <a:pt x="19100" y="1766"/>
                    <a:pt x="16193" y="1751"/>
                  </a:cubicBezTo>
                  <a:cubicBezTo>
                    <a:pt x="13548" y="1738"/>
                    <a:pt x="10916" y="1711"/>
                    <a:pt x="8270" y="1658"/>
                  </a:cubicBezTo>
                  <a:cubicBezTo>
                    <a:pt x="5986" y="1604"/>
                    <a:pt x="3635" y="1697"/>
                    <a:pt x="1364" y="1350"/>
                  </a:cubicBezTo>
                  <a:cubicBezTo>
                    <a:pt x="1257" y="1337"/>
                    <a:pt x="1257" y="1163"/>
                    <a:pt x="1364" y="1150"/>
                  </a:cubicBezTo>
                  <a:cubicBezTo>
                    <a:pt x="1951" y="1056"/>
                    <a:pt x="2539" y="1002"/>
                    <a:pt x="3140" y="963"/>
                  </a:cubicBezTo>
                  <a:cubicBezTo>
                    <a:pt x="2940" y="829"/>
                    <a:pt x="2793" y="642"/>
                    <a:pt x="2646" y="441"/>
                  </a:cubicBezTo>
                  <a:cubicBezTo>
                    <a:pt x="2685" y="433"/>
                    <a:pt x="2723" y="428"/>
                    <a:pt x="2761" y="428"/>
                  </a:cubicBezTo>
                  <a:cubicBezTo>
                    <a:pt x="3005" y="428"/>
                    <a:pt x="3209" y="613"/>
                    <a:pt x="3314" y="949"/>
                  </a:cubicBezTo>
                  <a:cubicBezTo>
                    <a:pt x="3581" y="936"/>
                    <a:pt x="3861" y="922"/>
                    <a:pt x="4129" y="909"/>
                  </a:cubicBezTo>
                  <a:cubicBezTo>
                    <a:pt x="3955" y="735"/>
                    <a:pt x="3822" y="589"/>
                    <a:pt x="3674" y="455"/>
                  </a:cubicBezTo>
                  <a:cubicBezTo>
                    <a:pt x="3701" y="428"/>
                    <a:pt x="3728" y="415"/>
                    <a:pt x="3755" y="388"/>
                  </a:cubicBezTo>
                  <a:cubicBezTo>
                    <a:pt x="4089" y="468"/>
                    <a:pt x="4169" y="562"/>
                    <a:pt x="4182" y="909"/>
                  </a:cubicBezTo>
                  <a:cubicBezTo>
                    <a:pt x="4423" y="896"/>
                    <a:pt x="4677" y="883"/>
                    <a:pt x="4917" y="883"/>
                  </a:cubicBezTo>
                  <a:cubicBezTo>
                    <a:pt x="4823" y="762"/>
                    <a:pt x="4730" y="602"/>
                    <a:pt x="4663" y="415"/>
                  </a:cubicBezTo>
                  <a:lnTo>
                    <a:pt x="4663" y="415"/>
                  </a:lnTo>
                  <a:cubicBezTo>
                    <a:pt x="4944" y="509"/>
                    <a:pt x="5117" y="696"/>
                    <a:pt x="5304" y="883"/>
                  </a:cubicBezTo>
                  <a:cubicBezTo>
                    <a:pt x="6414" y="856"/>
                    <a:pt x="7522" y="869"/>
                    <a:pt x="8618" y="842"/>
                  </a:cubicBezTo>
                  <a:cubicBezTo>
                    <a:pt x="11143" y="789"/>
                    <a:pt x="13668" y="776"/>
                    <a:pt x="16193" y="762"/>
                  </a:cubicBezTo>
                  <a:cubicBezTo>
                    <a:pt x="19026" y="735"/>
                    <a:pt x="21924" y="616"/>
                    <a:pt x="24824" y="602"/>
                  </a:cubicBezTo>
                  <a:cubicBezTo>
                    <a:pt x="24757" y="589"/>
                    <a:pt x="24690" y="562"/>
                    <a:pt x="24637" y="509"/>
                  </a:cubicBezTo>
                  <a:cubicBezTo>
                    <a:pt x="24770" y="424"/>
                    <a:pt x="24884" y="380"/>
                    <a:pt x="24995" y="380"/>
                  </a:cubicBezTo>
                  <a:close/>
                  <a:moveTo>
                    <a:pt x="34283" y="1"/>
                  </a:moveTo>
                  <a:lnTo>
                    <a:pt x="34283" y="14"/>
                  </a:lnTo>
                  <a:lnTo>
                    <a:pt x="1" y="14"/>
                  </a:lnTo>
                  <a:lnTo>
                    <a:pt x="1" y="4624"/>
                  </a:lnTo>
                  <a:cubicBezTo>
                    <a:pt x="1" y="4624"/>
                    <a:pt x="28" y="4636"/>
                    <a:pt x="67" y="4636"/>
                  </a:cubicBezTo>
                  <a:lnTo>
                    <a:pt x="188" y="4636"/>
                  </a:lnTo>
                  <a:cubicBezTo>
                    <a:pt x="241" y="4636"/>
                    <a:pt x="308" y="4636"/>
                    <a:pt x="388" y="4650"/>
                  </a:cubicBezTo>
                  <a:lnTo>
                    <a:pt x="1136" y="4650"/>
                  </a:lnTo>
                  <a:cubicBezTo>
                    <a:pt x="1350" y="4663"/>
                    <a:pt x="1577" y="4663"/>
                    <a:pt x="1831" y="4663"/>
                  </a:cubicBezTo>
                  <a:lnTo>
                    <a:pt x="2326" y="4663"/>
                  </a:lnTo>
                  <a:cubicBezTo>
                    <a:pt x="2539" y="4663"/>
                    <a:pt x="2780" y="4677"/>
                    <a:pt x="3020" y="4677"/>
                  </a:cubicBezTo>
                  <a:lnTo>
                    <a:pt x="4850" y="4677"/>
                  </a:lnTo>
                  <a:cubicBezTo>
                    <a:pt x="4998" y="4690"/>
                    <a:pt x="5144" y="4690"/>
                    <a:pt x="5291" y="4690"/>
                  </a:cubicBezTo>
                  <a:lnTo>
                    <a:pt x="8284" y="4690"/>
                  </a:lnTo>
                  <a:cubicBezTo>
                    <a:pt x="8899" y="4690"/>
                    <a:pt x="9526" y="4690"/>
                    <a:pt x="10181" y="4704"/>
                  </a:cubicBezTo>
                  <a:lnTo>
                    <a:pt x="25198" y="4704"/>
                  </a:lnTo>
                  <a:cubicBezTo>
                    <a:pt x="25438" y="4690"/>
                    <a:pt x="25679" y="4690"/>
                    <a:pt x="25919" y="4690"/>
                  </a:cubicBezTo>
                  <a:lnTo>
                    <a:pt x="29352" y="4690"/>
                  </a:lnTo>
                  <a:cubicBezTo>
                    <a:pt x="29500" y="4677"/>
                    <a:pt x="29633" y="4677"/>
                    <a:pt x="29780" y="4677"/>
                  </a:cubicBezTo>
                  <a:lnTo>
                    <a:pt x="31611" y="4677"/>
                  </a:lnTo>
                  <a:cubicBezTo>
                    <a:pt x="31730" y="4677"/>
                    <a:pt x="31864" y="4677"/>
                    <a:pt x="31985" y="4663"/>
                  </a:cubicBezTo>
                  <a:lnTo>
                    <a:pt x="33200" y="4663"/>
                  </a:lnTo>
                  <a:cubicBezTo>
                    <a:pt x="33254" y="4663"/>
                    <a:pt x="33307" y="4650"/>
                    <a:pt x="33360" y="4650"/>
                  </a:cubicBezTo>
                  <a:lnTo>
                    <a:pt x="34055" y="4650"/>
                  </a:lnTo>
                  <a:cubicBezTo>
                    <a:pt x="34109" y="4650"/>
                    <a:pt x="34149" y="4636"/>
                    <a:pt x="34176" y="4636"/>
                  </a:cubicBezTo>
                  <a:lnTo>
                    <a:pt x="34283" y="4636"/>
                  </a:lnTo>
                  <a:lnTo>
                    <a:pt x="34283" y="4704"/>
                  </a:lnTo>
                  <a:lnTo>
                    <a:pt x="34710" y="4704"/>
                  </a:lnTo>
                  <a:cubicBezTo>
                    <a:pt x="34696" y="4677"/>
                    <a:pt x="34710" y="4636"/>
                    <a:pt x="34737" y="4624"/>
                  </a:cubicBezTo>
                  <a:cubicBezTo>
                    <a:pt x="34723" y="4610"/>
                    <a:pt x="34723" y="4583"/>
                    <a:pt x="34737" y="4583"/>
                  </a:cubicBezTo>
                  <a:cubicBezTo>
                    <a:pt x="34750" y="4570"/>
                    <a:pt x="34764" y="4570"/>
                    <a:pt x="34764" y="4556"/>
                  </a:cubicBezTo>
                  <a:lnTo>
                    <a:pt x="34737" y="4556"/>
                  </a:lnTo>
                  <a:cubicBezTo>
                    <a:pt x="34630" y="4556"/>
                    <a:pt x="34630" y="4410"/>
                    <a:pt x="34737" y="4396"/>
                  </a:cubicBezTo>
                  <a:lnTo>
                    <a:pt x="34803" y="4396"/>
                  </a:lnTo>
                  <a:lnTo>
                    <a:pt x="34803" y="4663"/>
                  </a:lnTo>
                  <a:lnTo>
                    <a:pt x="54122" y="4663"/>
                  </a:lnTo>
                  <a:lnTo>
                    <a:pt x="54122" y="4583"/>
                  </a:lnTo>
                  <a:cubicBezTo>
                    <a:pt x="54122" y="4583"/>
                    <a:pt x="54122" y="4570"/>
                    <a:pt x="54109" y="4556"/>
                  </a:cubicBezTo>
                  <a:cubicBezTo>
                    <a:pt x="54122" y="4556"/>
                    <a:pt x="54122" y="4543"/>
                    <a:pt x="54122" y="4529"/>
                  </a:cubicBezTo>
                  <a:lnTo>
                    <a:pt x="54122" y="4583"/>
                  </a:lnTo>
                  <a:cubicBezTo>
                    <a:pt x="54149" y="4624"/>
                    <a:pt x="54163" y="4663"/>
                    <a:pt x="54163" y="4704"/>
                  </a:cubicBezTo>
                  <a:lnTo>
                    <a:pt x="55992" y="4704"/>
                  </a:lnTo>
                  <a:lnTo>
                    <a:pt x="55992" y="990"/>
                  </a:lnTo>
                  <a:cubicBezTo>
                    <a:pt x="55805" y="1029"/>
                    <a:pt x="55632" y="1083"/>
                    <a:pt x="55472" y="1136"/>
                  </a:cubicBezTo>
                  <a:cubicBezTo>
                    <a:pt x="55398" y="1163"/>
                    <a:pt x="55331" y="1176"/>
                    <a:pt x="55270" y="1176"/>
                  </a:cubicBezTo>
                  <a:cubicBezTo>
                    <a:pt x="54708" y="1176"/>
                    <a:pt x="54711" y="111"/>
                    <a:pt x="55278" y="111"/>
                  </a:cubicBezTo>
                  <a:cubicBezTo>
                    <a:pt x="55337" y="111"/>
                    <a:pt x="55401" y="122"/>
                    <a:pt x="55472" y="147"/>
                  </a:cubicBezTo>
                  <a:cubicBezTo>
                    <a:pt x="55632" y="215"/>
                    <a:pt x="55805" y="254"/>
                    <a:pt x="55992" y="295"/>
                  </a:cubicBezTo>
                  <a:lnTo>
                    <a:pt x="55992" y="1"/>
                  </a:lnTo>
                  <a:lnTo>
                    <a:pt x="53881" y="1"/>
                  </a:lnTo>
                  <a:cubicBezTo>
                    <a:pt x="53869" y="1"/>
                    <a:pt x="53869" y="14"/>
                    <a:pt x="53869" y="28"/>
                  </a:cubicBezTo>
                  <a:lnTo>
                    <a:pt x="53855" y="28"/>
                  </a:lnTo>
                  <a:cubicBezTo>
                    <a:pt x="53441" y="14"/>
                    <a:pt x="52586" y="1"/>
                    <a:pt x="5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0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0"/>
            <p:cNvSpPr/>
            <p:nvPr/>
          </p:nvSpPr>
          <p:spPr>
            <a:xfrm>
              <a:off x="5911603" y="139811"/>
              <a:ext cx="76384" cy="879"/>
            </a:xfrm>
            <a:custGeom>
              <a:avLst/>
              <a:gdLst/>
              <a:ahLst/>
              <a:cxnLst/>
              <a:rect l="l" t="t" r="r" b="b"/>
              <a:pathLst>
                <a:path w="2433" h="28" extrusionOk="0">
                  <a:moveTo>
                    <a:pt x="1" y="1"/>
                  </a:moveTo>
                  <a:cubicBezTo>
                    <a:pt x="1137" y="1"/>
                    <a:pt x="1992" y="14"/>
                    <a:pt x="2406" y="28"/>
                  </a:cubicBezTo>
                  <a:lnTo>
                    <a:pt x="2420" y="28"/>
                  </a:lnTo>
                  <a:cubicBezTo>
                    <a:pt x="2420" y="14"/>
                    <a:pt x="2420" y="1"/>
                    <a:pt x="2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0"/>
            <p:cNvSpPr/>
            <p:nvPr/>
          </p:nvSpPr>
          <p:spPr>
            <a:xfrm>
              <a:off x="5995113" y="281997"/>
              <a:ext cx="408" cy="1695"/>
            </a:xfrm>
            <a:custGeom>
              <a:avLst/>
              <a:gdLst/>
              <a:ahLst/>
              <a:cxnLst/>
              <a:rect l="l" t="t" r="r" b="b"/>
              <a:pathLst>
                <a:path w="13" h="54" extrusionOk="0">
                  <a:moveTo>
                    <a:pt x="13" y="0"/>
                  </a:moveTo>
                  <a:cubicBezTo>
                    <a:pt x="13" y="14"/>
                    <a:pt x="13" y="27"/>
                    <a:pt x="0" y="27"/>
                  </a:cubicBezTo>
                  <a:cubicBezTo>
                    <a:pt x="13" y="41"/>
                    <a:pt x="13" y="54"/>
                    <a:pt x="13" y="5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0"/>
            <p:cNvSpPr/>
            <p:nvPr/>
          </p:nvSpPr>
          <p:spPr>
            <a:xfrm>
              <a:off x="5383576" y="277790"/>
              <a:ext cx="613239" cy="9701"/>
            </a:xfrm>
            <a:custGeom>
              <a:avLst/>
              <a:gdLst/>
              <a:ahLst/>
              <a:cxnLst/>
              <a:rect l="l" t="t" r="r" b="b"/>
              <a:pathLst>
                <a:path w="19533" h="309" extrusionOk="0">
                  <a:moveTo>
                    <a:pt x="107" y="1"/>
                  </a:moveTo>
                  <a:cubicBezTo>
                    <a:pt x="0" y="15"/>
                    <a:pt x="0" y="161"/>
                    <a:pt x="107" y="161"/>
                  </a:cubicBezTo>
                  <a:lnTo>
                    <a:pt x="134" y="161"/>
                  </a:lnTo>
                  <a:cubicBezTo>
                    <a:pt x="134" y="175"/>
                    <a:pt x="120" y="175"/>
                    <a:pt x="107" y="188"/>
                  </a:cubicBezTo>
                  <a:cubicBezTo>
                    <a:pt x="93" y="188"/>
                    <a:pt x="93" y="215"/>
                    <a:pt x="107" y="229"/>
                  </a:cubicBezTo>
                  <a:cubicBezTo>
                    <a:pt x="80" y="241"/>
                    <a:pt x="66" y="282"/>
                    <a:pt x="80" y="309"/>
                  </a:cubicBezTo>
                  <a:lnTo>
                    <a:pt x="19533" y="309"/>
                  </a:lnTo>
                  <a:cubicBezTo>
                    <a:pt x="19533" y="268"/>
                    <a:pt x="19519" y="229"/>
                    <a:pt x="19492" y="188"/>
                  </a:cubicBezTo>
                  <a:lnTo>
                    <a:pt x="19492" y="268"/>
                  </a:lnTo>
                  <a:lnTo>
                    <a:pt x="173" y="268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2" name="Google Shape;1772;p10"/>
          <p:cNvGrpSpPr/>
          <p:nvPr/>
        </p:nvGrpSpPr>
        <p:grpSpPr>
          <a:xfrm>
            <a:off x="494367" y="119375"/>
            <a:ext cx="202015" cy="180045"/>
            <a:chOff x="494367" y="119375"/>
            <a:chExt cx="202015" cy="180045"/>
          </a:xfrm>
        </p:grpSpPr>
        <p:sp>
          <p:nvSpPr>
            <p:cNvPr id="1773" name="Google Shape;1773;p10"/>
            <p:cNvSpPr/>
            <p:nvPr/>
          </p:nvSpPr>
          <p:spPr>
            <a:xfrm>
              <a:off x="513186" y="131386"/>
              <a:ext cx="183196" cy="168034"/>
            </a:xfrm>
            <a:custGeom>
              <a:avLst/>
              <a:gdLst/>
              <a:ahLst/>
              <a:cxnLst/>
              <a:rect l="l" t="t" r="r" b="b"/>
              <a:pathLst>
                <a:path w="6162" h="5652" extrusionOk="0">
                  <a:moveTo>
                    <a:pt x="4965" y="106"/>
                  </a:moveTo>
                  <a:cubicBezTo>
                    <a:pt x="4894" y="125"/>
                    <a:pt x="4841" y="195"/>
                    <a:pt x="4771" y="247"/>
                  </a:cubicBezTo>
                  <a:cubicBezTo>
                    <a:pt x="4824" y="301"/>
                    <a:pt x="4876" y="388"/>
                    <a:pt x="4947" y="406"/>
                  </a:cubicBezTo>
                  <a:cubicBezTo>
                    <a:pt x="4982" y="406"/>
                    <a:pt x="5052" y="336"/>
                    <a:pt x="5123" y="265"/>
                  </a:cubicBezTo>
                  <a:cubicBezTo>
                    <a:pt x="5052" y="195"/>
                    <a:pt x="5000" y="106"/>
                    <a:pt x="4965" y="106"/>
                  </a:cubicBezTo>
                  <a:close/>
                  <a:moveTo>
                    <a:pt x="2341" y="1286"/>
                  </a:moveTo>
                  <a:cubicBezTo>
                    <a:pt x="2060" y="1286"/>
                    <a:pt x="1743" y="1303"/>
                    <a:pt x="1444" y="1322"/>
                  </a:cubicBezTo>
                  <a:cubicBezTo>
                    <a:pt x="1743" y="1303"/>
                    <a:pt x="2060" y="1286"/>
                    <a:pt x="2360" y="1286"/>
                  </a:cubicBezTo>
                  <a:close/>
                  <a:moveTo>
                    <a:pt x="1320" y="1533"/>
                  </a:moveTo>
                  <a:lnTo>
                    <a:pt x="1320" y="1533"/>
                  </a:lnTo>
                  <a:cubicBezTo>
                    <a:pt x="2025" y="1550"/>
                    <a:pt x="2747" y="1550"/>
                    <a:pt x="3451" y="1550"/>
                  </a:cubicBezTo>
                  <a:lnTo>
                    <a:pt x="3557" y="1550"/>
                  </a:lnTo>
                  <a:cubicBezTo>
                    <a:pt x="3557" y="1550"/>
                    <a:pt x="3557" y="1550"/>
                    <a:pt x="3557" y="1550"/>
                  </a:cubicBezTo>
                  <a:lnTo>
                    <a:pt x="3560" y="1550"/>
                  </a:lnTo>
                  <a:cubicBezTo>
                    <a:pt x="2808" y="1550"/>
                    <a:pt x="2055" y="1550"/>
                    <a:pt x="1320" y="1533"/>
                  </a:cubicBezTo>
                  <a:close/>
                  <a:moveTo>
                    <a:pt x="3768" y="1498"/>
                  </a:moveTo>
                  <a:lnTo>
                    <a:pt x="3768" y="1498"/>
                  </a:lnTo>
                  <a:cubicBezTo>
                    <a:pt x="3679" y="1514"/>
                    <a:pt x="3627" y="1550"/>
                    <a:pt x="3557" y="1550"/>
                  </a:cubicBezTo>
                  <a:lnTo>
                    <a:pt x="3560" y="1550"/>
                  </a:lnTo>
                  <a:cubicBezTo>
                    <a:pt x="3564" y="1550"/>
                    <a:pt x="3569" y="1550"/>
                    <a:pt x="3574" y="1550"/>
                  </a:cubicBezTo>
                  <a:cubicBezTo>
                    <a:pt x="3627" y="1550"/>
                    <a:pt x="3679" y="1533"/>
                    <a:pt x="3768" y="1498"/>
                  </a:cubicBezTo>
                  <a:close/>
                  <a:moveTo>
                    <a:pt x="5510" y="1"/>
                  </a:moveTo>
                  <a:lnTo>
                    <a:pt x="5510" y="4331"/>
                  </a:lnTo>
                  <a:lnTo>
                    <a:pt x="5510" y="5211"/>
                  </a:lnTo>
                  <a:cubicBezTo>
                    <a:pt x="5423" y="5211"/>
                    <a:pt x="5352" y="5229"/>
                    <a:pt x="5282" y="5229"/>
                  </a:cubicBezTo>
                  <a:cubicBezTo>
                    <a:pt x="5228" y="5246"/>
                    <a:pt x="5193" y="5246"/>
                    <a:pt x="5158" y="5246"/>
                  </a:cubicBezTo>
                  <a:lnTo>
                    <a:pt x="1" y="5246"/>
                  </a:lnTo>
                  <a:cubicBezTo>
                    <a:pt x="18" y="5617"/>
                    <a:pt x="71" y="5652"/>
                    <a:pt x="459" y="5652"/>
                  </a:cubicBezTo>
                  <a:lnTo>
                    <a:pt x="5791" y="5652"/>
                  </a:lnTo>
                  <a:cubicBezTo>
                    <a:pt x="5845" y="5652"/>
                    <a:pt x="5880" y="5652"/>
                    <a:pt x="5915" y="5633"/>
                  </a:cubicBezTo>
                  <a:cubicBezTo>
                    <a:pt x="5986" y="5633"/>
                    <a:pt x="6073" y="5617"/>
                    <a:pt x="6162" y="5617"/>
                  </a:cubicBezTo>
                  <a:lnTo>
                    <a:pt x="6162" y="4736"/>
                  </a:lnTo>
                  <a:lnTo>
                    <a:pt x="61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0"/>
            <p:cNvSpPr/>
            <p:nvPr/>
          </p:nvSpPr>
          <p:spPr>
            <a:xfrm>
              <a:off x="502186" y="124846"/>
              <a:ext cx="168034" cy="154685"/>
            </a:xfrm>
            <a:custGeom>
              <a:avLst/>
              <a:gdLst/>
              <a:ahLst/>
              <a:cxnLst/>
              <a:rect l="l" t="t" r="r" b="b"/>
              <a:pathLst>
                <a:path w="5652" h="5203" extrusionOk="0">
                  <a:moveTo>
                    <a:pt x="5343" y="324"/>
                  </a:moveTo>
                  <a:cubicBezTo>
                    <a:pt x="5378" y="324"/>
                    <a:pt x="5427" y="420"/>
                    <a:pt x="5493" y="485"/>
                  </a:cubicBezTo>
                  <a:cubicBezTo>
                    <a:pt x="5428" y="550"/>
                    <a:pt x="5350" y="628"/>
                    <a:pt x="5323" y="628"/>
                  </a:cubicBezTo>
                  <a:cubicBezTo>
                    <a:pt x="5320" y="628"/>
                    <a:pt x="5318" y="628"/>
                    <a:pt x="5317" y="626"/>
                  </a:cubicBezTo>
                  <a:cubicBezTo>
                    <a:pt x="5246" y="608"/>
                    <a:pt x="5194" y="521"/>
                    <a:pt x="5141" y="467"/>
                  </a:cubicBezTo>
                  <a:cubicBezTo>
                    <a:pt x="5211" y="415"/>
                    <a:pt x="5264" y="345"/>
                    <a:pt x="5335" y="326"/>
                  </a:cubicBezTo>
                  <a:cubicBezTo>
                    <a:pt x="5337" y="325"/>
                    <a:pt x="5340" y="324"/>
                    <a:pt x="5343" y="324"/>
                  </a:cubicBezTo>
                  <a:close/>
                  <a:moveTo>
                    <a:pt x="493" y="345"/>
                  </a:moveTo>
                  <a:cubicBezTo>
                    <a:pt x="564" y="345"/>
                    <a:pt x="634" y="415"/>
                    <a:pt x="688" y="450"/>
                  </a:cubicBezTo>
                  <a:cubicBezTo>
                    <a:pt x="669" y="537"/>
                    <a:pt x="653" y="591"/>
                    <a:pt x="617" y="643"/>
                  </a:cubicBezTo>
                  <a:cubicBezTo>
                    <a:pt x="582" y="678"/>
                    <a:pt x="512" y="697"/>
                    <a:pt x="441" y="697"/>
                  </a:cubicBezTo>
                  <a:cubicBezTo>
                    <a:pt x="388" y="697"/>
                    <a:pt x="301" y="626"/>
                    <a:pt x="282" y="573"/>
                  </a:cubicBezTo>
                  <a:lnTo>
                    <a:pt x="282" y="485"/>
                  </a:lnTo>
                  <a:cubicBezTo>
                    <a:pt x="282" y="467"/>
                    <a:pt x="301" y="467"/>
                    <a:pt x="301" y="450"/>
                  </a:cubicBezTo>
                  <a:cubicBezTo>
                    <a:pt x="301" y="432"/>
                    <a:pt x="317" y="432"/>
                    <a:pt x="317" y="415"/>
                  </a:cubicBezTo>
                  <a:cubicBezTo>
                    <a:pt x="336" y="397"/>
                    <a:pt x="353" y="397"/>
                    <a:pt x="353" y="397"/>
                  </a:cubicBezTo>
                  <a:cubicBezTo>
                    <a:pt x="371" y="380"/>
                    <a:pt x="388" y="380"/>
                    <a:pt x="406" y="361"/>
                  </a:cubicBezTo>
                  <a:cubicBezTo>
                    <a:pt x="441" y="345"/>
                    <a:pt x="458" y="345"/>
                    <a:pt x="493" y="345"/>
                  </a:cubicBezTo>
                  <a:close/>
                  <a:moveTo>
                    <a:pt x="2696" y="1511"/>
                  </a:moveTo>
                  <a:cubicBezTo>
                    <a:pt x="3388" y="1511"/>
                    <a:pt x="3996" y="1570"/>
                    <a:pt x="4208" y="1682"/>
                  </a:cubicBezTo>
                  <a:cubicBezTo>
                    <a:pt x="4084" y="1734"/>
                    <a:pt x="3997" y="1770"/>
                    <a:pt x="3944" y="1770"/>
                  </a:cubicBezTo>
                  <a:cubicBezTo>
                    <a:pt x="3187" y="1770"/>
                    <a:pt x="2430" y="1770"/>
                    <a:pt x="1690" y="1753"/>
                  </a:cubicBezTo>
                  <a:cubicBezTo>
                    <a:pt x="1655" y="1753"/>
                    <a:pt x="1638" y="1753"/>
                    <a:pt x="1620" y="1718"/>
                  </a:cubicBezTo>
                  <a:lnTo>
                    <a:pt x="1603" y="1718"/>
                  </a:lnTo>
                  <a:cubicBezTo>
                    <a:pt x="1568" y="1699"/>
                    <a:pt x="1533" y="1664"/>
                    <a:pt x="1479" y="1647"/>
                  </a:cubicBezTo>
                  <a:cubicBezTo>
                    <a:pt x="1498" y="1629"/>
                    <a:pt x="1514" y="1629"/>
                    <a:pt x="1514" y="1629"/>
                  </a:cubicBezTo>
                  <a:cubicBezTo>
                    <a:pt x="1655" y="1594"/>
                    <a:pt x="1744" y="1542"/>
                    <a:pt x="1814" y="1542"/>
                  </a:cubicBezTo>
                  <a:cubicBezTo>
                    <a:pt x="2108" y="1521"/>
                    <a:pt x="2409" y="1511"/>
                    <a:pt x="2696" y="1511"/>
                  </a:cubicBezTo>
                  <a:close/>
                  <a:moveTo>
                    <a:pt x="5405" y="1506"/>
                  </a:moveTo>
                  <a:cubicBezTo>
                    <a:pt x="5387" y="1840"/>
                    <a:pt x="5246" y="2016"/>
                    <a:pt x="4965" y="2175"/>
                  </a:cubicBezTo>
                  <a:cubicBezTo>
                    <a:pt x="5000" y="1840"/>
                    <a:pt x="5159" y="1682"/>
                    <a:pt x="5405" y="1506"/>
                  </a:cubicBezTo>
                  <a:close/>
                  <a:moveTo>
                    <a:pt x="1744" y="2351"/>
                  </a:moveTo>
                  <a:cubicBezTo>
                    <a:pt x="1937" y="2351"/>
                    <a:pt x="2113" y="2351"/>
                    <a:pt x="2307" y="2368"/>
                  </a:cubicBezTo>
                  <a:lnTo>
                    <a:pt x="3979" y="2368"/>
                  </a:lnTo>
                  <a:cubicBezTo>
                    <a:pt x="4032" y="2368"/>
                    <a:pt x="4067" y="2403"/>
                    <a:pt x="4120" y="2439"/>
                  </a:cubicBezTo>
                  <a:cubicBezTo>
                    <a:pt x="4062" y="2568"/>
                    <a:pt x="3971" y="2580"/>
                    <a:pt x="3882" y="2580"/>
                  </a:cubicBezTo>
                  <a:cubicBezTo>
                    <a:pt x="3861" y="2580"/>
                    <a:pt x="3841" y="2579"/>
                    <a:pt x="3821" y="2579"/>
                  </a:cubicBezTo>
                  <a:cubicBezTo>
                    <a:pt x="3732" y="2579"/>
                    <a:pt x="3645" y="2598"/>
                    <a:pt x="3575" y="2598"/>
                  </a:cubicBezTo>
                  <a:lnTo>
                    <a:pt x="3328" y="2598"/>
                  </a:lnTo>
                  <a:cubicBezTo>
                    <a:pt x="3258" y="2615"/>
                    <a:pt x="3187" y="2615"/>
                    <a:pt x="3117" y="2615"/>
                  </a:cubicBezTo>
                  <a:lnTo>
                    <a:pt x="2606" y="2615"/>
                  </a:lnTo>
                  <a:cubicBezTo>
                    <a:pt x="2342" y="2598"/>
                    <a:pt x="2113" y="2579"/>
                    <a:pt x="1920" y="2562"/>
                  </a:cubicBezTo>
                  <a:cubicBezTo>
                    <a:pt x="1885" y="2544"/>
                    <a:pt x="1831" y="2544"/>
                    <a:pt x="1796" y="2527"/>
                  </a:cubicBezTo>
                  <a:cubicBezTo>
                    <a:pt x="1726" y="2509"/>
                    <a:pt x="1674" y="2492"/>
                    <a:pt x="1638" y="2474"/>
                  </a:cubicBezTo>
                  <a:cubicBezTo>
                    <a:pt x="1620" y="2474"/>
                    <a:pt x="1603" y="2474"/>
                    <a:pt x="1585" y="2457"/>
                  </a:cubicBezTo>
                  <a:cubicBezTo>
                    <a:pt x="1655" y="2422"/>
                    <a:pt x="1690" y="2351"/>
                    <a:pt x="1744" y="2351"/>
                  </a:cubicBezTo>
                  <a:close/>
                  <a:moveTo>
                    <a:pt x="5476" y="2087"/>
                  </a:moveTo>
                  <a:lnTo>
                    <a:pt x="5476" y="2087"/>
                  </a:lnTo>
                  <a:cubicBezTo>
                    <a:pt x="5457" y="2422"/>
                    <a:pt x="5300" y="2598"/>
                    <a:pt x="5035" y="2791"/>
                  </a:cubicBezTo>
                  <a:cubicBezTo>
                    <a:pt x="5035" y="2439"/>
                    <a:pt x="5211" y="2281"/>
                    <a:pt x="5476" y="2087"/>
                  </a:cubicBezTo>
                  <a:close/>
                  <a:moveTo>
                    <a:pt x="5457" y="2861"/>
                  </a:moveTo>
                  <a:lnTo>
                    <a:pt x="5457" y="2861"/>
                  </a:lnTo>
                  <a:cubicBezTo>
                    <a:pt x="5493" y="3126"/>
                    <a:pt x="5335" y="3231"/>
                    <a:pt x="5159" y="3302"/>
                  </a:cubicBezTo>
                  <a:cubicBezTo>
                    <a:pt x="5159" y="3091"/>
                    <a:pt x="5229" y="2931"/>
                    <a:pt x="5457" y="2861"/>
                  </a:cubicBezTo>
                  <a:close/>
                  <a:moveTo>
                    <a:pt x="3908" y="3248"/>
                  </a:moveTo>
                  <a:cubicBezTo>
                    <a:pt x="3979" y="3267"/>
                    <a:pt x="4049" y="3319"/>
                    <a:pt x="4155" y="3354"/>
                  </a:cubicBezTo>
                  <a:cubicBezTo>
                    <a:pt x="4103" y="3389"/>
                    <a:pt x="3962" y="3424"/>
                    <a:pt x="3803" y="3443"/>
                  </a:cubicBezTo>
                  <a:cubicBezTo>
                    <a:pt x="3645" y="3460"/>
                    <a:pt x="3451" y="3478"/>
                    <a:pt x="3258" y="3478"/>
                  </a:cubicBezTo>
                  <a:cubicBezTo>
                    <a:pt x="3204" y="3478"/>
                    <a:pt x="3134" y="3495"/>
                    <a:pt x="3063" y="3495"/>
                  </a:cubicBezTo>
                  <a:lnTo>
                    <a:pt x="3028" y="3495"/>
                  </a:lnTo>
                  <a:cubicBezTo>
                    <a:pt x="2694" y="3495"/>
                    <a:pt x="2359" y="3495"/>
                    <a:pt x="2096" y="3478"/>
                  </a:cubicBezTo>
                  <a:cubicBezTo>
                    <a:pt x="1902" y="3460"/>
                    <a:pt x="1744" y="3443"/>
                    <a:pt x="1638" y="3424"/>
                  </a:cubicBezTo>
                  <a:cubicBezTo>
                    <a:pt x="1620" y="3248"/>
                    <a:pt x="1761" y="3248"/>
                    <a:pt x="1866" y="3248"/>
                  </a:cubicBezTo>
                  <a:close/>
                  <a:moveTo>
                    <a:pt x="406" y="4710"/>
                  </a:moveTo>
                  <a:cubicBezTo>
                    <a:pt x="458" y="4797"/>
                    <a:pt x="529" y="4868"/>
                    <a:pt x="512" y="4921"/>
                  </a:cubicBezTo>
                  <a:cubicBezTo>
                    <a:pt x="512" y="4973"/>
                    <a:pt x="423" y="5009"/>
                    <a:pt x="388" y="5062"/>
                  </a:cubicBezTo>
                  <a:cubicBezTo>
                    <a:pt x="336" y="5009"/>
                    <a:pt x="247" y="4956"/>
                    <a:pt x="230" y="4886"/>
                  </a:cubicBezTo>
                  <a:cubicBezTo>
                    <a:pt x="212" y="4851"/>
                    <a:pt x="317" y="4780"/>
                    <a:pt x="406" y="4710"/>
                  </a:cubicBezTo>
                  <a:close/>
                  <a:moveTo>
                    <a:pt x="5310" y="4743"/>
                  </a:moveTo>
                  <a:cubicBezTo>
                    <a:pt x="5348" y="4743"/>
                    <a:pt x="5413" y="4823"/>
                    <a:pt x="5493" y="4903"/>
                  </a:cubicBezTo>
                  <a:cubicBezTo>
                    <a:pt x="5405" y="4973"/>
                    <a:pt x="5335" y="5062"/>
                    <a:pt x="5281" y="5062"/>
                  </a:cubicBezTo>
                  <a:cubicBezTo>
                    <a:pt x="5211" y="5044"/>
                    <a:pt x="5159" y="4956"/>
                    <a:pt x="5105" y="4886"/>
                  </a:cubicBezTo>
                  <a:cubicBezTo>
                    <a:pt x="5176" y="4832"/>
                    <a:pt x="5229" y="4762"/>
                    <a:pt x="5300" y="4745"/>
                  </a:cubicBezTo>
                  <a:cubicBezTo>
                    <a:pt x="5303" y="4744"/>
                    <a:pt x="5306" y="4743"/>
                    <a:pt x="5310" y="4743"/>
                  </a:cubicBezTo>
                  <a:close/>
                  <a:moveTo>
                    <a:pt x="3511" y="0"/>
                  </a:moveTo>
                  <a:cubicBezTo>
                    <a:pt x="2200" y="0"/>
                    <a:pt x="693" y="23"/>
                    <a:pt x="177" y="63"/>
                  </a:cubicBezTo>
                  <a:cubicBezTo>
                    <a:pt x="71" y="63"/>
                    <a:pt x="19" y="80"/>
                    <a:pt x="1" y="80"/>
                  </a:cubicBezTo>
                  <a:lnTo>
                    <a:pt x="1" y="5203"/>
                  </a:lnTo>
                  <a:lnTo>
                    <a:pt x="5652" y="5203"/>
                  </a:lnTo>
                  <a:lnTo>
                    <a:pt x="5652" y="45"/>
                  </a:lnTo>
                  <a:cubicBezTo>
                    <a:pt x="5421" y="14"/>
                    <a:pt x="4525" y="0"/>
                    <a:pt x="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0"/>
            <p:cNvSpPr/>
            <p:nvPr/>
          </p:nvSpPr>
          <p:spPr>
            <a:xfrm>
              <a:off x="494367" y="119375"/>
              <a:ext cx="182631" cy="168004"/>
            </a:xfrm>
            <a:custGeom>
              <a:avLst/>
              <a:gdLst/>
              <a:ahLst/>
              <a:cxnLst/>
              <a:rect l="l" t="t" r="r" b="b"/>
              <a:pathLst>
                <a:path w="6143" h="5651" extrusionOk="0">
                  <a:moveTo>
                    <a:pt x="3774" y="184"/>
                  </a:moveTo>
                  <a:cubicBezTo>
                    <a:pt x="4788" y="184"/>
                    <a:pt x="5684" y="198"/>
                    <a:pt x="5915" y="229"/>
                  </a:cubicBezTo>
                  <a:lnTo>
                    <a:pt x="5915" y="5387"/>
                  </a:lnTo>
                  <a:lnTo>
                    <a:pt x="264" y="5387"/>
                  </a:lnTo>
                  <a:lnTo>
                    <a:pt x="264" y="264"/>
                  </a:lnTo>
                  <a:cubicBezTo>
                    <a:pt x="282" y="264"/>
                    <a:pt x="334" y="247"/>
                    <a:pt x="440" y="247"/>
                  </a:cubicBezTo>
                  <a:cubicBezTo>
                    <a:pt x="956" y="207"/>
                    <a:pt x="2463" y="184"/>
                    <a:pt x="3774" y="184"/>
                  </a:cubicBezTo>
                  <a:close/>
                  <a:moveTo>
                    <a:pt x="35" y="1"/>
                  </a:moveTo>
                  <a:cubicBezTo>
                    <a:pt x="35" y="106"/>
                    <a:pt x="0" y="247"/>
                    <a:pt x="0" y="369"/>
                  </a:cubicBezTo>
                  <a:lnTo>
                    <a:pt x="0" y="5193"/>
                  </a:lnTo>
                  <a:cubicBezTo>
                    <a:pt x="0" y="5615"/>
                    <a:pt x="35" y="5650"/>
                    <a:pt x="440" y="5650"/>
                  </a:cubicBezTo>
                  <a:lnTo>
                    <a:pt x="5791" y="5650"/>
                  </a:lnTo>
                  <a:cubicBezTo>
                    <a:pt x="5826" y="5650"/>
                    <a:pt x="5861" y="5650"/>
                    <a:pt x="5915" y="5633"/>
                  </a:cubicBezTo>
                  <a:cubicBezTo>
                    <a:pt x="5985" y="5633"/>
                    <a:pt x="6056" y="5615"/>
                    <a:pt x="6143" y="5615"/>
                  </a:cubicBezTo>
                  <a:lnTo>
                    <a:pt x="6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0"/>
            <p:cNvSpPr/>
            <p:nvPr/>
          </p:nvSpPr>
          <p:spPr>
            <a:xfrm>
              <a:off x="546156" y="169738"/>
              <a:ext cx="81163" cy="7730"/>
            </a:xfrm>
            <a:custGeom>
              <a:avLst/>
              <a:gdLst/>
              <a:ahLst/>
              <a:cxnLst/>
              <a:rect l="l" t="t" r="r" b="b"/>
              <a:pathLst>
                <a:path w="2730" h="260" extrusionOk="0">
                  <a:moveTo>
                    <a:pt x="1217" y="1"/>
                  </a:moveTo>
                  <a:cubicBezTo>
                    <a:pt x="930" y="1"/>
                    <a:pt x="629" y="11"/>
                    <a:pt x="335" y="32"/>
                  </a:cubicBezTo>
                  <a:cubicBezTo>
                    <a:pt x="247" y="32"/>
                    <a:pt x="159" y="84"/>
                    <a:pt x="0" y="137"/>
                  </a:cubicBezTo>
                  <a:cubicBezTo>
                    <a:pt x="124" y="208"/>
                    <a:pt x="159" y="243"/>
                    <a:pt x="211" y="243"/>
                  </a:cubicBezTo>
                  <a:cubicBezTo>
                    <a:pt x="951" y="260"/>
                    <a:pt x="1708" y="260"/>
                    <a:pt x="2448" y="260"/>
                  </a:cubicBezTo>
                  <a:cubicBezTo>
                    <a:pt x="2535" y="260"/>
                    <a:pt x="2605" y="224"/>
                    <a:pt x="2729" y="172"/>
                  </a:cubicBezTo>
                  <a:cubicBezTo>
                    <a:pt x="2517" y="60"/>
                    <a:pt x="1909" y="1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0"/>
            <p:cNvSpPr/>
            <p:nvPr/>
          </p:nvSpPr>
          <p:spPr>
            <a:xfrm>
              <a:off x="549278" y="194741"/>
              <a:ext cx="75395" cy="7730"/>
            </a:xfrm>
            <a:custGeom>
              <a:avLst/>
              <a:gdLst/>
              <a:ahLst/>
              <a:cxnLst/>
              <a:rect l="l" t="t" r="r" b="b"/>
              <a:pathLst>
                <a:path w="2536" h="260" extrusionOk="0">
                  <a:moveTo>
                    <a:pt x="160" y="0"/>
                  </a:moveTo>
                  <a:cubicBezTo>
                    <a:pt x="106" y="17"/>
                    <a:pt x="71" y="71"/>
                    <a:pt x="1" y="106"/>
                  </a:cubicBezTo>
                  <a:cubicBezTo>
                    <a:pt x="173" y="204"/>
                    <a:pt x="657" y="260"/>
                    <a:pt x="1312" y="260"/>
                  </a:cubicBezTo>
                  <a:cubicBezTo>
                    <a:pt x="1592" y="260"/>
                    <a:pt x="1904" y="249"/>
                    <a:pt x="2237" y="228"/>
                  </a:cubicBezTo>
                  <a:cubicBezTo>
                    <a:pt x="2257" y="228"/>
                    <a:pt x="2277" y="229"/>
                    <a:pt x="2298" y="229"/>
                  </a:cubicBezTo>
                  <a:cubicBezTo>
                    <a:pt x="2387" y="229"/>
                    <a:pt x="2478" y="217"/>
                    <a:pt x="2536" y="88"/>
                  </a:cubicBezTo>
                  <a:cubicBezTo>
                    <a:pt x="2483" y="52"/>
                    <a:pt x="2448" y="17"/>
                    <a:pt x="2395" y="17"/>
                  </a:cubicBezTo>
                  <a:cubicBezTo>
                    <a:pt x="1655" y="17"/>
                    <a:pt x="899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0"/>
            <p:cNvSpPr/>
            <p:nvPr/>
          </p:nvSpPr>
          <p:spPr>
            <a:xfrm>
              <a:off x="550348" y="221409"/>
              <a:ext cx="75366" cy="7254"/>
            </a:xfrm>
            <a:custGeom>
              <a:avLst/>
              <a:gdLst/>
              <a:ahLst/>
              <a:cxnLst/>
              <a:rect l="l" t="t" r="r" b="b"/>
              <a:pathLst>
                <a:path w="2535" h="244" extrusionOk="0">
                  <a:moveTo>
                    <a:pt x="246" y="0"/>
                  </a:moveTo>
                  <a:cubicBezTo>
                    <a:pt x="141" y="0"/>
                    <a:pt x="0" y="0"/>
                    <a:pt x="18" y="176"/>
                  </a:cubicBezTo>
                  <a:cubicBezTo>
                    <a:pt x="202" y="220"/>
                    <a:pt x="621" y="243"/>
                    <a:pt x="1067" y="243"/>
                  </a:cubicBezTo>
                  <a:cubicBezTo>
                    <a:pt x="1692" y="243"/>
                    <a:pt x="2371" y="199"/>
                    <a:pt x="2535" y="106"/>
                  </a:cubicBezTo>
                  <a:cubicBezTo>
                    <a:pt x="2429" y="71"/>
                    <a:pt x="2359" y="19"/>
                    <a:pt x="2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0"/>
            <p:cNvSpPr/>
            <p:nvPr/>
          </p:nvSpPr>
          <p:spPr>
            <a:xfrm>
              <a:off x="651847" y="186862"/>
              <a:ext cx="13141" cy="20960"/>
            </a:xfrm>
            <a:custGeom>
              <a:avLst/>
              <a:gdLst/>
              <a:ahLst/>
              <a:cxnLst/>
              <a:rect l="l" t="t" r="r" b="b"/>
              <a:pathLst>
                <a:path w="442" h="705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7" y="195"/>
                    <a:pt x="1" y="353"/>
                    <a:pt x="1" y="705"/>
                  </a:cubicBezTo>
                  <a:cubicBezTo>
                    <a:pt x="266" y="512"/>
                    <a:pt x="423" y="336"/>
                    <a:pt x="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0"/>
            <p:cNvSpPr/>
            <p:nvPr/>
          </p:nvSpPr>
          <p:spPr>
            <a:xfrm>
              <a:off x="649766" y="169619"/>
              <a:ext cx="13646" cy="19919"/>
            </a:xfrm>
            <a:custGeom>
              <a:avLst/>
              <a:gdLst/>
              <a:ahLst/>
              <a:cxnLst/>
              <a:rect l="l" t="t" r="r" b="b"/>
              <a:pathLst>
                <a:path w="459" h="670" extrusionOk="0">
                  <a:moveTo>
                    <a:pt x="458" y="0"/>
                  </a:moveTo>
                  <a:lnTo>
                    <a:pt x="458" y="0"/>
                  </a:lnTo>
                  <a:cubicBezTo>
                    <a:pt x="195" y="176"/>
                    <a:pt x="36" y="334"/>
                    <a:pt x="1" y="669"/>
                  </a:cubicBezTo>
                  <a:cubicBezTo>
                    <a:pt x="282" y="510"/>
                    <a:pt x="423" y="334"/>
                    <a:pt x="4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0"/>
            <p:cNvSpPr/>
            <p:nvPr/>
          </p:nvSpPr>
          <p:spPr>
            <a:xfrm>
              <a:off x="510064" y="135073"/>
              <a:ext cx="12576" cy="10584"/>
            </a:xfrm>
            <a:custGeom>
              <a:avLst/>
              <a:gdLst/>
              <a:ahLst/>
              <a:cxnLst/>
              <a:rect l="l" t="t" r="r" b="b"/>
              <a:pathLst>
                <a:path w="423" h="356" extrusionOk="0">
                  <a:moveTo>
                    <a:pt x="228" y="1"/>
                  </a:moveTo>
                  <a:cubicBezTo>
                    <a:pt x="106" y="1"/>
                    <a:pt x="0" y="71"/>
                    <a:pt x="17" y="229"/>
                  </a:cubicBezTo>
                  <a:cubicBezTo>
                    <a:pt x="36" y="282"/>
                    <a:pt x="123" y="353"/>
                    <a:pt x="176" y="353"/>
                  </a:cubicBezTo>
                  <a:cubicBezTo>
                    <a:pt x="190" y="354"/>
                    <a:pt x="203" y="355"/>
                    <a:pt x="215" y="355"/>
                  </a:cubicBezTo>
                  <a:cubicBezTo>
                    <a:pt x="333" y="355"/>
                    <a:pt x="406" y="281"/>
                    <a:pt x="423" y="106"/>
                  </a:cubicBezTo>
                  <a:cubicBezTo>
                    <a:pt x="369" y="71"/>
                    <a:pt x="299" y="1"/>
                    <a:pt x="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0"/>
            <p:cNvSpPr/>
            <p:nvPr/>
          </p:nvSpPr>
          <p:spPr>
            <a:xfrm>
              <a:off x="655533" y="209903"/>
              <a:ext cx="9960" cy="13111"/>
            </a:xfrm>
            <a:custGeom>
              <a:avLst/>
              <a:gdLst/>
              <a:ahLst/>
              <a:cxnLst/>
              <a:rect l="l" t="t" r="r" b="b"/>
              <a:pathLst>
                <a:path w="335" h="441" extrusionOk="0">
                  <a:moveTo>
                    <a:pt x="299" y="0"/>
                  </a:moveTo>
                  <a:cubicBezTo>
                    <a:pt x="71" y="70"/>
                    <a:pt x="1" y="230"/>
                    <a:pt x="1" y="441"/>
                  </a:cubicBezTo>
                  <a:cubicBezTo>
                    <a:pt x="177" y="370"/>
                    <a:pt x="335" y="265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0"/>
            <p:cNvSpPr/>
            <p:nvPr/>
          </p:nvSpPr>
          <p:spPr>
            <a:xfrm>
              <a:off x="654998" y="134478"/>
              <a:ext cx="10495" cy="9068"/>
            </a:xfrm>
            <a:custGeom>
              <a:avLst/>
              <a:gdLst/>
              <a:ahLst/>
              <a:cxnLst/>
              <a:rect l="l" t="t" r="r" b="b"/>
              <a:pathLst>
                <a:path w="353" h="305" extrusionOk="0">
                  <a:moveTo>
                    <a:pt x="203" y="0"/>
                  </a:moveTo>
                  <a:cubicBezTo>
                    <a:pt x="200" y="0"/>
                    <a:pt x="197" y="1"/>
                    <a:pt x="195" y="2"/>
                  </a:cubicBezTo>
                  <a:cubicBezTo>
                    <a:pt x="124" y="21"/>
                    <a:pt x="54" y="91"/>
                    <a:pt x="1" y="143"/>
                  </a:cubicBezTo>
                  <a:cubicBezTo>
                    <a:pt x="54" y="197"/>
                    <a:pt x="106" y="284"/>
                    <a:pt x="177" y="302"/>
                  </a:cubicBezTo>
                  <a:cubicBezTo>
                    <a:pt x="178" y="304"/>
                    <a:pt x="180" y="304"/>
                    <a:pt x="183" y="304"/>
                  </a:cubicBezTo>
                  <a:cubicBezTo>
                    <a:pt x="210" y="304"/>
                    <a:pt x="288" y="226"/>
                    <a:pt x="353" y="161"/>
                  </a:cubicBezTo>
                  <a:cubicBezTo>
                    <a:pt x="287" y="96"/>
                    <a:pt x="238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0"/>
            <p:cNvSpPr/>
            <p:nvPr/>
          </p:nvSpPr>
          <p:spPr>
            <a:xfrm>
              <a:off x="653957" y="265825"/>
              <a:ext cx="11535" cy="9543"/>
            </a:xfrm>
            <a:custGeom>
              <a:avLst/>
              <a:gdLst/>
              <a:ahLst/>
              <a:cxnLst/>
              <a:rect l="l" t="t" r="r" b="b"/>
              <a:pathLst>
                <a:path w="388" h="321" extrusionOk="0">
                  <a:moveTo>
                    <a:pt x="205" y="1"/>
                  </a:moveTo>
                  <a:cubicBezTo>
                    <a:pt x="201" y="1"/>
                    <a:pt x="198" y="2"/>
                    <a:pt x="195" y="3"/>
                  </a:cubicBezTo>
                  <a:cubicBezTo>
                    <a:pt x="124" y="20"/>
                    <a:pt x="71" y="90"/>
                    <a:pt x="0" y="144"/>
                  </a:cubicBezTo>
                  <a:cubicBezTo>
                    <a:pt x="54" y="214"/>
                    <a:pt x="106" y="302"/>
                    <a:pt x="176" y="320"/>
                  </a:cubicBezTo>
                  <a:cubicBezTo>
                    <a:pt x="230" y="320"/>
                    <a:pt x="300" y="231"/>
                    <a:pt x="388" y="161"/>
                  </a:cubicBezTo>
                  <a:cubicBezTo>
                    <a:pt x="308" y="81"/>
                    <a:pt x="243" y="1"/>
                    <a:pt x="2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0"/>
            <p:cNvSpPr/>
            <p:nvPr/>
          </p:nvSpPr>
          <p:spPr>
            <a:xfrm>
              <a:off x="509024" y="264844"/>
              <a:ext cx="8889" cy="10524"/>
            </a:xfrm>
            <a:custGeom>
              <a:avLst/>
              <a:gdLst/>
              <a:ahLst/>
              <a:cxnLst/>
              <a:rect l="l" t="t" r="r" b="b"/>
              <a:pathLst>
                <a:path w="299" h="354" extrusionOk="0">
                  <a:moveTo>
                    <a:pt x="176" y="1"/>
                  </a:moveTo>
                  <a:cubicBezTo>
                    <a:pt x="87" y="71"/>
                    <a:pt x="0" y="142"/>
                    <a:pt x="0" y="177"/>
                  </a:cubicBezTo>
                  <a:cubicBezTo>
                    <a:pt x="17" y="247"/>
                    <a:pt x="87" y="300"/>
                    <a:pt x="158" y="353"/>
                  </a:cubicBezTo>
                  <a:cubicBezTo>
                    <a:pt x="193" y="300"/>
                    <a:pt x="282" y="264"/>
                    <a:pt x="282" y="212"/>
                  </a:cubicBezTo>
                  <a:cubicBezTo>
                    <a:pt x="299" y="159"/>
                    <a:pt x="228" y="88"/>
                    <a:pt x="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0"/>
            <p:cNvSpPr/>
            <p:nvPr/>
          </p:nvSpPr>
          <p:spPr>
            <a:xfrm>
              <a:off x="509024" y="270106"/>
              <a:ext cx="4192" cy="5262"/>
            </a:xfrm>
            <a:custGeom>
              <a:avLst/>
              <a:gdLst/>
              <a:ahLst/>
              <a:cxnLst/>
              <a:rect l="l" t="t" r="r" b="b"/>
              <a:pathLst>
                <a:path w="141" h="177" extrusionOk="0">
                  <a:moveTo>
                    <a:pt x="0" y="0"/>
                  </a:moveTo>
                  <a:cubicBezTo>
                    <a:pt x="17" y="70"/>
                    <a:pt x="87" y="106"/>
                    <a:pt x="141" y="176"/>
                  </a:cubicBezTo>
                  <a:cubicBezTo>
                    <a:pt x="87" y="106"/>
                    <a:pt x="17" y="52"/>
                    <a:pt x="0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0"/>
            <p:cNvSpPr/>
            <p:nvPr/>
          </p:nvSpPr>
          <p:spPr>
            <a:xfrm>
              <a:off x="549278" y="194741"/>
              <a:ext cx="65971" cy="34011"/>
            </a:xfrm>
            <a:custGeom>
              <a:avLst/>
              <a:gdLst/>
              <a:ahLst/>
              <a:cxnLst/>
              <a:rect l="l" t="t" r="r" b="b"/>
              <a:pathLst>
                <a:path w="2219" h="1144" extrusionOk="0">
                  <a:moveTo>
                    <a:pt x="160" y="0"/>
                  </a:moveTo>
                  <a:cubicBezTo>
                    <a:pt x="142" y="0"/>
                    <a:pt x="125" y="17"/>
                    <a:pt x="106" y="35"/>
                  </a:cubicBezTo>
                  <a:cubicBezTo>
                    <a:pt x="125" y="17"/>
                    <a:pt x="142" y="17"/>
                    <a:pt x="160" y="0"/>
                  </a:cubicBezTo>
                  <a:close/>
                  <a:moveTo>
                    <a:pt x="1" y="106"/>
                  </a:moveTo>
                  <a:cubicBezTo>
                    <a:pt x="19" y="123"/>
                    <a:pt x="19" y="123"/>
                    <a:pt x="36" y="123"/>
                  </a:cubicBezTo>
                  <a:cubicBezTo>
                    <a:pt x="36" y="123"/>
                    <a:pt x="19" y="106"/>
                    <a:pt x="1" y="106"/>
                  </a:cubicBezTo>
                  <a:close/>
                  <a:moveTo>
                    <a:pt x="142" y="158"/>
                  </a:moveTo>
                  <a:cubicBezTo>
                    <a:pt x="160" y="176"/>
                    <a:pt x="195" y="176"/>
                    <a:pt x="212" y="176"/>
                  </a:cubicBezTo>
                  <a:cubicBezTo>
                    <a:pt x="247" y="193"/>
                    <a:pt x="301" y="193"/>
                    <a:pt x="336" y="211"/>
                  </a:cubicBezTo>
                  <a:cubicBezTo>
                    <a:pt x="406" y="218"/>
                    <a:pt x="481" y="224"/>
                    <a:pt x="560" y="230"/>
                  </a:cubicBezTo>
                  <a:lnTo>
                    <a:pt x="560" y="230"/>
                  </a:lnTo>
                  <a:cubicBezTo>
                    <a:pt x="390" y="212"/>
                    <a:pt x="250" y="188"/>
                    <a:pt x="142" y="158"/>
                  </a:cubicBezTo>
                  <a:close/>
                  <a:moveTo>
                    <a:pt x="560" y="230"/>
                  </a:moveTo>
                  <a:cubicBezTo>
                    <a:pt x="696" y="245"/>
                    <a:pt x="850" y="256"/>
                    <a:pt x="1022" y="264"/>
                  </a:cubicBezTo>
                  <a:cubicBezTo>
                    <a:pt x="854" y="253"/>
                    <a:pt x="700" y="241"/>
                    <a:pt x="560" y="230"/>
                  </a:cubicBezTo>
                  <a:close/>
                  <a:moveTo>
                    <a:pt x="2219" y="1092"/>
                  </a:moveTo>
                  <a:lnTo>
                    <a:pt x="2219" y="1092"/>
                  </a:lnTo>
                  <a:cubicBezTo>
                    <a:pt x="2155" y="1098"/>
                    <a:pt x="2084" y="1106"/>
                    <a:pt x="2011" y="1112"/>
                  </a:cubicBezTo>
                  <a:lnTo>
                    <a:pt x="2011" y="1112"/>
                  </a:lnTo>
                  <a:cubicBezTo>
                    <a:pt x="2085" y="1106"/>
                    <a:pt x="2155" y="1099"/>
                    <a:pt x="2219" y="1092"/>
                  </a:cubicBezTo>
                  <a:close/>
                  <a:moveTo>
                    <a:pt x="2011" y="1112"/>
                  </a:moveTo>
                  <a:lnTo>
                    <a:pt x="2011" y="1112"/>
                  </a:lnTo>
                  <a:cubicBezTo>
                    <a:pt x="1972" y="1115"/>
                    <a:pt x="1932" y="1117"/>
                    <a:pt x="1891" y="1120"/>
                  </a:cubicBezTo>
                  <a:lnTo>
                    <a:pt x="1891" y="1120"/>
                  </a:lnTo>
                  <a:cubicBezTo>
                    <a:pt x="1932" y="1118"/>
                    <a:pt x="1972" y="1115"/>
                    <a:pt x="2011" y="1112"/>
                  </a:cubicBezTo>
                  <a:close/>
                  <a:moveTo>
                    <a:pt x="1891" y="1120"/>
                  </a:moveTo>
                  <a:cubicBezTo>
                    <a:pt x="1820" y="1124"/>
                    <a:pt x="1747" y="1127"/>
                    <a:pt x="1674" y="1127"/>
                  </a:cubicBezTo>
                  <a:cubicBezTo>
                    <a:pt x="1648" y="1127"/>
                    <a:pt x="1618" y="1131"/>
                    <a:pt x="1586" y="1135"/>
                  </a:cubicBezTo>
                  <a:lnTo>
                    <a:pt x="1586" y="1135"/>
                  </a:lnTo>
                  <a:cubicBezTo>
                    <a:pt x="1692" y="1131"/>
                    <a:pt x="1794" y="1126"/>
                    <a:pt x="1891" y="1120"/>
                  </a:cubicBezTo>
                  <a:close/>
                  <a:moveTo>
                    <a:pt x="529" y="1127"/>
                  </a:moveTo>
                  <a:cubicBezTo>
                    <a:pt x="705" y="1144"/>
                    <a:pt x="881" y="1144"/>
                    <a:pt x="1075" y="1144"/>
                  </a:cubicBezTo>
                  <a:cubicBezTo>
                    <a:pt x="1076" y="1144"/>
                    <a:pt x="1077" y="1144"/>
                    <a:pt x="1078" y="1144"/>
                  </a:cubicBezTo>
                  <a:lnTo>
                    <a:pt x="1078" y="1144"/>
                  </a:lnTo>
                  <a:cubicBezTo>
                    <a:pt x="890" y="1144"/>
                    <a:pt x="701" y="1143"/>
                    <a:pt x="529" y="1127"/>
                  </a:cubicBezTo>
                  <a:close/>
                  <a:moveTo>
                    <a:pt x="1586" y="1135"/>
                  </a:moveTo>
                  <a:cubicBezTo>
                    <a:pt x="1419" y="1141"/>
                    <a:pt x="1245" y="1144"/>
                    <a:pt x="1078" y="1144"/>
                  </a:cubicBezTo>
                  <a:lnTo>
                    <a:pt x="1078" y="1144"/>
                  </a:lnTo>
                  <a:cubicBezTo>
                    <a:pt x="1083" y="1144"/>
                    <a:pt x="1087" y="1144"/>
                    <a:pt x="1092" y="1144"/>
                  </a:cubicBezTo>
                  <a:lnTo>
                    <a:pt x="1479" y="1144"/>
                  </a:lnTo>
                  <a:cubicBezTo>
                    <a:pt x="1516" y="1144"/>
                    <a:pt x="1552" y="1139"/>
                    <a:pt x="1586" y="1135"/>
                  </a:cubicBez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0"/>
            <p:cNvSpPr/>
            <p:nvPr/>
          </p:nvSpPr>
          <p:spPr>
            <a:xfrm>
              <a:off x="494367" y="119375"/>
              <a:ext cx="182631" cy="168004"/>
            </a:xfrm>
            <a:custGeom>
              <a:avLst/>
              <a:gdLst/>
              <a:ahLst/>
              <a:cxnLst/>
              <a:rect l="l" t="t" r="r" b="b"/>
              <a:pathLst>
                <a:path w="6143" h="5651" extrusionOk="0">
                  <a:moveTo>
                    <a:pt x="35" y="1"/>
                  </a:moveTo>
                  <a:cubicBezTo>
                    <a:pt x="35" y="106"/>
                    <a:pt x="0" y="247"/>
                    <a:pt x="0" y="369"/>
                  </a:cubicBezTo>
                  <a:lnTo>
                    <a:pt x="0" y="5193"/>
                  </a:lnTo>
                  <a:cubicBezTo>
                    <a:pt x="0" y="5615"/>
                    <a:pt x="35" y="5650"/>
                    <a:pt x="440" y="5650"/>
                  </a:cubicBezTo>
                  <a:lnTo>
                    <a:pt x="3838" y="5650"/>
                  </a:lnTo>
                  <a:cubicBezTo>
                    <a:pt x="4523" y="5650"/>
                    <a:pt x="5211" y="5650"/>
                    <a:pt x="5915" y="5633"/>
                  </a:cubicBezTo>
                  <a:cubicBezTo>
                    <a:pt x="5985" y="5633"/>
                    <a:pt x="6056" y="5615"/>
                    <a:pt x="6143" y="5615"/>
                  </a:cubicBezTo>
                  <a:lnTo>
                    <a:pt x="6143" y="4735"/>
                  </a:lnTo>
                  <a:cubicBezTo>
                    <a:pt x="6072" y="4683"/>
                    <a:pt x="5985" y="4648"/>
                    <a:pt x="5915" y="4612"/>
                  </a:cubicBezTo>
                  <a:lnTo>
                    <a:pt x="5915" y="5387"/>
                  </a:lnTo>
                  <a:lnTo>
                    <a:pt x="264" y="5387"/>
                  </a:lnTo>
                  <a:lnTo>
                    <a:pt x="264" y="264"/>
                  </a:lnTo>
                  <a:cubicBezTo>
                    <a:pt x="282" y="264"/>
                    <a:pt x="334" y="247"/>
                    <a:pt x="440" y="247"/>
                  </a:cubicBezTo>
                  <a:cubicBezTo>
                    <a:pt x="369" y="158"/>
                    <a:pt x="317" y="88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0"/>
            <p:cNvSpPr/>
            <p:nvPr/>
          </p:nvSpPr>
          <p:spPr>
            <a:xfrm>
              <a:off x="546156" y="173246"/>
              <a:ext cx="4222" cy="3181"/>
            </a:xfrm>
            <a:custGeom>
              <a:avLst/>
              <a:gdLst/>
              <a:ahLst/>
              <a:cxnLst/>
              <a:rect l="l" t="t" r="r" b="b"/>
              <a:pathLst>
                <a:path w="142" h="107" extrusionOk="0">
                  <a:moveTo>
                    <a:pt x="35" y="1"/>
                  </a:moveTo>
                  <a:cubicBezTo>
                    <a:pt x="35" y="1"/>
                    <a:pt x="19" y="1"/>
                    <a:pt x="0" y="19"/>
                  </a:cubicBezTo>
                  <a:cubicBezTo>
                    <a:pt x="71" y="54"/>
                    <a:pt x="106" y="71"/>
                    <a:pt x="141" y="106"/>
                  </a:cubicBezTo>
                  <a:lnTo>
                    <a:pt x="141" y="90"/>
                  </a:lnTo>
                  <a:lnTo>
                    <a:pt x="124" y="90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0"/>
            <p:cNvSpPr/>
            <p:nvPr/>
          </p:nvSpPr>
          <p:spPr>
            <a:xfrm>
              <a:off x="549278" y="194741"/>
              <a:ext cx="30384" cy="7849"/>
            </a:xfrm>
            <a:custGeom>
              <a:avLst/>
              <a:gdLst/>
              <a:ahLst/>
              <a:cxnLst/>
              <a:rect l="l" t="t" r="r" b="b"/>
              <a:pathLst>
                <a:path w="1022" h="264" extrusionOk="0">
                  <a:moveTo>
                    <a:pt x="160" y="0"/>
                  </a:moveTo>
                  <a:cubicBezTo>
                    <a:pt x="142" y="17"/>
                    <a:pt x="125" y="17"/>
                    <a:pt x="106" y="35"/>
                  </a:cubicBezTo>
                  <a:cubicBezTo>
                    <a:pt x="71" y="52"/>
                    <a:pt x="54" y="71"/>
                    <a:pt x="36" y="88"/>
                  </a:cubicBezTo>
                  <a:cubicBezTo>
                    <a:pt x="36" y="88"/>
                    <a:pt x="19" y="106"/>
                    <a:pt x="1" y="106"/>
                  </a:cubicBezTo>
                  <a:cubicBezTo>
                    <a:pt x="19" y="106"/>
                    <a:pt x="36" y="123"/>
                    <a:pt x="36" y="123"/>
                  </a:cubicBezTo>
                  <a:cubicBezTo>
                    <a:pt x="71" y="141"/>
                    <a:pt x="106" y="158"/>
                    <a:pt x="142" y="158"/>
                  </a:cubicBezTo>
                  <a:cubicBezTo>
                    <a:pt x="336" y="211"/>
                    <a:pt x="635" y="247"/>
                    <a:pt x="1022" y="264"/>
                  </a:cubicBezTo>
                  <a:cubicBezTo>
                    <a:pt x="916" y="176"/>
                    <a:pt x="811" y="106"/>
                    <a:pt x="723" y="17"/>
                  </a:cubicBez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0"/>
            <p:cNvSpPr/>
            <p:nvPr/>
          </p:nvSpPr>
          <p:spPr>
            <a:xfrm>
              <a:off x="550884" y="221409"/>
              <a:ext cx="64365" cy="7343"/>
            </a:xfrm>
            <a:custGeom>
              <a:avLst/>
              <a:gdLst/>
              <a:ahLst/>
              <a:cxnLst/>
              <a:rect l="l" t="t" r="r" b="b"/>
              <a:pathLst>
                <a:path w="2165" h="247" extrusionOk="0">
                  <a:moveTo>
                    <a:pt x="141" y="0"/>
                  </a:moveTo>
                  <a:cubicBezTo>
                    <a:pt x="88" y="0"/>
                    <a:pt x="36" y="19"/>
                    <a:pt x="17" y="71"/>
                  </a:cubicBezTo>
                  <a:cubicBezTo>
                    <a:pt x="0" y="89"/>
                    <a:pt x="0" y="124"/>
                    <a:pt x="0" y="176"/>
                  </a:cubicBezTo>
                  <a:lnTo>
                    <a:pt x="17" y="176"/>
                  </a:lnTo>
                  <a:cubicBezTo>
                    <a:pt x="106" y="195"/>
                    <a:pt x="247" y="212"/>
                    <a:pt x="423" y="230"/>
                  </a:cubicBezTo>
                  <a:lnTo>
                    <a:pt x="475" y="230"/>
                  </a:lnTo>
                  <a:cubicBezTo>
                    <a:pt x="651" y="247"/>
                    <a:pt x="827" y="247"/>
                    <a:pt x="1021" y="247"/>
                  </a:cubicBezTo>
                  <a:cubicBezTo>
                    <a:pt x="1425" y="247"/>
                    <a:pt x="1866" y="230"/>
                    <a:pt x="2165" y="195"/>
                  </a:cubicBezTo>
                  <a:cubicBezTo>
                    <a:pt x="2042" y="124"/>
                    <a:pt x="1937" y="71"/>
                    <a:pt x="1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0"/>
            <p:cNvSpPr/>
            <p:nvPr/>
          </p:nvSpPr>
          <p:spPr>
            <a:xfrm>
              <a:off x="510570" y="135578"/>
              <a:ext cx="9989" cy="9989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24" y="0"/>
                  </a:moveTo>
                  <a:cubicBezTo>
                    <a:pt x="106" y="19"/>
                    <a:pt x="71" y="19"/>
                    <a:pt x="54" y="36"/>
                  </a:cubicBezTo>
                  <a:lnTo>
                    <a:pt x="54" y="54"/>
                  </a:lnTo>
                  <a:lnTo>
                    <a:pt x="35" y="54"/>
                  </a:lnTo>
                  <a:cubicBezTo>
                    <a:pt x="35" y="71"/>
                    <a:pt x="19" y="71"/>
                    <a:pt x="19" y="89"/>
                  </a:cubicBezTo>
                  <a:cubicBezTo>
                    <a:pt x="19" y="106"/>
                    <a:pt x="19" y="106"/>
                    <a:pt x="0" y="106"/>
                  </a:cubicBezTo>
                  <a:lnTo>
                    <a:pt x="0" y="141"/>
                  </a:lnTo>
                  <a:lnTo>
                    <a:pt x="0" y="212"/>
                  </a:lnTo>
                  <a:cubicBezTo>
                    <a:pt x="35" y="265"/>
                    <a:pt x="106" y="336"/>
                    <a:pt x="159" y="336"/>
                  </a:cubicBezTo>
                  <a:lnTo>
                    <a:pt x="195" y="336"/>
                  </a:lnTo>
                  <a:cubicBezTo>
                    <a:pt x="247" y="336"/>
                    <a:pt x="300" y="317"/>
                    <a:pt x="335" y="282"/>
                  </a:cubicBezTo>
                  <a:cubicBezTo>
                    <a:pt x="265" y="195"/>
                    <a:pt x="195" y="89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0"/>
            <p:cNvSpPr/>
            <p:nvPr/>
          </p:nvSpPr>
          <p:spPr>
            <a:xfrm>
              <a:off x="501557" y="265914"/>
              <a:ext cx="11535" cy="9454"/>
            </a:xfrm>
            <a:custGeom>
              <a:avLst/>
              <a:gdLst/>
              <a:ahLst/>
              <a:cxnLst/>
              <a:rect l="l" t="t" r="r" b="b"/>
              <a:pathLst>
                <a:path w="388" h="318" extrusionOk="0">
                  <a:moveTo>
                    <a:pt x="195" y="0"/>
                  </a:moveTo>
                  <a:cubicBezTo>
                    <a:pt x="124" y="17"/>
                    <a:pt x="71" y="87"/>
                    <a:pt x="0" y="141"/>
                  </a:cubicBezTo>
                  <a:cubicBezTo>
                    <a:pt x="54" y="211"/>
                    <a:pt x="106" y="299"/>
                    <a:pt x="176" y="317"/>
                  </a:cubicBezTo>
                  <a:cubicBezTo>
                    <a:pt x="195" y="317"/>
                    <a:pt x="212" y="299"/>
                    <a:pt x="230" y="282"/>
                  </a:cubicBezTo>
                  <a:cubicBezTo>
                    <a:pt x="282" y="247"/>
                    <a:pt x="335" y="193"/>
                    <a:pt x="388" y="158"/>
                  </a:cubicBezTo>
                  <a:cubicBezTo>
                    <a:pt x="300" y="87"/>
                    <a:pt x="247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0"/>
            <p:cNvSpPr/>
            <p:nvPr/>
          </p:nvSpPr>
          <p:spPr>
            <a:xfrm>
              <a:off x="504857" y="264844"/>
              <a:ext cx="8889" cy="10524"/>
            </a:xfrm>
            <a:custGeom>
              <a:avLst/>
              <a:gdLst/>
              <a:ahLst/>
              <a:cxnLst/>
              <a:rect l="l" t="t" r="r" b="b"/>
              <a:pathLst>
                <a:path w="299" h="354" extrusionOk="0">
                  <a:moveTo>
                    <a:pt x="176" y="1"/>
                  </a:moveTo>
                  <a:cubicBezTo>
                    <a:pt x="123" y="53"/>
                    <a:pt x="52" y="88"/>
                    <a:pt x="17" y="123"/>
                  </a:cubicBezTo>
                  <a:cubicBezTo>
                    <a:pt x="0" y="142"/>
                    <a:pt x="0" y="159"/>
                    <a:pt x="0" y="177"/>
                  </a:cubicBezTo>
                  <a:cubicBezTo>
                    <a:pt x="17" y="247"/>
                    <a:pt x="87" y="283"/>
                    <a:pt x="141" y="353"/>
                  </a:cubicBezTo>
                  <a:lnTo>
                    <a:pt x="158" y="353"/>
                  </a:lnTo>
                  <a:cubicBezTo>
                    <a:pt x="158" y="335"/>
                    <a:pt x="176" y="335"/>
                    <a:pt x="193" y="318"/>
                  </a:cubicBezTo>
                  <a:cubicBezTo>
                    <a:pt x="211" y="300"/>
                    <a:pt x="247" y="283"/>
                    <a:pt x="263" y="247"/>
                  </a:cubicBezTo>
                  <a:cubicBezTo>
                    <a:pt x="282" y="229"/>
                    <a:pt x="282" y="229"/>
                    <a:pt x="282" y="212"/>
                  </a:cubicBezTo>
                  <a:cubicBezTo>
                    <a:pt x="299" y="159"/>
                    <a:pt x="263" y="123"/>
                    <a:pt x="211" y="71"/>
                  </a:cubicBezTo>
                  <a:cubicBezTo>
                    <a:pt x="193" y="53"/>
                    <a:pt x="193" y="18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0"/>
            <p:cNvSpPr/>
            <p:nvPr/>
          </p:nvSpPr>
          <p:spPr>
            <a:xfrm>
              <a:off x="584360" y="140305"/>
              <a:ext cx="87406" cy="77476"/>
            </a:xfrm>
            <a:custGeom>
              <a:avLst/>
              <a:gdLst/>
              <a:ahLst/>
              <a:cxnLst/>
              <a:rect l="l" t="t" r="r" b="b"/>
              <a:pathLst>
                <a:path w="2940" h="2606" extrusionOk="0">
                  <a:moveTo>
                    <a:pt x="2712" y="1567"/>
                  </a:moveTo>
                  <a:lnTo>
                    <a:pt x="2712" y="1567"/>
                  </a:lnTo>
                  <a:cubicBezTo>
                    <a:pt x="2693" y="1902"/>
                    <a:pt x="2536" y="2078"/>
                    <a:pt x="2271" y="2271"/>
                  </a:cubicBezTo>
                  <a:cubicBezTo>
                    <a:pt x="2271" y="1919"/>
                    <a:pt x="2447" y="1761"/>
                    <a:pt x="2712" y="1567"/>
                  </a:cubicBezTo>
                  <a:close/>
                  <a:moveTo>
                    <a:pt x="581" y="1"/>
                  </a:moveTo>
                  <a:cubicBezTo>
                    <a:pt x="388" y="1"/>
                    <a:pt x="212" y="36"/>
                    <a:pt x="71" y="106"/>
                  </a:cubicBezTo>
                  <a:cubicBezTo>
                    <a:pt x="18" y="141"/>
                    <a:pt x="1" y="229"/>
                    <a:pt x="53" y="264"/>
                  </a:cubicBezTo>
                  <a:cubicBezTo>
                    <a:pt x="212" y="423"/>
                    <a:pt x="440" y="458"/>
                    <a:pt x="651" y="546"/>
                  </a:cubicBezTo>
                  <a:cubicBezTo>
                    <a:pt x="916" y="634"/>
                    <a:pt x="1198" y="757"/>
                    <a:pt x="1426" y="916"/>
                  </a:cubicBezTo>
                  <a:cubicBezTo>
                    <a:pt x="1972" y="1320"/>
                    <a:pt x="1832" y="1883"/>
                    <a:pt x="2008" y="2430"/>
                  </a:cubicBezTo>
                  <a:cubicBezTo>
                    <a:pt x="2043" y="2552"/>
                    <a:pt x="2130" y="2606"/>
                    <a:pt x="2236" y="2606"/>
                  </a:cubicBezTo>
                  <a:cubicBezTo>
                    <a:pt x="2271" y="2606"/>
                    <a:pt x="2324" y="2606"/>
                    <a:pt x="2360" y="2571"/>
                  </a:cubicBezTo>
                  <a:cubicBezTo>
                    <a:pt x="2395" y="2571"/>
                    <a:pt x="2412" y="2552"/>
                    <a:pt x="2447" y="2535"/>
                  </a:cubicBezTo>
                  <a:cubicBezTo>
                    <a:pt x="2465" y="2482"/>
                    <a:pt x="2500" y="2447"/>
                    <a:pt x="2536" y="2430"/>
                  </a:cubicBezTo>
                  <a:cubicBezTo>
                    <a:pt x="2571" y="2395"/>
                    <a:pt x="2606" y="2376"/>
                    <a:pt x="2641" y="2359"/>
                  </a:cubicBezTo>
                  <a:cubicBezTo>
                    <a:pt x="2940" y="2024"/>
                    <a:pt x="2869" y="1479"/>
                    <a:pt x="2641" y="1038"/>
                  </a:cubicBezTo>
                  <a:cubicBezTo>
                    <a:pt x="2623" y="1250"/>
                    <a:pt x="2536" y="1390"/>
                    <a:pt x="2412" y="1496"/>
                  </a:cubicBezTo>
                  <a:lnTo>
                    <a:pt x="2201" y="1655"/>
                  </a:lnTo>
                  <a:cubicBezTo>
                    <a:pt x="2236" y="1374"/>
                    <a:pt x="2341" y="1214"/>
                    <a:pt x="2517" y="1074"/>
                  </a:cubicBezTo>
                  <a:cubicBezTo>
                    <a:pt x="2553" y="1057"/>
                    <a:pt x="2588" y="1038"/>
                    <a:pt x="2623" y="1003"/>
                  </a:cubicBezTo>
                  <a:cubicBezTo>
                    <a:pt x="2517" y="792"/>
                    <a:pt x="2360" y="616"/>
                    <a:pt x="2201" y="493"/>
                  </a:cubicBezTo>
                  <a:cubicBezTo>
                    <a:pt x="1902" y="264"/>
                    <a:pt x="1532" y="123"/>
                    <a:pt x="1163" y="71"/>
                  </a:cubicBezTo>
                  <a:cubicBezTo>
                    <a:pt x="987" y="36"/>
                    <a:pt x="775" y="1"/>
                    <a:pt x="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0"/>
            <p:cNvSpPr/>
            <p:nvPr/>
          </p:nvSpPr>
          <p:spPr>
            <a:xfrm>
              <a:off x="651847" y="186862"/>
              <a:ext cx="13141" cy="20960"/>
            </a:xfrm>
            <a:custGeom>
              <a:avLst/>
              <a:gdLst/>
              <a:ahLst/>
              <a:cxnLst/>
              <a:rect l="l" t="t" r="r" b="b"/>
              <a:pathLst>
                <a:path w="442" h="705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7" y="195"/>
                    <a:pt x="1" y="353"/>
                    <a:pt x="1" y="705"/>
                  </a:cubicBezTo>
                  <a:cubicBezTo>
                    <a:pt x="266" y="512"/>
                    <a:pt x="423" y="336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0"/>
            <p:cNvSpPr/>
            <p:nvPr/>
          </p:nvSpPr>
          <p:spPr>
            <a:xfrm>
              <a:off x="649766" y="170124"/>
              <a:ext cx="13141" cy="19414"/>
            </a:xfrm>
            <a:custGeom>
              <a:avLst/>
              <a:gdLst/>
              <a:ahLst/>
              <a:cxnLst/>
              <a:rect l="l" t="t" r="r" b="b"/>
              <a:pathLst>
                <a:path w="442" h="653" extrusionOk="0">
                  <a:moveTo>
                    <a:pt x="423" y="0"/>
                  </a:moveTo>
                  <a:cubicBezTo>
                    <a:pt x="388" y="35"/>
                    <a:pt x="353" y="54"/>
                    <a:pt x="317" y="71"/>
                  </a:cubicBezTo>
                  <a:cubicBezTo>
                    <a:pt x="141" y="211"/>
                    <a:pt x="36" y="371"/>
                    <a:pt x="1" y="652"/>
                  </a:cubicBezTo>
                  <a:lnTo>
                    <a:pt x="212" y="493"/>
                  </a:lnTo>
                  <a:cubicBezTo>
                    <a:pt x="336" y="387"/>
                    <a:pt x="423" y="247"/>
                    <a:pt x="441" y="35"/>
                  </a:cubicBezTo>
                  <a:cubicBezTo>
                    <a:pt x="441" y="35"/>
                    <a:pt x="441" y="19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0"/>
            <p:cNvSpPr/>
            <p:nvPr/>
          </p:nvSpPr>
          <p:spPr>
            <a:xfrm>
              <a:off x="504679" y="210438"/>
              <a:ext cx="5827" cy="5262"/>
            </a:xfrm>
            <a:custGeom>
              <a:avLst/>
              <a:gdLst/>
              <a:ahLst/>
              <a:cxnLst/>
              <a:rect l="l" t="t" r="r" b="b"/>
              <a:pathLst>
                <a:path w="196" h="177" extrusionOk="0">
                  <a:moveTo>
                    <a:pt x="195" y="0"/>
                  </a:moveTo>
                  <a:lnTo>
                    <a:pt x="195" y="0"/>
                  </a:lnTo>
                  <a:cubicBezTo>
                    <a:pt x="160" y="17"/>
                    <a:pt x="125" y="36"/>
                    <a:pt x="90" y="71"/>
                  </a:cubicBezTo>
                  <a:cubicBezTo>
                    <a:pt x="54" y="88"/>
                    <a:pt x="19" y="123"/>
                    <a:pt x="1" y="176"/>
                  </a:cubicBezTo>
                  <a:cubicBezTo>
                    <a:pt x="90" y="123"/>
                    <a:pt x="142" y="71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0"/>
            <p:cNvSpPr/>
            <p:nvPr/>
          </p:nvSpPr>
          <p:spPr>
            <a:xfrm>
              <a:off x="502255" y="125764"/>
              <a:ext cx="168034" cy="152842"/>
            </a:xfrm>
            <a:custGeom>
              <a:avLst/>
              <a:gdLst/>
              <a:ahLst/>
              <a:cxnLst/>
              <a:rect l="l" t="t" r="r" b="b"/>
              <a:pathLst>
                <a:path w="5652" h="5141" extrusionOk="0">
                  <a:moveTo>
                    <a:pt x="406" y="4648"/>
                  </a:moveTo>
                  <a:cubicBezTo>
                    <a:pt x="423" y="4665"/>
                    <a:pt x="423" y="4700"/>
                    <a:pt x="441" y="4718"/>
                  </a:cubicBezTo>
                  <a:cubicBezTo>
                    <a:pt x="493" y="4770"/>
                    <a:pt x="529" y="4806"/>
                    <a:pt x="512" y="4859"/>
                  </a:cubicBezTo>
                  <a:cubicBezTo>
                    <a:pt x="512" y="4876"/>
                    <a:pt x="512" y="4876"/>
                    <a:pt x="493" y="4894"/>
                  </a:cubicBezTo>
                  <a:cubicBezTo>
                    <a:pt x="477" y="4930"/>
                    <a:pt x="441" y="4947"/>
                    <a:pt x="423" y="4965"/>
                  </a:cubicBezTo>
                  <a:cubicBezTo>
                    <a:pt x="406" y="4982"/>
                    <a:pt x="388" y="4982"/>
                    <a:pt x="388" y="5000"/>
                  </a:cubicBezTo>
                  <a:lnTo>
                    <a:pt x="371" y="5000"/>
                  </a:lnTo>
                  <a:cubicBezTo>
                    <a:pt x="317" y="4930"/>
                    <a:pt x="247" y="4876"/>
                    <a:pt x="230" y="4824"/>
                  </a:cubicBezTo>
                  <a:cubicBezTo>
                    <a:pt x="230" y="4806"/>
                    <a:pt x="230" y="4789"/>
                    <a:pt x="247" y="4770"/>
                  </a:cubicBezTo>
                  <a:cubicBezTo>
                    <a:pt x="282" y="4735"/>
                    <a:pt x="353" y="4700"/>
                    <a:pt x="406" y="4648"/>
                  </a:cubicBezTo>
                  <a:close/>
                  <a:moveTo>
                    <a:pt x="5300" y="4683"/>
                  </a:moveTo>
                  <a:cubicBezTo>
                    <a:pt x="5352" y="4683"/>
                    <a:pt x="5405" y="4770"/>
                    <a:pt x="5493" y="4841"/>
                  </a:cubicBezTo>
                  <a:cubicBezTo>
                    <a:pt x="5440" y="4876"/>
                    <a:pt x="5387" y="4930"/>
                    <a:pt x="5335" y="4965"/>
                  </a:cubicBezTo>
                  <a:cubicBezTo>
                    <a:pt x="5317" y="4982"/>
                    <a:pt x="5300" y="5000"/>
                    <a:pt x="5281" y="5000"/>
                  </a:cubicBezTo>
                  <a:cubicBezTo>
                    <a:pt x="5211" y="4982"/>
                    <a:pt x="5159" y="4894"/>
                    <a:pt x="5105" y="4824"/>
                  </a:cubicBezTo>
                  <a:cubicBezTo>
                    <a:pt x="5176" y="4770"/>
                    <a:pt x="5229" y="4700"/>
                    <a:pt x="5300" y="4683"/>
                  </a:cubicBezTo>
                  <a:close/>
                  <a:moveTo>
                    <a:pt x="177" y="1"/>
                  </a:moveTo>
                  <a:cubicBezTo>
                    <a:pt x="71" y="1"/>
                    <a:pt x="19" y="18"/>
                    <a:pt x="1" y="18"/>
                  </a:cubicBezTo>
                  <a:lnTo>
                    <a:pt x="1" y="5141"/>
                  </a:lnTo>
                  <a:lnTo>
                    <a:pt x="5652" y="5141"/>
                  </a:lnTo>
                  <a:lnTo>
                    <a:pt x="5652" y="4366"/>
                  </a:lnTo>
                  <a:cubicBezTo>
                    <a:pt x="5035" y="4031"/>
                    <a:pt x="4401" y="3733"/>
                    <a:pt x="3803" y="3381"/>
                  </a:cubicBezTo>
                  <a:cubicBezTo>
                    <a:pt x="3645" y="3398"/>
                    <a:pt x="3451" y="3416"/>
                    <a:pt x="3258" y="3416"/>
                  </a:cubicBezTo>
                  <a:cubicBezTo>
                    <a:pt x="3204" y="3416"/>
                    <a:pt x="3134" y="3433"/>
                    <a:pt x="3063" y="3433"/>
                  </a:cubicBezTo>
                  <a:lnTo>
                    <a:pt x="2676" y="3433"/>
                  </a:lnTo>
                  <a:cubicBezTo>
                    <a:pt x="2483" y="3433"/>
                    <a:pt x="2289" y="3433"/>
                    <a:pt x="2113" y="3416"/>
                  </a:cubicBezTo>
                  <a:lnTo>
                    <a:pt x="2061" y="3416"/>
                  </a:lnTo>
                  <a:cubicBezTo>
                    <a:pt x="1885" y="3398"/>
                    <a:pt x="1744" y="3381"/>
                    <a:pt x="1655" y="3362"/>
                  </a:cubicBezTo>
                  <a:lnTo>
                    <a:pt x="1638" y="3362"/>
                  </a:lnTo>
                  <a:cubicBezTo>
                    <a:pt x="1638" y="3310"/>
                    <a:pt x="1638" y="3275"/>
                    <a:pt x="1655" y="3257"/>
                  </a:cubicBezTo>
                  <a:cubicBezTo>
                    <a:pt x="1674" y="3205"/>
                    <a:pt x="1726" y="3186"/>
                    <a:pt x="1779" y="3186"/>
                  </a:cubicBezTo>
                  <a:lnTo>
                    <a:pt x="3469" y="3186"/>
                  </a:lnTo>
                  <a:cubicBezTo>
                    <a:pt x="3258" y="3045"/>
                    <a:pt x="3047" y="2905"/>
                    <a:pt x="2835" y="2747"/>
                  </a:cubicBezTo>
                  <a:cubicBezTo>
                    <a:pt x="2765" y="2677"/>
                    <a:pt x="2676" y="2606"/>
                    <a:pt x="2606" y="2553"/>
                  </a:cubicBezTo>
                  <a:cubicBezTo>
                    <a:pt x="2342" y="2536"/>
                    <a:pt x="2113" y="2517"/>
                    <a:pt x="1920" y="2500"/>
                  </a:cubicBezTo>
                  <a:cubicBezTo>
                    <a:pt x="1885" y="2482"/>
                    <a:pt x="1831" y="2482"/>
                    <a:pt x="1796" y="2465"/>
                  </a:cubicBezTo>
                  <a:cubicBezTo>
                    <a:pt x="1779" y="2465"/>
                    <a:pt x="1744" y="2465"/>
                    <a:pt x="1726" y="2447"/>
                  </a:cubicBezTo>
                  <a:cubicBezTo>
                    <a:pt x="1690" y="2447"/>
                    <a:pt x="1655" y="2430"/>
                    <a:pt x="1620" y="2412"/>
                  </a:cubicBezTo>
                  <a:cubicBezTo>
                    <a:pt x="1603" y="2412"/>
                    <a:pt x="1603" y="2412"/>
                    <a:pt x="1585" y="2395"/>
                  </a:cubicBezTo>
                  <a:cubicBezTo>
                    <a:pt x="1603" y="2395"/>
                    <a:pt x="1620" y="2377"/>
                    <a:pt x="1620" y="2377"/>
                  </a:cubicBezTo>
                  <a:cubicBezTo>
                    <a:pt x="1638" y="2360"/>
                    <a:pt x="1655" y="2341"/>
                    <a:pt x="1690" y="2324"/>
                  </a:cubicBezTo>
                  <a:cubicBezTo>
                    <a:pt x="1709" y="2306"/>
                    <a:pt x="1726" y="2289"/>
                    <a:pt x="1744" y="2289"/>
                  </a:cubicBezTo>
                  <a:lnTo>
                    <a:pt x="2307" y="2289"/>
                  </a:lnTo>
                  <a:cubicBezTo>
                    <a:pt x="2061" y="2095"/>
                    <a:pt x="1831" y="1884"/>
                    <a:pt x="1620" y="1672"/>
                  </a:cubicBezTo>
                  <a:cubicBezTo>
                    <a:pt x="1585" y="1637"/>
                    <a:pt x="1550" y="1620"/>
                    <a:pt x="1479" y="1585"/>
                  </a:cubicBezTo>
                  <a:cubicBezTo>
                    <a:pt x="1498" y="1567"/>
                    <a:pt x="1514" y="1567"/>
                    <a:pt x="1514" y="1567"/>
                  </a:cubicBezTo>
                  <a:cubicBezTo>
                    <a:pt x="1198" y="1250"/>
                    <a:pt x="899" y="916"/>
                    <a:pt x="617" y="581"/>
                  </a:cubicBezTo>
                  <a:cubicBezTo>
                    <a:pt x="582" y="616"/>
                    <a:pt x="529" y="635"/>
                    <a:pt x="477" y="635"/>
                  </a:cubicBezTo>
                  <a:lnTo>
                    <a:pt x="441" y="635"/>
                  </a:lnTo>
                  <a:cubicBezTo>
                    <a:pt x="388" y="635"/>
                    <a:pt x="317" y="564"/>
                    <a:pt x="282" y="511"/>
                  </a:cubicBezTo>
                  <a:lnTo>
                    <a:pt x="282" y="440"/>
                  </a:lnTo>
                  <a:lnTo>
                    <a:pt x="282" y="405"/>
                  </a:lnTo>
                  <a:cubicBezTo>
                    <a:pt x="301" y="405"/>
                    <a:pt x="301" y="405"/>
                    <a:pt x="301" y="388"/>
                  </a:cubicBezTo>
                  <a:cubicBezTo>
                    <a:pt x="301" y="370"/>
                    <a:pt x="317" y="370"/>
                    <a:pt x="317" y="353"/>
                  </a:cubicBezTo>
                  <a:lnTo>
                    <a:pt x="336" y="353"/>
                  </a:lnTo>
                  <a:lnTo>
                    <a:pt x="336" y="335"/>
                  </a:lnTo>
                  <a:cubicBezTo>
                    <a:pt x="353" y="318"/>
                    <a:pt x="388" y="318"/>
                    <a:pt x="406" y="299"/>
                  </a:cubicBezTo>
                  <a:cubicBezTo>
                    <a:pt x="317" y="212"/>
                    <a:pt x="247" y="107"/>
                    <a:pt x="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0" name="Google Shape;1800;p10"/>
          <p:cNvSpPr/>
          <p:nvPr/>
        </p:nvSpPr>
        <p:spPr>
          <a:xfrm>
            <a:off x="8698479" y="4919670"/>
            <a:ext cx="17333" cy="7997"/>
          </a:xfrm>
          <a:custGeom>
            <a:avLst/>
            <a:gdLst/>
            <a:ahLst/>
            <a:cxnLst/>
            <a:rect l="l" t="t" r="r" b="b"/>
            <a:pathLst>
              <a:path w="583" h="269" extrusionOk="0">
                <a:moveTo>
                  <a:pt x="322" y="0"/>
                </a:moveTo>
                <a:cubicBezTo>
                  <a:pt x="242" y="0"/>
                  <a:pt x="158" y="53"/>
                  <a:pt x="1" y="163"/>
                </a:cubicBezTo>
                <a:cubicBezTo>
                  <a:pt x="1" y="199"/>
                  <a:pt x="1" y="234"/>
                  <a:pt x="19" y="269"/>
                </a:cubicBezTo>
                <a:cubicBezTo>
                  <a:pt x="195" y="215"/>
                  <a:pt x="371" y="180"/>
                  <a:pt x="582" y="128"/>
                </a:cubicBezTo>
                <a:cubicBezTo>
                  <a:pt x="465" y="44"/>
                  <a:pt x="395" y="0"/>
                  <a:pt x="32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1" name="Google Shape;1801;p10"/>
          <p:cNvSpPr/>
          <p:nvPr/>
        </p:nvSpPr>
        <p:spPr>
          <a:xfrm>
            <a:off x="8645649" y="4970033"/>
            <a:ext cx="9454" cy="7343"/>
          </a:xfrm>
          <a:custGeom>
            <a:avLst/>
            <a:gdLst/>
            <a:ahLst/>
            <a:cxnLst/>
            <a:rect l="l" t="t" r="r" b="b"/>
            <a:pathLst>
              <a:path w="318" h="247" extrusionOk="0">
                <a:moveTo>
                  <a:pt x="158" y="0"/>
                </a:moveTo>
                <a:cubicBezTo>
                  <a:pt x="106" y="0"/>
                  <a:pt x="71" y="70"/>
                  <a:pt x="1" y="141"/>
                </a:cubicBezTo>
                <a:cubicBezTo>
                  <a:pt x="88" y="194"/>
                  <a:pt x="141" y="246"/>
                  <a:pt x="194" y="246"/>
                </a:cubicBezTo>
                <a:cubicBezTo>
                  <a:pt x="247" y="230"/>
                  <a:pt x="264" y="141"/>
                  <a:pt x="317" y="106"/>
                </a:cubicBezTo>
                <a:cubicBezTo>
                  <a:pt x="264" y="70"/>
                  <a:pt x="212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10"/>
          <p:cNvSpPr/>
          <p:nvPr/>
        </p:nvSpPr>
        <p:spPr>
          <a:xfrm>
            <a:off x="8686974" y="4933346"/>
            <a:ext cx="13141" cy="5292"/>
          </a:xfrm>
          <a:custGeom>
            <a:avLst/>
            <a:gdLst/>
            <a:ahLst/>
            <a:cxnLst/>
            <a:rect l="l" t="t" r="r" b="b"/>
            <a:pathLst>
              <a:path w="442" h="178" extrusionOk="0">
                <a:moveTo>
                  <a:pt x="228" y="0"/>
                </a:moveTo>
                <a:cubicBezTo>
                  <a:pt x="147" y="0"/>
                  <a:pt x="83" y="66"/>
                  <a:pt x="1" y="178"/>
                </a:cubicBezTo>
                <a:cubicBezTo>
                  <a:pt x="177" y="143"/>
                  <a:pt x="265" y="143"/>
                  <a:pt x="441" y="107"/>
                </a:cubicBezTo>
                <a:cubicBezTo>
                  <a:pt x="353" y="34"/>
                  <a:pt x="286" y="0"/>
                  <a:pt x="22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10"/>
          <p:cNvSpPr/>
          <p:nvPr/>
        </p:nvSpPr>
        <p:spPr>
          <a:xfrm>
            <a:off x="8726752" y="4946398"/>
            <a:ext cx="9454" cy="6987"/>
          </a:xfrm>
          <a:custGeom>
            <a:avLst/>
            <a:gdLst/>
            <a:ahLst/>
            <a:cxnLst/>
            <a:rect l="l" t="t" r="r" b="b"/>
            <a:pathLst>
              <a:path w="318" h="235" extrusionOk="0">
                <a:moveTo>
                  <a:pt x="159" y="1"/>
                </a:moveTo>
                <a:cubicBezTo>
                  <a:pt x="112" y="1"/>
                  <a:pt x="63" y="62"/>
                  <a:pt x="0" y="109"/>
                </a:cubicBezTo>
                <a:cubicBezTo>
                  <a:pt x="63" y="172"/>
                  <a:pt x="112" y="235"/>
                  <a:pt x="159" y="235"/>
                </a:cubicBezTo>
                <a:cubicBezTo>
                  <a:pt x="165" y="235"/>
                  <a:pt x="171" y="234"/>
                  <a:pt x="176" y="232"/>
                </a:cubicBezTo>
                <a:cubicBezTo>
                  <a:pt x="230" y="215"/>
                  <a:pt x="265" y="144"/>
                  <a:pt x="317" y="91"/>
                </a:cubicBezTo>
                <a:cubicBezTo>
                  <a:pt x="265" y="56"/>
                  <a:pt x="230" y="4"/>
                  <a:pt x="176" y="4"/>
                </a:cubicBezTo>
                <a:cubicBezTo>
                  <a:pt x="171" y="2"/>
                  <a:pt x="165" y="1"/>
                  <a:pt x="15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10"/>
          <p:cNvSpPr/>
          <p:nvPr/>
        </p:nvSpPr>
        <p:spPr>
          <a:xfrm>
            <a:off x="8625225" y="4865889"/>
            <a:ext cx="7343" cy="8414"/>
          </a:xfrm>
          <a:custGeom>
            <a:avLst/>
            <a:gdLst/>
            <a:ahLst/>
            <a:cxnLst/>
            <a:rect l="l" t="t" r="r" b="b"/>
            <a:pathLst>
              <a:path w="247" h="283" extrusionOk="0">
                <a:moveTo>
                  <a:pt x="124" y="1"/>
                </a:moveTo>
                <a:cubicBezTo>
                  <a:pt x="71" y="88"/>
                  <a:pt x="0" y="142"/>
                  <a:pt x="0" y="177"/>
                </a:cubicBezTo>
                <a:cubicBezTo>
                  <a:pt x="19" y="229"/>
                  <a:pt x="89" y="264"/>
                  <a:pt x="160" y="282"/>
                </a:cubicBezTo>
                <a:cubicBezTo>
                  <a:pt x="176" y="282"/>
                  <a:pt x="247" y="212"/>
                  <a:pt x="247" y="177"/>
                </a:cubicBezTo>
                <a:cubicBezTo>
                  <a:pt x="230" y="123"/>
                  <a:pt x="176" y="71"/>
                  <a:pt x="1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" name="Google Shape;1805;p10"/>
          <p:cNvSpPr txBox="1">
            <a:spLocks noGrp="1"/>
          </p:cNvSpPr>
          <p:nvPr>
            <p:ph type="title"/>
          </p:nvPr>
        </p:nvSpPr>
        <p:spPr>
          <a:xfrm>
            <a:off x="720000" y="537135"/>
            <a:ext cx="7704000" cy="501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5400000" algn="bl" rotWithShape="0">
              <a:schemeClr val="accent5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39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1" name="Google Shape;2021;p15"/>
          <p:cNvGrpSpPr/>
          <p:nvPr/>
        </p:nvGrpSpPr>
        <p:grpSpPr>
          <a:xfrm>
            <a:off x="1332381" y="675119"/>
            <a:ext cx="6479233" cy="3731478"/>
            <a:chOff x="1705014" y="872489"/>
            <a:chExt cx="5733835" cy="3302193"/>
          </a:xfrm>
        </p:grpSpPr>
        <p:grpSp>
          <p:nvGrpSpPr>
            <p:cNvPr id="2022" name="Google Shape;2022;p15"/>
            <p:cNvGrpSpPr/>
            <p:nvPr/>
          </p:nvGrpSpPr>
          <p:grpSpPr>
            <a:xfrm>
              <a:off x="1705014" y="872488"/>
              <a:ext cx="5733835" cy="3302193"/>
              <a:chOff x="2256352" y="696414"/>
              <a:chExt cx="5733835" cy="3302193"/>
            </a:xfrm>
          </p:grpSpPr>
          <p:sp>
            <p:nvSpPr>
              <p:cNvPr id="2023" name="Google Shape;2023;p15"/>
              <p:cNvSpPr/>
              <p:nvPr/>
            </p:nvSpPr>
            <p:spPr>
              <a:xfrm>
                <a:off x="2327941" y="755226"/>
                <a:ext cx="5662246" cy="3243380"/>
              </a:xfrm>
              <a:custGeom>
                <a:avLst/>
                <a:gdLst/>
                <a:ahLst/>
                <a:cxnLst/>
                <a:rect l="l" t="t" r="r" b="b"/>
                <a:pathLst>
                  <a:path w="27920" h="15993" extrusionOk="0">
                    <a:moveTo>
                      <a:pt x="11" y="0"/>
                    </a:moveTo>
                    <a:lnTo>
                      <a:pt x="11" y="177"/>
                    </a:lnTo>
                    <a:lnTo>
                      <a:pt x="187" y="0"/>
                    </a:lnTo>
                    <a:close/>
                    <a:moveTo>
                      <a:pt x="27193" y="0"/>
                    </a:moveTo>
                    <a:cubicBezTo>
                      <a:pt x="27276" y="73"/>
                      <a:pt x="27359" y="156"/>
                      <a:pt x="27453" y="239"/>
                    </a:cubicBezTo>
                    <a:lnTo>
                      <a:pt x="27453" y="0"/>
                    </a:lnTo>
                    <a:close/>
                    <a:moveTo>
                      <a:pt x="26519" y="696"/>
                    </a:moveTo>
                    <a:cubicBezTo>
                      <a:pt x="26374" y="706"/>
                      <a:pt x="26343" y="851"/>
                      <a:pt x="26250" y="882"/>
                    </a:cubicBezTo>
                    <a:cubicBezTo>
                      <a:pt x="26167" y="851"/>
                      <a:pt x="26125" y="737"/>
                      <a:pt x="26022" y="737"/>
                    </a:cubicBezTo>
                    <a:cubicBezTo>
                      <a:pt x="26001" y="737"/>
                      <a:pt x="25990" y="747"/>
                      <a:pt x="25969" y="747"/>
                    </a:cubicBezTo>
                    <a:cubicBezTo>
                      <a:pt x="26042" y="841"/>
                      <a:pt x="26105" y="913"/>
                      <a:pt x="26167" y="986"/>
                    </a:cubicBezTo>
                    <a:cubicBezTo>
                      <a:pt x="26125" y="1100"/>
                      <a:pt x="25990" y="1162"/>
                      <a:pt x="25990" y="1297"/>
                    </a:cubicBezTo>
                    <a:cubicBezTo>
                      <a:pt x="26073" y="1286"/>
                      <a:pt x="26073" y="1286"/>
                      <a:pt x="26250" y="1111"/>
                    </a:cubicBezTo>
                    <a:cubicBezTo>
                      <a:pt x="26374" y="1141"/>
                      <a:pt x="26395" y="1328"/>
                      <a:pt x="26571" y="1328"/>
                    </a:cubicBezTo>
                    <a:lnTo>
                      <a:pt x="26612" y="1328"/>
                    </a:lnTo>
                    <a:cubicBezTo>
                      <a:pt x="26509" y="1203"/>
                      <a:pt x="26426" y="1100"/>
                      <a:pt x="26343" y="996"/>
                    </a:cubicBezTo>
                    <a:cubicBezTo>
                      <a:pt x="26374" y="882"/>
                      <a:pt x="26509" y="830"/>
                      <a:pt x="26519" y="696"/>
                    </a:cubicBezTo>
                    <a:close/>
                    <a:moveTo>
                      <a:pt x="24030" y="1266"/>
                    </a:moveTo>
                    <a:cubicBezTo>
                      <a:pt x="23771" y="1266"/>
                      <a:pt x="23512" y="1266"/>
                      <a:pt x="23242" y="1276"/>
                    </a:cubicBezTo>
                    <a:cubicBezTo>
                      <a:pt x="23231" y="1276"/>
                      <a:pt x="23211" y="1286"/>
                      <a:pt x="23180" y="1307"/>
                    </a:cubicBezTo>
                    <a:cubicBezTo>
                      <a:pt x="23231" y="1339"/>
                      <a:pt x="23263" y="1369"/>
                      <a:pt x="23284" y="1369"/>
                    </a:cubicBezTo>
                    <a:lnTo>
                      <a:pt x="23729" y="1369"/>
                    </a:lnTo>
                    <a:cubicBezTo>
                      <a:pt x="23885" y="1369"/>
                      <a:pt x="24030" y="1369"/>
                      <a:pt x="24176" y="1349"/>
                    </a:cubicBezTo>
                    <a:lnTo>
                      <a:pt x="24176" y="1297"/>
                    </a:lnTo>
                    <a:cubicBezTo>
                      <a:pt x="24155" y="1286"/>
                      <a:pt x="24123" y="1266"/>
                      <a:pt x="24103" y="1266"/>
                    </a:cubicBezTo>
                    <a:close/>
                    <a:moveTo>
                      <a:pt x="24590" y="675"/>
                    </a:moveTo>
                    <a:cubicBezTo>
                      <a:pt x="24570" y="675"/>
                      <a:pt x="24549" y="685"/>
                      <a:pt x="24538" y="685"/>
                    </a:cubicBezTo>
                    <a:lnTo>
                      <a:pt x="24538" y="1214"/>
                    </a:lnTo>
                    <a:cubicBezTo>
                      <a:pt x="24549" y="1359"/>
                      <a:pt x="24580" y="1401"/>
                      <a:pt x="24715" y="1401"/>
                    </a:cubicBezTo>
                    <a:lnTo>
                      <a:pt x="25181" y="1401"/>
                    </a:lnTo>
                    <a:cubicBezTo>
                      <a:pt x="25306" y="1401"/>
                      <a:pt x="25347" y="1359"/>
                      <a:pt x="25347" y="1235"/>
                    </a:cubicBezTo>
                    <a:cubicBezTo>
                      <a:pt x="25358" y="1111"/>
                      <a:pt x="25347" y="986"/>
                      <a:pt x="25347" y="862"/>
                    </a:cubicBezTo>
                    <a:cubicBezTo>
                      <a:pt x="25347" y="799"/>
                      <a:pt x="25337" y="737"/>
                      <a:pt x="25326" y="675"/>
                    </a:cubicBezTo>
                    <a:close/>
                    <a:moveTo>
                      <a:pt x="24176" y="2127"/>
                    </a:moveTo>
                    <a:cubicBezTo>
                      <a:pt x="24134" y="2127"/>
                      <a:pt x="24082" y="2148"/>
                      <a:pt x="24020" y="2199"/>
                    </a:cubicBezTo>
                    <a:lnTo>
                      <a:pt x="24289" y="2199"/>
                    </a:lnTo>
                    <a:cubicBezTo>
                      <a:pt x="24289" y="2178"/>
                      <a:pt x="24279" y="2168"/>
                      <a:pt x="24279" y="2158"/>
                    </a:cubicBezTo>
                    <a:cubicBezTo>
                      <a:pt x="24248" y="2137"/>
                      <a:pt x="24217" y="2127"/>
                      <a:pt x="24176" y="2127"/>
                    </a:cubicBezTo>
                    <a:close/>
                    <a:moveTo>
                      <a:pt x="24746" y="2137"/>
                    </a:moveTo>
                    <a:cubicBezTo>
                      <a:pt x="24694" y="2137"/>
                      <a:pt x="24632" y="2148"/>
                      <a:pt x="24580" y="2148"/>
                    </a:cubicBezTo>
                    <a:cubicBezTo>
                      <a:pt x="24663" y="2189"/>
                      <a:pt x="25243" y="2210"/>
                      <a:pt x="25824" y="2210"/>
                    </a:cubicBezTo>
                    <a:cubicBezTo>
                      <a:pt x="26395" y="2210"/>
                      <a:pt x="26955" y="2199"/>
                      <a:pt x="27027" y="2168"/>
                    </a:cubicBezTo>
                    <a:cubicBezTo>
                      <a:pt x="26405" y="2137"/>
                      <a:pt x="25783" y="2137"/>
                      <a:pt x="25171" y="2137"/>
                    </a:cubicBezTo>
                    <a:close/>
                    <a:moveTo>
                      <a:pt x="12560" y="4854"/>
                    </a:moveTo>
                    <a:cubicBezTo>
                      <a:pt x="12518" y="4854"/>
                      <a:pt x="12477" y="4865"/>
                      <a:pt x="12435" y="4906"/>
                    </a:cubicBezTo>
                    <a:cubicBezTo>
                      <a:pt x="12466" y="4958"/>
                      <a:pt x="12508" y="4969"/>
                      <a:pt x="12549" y="4969"/>
                    </a:cubicBezTo>
                    <a:lnTo>
                      <a:pt x="14727" y="4969"/>
                    </a:lnTo>
                    <a:cubicBezTo>
                      <a:pt x="14759" y="4958"/>
                      <a:pt x="14779" y="4927"/>
                      <a:pt x="14821" y="4896"/>
                    </a:cubicBezTo>
                    <a:cubicBezTo>
                      <a:pt x="14769" y="4875"/>
                      <a:pt x="14738" y="4854"/>
                      <a:pt x="14696" y="4854"/>
                    </a:cubicBezTo>
                    <a:close/>
                    <a:moveTo>
                      <a:pt x="12964" y="5352"/>
                    </a:moveTo>
                    <a:cubicBezTo>
                      <a:pt x="12819" y="5352"/>
                      <a:pt x="12674" y="5352"/>
                      <a:pt x="12560" y="5363"/>
                    </a:cubicBezTo>
                    <a:cubicBezTo>
                      <a:pt x="12528" y="5373"/>
                      <a:pt x="12487" y="5393"/>
                      <a:pt x="12456" y="5404"/>
                    </a:cubicBezTo>
                    <a:lnTo>
                      <a:pt x="12456" y="5446"/>
                    </a:lnTo>
                    <a:lnTo>
                      <a:pt x="12581" y="5476"/>
                    </a:lnTo>
                    <a:cubicBezTo>
                      <a:pt x="12747" y="5487"/>
                      <a:pt x="12902" y="5487"/>
                      <a:pt x="13047" y="5487"/>
                    </a:cubicBezTo>
                    <a:cubicBezTo>
                      <a:pt x="13379" y="5487"/>
                      <a:pt x="13648" y="5466"/>
                      <a:pt x="13721" y="5414"/>
                    </a:cubicBezTo>
                    <a:cubicBezTo>
                      <a:pt x="13648" y="5373"/>
                      <a:pt x="13296" y="5352"/>
                      <a:pt x="12964" y="5352"/>
                    </a:cubicBezTo>
                    <a:close/>
                    <a:moveTo>
                      <a:pt x="12715" y="6898"/>
                    </a:moveTo>
                    <a:cubicBezTo>
                      <a:pt x="12643" y="6898"/>
                      <a:pt x="12570" y="6898"/>
                      <a:pt x="12498" y="6908"/>
                    </a:cubicBezTo>
                    <a:cubicBezTo>
                      <a:pt x="12466" y="6908"/>
                      <a:pt x="12445" y="6928"/>
                      <a:pt x="12373" y="6960"/>
                    </a:cubicBezTo>
                    <a:cubicBezTo>
                      <a:pt x="12445" y="6981"/>
                      <a:pt x="12477" y="7011"/>
                      <a:pt x="12518" y="7011"/>
                    </a:cubicBezTo>
                    <a:lnTo>
                      <a:pt x="21749" y="7011"/>
                    </a:lnTo>
                    <a:cubicBezTo>
                      <a:pt x="21790" y="7011"/>
                      <a:pt x="21832" y="7001"/>
                      <a:pt x="21862" y="6928"/>
                    </a:cubicBezTo>
                    <a:cubicBezTo>
                      <a:pt x="21800" y="6918"/>
                      <a:pt x="21759" y="6908"/>
                      <a:pt x="21707" y="6908"/>
                    </a:cubicBezTo>
                    <a:cubicBezTo>
                      <a:pt x="21562" y="6898"/>
                      <a:pt x="21406" y="6898"/>
                      <a:pt x="21261" y="6898"/>
                    </a:cubicBezTo>
                    <a:close/>
                    <a:moveTo>
                      <a:pt x="12591" y="7820"/>
                    </a:moveTo>
                    <a:cubicBezTo>
                      <a:pt x="12539" y="7820"/>
                      <a:pt x="12487" y="7820"/>
                      <a:pt x="12445" y="7882"/>
                    </a:cubicBezTo>
                    <a:cubicBezTo>
                      <a:pt x="12466" y="7903"/>
                      <a:pt x="12487" y="7924"/>
                      <a:pt x="12498" y="7924"/>
                    </a:cubicBezTo>
                    <a:cubicBezTo>
                      <a:pt x="15142" y="7924"/>
                      <a:pt x="17776" y="7924"/>
                      <a:pt x="20410" y="7935"/>
                    </a:cubicBezTo>
                    <a:cubicBezTo>
                      <a:pt x="20431" y="7935"/>
                      <a:pt x="20463" y="7914"/>
                      <a:pt x="20483" y="7903"/>
                    </a:cubicBezTo>
                    <a:lnTo>
                      <a:pt x="20483" y="7841"/>
                    </a:lnTo>
                    <a:cubicBezTo>
                      <a:pt x="20421" y="7841"/>
                      <a:pt x="20348" y="7820"/>
                      <a:pt x="20286" y="7820"/>
                    </a:cubicBezTo>
                    <a:close/>
                    <a:moveTo>
                      <a:pt x="12611" y="8702"/>
                    </a:moveTo>
                    <a:cubicBezTo>
                      <a:pt x="12581" y="8702"/>
                      <a:pt x="12539" y="8712"/>
                      <a:pt x="12466" y="8733"/>
                    </a:cubicBezTo>
                    <a:cubicBezTo>
                      <a:pt x="12539" y="8795"/>
                      <a:pt x="12601" y="8806"/>
                      <a:pt x="12664" y="8806"/>
                    </a:cubicBezTo>
                    <a:lnTo>
                      <a:pt x="17642" y="8806"/>
                    </a:lnTo>
                    <a:cubicBezTo>
                      <a:pt x="17672" y="8795"/>
                      <a:pt x="17693" y="8774"/>
                      <a:pt x="17735" y="8744"/>
                    </a:cubicBezTo>
                    <a:cubicBezTo>
                      <a:pt x="17704" y="8723"/>
                      <a:pt x="17683" y="8702"/>
                      <a:pt x="17662" y="8702"/>
                    </a:cubicBezTo>
                    <a:close/>
                    <a:moveTo>
                      <a:pt x="12726" y="10776"/>
                    </a:moveTo>
                    <a:cubicBezTo>
                      <a:pt x="12684" y="10776"/>
                      <a:pt x="12632" y="10776"/>
                      <a:pt x="12591" y="10786"/>
                    </a:cubicBezTo>
                    <a:cubicBezTo>
                      <a:pt x="12560" y="10786"/>
                      <a:pt x="12528" y="10807"/>
                      <a:pt x="12477" y="10828"/>
                    </a:cubicBezTo>
                    <a:cubicBezTo>
                      <a:pt x="12528" y="10859"/>
                      <a:pt x="12549" y="10890"/>
                      <a:pt x="12581" y="10890"/>
                    </a:cubicBezTo>
                    <a:cubicBezTo>
                      <a:pt x="12611" y="10901"/>
                      <a:pt x="12653" y="10901"/>
                      <a:pt x="12694" y="10901"/>
                    </a:cubicBezTo>
                    <a:lnTo>
                      <a:pt x="12777" y="10901"/>
                    </a:lnTo>
                    <a:cubicBezTo>
                      <a:pt x="15754" y="10901"/>
                      <a:pt x="18730" y="10890"/>
                      <a:pt x="21707" y="10890"/>
                    </a:cubicBezTo>
                    <a:lnTo>
                      <a:pt x="21811" y="10890"/>
                    </a:lnTo>
                    <a:cubicBezTo>
                      <a:pt x="21842" y="10880"/>
                      <a:pt x="21862" y="10859"/>
                      <a:pt x="21883" y="10849"/>
                    </a:cubicBezTo>
                    <a:cubicBezTo>
                      <a:pt x="21883" y="10839"/>
                      <a:pt x="21873" y="10818"/>
                      <a:pt x="21873" y="10807"/>
                    </a:cubicBezTo>
                    <a:cubicBezTo>
                      <a:pt x="21832" y="10797"/>
                      <a:pt x="21779" y="10797"/>
                      <a:pt x="21738" y="10797"/>
                    </a:cubicBezTo>
                    <a:cubicBezTo>
                      <a:pt x="20929" y="10786"/>
                      <a:pt x="20120" y="10786"/>
                      <a:pt x="19311" y="10786"/>
                    </a:cubicBezTo>
                    <a:cubicBezTo>
                      <a:pt x="17144" y="10786"/>
                      <a:pt x="14966" y="10776"/>
                      <a:pt x="12788" y="10776"/>
                    </a:cubicBezTo>
                    <a:close/>
                    <a:moveTo>
                      <a:pt x="12684" y="11440"/>
                    </a:moveTo>
                    <a:cubicBezTo>
                      <a:pt x="12643" y="11440"/>
                      <a:pt x="12601" y="11461"/>
                      <a:pt x="12560" y="11471"/>
                    </a:cubicBezTo>
                    <a:lnTo>
                      <a:pt x="12560" y="11533"/>
                    </a:lnTo>
                    <a:cubicBezTo>
                      <a:pt x="12622" y="11533"/>
                      <a:pt x="12684" y="11554"/>
                      <a:pt x="12757" y="11554"/>
                    </a:cubicBezTo>
                    <a:lnTo>
                      <a:pt x="16635" y="11554"/>
                    </a:lnTo>
                    <a:cubicBezTo>
                      <a:pt x="18326" y="11554"/>
                      <a:pt x="20006" y="11544"/>
                      <a:pt x="21686" y="11544"/>
                    </a:cubicBezTo>
                    <a:cubicBezTo>
                      <a:pt x="21738" y="11544"/>
                      <a:pt x="21790" y="11533"/>
                      <a:pt x="21832" y="11523"/>
                    </a:cubicBezTo>
                    <a:lnTo>
                      <a:pt x="21832" y="11471"/>
                    </a:lnTo>
                    <a:cubicBezTo>
                      <a:pt x="21790" y="11461"/>
                      <a:pt x="21749" y="11450"/>
                      <a:pt x="21707" y="11450"/>
                    </a:cubicBezTo>
                    <a:cubicBezTo>
                      <a:pt x="21634" y="11440"/>
                      <a:pt x="21562" y="11440"/>
                      <a:pt x="21479" y="11440"/>
                    </a:cubicBezTo>
                    <a:close/>
                    <a:moveTo>
                      <a:pt x="27110" y="13421"/>
                    </a:moveTo>
                    <a:cubicBezTo>
                      <a:pt x="27017" y="13494"/>
                      <a:pt x="26955" y="13577"/>
                      <a:pt x="26914" y="13722"/>
                    </a:cubicBezTo>
                    <a:cubicBezTo>
                      <a:pt x="27079" y="13628"/>
                      <a:pt x="27131" y="13545"/>
                      <a:pt x="27110" y="13421"/>
                    </a:cubicBezTo>
                    <a:close/>
                    <a:moveTo>
                      <a:pt x="27172" y="13732"/>
                    </a:moveTo>
                    <a:lnTo>
                      <a:pt x="27172" y="13732"/>
                    </a:lnTo>
                    <a:cubicBezTo>
                      <a:pt x="27069" y="13815"/>
                      <a:pt x="26996" y="13888"/>
                      <a:pt x="26986" y="14012"/>
                    </a:cubicBezTo>
                    <a:cubicBezTo>
                      <a:pt x="27100" y="13960"/>
                      <a:pt x="27183" y="13888"/>
                      <a:pt x="27172" y="13732"/>
                    </a:cubicBezTo>
                    <a:close/>
                    <a:moveTo>
                      <a:pt x="27204" y="14054"/>
                    </a:moveTo>
                    <a:lnTo>
                      <a:pt x="27204" y="14054"/>
                    </a:lnTo>
                    <a:cubicBezTo>
                      <a:pt x="27110" y="14105"/>
                      <a:pt x="27017" y="14157"/>
                      <a:pt x="27027" y="14303"/>
                    </a:cubicBezTo>
                    <a:cubicBezTo>
                      <a:pt x="27142" y="14240"/>
                      <a:pt x="27193" y="14167"/>
                      <a:pt x="27204" y="14054"/>
                    </a:cubicBezTo>
                    <a:close/>
                    <a:moveTo>
                      <a:pt x="27577" y="0"/>
                    </a:moveTo>
                    <a:lnTo>
                      <a:pt x="27577" y="3775"/>
                    </a:lnTo>
                    <a:lnTo>
                      <a:pt x="27577" y="5290"/>
                    </a:lnTo>
                    <a:lnTo>
                      <a:pt x="27577" y="14054"/>
                    </a:lnTo>
                    <a:cubicBezTo>
                      <a:pt x="27598" y="14489"/>
                      <a:pt x="27619" y="14925"/>
                      <a:pt x="27629" y="15350"/>
                    </a:cubicBezTo>
                    <a:cubicBezTo>
                      <a:pt x="27639" y="15412"/>
                      <a:pt x="27619" y="15464"/>
                      <a:pt x="27577" y="15495"/>
                    </a:cubicBezTo>
                    <a:cubicBezTo>
                      <a:pt x="27587" y="15547"/>
                      <a:pt x="27587" y="15589"/>
                      <a:pt x="27587" y="15640"/>
                    </a:cubicBezTo>
                    <a:cubicBezTo>
                      <a:pt x="27566" y="15651"/>
                      <a:pt x="27525" y="15672"/>
                      <a:pt x="27494" y="15672"/>
                    </a:cubicBezTo>
                    <a:lnTo>
                      <a:pt x="27370" y="15672"/>
                    </a:lnTo>
                    <a:cubicBezTo>
                      <a:pt x="18264" y="15672"/>
                      <a:pt x="9158" y="15682"/>
                      <a:pt x="52" y="15682"/>
                    </a:cubicBezTo>
                    <a:lnTo>
                      <a:pt x="0" y="15682"/>
                    </a:lnTo>
                    <a:lnTo>
                      <a:pt x="0" y="15920"/>
                    </a:lnTo>
                    <a:cubicBezTo>
                      <a:pt x="0" y="15951"/>
                      <a:pt x="21" y="15972"/>
                      <a:pt x="32" y="15993"/>
                    </a:cubicBezTo>
                    <a:cubicBezTo>
                      <a:pt x="145" y="15983"/>
                      <a:pt x="239" y="15972"/>
                      <a:pt x="343" y="15972"/>
                    </a:cubicBezTo>
                    <a:cubicBezTo>
                      <a:pt x="9449" y="15962"/>
                      <a:pt x="18554" y="15962"/>
                      <a:pt x="27649" y="15962"/>
                    </a:cubicBezTo>
                    <a:lnTo>
                      <a:pt x="27774" y="15962"/>
                    </a:lnTo>
                    <a:cubicBezTo>
                      <a:pt x="27815" y="15951"/>
                      <a:pt x="27857" y="15941"/>
                      <a:pt x="27878" y="15930"/>
                    </a:cubicBezTo>
                    <a:cubicBezTo>
                      <a:pt x="27878" y="15879"/>
                      <a:pt x="27868" y="15827"/>
                      <a:pt x="27868" y="15785"/>
                    </a:cubicBezTo>
                    <a:cubicBezTo>
                      <a:pt x="27898" y="15755"/>
                      <a:pt x="27919" y="15702"/>
                      <a:pt x="27919" y="15640"/>
                    </a:cubicBezTo>
                    <a:cubicBezTo>
                      <a:pt x="27898" y="15204"/>
                      <a:pt x="27878" y="14769"/>
                      <a:pt x="27868" y="14323"/>
                    </a:cubicBezTo>
                    <a:lnTo>
                      <a:pt x="27868" y="5476"/>
                    </a:lnTo>
                    <a:cubicBezTo>
                      <a:pt x="27868" y="5041"/>
                      <a:pt x="27868" y="4595"/>
                      <a:pt x="27857" y="4149"/>
                    </a:cubicBezTo>
                    <a:lnTo>
                      <a:pt x="27857" y="208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5"/>
              <p:cNvSpPr/>
              <p:nvPr/>
            </p:nvSpPr>
            <p:spPr>
              <a:xfrm>
                <a:off x="2294276" y="1175836"/>
                <a:ext cx="5603230" cy="2737192"/>
              </a:xfrm>
              <a:custGeom>
                <a:avLst/>
                <a:gdLst/>
                <a:ahLst/>
                <a:cxnLst/>
                <a:rect l="l" t="t" r="r" b="b"/>
                <a:pathLst>
                  <a:path w="27629" h="13497" extrusionOk="0">
                    <a:moveTo>
                      <a:pt x="24338" y="58"/>
                    </a:moveTo>
                    <a:cubicBezTo>
                      <a:pt x="24377" y="58"/>
                      <a:pt x="24412" y="70"/>
                      <a:pt x="24445" y="84"/>
                    </a:cubicBezTo>
                    <a:cubicBezTo>
                      <a:pt x="24445" y="94"/>
                      <a:pt x="24455" y="104"/>
                      <a:pt x="24455" y="125"/>
                    </a:cubicBezTo>
                    <a:lnTo>
                      <a:pt x="24186" y="125"/>
                    </a:lnTo>
                    <a:cubicBezTo>
                      <a:pt x="24242" y="75"/>
                      <a:pt x="24292" y="58"/>
                      <a:pt x="24338" y="58"/>
                    </a:cubicBezTo>
                    <a:close/>
                    <a:moveTo>
                      <a:pt x="24912" y="63"/>
                    </a:moveTo>
                    <a:cubicBezTo>
                      <a:pt x="25669" y="63"/>
                      <a:pt x="26437" y="63"/>
                      <a:pt x="27193" y="94"/>
                    </a:cubicBezTo>
                    <a:cubicBezTo>
                      <a:pt x="27126" y="123"/>
                      <a:pt x="26630" y="139"/>
                      <a:pt x="26100" y="139"/>
                    </a:cubicBezTo>
                    <a:cubicBezTo>
                      <a:pt x="25489" y="139"/>
                      <a:pt x="24835" y="118"/>
                      <a:pt x="24746" y="74"/>
                    </a:cubicBezTo>
                    <a:cubicBezTo>
                      <a:pt x="24798" y="74"/>
                      <a:pt x="24860" y="63"/>
                      <a:pt x="24912" y="63"/>
                    </a:cubicBezTo>
                    <a:close/>
                    <a:moveTo>
                      <a:pt x="12724" y="2779"/>
                    </a:moveTo>
                    <a:cubicBezTo>
                      <a:pt x="12738" y="2779"/>
                      <a:pt x="12752" y="2780"/>
                      <a:pt x="12767" y="2780"/>
                    </a:cubicBezTo>
                    <a:lnTo>
                      <a:pt x="14862" y="2780"/>
                    </a:lnTo>
                    <a:cubicBezTo>
                      <a:pt x="14904" y="2780"/>
                      <a:pt x="14935" y="2801"/>
                      <a:pt x="14987" y="2822"/>
                    </a:cubicBezTo>
                    <a:cubicBezTo>
                      <a:pt x="14945" y="2853"/>
                      <a:pt x="14925" y="2884"/>
                      <a:pt x="14893" y="2895"/>
                    </a:cubicBezTo>
                    <a:lnTo>
                      <a:pt x="12757" y="2895"/>
                    </a:lnTo>
                    <a:cubicBezTo>
                      <a:pt x="12740" y="2897"/>
                      <a:pt x="12724" y="2899"/>
                      <a:pt x="12708" y="2899"/>
                    </a:cubicBezTo>
                    <a:cubicBezTo>
                      <a:pt x="12667" y="2899"/>
                      <a:pt x="12632" y="2885"/>
                      <a:pt x="12601" y="2832"/>
                    </a:cubicBezTo>
                    <a:cubicBezTo>
                      <a:pt x="12640" y="2785"/>
                      <a:pt x="12680" y="2779"/>
                      <a:pt x="12724" y="2779"/>
                    </a:cubicBezTo>
                    <a:close/>
                    <a:moveTo>
                      <a:pt x="13095" y="3276"/>
                    </a:moveTo>
                    <a:cubicBezTo>
                      <a:pt x="13439" y="3276"/>
                      <a:pt x="13805" y="3303"/>
                      <a:pt x="13887" y="3340"/>
                    </a:cubicBezTo>
                    <a:cubicBezTo>
                      <a:pt x="13807" y="3391"/>
                      <a:pt x="13546" y="3417"/>
                      <a:pt x="13212" y="3417"/>
                    </a:cubicBezTo>
                    <a:cubicBezTo>
                      <a:pt x="13067" y="3417"/>
                      <a:pt x="12909" y="3412"/>
                      <a:pt x="12747" y="3402"/>
                    </a:cubicBezTo>
                    <a:lnTo>
                      <a:pt x="12622" y="3372"/>
                    </a:lnTo>
                    <a:lnTo>
                      <a:pt x="12622" y="3330"/>
                    </a:lnTo>
                    <a:cubicBezTo>
                      <a:pt x="12653" y="3319"/>
                      <a:pt x="12694" y="3299"/>
                      <a:pt x="12726" y="3289"/>
                    </a:cubicBezTo>
                    <a:cubicBezTo>
                      <a:pt x="12835" y="3280"/>
                      <a:pt x="12963" y="3276"/>
                      <a:pt x="13095" y="3276"/>
                    </a:cubicBezTo>
                    <a:close/>
                    <a:moveTo>
                      <a:pt x="21427" y="4824"/>
                    </a:moveTo>
                    <a:cubicBezTo>
                      <a:pt x="21572" y="4824"/>
                      <a:pt x="21728" y="4824"/>
                      <a:pt x="21873" y="4834"/>
                    </a:cubicBezTo>
                    <a:cubicBezTo>
                      <a:pt x="21925" y="4834"/>
                      <a:pt x="21966" y="4844"/>
                      <a:pt x="22028" y="4854"/>
                    </a:cubicBezTo>
                    <a:cubicBezTo>
                      <a:pt x="21998" y="4937"/>
                      <a:pt x="21945" y="4937"/>
                      <a:pt x="21904" y="4937"/>
                    </a:cubicBezTo>
                    <a:lnTo>
                      <a:pt x="12684" y="4937"/>
                    </a:lnTo>
                    <a:cubicBezTo>
                      <a:pt x="12643" y="4937"/>
                      <a:pt x="12611" y="4907"/>
                      <a:pt x="12539" y="4886"/>
                    </a:cubicBezTo>
                    <a:cubicBezTo>
                      <a:pt x="12611" y="4854"/>
                      <a:pt x="12632" y="4834"/>
                      <a:pt x="12664" y="4834"/>
                    </a:cubicBezTo>
                    <a:cubicBezTo>
                      <a:pt x="12747" y="4824"/>
                      <a:pt x="12830" y="4824"/>
                      <a:pt x="12923" y="4824"/>
                    </a:cubicBezTo>
                    <a:close/>
                    <a:moveTo>
                      <a:pt x="20452" y="5746"/>
                    </a:moveTo>
                    <a:cubicBezTo>
                      <a:pt x="20514" y="5746"/>
                      <a:pt x="20587" y="5767"/>
                      <a:pt x="20649" y="5767"/>
                    </a:cubicBezTo>
                    <a:lnTo>
                      <a:pt x="20649" y="5829"/>
                    </a:lnTo>
                    <a:cubicBezTo>
                      <a:pt x="20629" y="5840"/>
                      <a:pt x="20597" y="5861"/>
                      <a:pt x="20576" y="5861"/>
                    </a:cubicBezTo>
                    <a:cubicBezTo>
                      <a:pt x="17942" y="5850"/>
                      <a:pt x="15308" y="5850"/>
                      <a:pt x="12664" y="5850"/>
                    </a:cubicBezTo>
                    <a:cubicBezTo>
                      <a:pt x="12653" y="5850"/>
                      <a:pt x="12632" y="5829"/>
                      <a:pt x="12611" y="5808"/>
                    </a:cubicBezTo>
                    <a:cubicBezTo>
                      <a:pt x="12653" y="5746"/>
                      <a:pt x="12715" y="5746"/>
                      <a:pt x="12767" y="5746"/>
                    </a:cubicBezTo>
                    <a:close/>
                    <a:moveTo>
                      <a:pt x="17828" y="6628"/>
                    </a:moveTo>
                    <a:cubicBezTo>
                      <a:pt x="17849" y="6628"/>
                      <a:pt x="17870" y="6649"/>
                      <a:pt x="17901" y="6670"/>
                    </a:cubicBezTo>
                    <a:cubicBezTo>
                      <a:pt x="17859" y="6700"/>
                      <a:pt x="17838" y="6721"/>
                      <a:pt x="17808" y="6732"/>
                    </a:cubicBezTo>
                    <a:lnTo>
                      <a:pt x="12881" y="6732"/>
                    </a:lnTo>
                    <a:cubicBezTo>
                      <a:pt x="12867" y="6732"/>
                      <a:pt x="12853" y="6732"/>
                      <a:pt x="12838" y="6732"/>
                    </a:cubicBezTo>
                    <a:cubicBezTo>
                      <a:pt x="12776" y="6732"/>
                      <a:pt x="12708" y="6726"/>
                      <a:pt x="12632" y="6659"/>
                    </a:cubicBezTo>
                    <a:cubicBezTo>
                      <a:pt x="12705" y="6638"/>
                      <a:pt x="12747" y="6628"/>
                      <a:pt x="12777" y="6628"/>
                    </a:cubicBezTo>
                    <a:close/>
                    <a:moveTo>
                      <a:pt x="12954" y="8702"/>
                    </a:moveTo>
                    <a:cubicBezTo>
                      <a:pt x="15132" y="8702"/>
                      <a:pt x="17310" y="8712"/>
                      <a:pt x="19477" y="8712"/>
                    </a:cubicBezTo>
                    <a:cubicBezTo>
                      <a:pt x="20286" y="8712"/>
                      <a:pt x="21095" y="8712"/>
                      <a:pt x="21904" y="8723"/>
                    </a:cubicBezTo>
                    <a:cubicBezTo>
                      <a:pt x="21945" y="8723"/>
                      <a:pt x="21998" y="8723"/>
                      <a:pt x="22039" y="8733"/>
                    </a:cubicBezTo>
                    <a:cubicBezTo>
                      <a:pt x="22039" y="8744"/>
                      <a:pt x="22049" y="8765"/>
                      <a:pt x="22049" y="8775"/>
                    </a:cubicBezTo>
                    <a:cubicBezTo>
                      <a:pt x="22028" y="8785"/>
                      <a:pt x="22008" y="8806"/>
                      <a:pt x="21977" y="8816"/>
                    </a:cubicBezTo>
                    <a:lnTo>
                      <a:pt x="21873" y="8816"/>
                    </a:lnTo>
                    <a:cubicBezTo>
                      <a:pt x="18896" y="8816"/>
                      <a:pt x="15920" y="8827"/>
                      <a:pt x="12943" y="8827"/>
                    </a:cubicBezTo>
                    <a:cubicBezTo>
                      <a:pt x="12871" y="8827"/>
                      <a:pt x="12809" y="8827"/>
                      <a:pt x="12747" y="8816"/>
                    </a:cubicBezTo>
                    <a:cubicBezTo>
                      <a:pt x="12715" y="8816"/>
                      <a:pt x="12694" y="8785"/>
                      <a:pt x="12643" y="8754"/>
                    </a:cubicBezTo>
                    <a:cubicBezTo>
                      <a:pt x="12694" y="8733"/>
                      <a:pt x="12726" y="8712"/>
                      <a:pt x="12757" y="8712"/>
                    </a:cubicBezTo>
                    <a:cubicBezTo>
                      <a:pt x="12819" y="8702"/>
                      <a:pt x="12892" y="8702"/>
                      <a:pt x="12954" y="8702"/>
                    </a:cubicBezTo>
                    <a:close/>
                    <a:moveTo>
                      <a:pt x="21593" y="9366"/>
                    </a:moveTo>
                    <a:cubicBezTo>
                      <a:pt x="21687" y="9366"/>
                      <a:pt x="21779" y="9366"/>
                      <a:pt x="21873" y="9376"/>
                    </a:cubicBezTo>
                    <a:cubicBezTo>
                      <a:pt x="21915" y="9376"/>
                      <a:pt x="21956" y="9387"/>
                      <a:pt x="21998" y="9397"/>
                    </a:cubicBezTo>
                    <a:lnTo>
                      <a:pt x="21998" y="9449"/>
                    </a:lnTo>
                    <a:cubicBezTo>
                      <a:pt x="21956" y="9459"/>
                      <a:pt x="21904" y="9470"/>
                      <a:pt x="21852" y="9470"/>
                    </a:cubicBezTo>
                    <a:cubicBezTo>
                      <a:pt x="20172" y="9470"/>
                      <a:pt x="18492" y="9480"/>
                      <a:pt x="16801" y="9480"/>
                    </a:cubicBezTo>
                    <a:lnTo>
                      <a:pt x="12923" y="9480"/>
                    </a:lnTo>
                    <a:cubicBezTo>
                      <a:pt x="12850" y="9480"/>
                      <a:pt x="12788" y="9459"/>
                      <a:pt x="12726" y="9459"/>
                    </a:cubicBezTo>
                    <a:lnTo>
                      <a:pt x="12726" y="9397"/>
                    </a:lnTo>
                    <a:cubicBezTo>
                      <a:pt x="12767" y="9387"/>
                      <a:pt x="12809" y="9366"/>
                      <a:pt x="12850" y="9366"/>
                    </a:cubicBezTo>
                    <a:close/>
                    <a:moveTo>
                      <a:pt x="3319" y="2718"/>
                    </a:moveTo>
                    <a:cubicBezTo>
                      <a:pt x="5435" y="2718"/>
                      <a:pt x="7550" y="2729"/>
                      <a:pt x="9666" y="2729"/>
                    </a:cubicBezTo>
                    <a:lnTo>
                      <a:pt x="9770" y="2729"/>
                    </a:lnTo>
                    <a:cubicBezTo>
                      <a:pt x="9843" y="2739"/>
                      <a:pt x="9894" y="2780"/>
                      <a:pt x="9894" y="2853"/>
                    </a:cubicBezTo>
                    <a:lnTo>
                      <a:pt x="9894" y="2988"/>
                    </a:lnTo>
                    <a:lnTo>
                      <a:pt x="9894" y="9740"/>
                    </a:lnTo>
                    <a:lnTo>
                      <a:pt x="9894" y="9791"/>
                    </a:lnTo>
                    <a:cubicBezTo>
                      <a:pt x="9884" y="9968"/>
                      <a:pt x="9873" y="9978"/>
                      <a:pt x="9707" y="9978"/>
                    </a:cubicBezTo>
                    <a:cubicBezTo>
                      <a:pt x="9303" y="9988"/>
                      <a:pt x="8889" y="9998"/>
                      <a:pt x="8484" y="9998"/>
                    </a:cubicBezTo>
                    <a:lnTo>
                      <a:pt x="3267" y="9998"/>
                    </a:lnTo>
                    <a:cubicBezTo>
                      <a:pt x="3143" y="9988"/>
                      <a:pt x="3101" y="9947"/>
                      <a:pt x="3091" y="9812"/>
                    </a:cubicBezTo>
                    <a:lnTo>
                      <a:pt x="3091" y="9687"/>
                    </a:lnTo>
                    <a:lnTo>
                      <a:pt x="3091" y="3008"/>
                    </a:lnTo>
                    <a:lnTo>
                      <a:pt x="3091" y="2729"/>
                    </a:lnTo>
                    <a:cubicBezTo>
                      <a:pt x="3184" y="2729"/>
                      <a:pt x="3247" y="2718"/>
                      <a:pt x="3319" y="2718"/>
                    </a:cubicBezTo>
                    <a:close/>
                    <a:moveTo>
                      <a:pt x="260" y="10392"/>
                    </a:moveTo>
                    <a:cubicBezTo>
                      <a:pt x="301" y="10507"/>
                      <a:pt x="311" y="10611"/>
                      <a:pt x="260" y="10724"/>
                    </a:cubicBezTo>
                    <a:cubicBezTo>
                      <a:pt x="198" y="10621"/>
                      <a:pt x="218" y="10507"/>
                      <a:pt x="260" y="10392"/>
                    </a:cubicBezTo>
                    <a:close/>
                    <a:moveTo>
                      <a:pt x="27276" y="11347"/>
                    </a:moveTo>
                    <a:lnTo>
                      <a:pt x="27276" y="11347"/>
                    </a:lnTo>
                    <a:cubicBezTo>
                      <a:pt x="27297" y="11471"/>
                      <a:pt x="27245" y="11554"/>
                      <a:pt x="27080" y="11648"/>
                    </a:cubicBezTo>
                    <a:cubicBezTo>
                      <a:pt x="27121" y="11503"/>
                      <a:pt x="27183" y="11420"/>
                      <a:pt x="27276" y="11347"/>
                    </a:cubicBezTo>
                    <a:close/>
                    <a:moveTo>
                      <a:pt x="27338" y="11658"/>
                    </a:moveTo>
                    <a:cubicBezTo>
                      <a:pt x="27349" y="11814"/>
                      <a:pt x="27266" y="11886"/>
                      <a:pt x="27152" y="11938"/>
                    </a:cubicBezTo>
                    <a:cubicBezTo>
                      <a:pt x="27162" y="11814"/>
                      <a:pt x="27235" y="11741"/>
                      <a:pt x="27338" y="11658"/>
                    </a:cubicBezTo>
                    <a:close/>
                    <a:moveTo>
                      <a:pt x="239" y="11036"/>
                    </a:moveTo>
                    <a:cubicBezTo>
                      <a:pt x="311" y="11109"/>
                      <a:pt x="281" y="11191"/>
                      <a:pt x="281" y="11264"/>
                    </a:cubicBezTo>
                    <a:cubicBezTo>
                      <a:pt x="290" y="11347"/>
                      <a:pt x="290" y="11430"/>
                      <a:pt x="290" y="11513"/>
                    </a:cubicBezTo>
                    <a:lnTo>
                      <a:pt x="290" y="11761"/>
                    </a:lnTo>
                    <a:cubicBezTo>
                      <a:pt x="281" y="11844"/>
                      <a:pt x="281" y="11927"/>
                      <a:pt x="270" y="12000"/>
                    </a:cubicBezTo>
                    <a:lnTo>
                      <a:pt x="239" y="12000"/>
                    </a:lnTo>
                    <a:cubicBezTo>
                      <a:pt x="177" y="11886"/>
                      <a:pt x="177" y="11201"/>
                      <a:pt x="239" y="11036"/>
                    </a:cubicBezTo>
                    <a:close/>
                    <a:moveTo>
                      <a:pt x="27370" y="11980"/>
                    </a:moveTo>
                    <a:cubicBezTo>
                      <a:pt x="27359" y="12093"/>
                      <a:pt x="27308" y="12166"/>
                      <a:pt x="27193" y="12229"/>
                    </a:cubicBezTo>
                    <a:cubicBezTo>
                      <a:pt x="27183" y="12083"/>
                      <a:pt x="27276" y="12031"/>
                      <a:pt x="27370" y="11980"/>
                    </a:cubicBezTo>
                    <a:close/>
                    <a:moveTo>
                      <a:pt x="27421" y="12312"/>
                    </a:moveTo>
                    <a:lnTo>
                      <a:pt x="27421" y="12312"/>
                    </a:lnTo>
                    <a:cubicBezTo>
                      <a:pt x="27432" y="12457"/>
                      <a:pt x="27318" y="12633"/>
                      <a:pt x="27152" y="12685"/>
                    </a:cubicBezTo>
                    <a:cubicBezTo>
                      <a:pt x="27225" y="12529"/>
                      <a:pt x="27287" y="12404"/>
                      <a:pt x="27421" y="12312"/>
                    </a:cubicBezTo>
                    <a:close/>
                    <a:moveTo>
                      <a:pt x="25720" y="13183"/>
                    </a:moveTo>
                    <a:cubicBezTo>
                      <a:pt x="25741" y="13183"/>
                      <a:pt x="25762" y="13203"/>
                      <a:pt x="25783" y="13234"/>
                    </a:cubicBezTo>
                    <a:cubicBezTo>
                      <a:pt x="25741" y="13245"/>
                      <a:pt x="25700" y="13266"/>
                      <a:pt x="25669" y="13266"/>
                    </a:cubicBezTo>
                    <a:cubicBezTo>
                      <a:pt x="25098" y="13276"/>
                      <a:pt x="24528" y="13276"/>
                      <a:pt x="23968" y="13276"/>
                    </a:cubicBezTo>
                    <a:cubicBezTo>
                      <a:pt x="23927" y="13276"/>
                      <a:pt x="23885" y="13255"/>
                      <a:pt x="23812" y="13234"/>
                    </a:cubicBezTo>
                    <a:cubicBezTo>
                      <a:pt x="23864" y="13203"/>
                      <a:pt x="23874" y="13183"/>
                      <a:pt x="23885" y="13183"/>
                    </a:cubicBezTo>
                    <a:close/>
                    <a:moveTo>
                      <a:pt x="23288" y="13197"/>
                    </a:moveTo>
                    <a:cubicBezTo>
                      <a:pt x="23371" y="13197"/>
                      <a:pt x="23461" y="13213"/>
                      <a:pt x="23543" y="13245"/>
                    </a:cubicBezTo>
                    <a:cubicBezTo>
                      <a:pt x="23454" y="13272"/>
                      <a:pt x="23373" y="13282"/>
                      <a:pt x="23296" y="13282"/>
                    </a:cubicBezTo>
                    <a:cubicBezTo>
                      <a:pt x="23257" y="13282"/>
                      <a:pt x="23218" y="13279"/>
                      <a:pt x="23180" y="13276"/>
                    </a:cubicBezTo>
                    <a:lnTo>
                      <a:pt x="23035" y="13276"/>
                    </a:lnTo>
                    <a:cubicBezTo>
                      <a:pt x="23087" y="13223"/>
                      <a:pt x="23182" y="13197"/>
                      <a:pt x="23288" y="13197"/>
                    </a:cubicBezTo>
                    <a:close/>
                    <a:moveTo>
                      <a:pt x="0" y="1"/>
                    </a:moveTo>
                    <a:lnTo>
                      <a:pt x="0" y="167"/>
                    </a:lnTo>
                    <a:lnTo>
                      <a:pt x="0" y="12591"/>
                    </a:lnTo>
                    <a:cubicBezTo>
                      <a:pt x="0" y="12726"/>
                      <a:pt x="42" y="12819"/>
                      <a:pt x="125" y="12913"/>
                    </a:cubicBezTo>
                    <a:cubicBezTo>
                      <a:pt x="281" y="13068"/>
                      <a:pt x="426" y="13224"/>
                      <a:pt x="571" y="13390"/>
                    </a:cubicBezTo>
                    <a:cubicBezTo>
                      <a:pt x="625" y="13453"/>
                      <a:pt x="671" y="13485"/>
                      <a:pt x="744" y="13485"/>
                    </a:cubicBezTo>
                    <a:cubicBezTo>
                      <a:pt x="755" y="13485"/>
                      <a:pt x="766" y="13484"/>
                      <a:pt x="778" y="13483"/>
                    </a:cubicBezTo>
                    <a:lnTo>
                      <a:pt x="882" y="13483"/>
                    </a:lnTo>
                    <a:cubicBezTo>
                      <a:pt x="9511" y="13483"/>
                      <a:pt x="18140" y="13483"/>
                      <a:pt x="26758" y="13494"/>
                    </a:cubicBezTo>
                    <a:cubicBezTo>
                      <a:pt x="26778" y="13494"/>
                      <a:pt x="26801" y="13496"/>
                      <a:pt x="26823" y="13496"/>
                    </a:cubicBezTo>
                    <a:cubicBezTo>
                      <a:pt x="26845" y="13496"/>
                      <a:pt x="26866" y="13494"/>
                      <a:pt x="26882" y="13483"/>
                    </a:cubicBezTo>
                    <a:cubicBezTo>
                      <a:pt x="26944" y="13473"/>
                      <a:pt x="27017" y="13452"/>
                      <a:pt x="27059" y="13411"/>
                    </a:cubicBezTo>
                    <a:cubicBezTo>
                      <a:pt x="27214" y="13234"/>
                      <a:pt x="27359" y="13058"/>
                      <a:pt x="27515" y="12882"/>
                    </a:cubicBezTo>
                    <a:cubicBezTo>
                      <a:pt x="27598" y="12778"/>
                      <a:pt x="27629" y="12674"/>
                      <a:pt x="27629" y="12529"/>
                    </a:cubicBezTo>
                    <a:lnTo>
                      <a:pt x="27629" y="198"/>
                    </a:lnTo>
                    <a:lnTo>
                      <a:pt x="276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5"/>
              <p:cNvSpPr/>
              <p:nvPr/>
            </p:nvSpPr>
            <p:spPr>
              <a:xfrm>
                <a:off x="2294276" y="717302"/>
                <a:ext cx="5603230" cy="433586"/>
              </a:xfrm>
              <a:custGeom>
                <a:avLst/>
                <a:gdLst/>
                <a:ahLst/>
                <a:cxnLst/>
                <a:rect l="l" t="t" r="r" b="b"/>
                <a:pathLst>
                  <a:path w="27629" h="2138" extrusionOk="0">
                    <a:moveTo>
                      <a:pt x="26685" y="883"/>
                    </a:moveTo>
                    <a:cubicBezTo>
                      <a:pt x="26675" y="1017"/>
                      <a:pt x="26540" y="1069"/>
                      <a:pt x="26509" y="1183"/>
                    </a:cubicBezTo>
                    <a:cubicBezTo>
                      <a:pt x="26592" y="1287"/>
                      <a:pt x="26675" y="1390"/>
                      <a:pt x="26778" y="1515"/>
                    </a:cubicBezTo>
                    <a:cubicBezTo>
                      <a:pt x="26764" y="1517"/>
                      <a:pt x="26750" y="1518"/>
                      <a:pt x="26737" y="1518"/>
                    </a:cubicBezTo>
                    <a:cubicBezTo>
                      <a:pt x="26559" y="1518"/>
                      <a:pt x="26541" y="1326"/>
                      <a:pt x="26416" y="1298"/>
                    </a:cubicBezTo>
                    <a:cubicBezTo>
                      <a:pt x="26239" y="1473"/>
                      <a:pt x="26239" y="1473"/>
                      <a:pt x="26156" y="1484"/>
                    </a:cubicBezTo>
                    <a:cubicBezTo>
                      <a:pt x="26156" y="1349"/>
                      <a:pt x="26291" y="1287"/>
                      <a:pt x="26333" y="1173"/>
                    </a:cubicBezTo>
                    <a:cubicBezTo>
                      <a:pt x="26271" y="1100"/>
                      <a:pt x="26208" y="1028"/>
                      <a:pt x="26135" y="934"/>
                    </a:cubicBezTo>
                    <a:cubicBezTo>
                      <a:pt x="26156" y="929"/>
                      <a:pt x="26174" y="926"/>
                      <a:pt x="26190" y="926"/>
                    </a:cubicBezTo>
                    <a:cubicBezTo>
                      <a:pt x="26300" y="926"/>
                      <a:pt x="26334" y="1033"/>
                      <a:pt x="26416" y="1069"/>
                    </a:cubicBezTo>
                    <a:cubicBezTo>
                      <a:pt x="26509" y="1038"/>
                      <a:pt x="26540" y="893"/>
                      <a:pt x="26685" y="883"/>
                    </a:cubicBezTo>
                    <a:close/>
                    <a:moveTo>
                      <a:pt x="24269" y="1453"/>
                    </a:moveTo>
                    <a:cubicBezTo>
                      <a:pt x="24289" y="1453"/>
                      <a:pt x="24321" y="1473"/>
                      <a:pt x="24342" y="1484"/>
                    </a:cubicBezTo>
                    <a:lnTo>
                      <a:pt x="24342" y="1536"/>
                    </a:lnTo>
                    <a:cubicBezTo>
                      <a:pt x="24212" y="1554"/>
                      <a:pt x="24083" y="1558"/>
                      <a:pt x="23953" y="1558"/>
                    </a:cubicBezTo>
                    <a:cubicBezTo>
                      <a:pt x="23865" y="1558"/>
                      <a:pt x="23776" y="1556"/>
                      <a:pt x="23688" y="1556"/>
                    </a:cubicBezTo>
                    <a:lnTo>
                      <a:pt x="23450" y="1556"/>
                    </a:lnTo>
                    <a:cubicBezTo>
                      <a:pt x="23429" y="1556"/>
                      <a:pt x="23397" y="1526"/>
                      <a:pt x="23346" y="1494"/>
                    </a:cubicBezTo>
                    <a:cubicBezTo>
                      <a:pt x="23377" y="1473"/>
                      <a:pt x="23397" y="1463"/>
                      <a:pt x="23408" y="1463"/>
                    </a:cubicBezTo>
                    <a:cubicBezTo>
                      <a:pt x="23699" y="1453"/>
                      <a:pt x="23978" y="1453"/>
                      <a:pt x="24269" y="1453"/>
                    </a:cubicBezTo>
                    <a:close/>
                    <a:moveTo>
                      <a:pt x="24995" y="857"/>
                    </a:moveTo>
                    <a:cubicBezTo>
                      <a:pt x="25156" y="857"/>
                      <a:pt x="25320" y="862"/>
                      <a:pt x="25492" y="862"/>
                    </a:cubicBezTo>
                    <a:cubicBezTo>
                      <a:pt x="25503" y="924"/>
                      <a:pt x="25513" y="986"/>
                      <a:pt x="25513" y="1049"/>
                    </a:cubicBezTo>
                    <a:cubicBezTo>
                      <a:pt x="25513" y="1173"/>
                      <a:pt x="25524" y="1298"/>
                      <a:pt x="25513" y="1422"/>
                    </a:cubicBezTo>
                    <a:cubicBezTo>
                      <a:pt x="25513" y="1546"/>
                      <a:pt x="25472" y="1588"/>
                      <a:pt x="25347" y="1588"/>
                    </a:cubicBezTo>
                    <a:lnTo>
                      <a:pt x="24881" y="1588"/>
                    </a:lnTo>
                    <a:cubicBezTo>
                      <a:pt x="24746" y="1588"/>
                      <a:pt x="24715" y="1546"/>
                      <a:pt x="24704" y="1401"/>
                    </a:cubicBezTo>
                    <a:lnTo>
                      <a:pt x="24704" y="872"/>
                    </a:lnTo>
                    <a:cubicBezTo>
                      <a:pt x="24715" y="872"/>
                      <a:pt x="24736" y="862"/>
                      <a:pt x="24756" y="862"/>
                    </a:cubicBezTo>
                    <a:cubicBezTo>
                      <a:pt x="24836" y="858"/>
                      <a:pt x="24915" y="857"/>
                      <a:pt x="24995" y="857"/>
                    </a:cubicBezTo>
                    <a:close/>
                    <a:moveTo>
                      <a:pt x="529" y="1671"/>
                    </a:moveTo>
                    <a:lnTo>
                      <a:pt x="529" y="1671"/>
                    </a:lnTo>
                    <a:cubicBezTo>
                      <a:pt x="654" y="1692"/>
                      <a:pt x="737" y="1754"/>
                      <a:pt x="820" y="1868"/>
                    </a:cubicBezTo>
                    <a:cubicBezTo>
                      <a:pt x="633" y="1837"/>
                      <a:pt x="592" y="1805"/>
                      <a:pt x="529" y="1671"/>
                    </a:cubicBezTo>
                    <a:close/>
                    <a:moveTo>
                      <a:pt x="903" y="1681"/>
                    </a:moveTo>
                    <a:cubicBezTo>
                      <a:pt x="1027" y="1692"/>
                      <a:pt x="1110" y="1764"/>
                      <a:pt x="1172" y="1868"/>
                    </a:cubicBezTo>
                    <a:cubicBezTo>
                      <a:pt x="1037" y="1868"/>
                      <a:pt x="954" y="1785"/>
                      <a:pt x="903" y="1681"/>
                    </a:cubicBezTo>
                    <a:close/>
                    <a:moveTo>
                      <a:pt x="1297" y="1702"/>
                    </a:moveTo>
                    <a:lnTo>
                      <a:pt x="1297" y="1702"/>
                    </a:lnTo>
                    <a:cubicBezTo>
                      <a:pt x="1431" y="1712"/>
                      <a:pt x="1514" y="1785"/>
                      <a:pt x="1576" y="1878"/>
                    </a:cubicBezTo>
                    <a:cubicBezTo>
                      <a:pt x="1442" y="1878"/>
                      <a:pt x="1359" y="1816"/>
                      <a:pt x="1297" y="1702"/>
                    </a:cubicBezTo>
                    <a:close/>
                    <a:moveTo>
                      <a:pt x="156" y="1722"/>
                    </a:moveTo>
                    <a:lnTo>
                      <a:pt x="156" y="1722"/>
                    </a:lnTo>
                    <a:cubicBezTo>
                      <a:pt x="270" y="1733"/>
                      <a:pt x="363" y="1775"/>
                      <a:pt x="446" y="1878"/>
                    </a:cubicBezTo>
                    <a:cubicBezTo>
                      <a:pt x="436" y="1879"/>
                      <a:pt x="426" y="1879"/>
                      <a:pt x="417" y="1879"/>
                    </a:cubicBezTo>
                    <a:cubicBezTo>
                      <a:pt x="290" y="1879"/>
                      <a:pt x="214" y="1819"/>
                      <a:pt x="156" y="1722"/>
                    </a:cubicBezTo>
                    <a:close/>
                    <a:moveTo>
                      <a:pt x="11502" y="1785"/>
                    </a:moveTo>
                    <a:cubicBezTo>
                      <a:pt x="11564" y="1826"/>
                      <a:pt x="11616" y="1878"/>
                      <a:pt x="11678" y="1930"/>
                    </a:cubicBezTo>
                    <a:cubicBezTo>
                      <a:pt x="11659" y="1933"/>
                      <a:pt x="11641" y="1935"/>
                      <a:pt x="11625" y="1935"/>
                    </a:cubicBezTo>
                    <a:cubicBezTo>
                      <a:pt x="11544" y="1935"/>
                      <a:pt x="11499" y="1893"/>
                      <a:pt x="11481" y="1816"/>
                    </a:cubicBezTo>
                    <a:cubicBezTo>
                      <a:pt x="11481" y="1805"/>
                      <a:pt x="11491" y="1795"/>
                      <a:pt x="11502" y="1785"/>
                    </a:cubicBezTo>
                    <a:close/>
                    <a:moveTo>
                      <a:pt x="1712" y="1702"/>
                    </a:moveTo>
                    <a:cubicBezTo>
                      <a:pt x="1784" y="1775"/>
                      <a:pt x="1867" y="1847"/>
                      <a:pt x="1961" y="1941"/>
                    </a:cubicBezTo>
                    <a:cubicBezTo>
                      <a:pt x="1795" y="1930"/>
                      <a:pt x="1722" y="1868"/>
                      <a:pt x="1712" y="1702"/>
                    </a:cubicBezTo>
                    <a:close/>
                    <a:moveTo>
                      <a:pt x="10652" y="1826"/>
                    </a:moveTo>
                    <a:lnTo>
                      <a:pt x="10652" y="1826"/>
                    </a:lnTo>
                    <a:cubicBezTo>
                      <a:pt x="10765" y="1837"/>
                      <a:pt x="10848" y="1868"/>
                      <a:pt x="10921" y="1982"/>
                    </a:cubicBezTo>
                    <a:cubicBezTo>
                      <a:pt x="10913" y="1983"/>
                      <a:pt x="10906" y="1983"/>
                      <a:pt x="10898" y="1983"/>
                    </a:cubicBezTo>
                    <a:cubicBezTo>
                      <a:pt x="10769" y="1983"/>
                      <a:pt x="10710" y="1904"/>
                      <a:pt x="10652" y="1826"/>
                    </a:cubicBezTo>
                    <a:close/>
                    <a:moveTo>
                      <a:pt x="10942" y="1816"/>
                    </a:moveTo>
                    <a:cubicBezTo>
                      <a:pt x="11076" y="1816"/>
                      <a:pt x="11180" y="1909"/>
                      <a:pt x="11284" y="1982"/>
                    </a:cubicBezTo>
                    <a:cubicBezTo>
                      <a:pt x="11274" y="1983"/>
                      <a:pt x="11265" y="1983"/>
                      <a:pt x="11256" y="1983"/>
                    </a:cubicBezTo>
                    <a:cubicBezTo>
                      <a:pt x="11117" y="1983"/>
                      <a:pt x="11029" y="1913"/>
                      <a:pt x="10942" y="1816"/>
                    </a:cubicBezTo>
                    <a:close/>
                    <a:moveTo>
                      <a:pt x="10288" y="1816"/>
                    </a:moveTo>
                    <a:cubicBezTo>
                      <a:pt x="10413" y="1826"/>
                      <a:pt x="10516" y="1868"/>
                      <a:pt x="10610" y="1992"/>
                    </a:cubicBezTo>
                    <a:cubicBezTo>
                      <a:pt x="10454" y="1992"/>
                      <a:pt x="10350" y="1930"/>
                      <a:pt x="10288" y="1816"/>
                    </a:cubicBezTo>
                    <a:close/>
                    <a:moveTo>
                      <a:pt x="25306" y="1"/>
                    </a:moveTo>
                    <a:cubicBezTo>
                      <a:pt x="17154" y="1"/>
                      <a:pt x="9002" y="11"/>
                      <a:pt x="851" y="11"/>
                    </a:cubicBezTo>
                    <a:lnTo>
                      <a:pt x="768" y="11"/>
                    </a:lnTo>
                    <a:cubicBezTo>
                      <a:pt x="695" y="11"/>
                      <a:pt x="654" y="32"/>
                      <a:pt x="602" y="74"/>
                    </a:cubicBezTo>
                    <a:cubicBezTo>
                      <a:pt x="436" y="260"/>
                      <a:pt x="260" y="447"/>
                      <a:pt x="83" y="623"/>
                    </a:cubicBezTo>
                    <a:cubicBezTo>
                      <a:pt x="11" y="685"/>
                      <a:pt x="0" y="758"/>
                      <a:pt x="0" y="841"/>
                    </a:cubicBezTo>
                    <a:lnTo>
                      <a:pt x="0" y="1971"/>
                    </a:lnTo>
                    <a:cubicBezTo>
                      <a:pt x="0" y="2023"/>
                      <a:pt x="11" y="2075"/>
                      <a:pt x="11" y="2137"/>
                    </a:cubicBezTo>
                    <a:lnTo>
                      <a:pt x="27598" y="2137"/>
                    </a:lnTo>
                    <a:cubicBezTo>
                      <a:pt x="27619" y="2116"/>
                      <a:pt x="27629" y="2116"/>
                      <a:pt x="27629" y="2106"/>
                    </a:cubicBezTo>
                    <a:lnTo>
                      <a:pt x="27629" y="655"/>
                    </a:lnTo>
                    <a:cubicBezTo>
                      <a:pt x="27629" y="613"/>
                      <a:pt x="27608" y="561"/>
                      <a:pt x="27577" y="530"/>
                    </a:cubicBezTo>
                    <a:cubicBezTo>
                      <a:pt x="27421" y="385"/>
                      <a:pt x="27255" y="240"/>
                      <a:pt x="27100" y="94"/>
                    </a:cubicBezTo>
                    <a:cubicBezTo>
                      <a:pt x="27038" y="32"/>
                      <a:pt x="26965" y="11"/>
                      <a:pt x="26872" y="11"/>
                    </a:cubicBezTo>
                    <a:cubicBezTo>
                      <a:pt x="26354" y="11"/>
                      <a:pt x="25835" y="1"/>
                      <a:pt x="25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5"/>
              <p:cNvSpPr/>
              <p:nvPr/>
            </p:nvSpPr>
            <p:spPr>
              <a:xfrm>
                <a:off x="7800540" y="3802927"/>
                <a:ext cx="94912" cy="10545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520" extrusionOk="0">
                    <a:moveTo>
                      <a:pt x="468" y="1"/>
                    </a:moveTo>
                    <a:cubicBezTo>
                      <a:pt x="302" y="156"/>
                      <a:pt x="136" y="312"/>
                      <a:pt x="1" y="519"/>
                    </a:cubicBezTo>
                    <a:lnTo>
                      <a:pt x="468" y="519"/>
                    </a:lnTo>
                    <a:lnTo>
                      <a:pt x="468" y="1"/>
                    </a:lnTo>
                    <a:close/>
                  </a:path>
                </a:pathLst>
              </a:custGeom>
              <a:solidFill>
                <a:srgbClr val="D9B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5"/>
              <p:cNvSpPr/>
              <p:nvPr/>
            </p:nvSpPr>
            <p:spPr>
              <a:xfrm>
                <a:off x="2296304" y="3796640"/>
                <a:ext cx="101198" cy="111743"/>
              </a:xfrm>
              <a:custGeom>
                <a:avLst/>
                <a:gdLst/>
                <a:ahLst/>
                <a:cxnLst/>
                <a:rect l="l" t="t" r="r" b="b"/>
                <a:pathLst>
                  <a:path w="499" h="551" extrusionOk="0">
                    <a:moveTo>
                      <a:pt x="1" y="0"/>
                    </a:moveTo>
                    <a:lnTo>
                      <a:pt x="1" y="550"/>
                    </a:lnTo>
                    <a:lnTo>
                      <a:pt x="499" y="550"/>
                    </a:lnTo>
                    <a:cubicBezTo>
                      <a:pt x="322" y="353"/>
                      <a:pt x="177" y="198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5"/>
              <p:cNvSpPr/>
              <p:nvPr/>
            </p:nvSpPr>
            <p:spPr>
              <a:xfrm>
                <a:off x="2296304" y="723792"/>
                <a:ext cx="101198" cy="101197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99" extrusionOk="0">
                    <a:moveTo>
                      <a:pt x="1" y="0"/>
                    </a:moveTo>
                    <a:lnTo>
                      <a:pt x="1" y="498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5"/>
              <p:cNvSpPr/>
              <p:nvPr/>
            </p:nvSpPr>
            <p:spPr>
              <a:xfrm>
                <a:off x="7807030" y="721561"/>
                <a:ext cx="88422" cy="82337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06" extrusionOk="0">
                    <a:moveTo>
                      <a:pt x="0" y="0"/>
                    </a:moveTo>
                    <a:cubicBezTo>
                      <a:pt x="166" y="146"/>
                      <a:pt x="291" y="270"/>
                      <a:pt x="436" y="405"/>
                    </a:cubicBez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5"/>
              <p:cNvSpPr/>
              <p:nvPr/>
            </p:nvSpPr>
            <p:spPr>
              <a:xfrm>
                <a:off x="2944255" y="1747534"/>
                <a:ext cx="1331398" cy="1430754"/>
              </a:xfrm>
              <a:custGeom>
                <a:avLst/>
                <a:gdLst/>
                <a:ahLst/>
                <a:cxnLst/>
                <a:rect l="l" t="t" r="r" b="b"/>
                <a:pathLst>
                  <a:path w="6565" h="7055" extrusionOk="0">
                    <a:moveTo>
                      <a:pt x="4218" y="0"/>
                    </a:moveTo>
                    <a:cubicBezTo>
                      <a:pt x="2361" y="0"/>
                      <a:pt x="68" y="15"/>
                      <a:pt x="0" y="34"/>
                    </a:cubicBezTo>
                    <a:lnTo>
                      <a:pt x="0" y="7055"/>
                    </a:lnTo>
                    <a:lnTo>
                      <a:pt x="6565" y="7055"/>
                    </a:lnTo>
                    <a:lnTo>
                      <a:pt x="6565" y="23"/>
                    </a:lnTo>
                    <a:cubicBezTo>
                      <a:pt x="6494" y="7"/>
                      <a:pt x="5452" y="0"/>
                      <a:pt x="4218" y="0"/>
                    </a:cubicBezTo>
                    <a:close/>
                  </a:path>
                </a:pathLst>
              </a:custGeom>
              <a:solidFill>
                <a:srgbClr val="AD8D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5"/>
              <p:cNvSpPr/>
              <p:nvPr/>
            </p:nvSpPr>
            <p:spPr>
              <a:xfrm>
                <a:off x="7325173" y="913006"/>
                <a:ext cx="120262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9" extrusionOk="0">
                    <a:moveTo>
                      <a:pt x="12" y="1"/>
                    </a:moveTo>
                    <a:cubicBezTo>
                      <a:pt x="12" y="177"/>
                      <a:pt x="1" y="342"/>
                      <a:pt x="22" y="508"/>
                    </a:cubicBezTo>
                    <a:lnTo>
                      <a:pt x="592" y="508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5"/>
              <p:cNvSpPr/>
              <p:nvPr/>
            </p:nvSpPr>
            <p:spPr>
              <a:xfrm>
                <a:off x="2268926" y="696414"/>
                <a:ext cx="5653931" cy="3243380"/>
              </a:xfrm>
              <a:custGeom>
                <a:avLst/>
                <a:gdLst/>
                <a:ahLst/>
                <a:cxnLst/>
                <a:rect l="l" t="t" r="r" b="b"/>
                <a:pathLst>
                  <a:path w="27879" h="15993" extrusionOk="0">
                    <a:moveTo>
                      <a:pt x="27744" y="124"/>
                    </a:moveTo>
                    <a:lnTo>
                      <a:pt x="27744" y="529"/>
                    </a:lnTo>
                    <a:cubicBezTo>
                      <a:pt x="27599" y="394"/>
                      <a:pt x="27474" y="270"/>
                      <a:pt x="27308" y="124"/>
                    </a:cubicBezTo>
                    <a:close/>
                    <a:moveTo>
                      <a:pt x="634" y="135"/>
                    </a:moveTo>
                    <a:lnTo>
                      <a:pt x="136" y="633"/>
                    </a:lnTo>
                    <a:lnTo>
                      <a:pt x="136" y="135"/>
                    </a:lnTo>
                    <a:close/>
                    <a:moveTo>
                      <a:pt x="25431" y="104"/>
                    </a:moveTo>
                    <a:cubicBezTo>
                      <a:pt x="25960" y="104"/>
                      <a:pt x="26479" y="114"/>
                      <a:pt x="26997" y="114"/>
                    </a:cubicBezTo>
                    <a:cubicBezTo>
                      <a:pt x="27090" y="114"/>
                      <a:pt x="27163" y="135"/>
                      <a:pt x="27225" y="197"/>
                    </a:cubicBezTo>
                    <a:cubicBezTo>
                      <a:pt x="27380" y="343"/>
                      <a:pt x="27546" y="488"/>
                      <a:pt x="27702" y="633"/>
                    </a:cubicBezTo>
                    <a:cubicBezTo>
                      <a:pt x="27733" y="664"/>
                      <a:pt x="27754" y="716"/>
                      <a:pt x="27754" y="758"/>
                    </a:cubicBezTo>
                    <a:lnTo>
                      <a:pt x="27754" y="2209"/>
                    </a:lnTo>
                    <a:cubicBezTo>
                      <a:pt x="27754" y="2219"/>
                      <a:pt x="27744" y="2219"/>
                      <a:pt x="27723" y="2240"/>
                    </a:cubicBezTo>
                    <a:lnTo>
                      <a:pt x="136" y="2240"/>
                    </a:lnTo>
                    <a:cubicBezTo>
                      <a:pt x="136" y="2178"/>
                      <a:pt x="125" y="2126"/>
                      <a:pt x="125" y="2074"/>
                    </a:cubicBezTo>
                    <a:lnTo>
                      <a:pt x="125" y="944"/>
                    </a:lnTo>
                    <a:cubicBezTo>
                      <a:pt x="125" y="861"/>
                      <a:pt x="136" y="788"/>
                      <a:pt x="208" y="726"/>
                    </a:cubicBezTo>
                    <a:cubicBezTo>
                      <a:pt x="385" y="550"/>
                      <a:pt x="561" y="363"/>
                      <a:pt x="727" y="177"/>
                    </a:cubicBezTo>
                    <a:cubicBezTo>
                      <a:pt x="779" y="135"/>
                      <a:pt x="820" y="114"/>
                      <a:pt x="893" y="114"/>
                    </a:cubicBezTo>
                    <a:lnTo>
                      <a:pt x="976" y="114"/>
                    </a:lnTo>
                    <a:cubicBezTo>
                      <a:pt x="9127" y="114"/>
                      <a:pt x="17279" y="104"/>
                      <a:pt x="25431" y="104"/>
                    </a:cubicBezTo>
                    <a:close/>
                    <a:moveTo>
                      <a:pt x="136" y="15287"/>
                    </a:moveTo>
                    <a:cubicBezTo>
                      <a:pt x="312" y="15485"/>
                      <a:pt x="457" y="15640"/>
                      <a:pt x="634" y="15837"/>
                    </a:cubicBezTo>
                    <a:lnTo>
                      <a:pt x="136" y="15837"/>
                    </a:lnTo>
                    <a:lnTo>
                      <a:pt x="136" y="15287"/>
                    </a:lnTo>
                    <a:close/>
                    <a:moveTo>
                      <a:pt x="27744" y="15319"/>
                    </a:moveTo>
                    <a:lnTo>
                      <a:pt x="27744" y="15837"/>
                    </a:lnTo>
                    <a:lnTo>
                      <a:pt x="27277" y="15837"/>
                    </a:lnTo>
                    <a:cubicBezTo>
                      <a:pt x="27412" y="15630"/>
                      <a:pt x="27578" y="15474"/>
                      <a:pt x="27744" y="15319"/>
                    </a:cubicBezTo>
                    <a:close/>
                    <a:moveTo>
                      <a:pt x="27754" y="2365"/>
                    </a:moveTo>
                    <a:lnTo>
                      <a:pt x="27754" y="2562"/>
                    </a:lnTo>
                    <a:lnTo>
                      <a:pt x="27754" y="14893"/>
                    </a:lnTo>
                    <a:cubicBezTo>
                      <a:pt x="27754" y="15038"/>
                      <a:pt x="27723" y="15142"/>
                      <a:pt x="27640" y="15246"/>
                    </a:cubicBezTo>
                    <a:cubicBezTo>
                      <a:pt x="27484" y="15422"/>
                      <a:pt x="27339" y="15598"/>
                      <a:pt x="27184" y="15775"/>
                    </a:cubicBezTo>
                    <a:cubicBezTo>
                      <a:pt x="27142" y="15816"/>
                      <a:pt x="27069" y="15837"/>
                      <a:pt x="27007" y="15847"/>
                    </a:cubicBezTo>
                    <a:cubicBezTo>
                      <a:pt x="26991" y="15858"/>
                      <a:pt x="26970" y="15860"/>
                      <a:pt x="26948" y="15860"/>
                    </a:cubicBezTo>
                    <a:cubicBezTo>
                      <a:pt x="26926" y="15860"/>
                      <a:pt x="26903" y="15858"/>
                      <a:pt x="26883" y="15858"/>
                    </a:cubicBezTo>
                    <a:cubicBezTo>
                      <a:pt x="18265" y="15847"/>
                      <a:pt x="9636" y="15847"/>
                      <a:pt x="1007" y="15847"/>
                    </a:cubicBezTo>
                    <a:lnTo>
                      <a:pt x="903" y="15847"/>
                    </a:lnTo>
                    <a:cubicBezTo>
                      <a:pt x="891" y="15848"/>
                      <a:pt x="880" y="15849"/>
                      <a:pt x="869" y="15849"/>
                    </a:cubicBezTo>
                    <a:cubicBezTo>
                      <a:pt x="796" y="15849"/>
                      <a:pt x="750" y="15817"/>
                      <a:pt x="696" y="15754"/>
                    </a:cubicBezTo>
                    <a:cubicBezTo>
                      <a:pt x="551" y="15588"/>
                      <a:pt x="406" y="15432"/>
                      <a:pt x="250" y="15277"/>
                    </a:cubicBezTo>
                    <a:cubicBezTo>
                      <a:pt x="167" y="15183"/>
                      <a:pt x="125" y="15090"/>
                      <a:pt x="125" y="14955"/>
                    </a:cubicBezTo>
                    <a:lnTo>
                      <a:pt x="125" y="2531"/>
                    </a:lnTo>
                    <a:lnTo>
                      <a:pt x="125" y="2365"/>
                    </a:lnTo>
                    <a:close/>
                    <a:moveTo>
                      <a:pt x="21" y="0"/>
                    </a:moveTo>
                    <a:cubicBezTo>
                      <a:pt x="11" y="5300"/>
                      <a:pt x="11" y="10610"/>
                      <a:pt x="1" y="15930"/>
                    </a:cubicBezTo>
                    <a:cubicBezTo>
                      <a:pt x="1" y="15951"/>
                      <a:pt x="21" y="15982"/>
                      <a:pt x="32" y="15992"/>
                    </a:cubicBezTo>
                    <a:cubicBezTo>
                      <a:pt x="146" y="15982"/>
                      <a:pt x="250" y="15972"/>
                      <a:pt x="343" y="15972"/>
                    </a:cubicBezTo>
                    <a:cubicBezTo>
                      <a:pt x="9449" y="15972"/>
                      <a:pt x="18555" y="15962"/>
                      <a:pt x="27661" y="15962"/>
                    </a:cubicBezTo>
                    <a:lnTo>
                      <a:pt x="27785" y="15962"/>
                    </a:lnTo>
                    <a:cubicBezTo>
                      <a:pt x="27816" y="15962"/>
                      <a:pt x="27857" y="15941"/>
                      <a:pt x="27878" y="15930"/>
                    </a:cubicBezTo>
                    <a:cubicBezTo>
                      <a:pt x="27878" y="15826"/>
                      <a:pt x="27868" y="15743"/>
                      <a:pt x="27868" y="15650"/>
                    </a:cubicBezTo>
                    <a:lnTo>
                      <a:pt x="27868" y="218"/>
                    </a:lnTo>
                    <a:lnTo>
                      <a:pt x="278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5"/>
              <p:cNvSpPr/>
              <p:nvPr/>
            </p:nvSpPr>
            <p:spPr>
              <a:xfrm>
                <a:off x="2920933" y="1726848"/>
                <a:ext cx="1380071" cy="1476790"/>
              </a:xfrm>
              <a:custGeom>
                <a:avLst/>
                <a:gdLst/>
                <a:ahLst/>
                <a:cxnLst/>
                <a:rect l="l" t="t" r="r" b="b"/>
                <a:pathLst>
                  <a:path w="6805" h="7282" extrusionOk="0">
                    <a:moveTo>
                      <a:pt x="4333" y="102"/>
                    </a:moveTo>
                    <a:cubicBezTo>
                      <a:pt x="5567" y="102"/>
                      <a:pt x="6609" y="109"/>
                      <a:pt x="6680" y="125"/>
                    </a:cubicBezTo>
                    <a:lnTo>
                      <a:pt x="6680" y="7157"/>
                    </a:lnTo>
                    <a:lnTo>
                      <a:pt x="115" y="7157"/>
                    </a:lnTo>
                    <a:lnTo>
                      <a:pt x="115" y="136"/>
                    </a:lnTo>
                    <a:cubicBezTo>
                      <a:pt x="183" y="117"/>
                      <a:pt x="2476" y="102"/>
                      <a:pt x="4333" y="102"/>
                    </a:cubicBezTo>
                    <a:close/>
                    <a:moveTo>
                      <a:pt x="229" y="1"/>
                    </a:moveTo>
                    <a:cubicBezTo>
                      <a:pt x="157" y="1"/>
                      <a:pt x="94" y="12"/>
                      <a:pt x="1" y="12"/>
                    </a:cubicBezTo>
                    <a:lnTo>
                      <a:pt x="1" y="291"/>
                    </a:lnTo>
                    <a:lnTo>
                      <a:pt x="1" y="6970"/>
                    </a:lnTo>
                    <a:lnTo>
                      <a:pt x="1" y="7095"/>
                    </a:lnTo>
                    <a:cubicBezTo>
                      <a:pt x="11" y="7230"/>
                      <a:pt x="53" y="7271"/>
                      <a:pt x="177" y="7281"/>
                    </a:cubicBezTo>
                    <a:lnTo>
                      <a:pt x="5394" y="7281"/>
                    </a:lnTo>
                    <a:cubicBezTo>
                      <a:pt x="5799" y="7281"/>
                      <a:pt x="6213" y="7271"/>
                      <a:pt x="6617" y="7261"/>
                    </a:cubicBezTo>
                    <a:cubicBezTo>
                      <a:pt x="6783" y="7261"/>
                      <a:pt x="6794" y="7251"/>
                      <a:pt x="6804" y="7074"/>
                    </a:cubicBezTo>
                    <a:lnTo>
                      <a:pt x="6804" y="7023"/>
                    </a:lnTo>
                    <a:lnTo>
                      <a:pt x="6804" y="271"/>
                    </a:lnTo>
                    <a:lnTo>
                      <a:pt x="6804" y="136"/>
                    </a:lnTo>
                    <a:cubicBezTo>
                      <a:pt x="6804" y="63"/>
                      <a:pt x="6753" y="22"/>
                      <a:pt x="6680" y="12"/>
                    </a:cubicBezTo>
                    <a:lnTo>
                      <a:pt x="6576" y="12"/>
                    </a:lnTo>
                    <a:cubicBezTo>
                      <a:pt x="4460" y="12"/>
                      <a:pt x="2345" y="1"/>
                      <a:pt x="2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5"/>
              <p:cNvSpPr/>
              <p:nvPr/>
            </p:nvSpPr>
            <p:spPr>
              <a:xfrm>
                <a:off x="4851806" y="2340931"/>
                <a:ext cx="1630329" cy="23525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116" extrusionOk="0">
                    <a:moveTo>
                      <a:pt x="137" y="1"/>
                    </a:moveTo>
                    <a:cubicBezTo>
                      <a:pt x="88" y="1"/>
                      <a:pt x="41" y="7"/>
                      <a:pt x="0" y="63"/>
                    </a:cubicBezTo>
                    <a:cubicBezTo>
                      <a:pt x="21" y="84"/>
                      <a:pt x="42" y="105"/>
                      <a:pt x="53" y="105"/>
                    </a:cubicBezTo>
                    <a:cubicBezTo>
                      <a:pt x="2697" y="105"/>
                      <a:pt x="5331" y="105"/>
                      <a:pt x="7965" y="116"/>
                    </a:cubicBezTo>
                    <a:cubicBezTo>
                      <a:pt x="7986" y="116"/>
                      <a:pt x="8018" y="95"/>
                      <a:pt x="8038" y="84"/>
                    </a:cubicBezTo>
                    <a:lnTo>
                      <a:pt x="8038" y="22"/>
                    </a:lnTo>
                    <a:cubicBezTo>
                      <a:pt x="7976" y="22"/>
                      <a:pt x="7903" y="1"/>
                      <a:pt x="7841" y="1"/>
                    </a:cubicBezTo>
                    <a:lnTo>
                      <a:pt x="177" y="1"/>
                    </a:lnTo>
                    <a:cubicBezTo>
                      <a:pt x="164" y="1"/>
                      <a:pt x="150" y="1"/>
                      <a:pt x="1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15"/>
              <p:cNvSpPr/>
              <p:nvPr/>
            </p:nvSpPr>
            <p:spPr>
              <a:xfrm>
                <a:off x="4837204" y="2153948"/>
                <a:ext cx="1924596" cy="23322"/>
              </a:xfrm>
              <a:custGeom>
                <a:avLst/>
                <a:gdLst/>
                <a:ahLst/>
                <a:cxnLst/>
                <a:rect l="l" t="t" r="r" b="b"/>
                <a:pathLst>
                  <a:path w="9490" h="115" extrusionOk="0">
                    <a:moveTo>
                      <a:pt x="384" y="1"/>
                    </a:moveTo>
                    <a:cubicBezTo>
                      <a:pt x="291" y="1"/>
                      <a:pt x="208" y="1"/>
                      <a:pt x="125" y="11"/>
                    </a:cubicBezTo>
                    <a:cubicBezTo>
                      <a:pt x="93" y="11"/>
                      <a:pt x="72" y="31"/>
                      <a:pt x="0" y="63"/>
                    </a:cubicBezTo>
                    <a:cubicBezTo>
                      <a:pt x="72" y="84"/>
                      <a:pt x="104" y="114"/>
                      <a:pt x="145" y="114"/>
                    </a:cubicBezTo>
                    <a:lnTo>
                      <a:pt x="9344" y="114"/>
                    </a:lnTo>
                    <a:cubicBezTo>
                      <a:pt x="9354" y="114"/>
                      <a:pt x="9364" y="115"/>
                      <a:pt x="9374" y="115"/>
                    </a:cubicBezTo>
                    <a:cubicBezTo>
                      <a:pt x="9419" y="115"/>
                      <a:pt x="9464" y="108"/>
                      <a:pt x="9489" y="31"/>
                    </a:cubicBezTo>
                    <a:cubicBezTo>
                      <a:pt x="9427" y="21"/>
                      <a:pt x="9386" y="11"/>
                      <a:pt x="9334" y="11"/>
                    </a:cubicBezTo>
                    <a:cubicBezTo>
                      <a:pt x="9189" y="1"/>
                      <a:pt x="9033" y="1"/>
                      <a:pt x="88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15"/>
              <p:cNvSpPr/>
              <p:nvPr/>
            </p:nvSpPr>
            <p:spPr>
              <a:xfrm>
                <a:off x="4858093" y="2940615"/>
                <a:ext cx="1907966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125" extrusionOk="0">
                    <a:moveTo>
                      <a:pt x="312" y="0"/>
                    </a:moveTo>
                    <a:cubicBezTo>
                      <a:pt x="250" y="0"/>
                      <a:pt x="177" y="0"/>
                      <a:pt x="115" y="10"/>
                    </a:cubicBezTo>
                    <a:cubicBezTo>
                      <a:pt x="84" y="10"/>
                      <a:pt x="52" y="31"/>
                      <a:pt x="1" y="52"/>
                    </a:cubicBezTo>
                    <a:cubicBezTo>
                      <a:pt x="52" y="83"/>
                      <a:pt x="73" y="114"/>
                      <a:pt x="105" y="114"/>
                    </a:cubicBezTo>
                    <a:cubicBezTo>
                      <a:pt x="167" y="125"/>
                      <a:pt x="229" y="125"/>
                      <a:pt x="301" y="125"/>
                    </a:cubicBezTo>
                    <a:cubicBezTo>
                      <a:pt x="3278" y="125"/>
                      <a:pt x="6254" y="114"/>
                      <a:pt x="9231" y="114"/>
                    </a:cubicBezTo>
                    <a:cubicBezTo>
                      <a:pt x="9252" y="114"/>
                      <a:pt x="9277" y="119"/>
                      <a:pt x="9301" y="119"/>
                    </a:cubicBezTo>
                    <a:cubicBezTo>
                      <a:pt x="9313" y="119"/>
                      <a:pt x="9324" y="118"/>
                      <a:pt x="9335" y="114"/>
                    </a:cubicBezTo>
                    <a:cubicBezTo>
                      <a:pt x="9366" y="104"/>
                      <a:pt x="9386" y="83"/>
                      <a:pt x="9407" y="73"/>
                    </a:cubicBezTo>
                    <a:cubicBezTo>
                      <a:pt x="9407" y="63"/>
                      <a:pt x="9397" y="42"/>
                      <a:pt x="9397" y="31"/>
                    </a:cubicBezTo>
                    <a:cubicBezTo>
                      <a:pt x="9356" y="21"/>
                      <a:pt x="9303" y="21"/>
                      <a:pt x="9262" y="21"/>
                    </a:cubicBezTo>
                    <a:cubicBezTo>
                      <a:pt x="8453" y="10"/>
                      <a:pt x="7644" y="10"/>
                      <a:pt x="6835" y="10"/>
                    </a:cubicBezTo>
                    <a:cubicBezTo>
                      <a:pt x="4668" y="10"/>
                      <a:pt x="2490" y="0"/>
                      <a:pt x="3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15"/>
              <p:cNvSpPr/>
              <p:nvPr/>
            </p:nvSpPr>
            <p:spPr>
              <a:xfrm>
                <a:off x="4874925" y="3075275"/>
                <a:ext cx="1880588" cy="23119"/>
              </a:xfrm>
              <a:custGeom>
                <a:avLst/>
                <a:gdLst/>
                <a:ahLst/>
                <a:cxnLst/>
                <a:rect l="l" t="t" r="r" b="b"/>
                <a:pathLst>
                  <a:path w="9273" h="114" extrusionOk="0">
                    <a:moveTo>
                      <a:pt x="125" y="0"/>
                    </a:moveTo>
                    <a:cubicBezTo>
                      <a:pt x="84" y="0"/>
                      <a:pt x="42" y="21"/>
                      <a:pt x="1" y="31"/>
                    </a:cubicBezTo>
                    <a:lnTo>
                      <a:pt x="1" y="93"/>
                    </a:lnTo>
                    <a:cubicBezTo>
                      <a:pt x="63" y="93"/>
                      <a:pt x="125" y="114"/>
                      <a:pt x="198" y="114"/>
                    </a:cubicBezTo>
                    <a:lnTo>
                      <a:pt x="4076" y="114"/>
                    </a:lnTo>
                    <a:cubicBezTo>
                      <a:pt x="5767" y="114"/>
                      <a:pt x="7447" y="104"/>
                      <a:pt x="9127" y="104"/>
                    </a:cubicBezTo>
                    <a:cubicBezTo>
                      <a:pt x="9179" y="104"/>
                      <a:pt x="9231" y="93"/>
                      <a:pt x="9273" y="83"/>
                    </a:cubicBezTo>
                    <a:lnTo>
                      <a:pt x="9273" y="31"/>
                    </a:lnTo>
                    <a:cubicBezTo>
                      <a:pt x="9231" y="21"/>
                      <a:pt x="9190" y="10"/>
                      <a:pt x="9148" y="10"/>
                    </a:cubicBezTo>
                    <a:cubicBezTo>
                      <a:pt x="9034" y="0"/>
                      <a:pt x="8909" y="0"/>
                      <a:pt x="87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15"/>
              <p:cNvSpPr/>
              <p:nvPr/>
            </p:nvSpPr>
            <p:spPr>
              <a:xfrm>
                <a:off x="4856065" y="2520005"/>
                <a:ext cx="1068566" cy="22105"/>
              </a:xfrm>
              <a:custGeom>
                <a:avLst/>
                <a:gdLst/>
                <a:ahLst/>
                <a:cxnLst/>
                <a:rect l="l" t="t" r="r" b="b"/>
                <a:pathLst>
                  <a:path w="5269" h="109" extrusionOk="0">
                    <a:moveTo>
                      <a:pt x="145" y="0"/>
                    </a:moveTo>
                    <a:cubicBezTo>
                      <a:pt x="115" y="0"/>
                      <a:pt x="73" y="10"/>
                      <a:pt x="0" y="31"/>
                    </a:cubicBezTo>
                    <a:cubicBezTo>
                      <a:pt x="72" y="96"/>
                      <a:pt x="140" y="108"/>
                      <a:pt x="201" y="108"/>
                    </a:cubicBezTo>
                    <a:cubicBezTo>
                      <a:pt x="237" y="108"/>
                      <a:pt x="270" y="104"/>
                      <a:pt x="301" y="104"/>
                    </a:cubicBezTo>
                    <a:lnTo>
                      <a:pt x="5176" y="104"/>
                    </a:lnTo>
                    <a:cubicBezTo>
                      <a:pt x="5206" y="93"/>
                      <a:pt x="5227" y="72"/>
                      <a:pt x="5269" y="42"/>
                    </a:cubicBezTo>
                    <a:cubicBezTo>
                      <a:pt x="5238" y="21"/>
                      <a:pt x="5217" y="0"/>
                      <a:pt x="51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15"/>
              <p:cNvSpPr/>
              <p:nvPr/>
            </p:nvSpPr>
            <p:spPr>
              <a:xfrm>
                <a:off x="4849778" y="1739016"/>
                <a:ext cx="483887" cy="24944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123" extrusionOk="0">
                    <a:moveTo>
                      <a:pt x="126" y="0"/>
                    </a:moveTo>
                    <a:cubicBezTo>
                      <a:pt x="84" y="0"/>
                      <a:pt x="40" y="9"/>
                      <a:pt x="0" y="55"/>
                    </a:cubicBezTo>
                    <a:cubicBezTo>
                      <a:pt x="31" y="111"/>
                      <a:pt x="70" y="122"/>
                      <a:pt x="112" y="122"/>
                    </a:cubicBezTo>
                    <a:cubicBezTo>
                      <a:pt x="139" y="122"/>
                      <a:pt x="168" y="118"/>
                      <a:pt x="197" y="118"/>
                    </a:cubicBezTo>
                    <a:lnTo>
                      <a:pt x="2292" y="118"/>
                    </a:lnTo>
                    <a:cubicBezTo>
                      <a:pt x="2324" y="107"/>
                      <a:pt x="2344" y="76"/>
                      <a:pt x="2386" y="45"/>
                    </a:cubicBezTo>
                    <a:cubicBezTo>
                      <a:pt x="2334" y="24"/>
                      <a:pt x="2303" y="3"/>
                      <a:pt x="2261" y="3"/>
                    </a:cubicBezTo>
                    <a:lnTo>
                      <a:pt x="197" y="3"/>
                    </a:lnTo>
                    <a:cubicBezTo>
                      <a:pt x="175" y="3"/>
                      <a:pt x="151" y="0"/>
                      <a:pt x="1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5"/>
              <p:cNvSpPr/>
              <p:nvPr/>
            </p:nvSpPr>
            <p:spPr>
              <a:xfrm>
                <a:off x="7312600" y="1188410"/>
                <a:ext cx="496663" cy="15616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77" extrusionOk="0">
                    <a:moveTo>
                      <a:pt x="167" y="1"/>
                    </a:moveTo>
                    <a:cubicBezTo>
                      <a:pt x="115" y="1"/>
                      <a:pt x="53" y="12"/>
                      <a:pt x="1" y="12"/>
                    </a:cubicBezTo>
                    <a:cubicBezTo>
                      <a:pt x="90" y="56"/>
                      <a:pt x="744" y="77"/>
                      <a:pt x="1355" y="77"/>
                    </a:cubicBezTo>
                    <a:cubicBezTo>
                      <a:pt x="1885" y="77"/>
                      <a:pt x="2381" y="61"/>
                      <a:pt x="2448" y="32"/>
                    </a:cubicBezTo>
                    <a:cubicBezTo>
                      <a:pt x="1692" y="1"/>
                      <a:pt x="924" y="1"/>
                      <a:pt x="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15"/>
              <p:cNvSpPr/>
              <p:nvPr/>
            </p:nvSpPr>
            <p:spPr>
              <a:xfrm>
                <a:off x="7123386" y="3849166"/>
                <a:ext cx="399724" cy="19063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94" extrusionOk="0">
                    <a:moveTo>
                      <a:pt x="73" y="1"/>
                    </a:moveTo>
                    <a:cubicBezTo>
                      <a:pt x="62" y="1"/>
                      <a:pt x="52" y="21"/>
                      <a:pt x="0" y="52"/>
                    </a:cubicBezTo>
                    <a:cubicBezTo>
                      <a:pt x="73" y="73"/>
                      <a:pt x="115" y="94"/>
                      <a:pt x="156" y="94"/>
                    </a:cubicBezTo>
                    <a:cubicBezTo>
                      <a:pt x="716" y="94"/>
                      <a:pt x="1286" y="94"/>
                      <a:pt x="1857" y="84"/>
                    </a:cubicBezTo>
                    <a:cubicBezTo>
                      <a:pt x="1888" y="84"/>
                      <a:pt x="1929" y="63"/>
                      <a:pt x="1971" y="52"/>
                    </a:cubicBezTo>
                    <a:cubicBezTo>
                      <a:pt x="1950" y="21"/>
                      <a:pt x="1929" y="1"/>
                      <a:pt x="19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15"/>
              <p:cNvSpPr/>
              <p:nvPr/>
            </p:nvSpPr>
            <p:spPr>
              <a:xfrm>
                <a:off x="4854037" y="1840214"/>
                <a:ext cx="256748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141" extrusionOk="0">
                    <a:moveTo>
                      <a:pt x="473" y="0"/>
                    </a:moveTo>
                    <a:cubicBezTo>
                      <a:pt x="341" y="0"/>
                      <a:pt x="213" y="4"/>
                      <a:pt x="104" y="13"/>
                    </a:cubicBezTo>
                    <a:cubicBezTo>
                      <a:pt x="72" y="23"/>
                      <a:pt x="31" y="43"/>
                      <a:pt x="0" y="54"/>
                    </a:cubicBezTo>
                    <a:lnTo>
                      <a:pt x="0" y="96"/>
                    </a:lnTo>
                    <a:lnTo>
                      <a:pt x="125" y="126"/>
                    </a:lnTo>
                    <a:cubicBezTo>
                      <a:pt x="287" y="136"/>
                      <a:pt x="445" y="141"/>
                      <a:pt x="590" y="141"/>
                    </a:cubicBezTo>
                    <a:cubicBezTo>
                      <a:pt x="924" y="141"/>
                      <a:pt x="1185" y="115"/>
                      <a:pt x="1265" y="64"/>
                    </a:cubicBezTo>
                    <a:cubicBezTo>
                      <a:pt x="1183" y="27"/>
                      <a:pt x="817" y="0"/>
                      <a:pt x="4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15"/>
              <p:cNvSpPr/>
              <p:nvPr/>
            </p:nvSpPr>
            <p:spPr>
              <a:xfrm>
                <a:off x="2329969" y="3413751"/>
                <a:ext cx="27581" cy="19590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966" extrusionOk="0">
                    <a:moveTo>
                      <a:pt x="63" y="1"/>
                    </a:moveTo>
                    <a:cubicBezTo>
                      <a:pt x="1" y="166"/>
                      <a:pt x="1" y="851"/>
                      <a:pt x="63" y="965"/>
                    </a:cubicBezTo>
                    <a:lnTo>
                      <a:pt x="94" y="965"/>
                    </a:lnTo>
                    <a:cubicBezTo>
                      <a:pt x="105" y="892"/>
                      <a:pt x="105" y="809"/>
                      <a:pt x="114" y="726"/>
                    </a:cubicBezTo>
                    <a:lnTo>
                      <a:pt x="114" y="478"/>
                    </a:lnTo>
                    <a:cubicBezTo>
                      <a:pt x="114" y="395"/>
                      <a:pt x="114" y="312"/>
                      <a:pt x="105" y="229"/>
                    </a:cubicBezTo>
                    <a:cubicBezTo>
                      <a:pt x="105" y="156"/>
                      <a:pt x="135" y="74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15"/>
              <p:cNvSpPr/>
              <p:nvPr/>
            </p:nvSpPr>
            <p:spPr>
              <a:xfrm>
                <a:off x="7800540" y="3672526"/>
                <a:ext cx="57190" cy="75847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74" extrusionOk="0">
                    <a:moveTo>
                      <a:pt x="270" y="1"/>
                    </a:moveTo>
                    <a:lnTo>
                      <a:pt x="270" y="1"/>
                    </a:lnTo>
                    <a:cubicBezTo>
                      <a:pt x="136" y="93"/>
                      <a:pt x="74" y="218"/>
                      <a:pt x="1" y="374"/>
                    </a:cubicBezTo>
                    <a:cubicBezTo>
                      <a:pt x="167" y="322"/>
                      <a:pt x="281" y="146"/>
                      <a:pt x="2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15"/>
              <p:cNvSpPr/>
              <p:nvPr/>
            </p:nvSpPr>
            <p:spPr>
              <a:xfrm>
                <a:off x="6965606" y="3852208"/>
                <a:ext cx="103226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509" h="85" extrusionOk="0">
                    <a:moveTo>
                      <a:pt x="254" y="0"/>
                    </a:moveTo>
                    <a:cubicBezTo>
                      <a:pt x="148" y="0"/>
                      <a:pt x="53" y="26"/>
                      <a:pt x="1" y="79"/>
                    </a:cubicBezTo>
                    <a:lnTo>
                      <a:pt x="146" y="79"/>
                    </a:lnTo>
                    <a:cubicBezTo>
                      <a:pt x="184" y="82"/>
                      <a:pt x="223" y="85"/>
                      <a:pt x="262" y="85"/>
                    </a:cubicBezTo>
                    <a:cubicBezTo>
                      <a:pt x="339" y="85"/>
                      <a:pt x="420" y="75"/>
                      <a:pt x="509" y="48"/>
                    </a:cubicBezTo>
                    <a:cubicBezTo>
                      <a:pt x="427" y="16"/>
                      <a:pt x="337" y="0"/>
                      <a:pt x="25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15"/>
              <p:cNvSpPr/>
              <p:nvPr/>
            </p:nvSpPr>
            <p:spPr>
              <a:xfrm>
                <a:off x="7785939" y="3476822"/>
                <a:ext cx="44211" cy="61246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02" extrusionOk="0">
                    <a:moveTo>
                      <a:pt x="197" y="1"/>
                    </a:moveTo>
                    <a:cubicBezTo>
                      <a:pt x="104" y="74"/>
                      <a:pt x="42" y="157"/>
                      <a:pt x="1" y="302"/>
                    </a:cubicBezTo>
                    <a:cubicBezTo>
                      <a:pt x="166" y="208"/>
                      <a:pt x="218" y="125"/>
                      <a:pt x="1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15"/>
              <p:cNvSpPr/>
              <p:nvPr/>
            </p:nvSpPr>
            <p:spPr>
              <a:xfrm>
                <a:off x="7800540" y="3539893"/>
                <a:ext cx="40358" cy="5719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282" extrusionOk="0">
                    <a:moveTo>
                      <a:pt x="187" y="1"/>
                    </a:moveTo>
                    <a:lnTo>
                      <a:pt x="187" y="1"/>
                    </a:lnTo>
                    <a:cubicBezTo>
                      <a:pt x="84" y="84"/>
                      <a:pt x="11" y="157"/>
                      <a:pt x="1" y="281"/>
                    </a:cubicBezTo>
                    <a:cubicBezTo>
                      <a:pt x="115" y="229"/>
                      <a:pt x="198" y="157"/>
                      <a:pt x="18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15"/>
              <p:cNvSpPr/>
              <p:nvPr/>
            </p:nvSpPr>
            <p:spPr>
              <a:xfrm>
                <a:off x="2334228" y="3283350"/>
                <a:ext cx="23322" cy="675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333" extrusionOk="0">
                    <a:moveTo>
                      <a:pt x="63" y="0"/>
                    </a:moveTo>
                    <a:cubicBezTo>
                      <a:pt x="21" y="115"/>
                      <a:pt x="1" y="229"/>
                      <a:pt x="63" y="332"/>
                    </a:cubicBezTo>
                    <a:cubicBezTo>
                      <a:pt x="114" y="219"/>
                      <a:pt x="104" y="115"/>
                      <a:pt x="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15"/>
              <p:cNvSpPr/>
              <p:nvPr/>
            </p:nvSpPr>
            <p:spPr>
              <a:xfrm>
                <a:off x="7807030" y="3605196"/>
                <a:ext cx="37924" cy="507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50" extrusionOk="0">
                    <a:moveTo>
                      <a:pt x="187" y="1"/>
                    </a:moveTo>
                    <a:lnTo>
                      <a:pt x="187" y="1"/>
                    </a:lnTo>
                    <a:cubicBezTo>
                      <a:pt x="93" y="52"/>
                      <a:pt x="0" y="104"/>
                      <a:pt x="10" y="250"/>
                    </a:cubicBezTo>
                    <a:cubicBezTo>
                      <a:pt x="125" y="187"/>
                      <a:pt x="176" y="114"/>
                      <a:pt x="18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15"/>
              <p:cNvSpPr/>
              <p:nvPr/>
            </p:nvSpPr>
            <p:spPr>
              <a:xfrm>
                <a:off x="7199031" y="1187396"/>
                <a:ext cx="54959" cy="13993"/>
              </a:xfrm>
              <a:custGeom>
                <a:avLst/>
                <a:gdLst/>
                <a:ahLst/>
                <a:cxnLst/>
                <a:rect l="l" t="t" r="r" b="b"/>
                <a:pathLst>
                  <a:path w="271" h="69" extrusionOk="0">
                    <a:moveTo>
                      <a:pt x="153" y="1"/>
                    </a:moveTo>
                    <a:cubicBezTo>
                      <a:pt x="107" y="1"/>
                      <a:pt x="57" y="18"/>
                      <a:pt x="1" y="68"/>
                    </a:cubicBezTo>
                    <a:lnTo>
                      <a:pt x="270" y="68"/>
                    </a:lnTo>
                    <a:cubicBezTo>
                      <a:pt x="270" y="47"/>
                      <a:pt x="260" y="37"/>
                      <a:pt x="260" y="27"/>
                    </a:cubicBezTo>
                    <a:cubicBezTo>
                      <a:pt x="227" y="13"/>
                      <a:pt x="192" y="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15"/>
              <p:cNvSpPr/>
              <p:nvPr/>
            </p:nvSpPr>
            <p:spPr>
              <a:xfrm>
                <a:off x="7304285" y="891103"/>
                <a:ext cx="166298" cy="148247"/>
              </a:xfrm>
              <a:custGeom>
                <a:avLst/>
                <a:gdLst/>
                <a:ahLst/>
                <a:cxnLst/>
                <a:rect l="l" t="t" r="r" b="b"/>
                <a:pathLst>
                  <a:path w="820" h="731" extrusionOk="0">
                    <a:moveTo>
                      <a:pt x="695" y="109"/>
                    </a:moveTo>
                    <a:lnTo>
                      <a:pt x="695" y="616"/>
                    </a:lnTo>
                    <a:lnTo>
                      <a:pt x="125" y="616"/>
                    </a:lnTo>
                    <a:cubicBezTo>
                      <a:pt x="104" y="450"/>
                      <a:pt x="115" y="285"/>
                      <a:pt x="115" y="109"/>
                    </a:cubicBezTo>
                    <a:close/>
                    <a:moveTo>
                      <a:pt x="291" y="0"/>
                    </a:moveTo>
                    <a:cubicBezTo>
                      <a:pt x="211" y="0"/>
                      <a:pt x="132" y="1"/>
                      <a:pt x="52" y="5"/>
                    </a:cubicBezTo>
                    <a:cubicBezTo>
                      <a:pt x="32" y="5"/>
                      <a:pt x="11" y="15"/>
                      <a:pt x="0" y="15"/>
                    </a:cubicBezTo>
                    <a:lnTo>
                      <a:pt x="0" y="544"/>
                    </a:lnTo>
                    <a:cubicBezTo>
                      <a:pt x="11" y="689"/>
                      <a:pt x="42" y="731"/>
                      <a:pt x="177" y="731"/>
                    </a:cubicBezTo>
                    <a:lnTo>
                      <a:pt x="643" y="731"/>
                    </a:lnTo>
                    <a:cubicBezTo>
                      <a:pt x="768" y="731"/>
                      <a:pt x="809" y="689"/>
                      <a:pt x="809" y="565"/>
                    </a:cubicBezTo>
                    <a:cubicBezTo>
                      <a:pt x="820" y="441"/>
                      <a:pt x="809" y="316"/>
                      <a:pt x="809" y="192"/>
                    </a:cubicBezTo>
                    <a:cubicBezTo>
                      <a:pt x="809" y="129"/>
                      <a:pt x="799" y="67"/>
                      <a:pt x="788" y="5"/>
                    </a:cubicBezTo>
                    <a:cubicBezTo>
                      <a:pt x="616" y="5"/>
                      <a:pt x="452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15"/>
              <p:cNvSpPr/>
              <p:nvPr/>
            </p:nvSpPr>
            <p:spPr>
              <a:xfrm>
                <a:off x="7594494" y="896173"/>
                <a:ext cx="130605" cy="128981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36" extrusionOk="0">
                    <a:moveTo>
                      <a:pt x="550" y="1"/>
                    </a:moveTo>
                    <a:cubicBezTo>
                      <a:pt x="405" y="11"/>
                      <a:pt x="374" y="156"/>
                      <a:pt x="281" y="187"/>
                    </a:cubicBezTo>
                    <a:cubicBezTo>
                      <a:pt x="199" y="151"/>
                      <a:pt x="165" y="44"/>
                      <a:pt x="55" y="44"/>
                    </a:cubicBezTo>
                    <a:cubicBezTo>
                      <a:pt x="39" y="44"/>
                      <a:pt x="21" y="47"/>
                      <a:pt x="0" y="52"/>
                    </a:cubicBezTo>
                    <a:cubicBezTo>
                      <a:pt x="73" y="146"/>
                      <a:pt x="136" y="218"/>
                      <a:pt x="198" y="291"/>
                    </a:cubicBezTo>
                    <a:cubicBezTo>
                      <a:pt x="156" y="405"/>
                      <a:pt x="21" y="467"/>
                      <a:pt x="21" y="602"/>
                    </a:cubicBezTo>
                    <a:cubicBezTo>
                      <a:pt x="104" y="591"/>
                      <a:pt x="104" y="591"/>
                      <a:pt x="281" y="416"/>
                    </a:cubicBezTo>
                    <a:cubicBezTo>
                      <a:pt x="406" y="444"/>
                      <a:pt x="424" y="636"/>
                      <a:pt x="602" y="636"/>
                    </a:cubicBezTo>
                    <a:cubicBezTo>
                      <a:pt x="615" y="636"/>
                      <a:pt x="629" y="635"/>
                      <a:pt x="643" y="633"/>
                    </a:cubicBezTo>
                    <a:cubicBezTo>
                      <a:pt x="540" y="508"/>
                      <a:pt x="457" y="405"/>
                      <a:pt x="374" y="301"/>
                    </a:cubicBezTo>
                    <a:cubicBezTo>
                      <a:pt x="405" y="187"/>
                      <a:pt x="540" y="135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15"/>
              <p:cNvSpPr/>
              <p:nvPr/>
            </p:nvSpPr>
            <p:spPr>
              <a:xfrm>
                <a:off x="7028678" y="1011770"/>
                <a:ext cx="202194" cy="22308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0" extrusionOk="0">
                    <a:moveTo>
                      <a:pt x="924" y="1"/>
                    </a:moveTo>
                    <a:cubicBezTo>
                      <a:pt x="633" y="1"/>
                      <a:pt x="354" y="1"/>
                      <a:pt x="63" y="11"/>
                    </a:cubicBezTo>
                    <a:cubicBezTo>
                      <a:pt x="52" y="11"/>
                      <a:pt x="32" y="21"/>
                      <a:pt x="1" y="42"/>
                    </a:cubicBezTo>
                    <a:cubicBezTo>
                      <a:pt x="52" y="74"/>
                      <a:pt x="84" y="104"/>
                      <a:pt x="105" y="104"/>
                    </a:cubicBezTo>
                    <a:cubicBezTo>
                      <a:pt x="255" y="104"/>
                      <a:pt x="405" y="110"/>
                      <a:pt x="554" y="110"/>
                    </a:cubicBezTo>
                    <a:cubicBezTo>
                      <a:pt x="703" y="110"/>
                      <a:pt x="851" y="104"/>
                      <a:pt x="997" y="84"/>
                    </a:cubicBezTo>
                    <a:lnTo>
                      <a:pt x="997" y="32"/>
                    </a:lnTo>
                    <a:cubicBezTo>
                      <a:pt x="976" y="21"/>
                      <a:pt x="944" y="1"/>
                      <a:pt x="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15"/>
              <p:cNvSpPr/>
              <p:nvPr/>
            </p:nvSpPr>
            <p:spPr>
              <a:xfrm>
                <a:off x="4513330" y="1085590"/>
                <a:ext cx="69358" cy="33868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67" extrusionOk="0">
                    <a:moveTo>
                      <a:pt x="0" y="0"/>
                    </a:moveTo>
                    <a:cubicBezTo>
                      <a:pt x="87" y="97"/>
                      <a:pt x="175" y="167"/>
                      <a:pt x="314" y="167"/>
                    </a:cubicBezTo>
                    <a:cubicBezTo>
                      <a:pt x="323" y="167"/>
                      <a:pt x="332" y="167"/>
                      <a:pt x="342" y="166"/>
                    </a:cubicBezTo>
                    <a:cubicBezTo>
                      <a:pt x="238" y="93"/>
                      <a:pt x="134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15"/>
              <p:cNvSpPr/>
              <p:nvPr/>
            </p:nvSpPr>
            <p:spPr>
              <a:xfrm>
                <a:off x="4380698" y="1085590"/>
                <a:ext cx="65505" cy="35693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2" y="114"/>
                      <a:pt x="166" y="176"/>
                      <a:pt x="322" y="176"/>
                    </a:cubicBezTo>
                    <a:cubicBezTo>
                      <a:pt x="228" y="52"/>
                      <a:pt x="125" y="1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15"/>
              <p:cNvSpPr/>
              <p:nvPr/>
            </p:nvSpPr>
            <p:spPr>
              <a:xfrm>
                <a:off x="2477203" y="1058009"/>
                <a:ext cx="54959" cy="3812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88" extrusionOk="0">
                    <a:moveTo>
                      <a:pt x="1" y="1"/>
                    </a:moveTo>
                    <a:cubicBezTo>
                      <a:pt x="52" y="105"/>
                      <a:pt x="135" y="188"/>
                      <a:pt x="270" y="188"/>
                    </a:cubicBezTo>
                    <a:cubicBezTo>
                      <a:pt x="208" y="84"/>
                      <a:pt x="125" y="1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15"/>
              <p:cNvSpPr/>
              <p:nvPr/>
            </p:nvSpPr>
            <p:spPr>
              <a:xfrm>
                <a:off x="2557107" y="1062267"/>
                <a:ext cx="56988" cy="36098"/>
              </a:xfrm>
              <a:custGeom>
                <a:avLst/>
                <a:gdLst/>
                <a:ahLst/>
                <a:cxnLst/>
                <a:rect l="l" t="t" r="r" b="b"/>
                <a:pathLst>
                  <a:path w="281" h="178" extrusionOk="0">
                    <a:moveTo>
                      <a:pt x="1" y="1"/>
                    </a:moveTo>
                    <a:cubicBezTo>
                      <a:pt x="63" y="115"/>
                      <a:pt x="146" y="177"/>
                      <a:pt x="280" y="177"/>
                    </a:cubicBezTo>
                    <a:cubicBezTo>
                      <a:pt x="218" y="84"/>
                      <a:pt x="135" y="1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15"/>
              <p:cNvSpPr/>
              <p:nvPr/>
            </p:nvSpPr>
            <p:spPr>
              <a:xfrm>
                <a:off x="2401558" y="1055981"/>
                <a:ext cx="59016" cy="40154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9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3" y="135"/>
                      <a:pt x="104" y="167"/>
                      <a:pt x="291" y="198"/>
                    </a:cubicBezTo>
                    <a:cubicBezTo>
                      <a:pt x="208" y="84"/>
                      <a:pt x="125" y="2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15"/>
              <p:cNvSpPr/>
              <p:nvPr/>
            </p:nvSpPr>
            <p:spPr>
              <a:xfrm>
                <a:off x="2325913" y="1066526"/>
                <a:ext cx="59016" cy="32042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58" extrusionOk="0">
                    <a:moveTo>
                      <a:pt x="0" y="0"/>
                    </a:moveTo>
                    <a:cubicBezTo>
                      <a:pt x="58" y="97"/>
                      <a:pt x="134" y="157"/>
                      <a:pt x="261" y="157"/>
                    </a:cubicBezTo>
                    <a:cubicBezTo>
                      <a:pt x="270" y="157"/>
                      <a:pt x="280" y="157"/>
                      <a:pt x="290" y="156"/>
                    </a:cubicBezTo>
                    <a:cubicBezTo>
                      <a:pt x="207" y="53"/>
                      <a:pt x="114" y="1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15"/>
              <p:cNvSpPr/>
              <p:nvPr/>
            </p:nvSpPr>
            <p:spPr>
              <a:xfrm>
                <a:off x="4454315" y="1087618"/>
                <a:ext cx="54959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57" extrusionOk="0">
                    <a:moveTo>
                      <a:pt x="1" y="0"/>
                    </a:moveTo>
                    <a:cubicBezTo>
                      <a:pt x="59" y="78"/>
                      <a:pt x="118" y="157"/>
                      <a:pt x="247" y="157"/>
                    </a:cubicBezTo>
                    <a:cubicBezTo>
                      <a:pt x="255" y="157"/>
                      <a:pt x="262" y="157"/>
                      <a:pt x="270" y="156"/>
                    </a:cubicBezTo>
                    <a:cubicBezTo>
                      <a:pt x="197" y="42"/>
                      <a:pt x="114" y="11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5"/>
              <p:cNvSpPr/>
              <p:nvPr/>
            </p:nvSpPr>
            <p:spPr>
              <a:xfrm>
                <a:off x="2641269" y="1062267"/>
                <a:ext cx="50701" cy="4867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1" y="167"/>
                      <a:pt x="84" y="229"/>
                      <a:pt x="250" y="240"/>
                    </a:cubicBezTo>
                    <a:cubicBezTo>
                      <a:pt x="156" y="146"/>
                      <a:pt x="73" y="74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5"/>
              <p:cNvSpPr/>
              <p:nvPr/>
            </p:nvSpPr>
            <p:spPr>
              <a:xfrm>
                <a:off x="4622640" y="1079100"/>
                <a:ext cx="39952" cy="30623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51" extrusionOk="0">
                    <a:moveTo>
                      <a:pt x="21" y="1"/>
                    </a:moveTo>
                    <a:cubicBezTo>
                      <a:pt x="10" y="11"/>
                      <a:pt x="0" y="21"/>
                      <a:pt x="0" y="32"/>
                    </a:cubicBezTo>
                    <a:cubicBezTo>
                      <a:pt x="18" y="109"/>
                      <a:pt x="63" y="151"/>
                      <a:pt x="144" y="151"/>
                    </a:cubicBezTo>
                    <a:cubicBezTo>
                      <a:pt x="160" y="151"/>
                      <a:pt x="178" y="149"/>
                      <a:pt x="197" y="146"/>
                    </a:cubicBezTo>
                    <a:cubicBezTo>
                      <a:pt x="135" y="94"/>
                      <a:pt x="83" y="42"/>
                      <a:pt x="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5"/>
              <p:cNvSpPr/>
              <p:nvPr/>
            </p:nvSpPr>
            <p:spPr>
              <a:xfrm>
                <a:off x="3219254" y="2136913"/>
                <a:ext cx="31637" cy="2318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143" extrusionOk="0">
                    <a:moveTo>
                      <a:pt x="1" y="1"/>
                    </a:moveTo>
                    <a:lnTo>
                      <a:pt x="1" y="1142"/>
                    </a:lnTo>
                    <a:lnTo>
                      <a:pt x="155" y="1142"/>
                    </a:lnTo>
                    <a:lnTo>
                      <a:pt x="15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5"/>
              <p:cNvSpPr/>
              <p:nvPr/>
            </p:nvSpPr>
            <p:spPr>
              <a:xfrm>
                <a:off x="3295101" y="2136913"/>
                <a:ext cx="211929" cy="23180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143" extrusionOk="0">
                    <a:moveTo>
                      <a:pt x="0" y="1"/>
                    </a:moveTo>
                    <a:lnTo>
                      <a:pt x="0" y="1142"/>
                    </a:lnTo>
                    <a:lnTo>
                      <a:pt x="149" y="1142"/>
                    </a:lnTo>
                    <a:lnTo>
                      <a:pt x="149" y="139"/>
                    </a:lnTo>
                    <a:lnTo>
                      <a:pt x="444" y="923"/>
                    </a:lnTo>
                    <a:lnTo>
                      <a:pt x="599" y="923"/>
                    </a:lnTo>
                    <a:lnTo>
                      <a:pt x="894" y="139"/>
                    </a:lnTo>
                    <a:lnTo>
                      <a:pt x="894" y="1142"/>
                    </a:lnTo>
                    <a:lnTo>
                      <a:pt x="1045" y="1142"/>
                    </a:lnTo>
                    <a:lnTo>
                      <a:pt x="1045" y="1"/>
                    </a:lnTo>
                    <a:lnTo>
                      <a:pt x="814" y="1"/>
                    </a:lnTo>
                    <a:lnTo>
                      <a:pt x="521" y="777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5"/>
              <p:cNvSpPr/>
              <p:nvPr/>
            </p:nvSpPr>
            <p:spPr>
              <a:xfrm>
                <a:off x="3518589" y="2136913"/>
                <a:ext cx="212334" cy="23180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143" extrusionOk="0">
                    <a:moveTo>
                      <a:pt x="524" y="153"/>
                    </a:moveTo>
                    <a:lnTo>
                      <a:pt x="734" y="721"/>
                    </a:lnTo>
                    <a:lnTo>
                      <a:pt x="314" y="721"/>
                    </a:lnTo>
                    <a:lnTo>
                      <a:pt x="524" y="153"/>
                    </a:lnTo>
                    <a:close/>
                    <a:moveTo>
                      <a:pt x="437" y="1"/>
                    </a:moveTo>
                    <a:lnTo>
                      <a:pt x="1" y="1142"/>
                    </a:lnTo>
                    <a:lnTo>
                      <a:pt x="164" y="1142"/>
                    </a:lnTo>
                    <a:lnTo>
                      <a:pt x="268" y="850"/>
                    </a:lnTo>
                    <a:lnTo>
                      <a:pt x="782" y="850"/>
                    </a:lnTo>
                    <a:lnTo>
                      <a:pt x="886" y="1142"/>
                    </a:lnTo>
                    <a:lnTo>
                      <a:pt x="1047" y="1142"/>
                    </a:lnTo>
                    <a:lnTo>
                      <a:pt x="6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5"/>
              <p:cNvSpPr/>
              <p:nvPr/>
            </p:nvSpPr>
            <p:spPr>
              <a:xfrm>
                <a:off x="3723215" y="2132857"/>
                <a:ext cx="202397" cy="240318"/>
              </a:xfrm>
              <a:custGeom>
                <a:avLst/>
                <a:gdLst/>
                <a:ahLst/>
                <a:cxnLst/>
                <a:rect l="l" t="t" r="r" b="b"/>
                <a:pathLst>
                  <a:path w="998" h="1185" extrusionOk="0">
                    <a:moveTo>
                      <a:pt x="571" y="0"/>
                    </a:moveTo>
                    <a:cubicBezTo>
                      <a:pt x="392" y="0"/>
                      <a:pt x="253" y="52"/>
                      <a:pt x="152" y="157"/>
                    </a:cubicBezTo>
                    <a:cubicBezTo>
                      <a:pt x="51" y="261"/>
                      <a:pt x="1" y="406"/>
                      <a:pt x="1" y="592"/>
                    </a:cubicBezTo>
                    <a:cubicBezTo>
                      <a:pt x="1" y="778"/>
                      <a:pt x="51" y="924"/>
                      <a:pt x="152" y="1028"/>
                    </a:cubicBezTo>
                    <a:cubicBezTo>
                      <a:pt x="253" y="1133"/>
                      <a:pt x="392" y="1184"/>
                      <a:pt x="571" y="1184"/>
                    </a:cubicBezTo>
                    <a:cubicBezTo>
                      <a:pt x="652" y="1184"/>
                      <a:pt x="729" y="1173"/>
                      <a:pt x="801" y="1153"/>
                    </a:cubicBezTo>
                    <a:cubicBezTo>
                      <a:pt x="873" y="1130"/>
                      <a:pt x="938" y="1098"/>
                      <a:pt x="998" y="1055"/>
                    </a:cubicBezTo>
                    <a:lnTo>
                      <a:pt x="998" y="566"/>
                    </a:lnTo>
                    <a:lnTo>
                      <a:pt x="593" y="566"/>
                    </a:lnTo>
                    <a:lnTo>
                      <a:pt x="593" y="693"/>
                    </a:lnTo>
                    <a:lnTo>
                      <a:pt x="845" y="693"/>
                    </a:lnTo>
                    <a:lnTo>
                      <a:pt x="845" y="999"/>
                    </a:lnTo>
                    <a:cubicBezTo>
                      <a:pt x="811" y="1019"/>
                      <a:pt x="772" y="1034"/>
                      <a:pt x="730" y="1044"/>
                    </a:cubicBezTo>
                    <a:cubicBezTo>
                      <a:pt x="687" y="1053"/>
                      <a:pt x="639" y="1057"/>
                      <a:pt x="584" y="1057"/>
                    </a:cubicBezTo>
                    <a:cubicBezTo>
                      <a:pt x="444" y="1057"/>
                      <a:pt x="339" y="1018"/>
                      <a:pt x="269" y="940"/>
                    </a:cubicBezTo>
                    <a:cubicBezTo>
                      <a:pt x="199" y="862"/>
                      <a:pt x="164" y="746"/>
                      <a:pt x="164" y="592"/>
                    </a:cubicBezTo>
                    <a:cubicBezTo>
                      <a:pt x="164" y="438"/>
                      <a:pt x="199" y="322"/>
                      <a:pt x="269" y="244"/>
                    </a:cubicBezTo>
                    <a:cubicBezTo>
                      <a:pt x="339" y="166"/>
                      <a:pt x="444" y="127"/>
                      <a:pt x="584" y="127"/>
                    </a:cubicBezTo>
                    <a:cubicBezTo>
                      <a:pt x="654" y="127"/>
                      <a:pt x="722" y="139"/>
                      <a:pt x="786" y="164"/>
                    </a:cubicBezTo>
                    <a:cubicBezTo>
                      <a:pt x="850" y="188"/>
                      <a:pt x="912" y="224"/>
                      <a:pt x="968" y="273"/>
                    </a:cubicBezTo>
                    <a:lnTo>
                      <a:pt x="968" y="108"/>
                    </a:lnTo>
                    <a:cubicBezTo>
                      <a:pt x="912" y="72"/>
                      <a:pt x="849" y="46"/>
                      <a:pt x="782" y="27"/>
                    </a:cubicBezTo>
                    <a:cubicBezTo>
                      <a:pt x="716" y="9"/>
                      <a:pt x="645" y="0"/>
                      <a:pt x="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5"/>
              <p:cNvSpPr/>
              <p:nvPr/>
            </p:nvSpPr>
            <p:spPr>
              <a:xfrm>
                <a:off x="3982801" y="2136913"/>
                <a:ext cx="149263" cy="23180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143" extrusionOk="0">
                    <a:moveTo>
                      <a:pt x="0" y="1"/>
                    </a:moveTo>
                    <a:lnTo>
                      <a:pt x="0" y="1142"/>
                    </a:lnTo>
                    <a:lnTo>
                      <a:pt x="736" y="1142"/>
                    </a:lnTo>
                    <a:lnTo>
                      <a:pt x="736" y="1012"/>
                    </a:lnTo>
                    <a:lnTo>
                      <a:pt x="155" y="1012"/>
                    </a:lnTo>
                    <a:lnTo>
                      <a:pt x="155" y="598"/>
                    </a:lnTo>
                    <a:lnTo>
                      <a:pt x="699" y="598"/>
                    </a:lnTo>
                    <a:lnTo>
                      <a:pt x="699" y="469"/>
                    </a:lnTo>
                    <a:lnTo>
                      <a:pt x="155" y="469"/>
                    </a:lnTo>
                    <a:lnTo>
                      <a:pt x="155" y="130"/>
                    </a:lnTo>
                    <a:lnTo>
                      <a:pt x="722" y="130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5"/>
              <p:cNvSpPr/>
              <p:nvPr/>
            </p:nvSpPr>
            <p:spPr>
              <a:xfrm>
                <a:off x="3322682" y="2515543"/>
                <a:ext cx="176641" cy="231598"/>
              </a:xfrm>
              <a:custGeom>
                <a:avLst/>
                <a:gdLst/>
                <a:ahLst/>
                <a:cxnLst/>
                <a:rect l="l" t="t" r="r" b="b"/>
                <a:pathLst>
                  <a:path w="871" h="1142" extrusionOk="0">
                    <a:moveTo>
                      <a:pt x="0" y="1"/>
                    </a:moveTo>
                    <a:lnTo>
                      <a:pt x="0" y="1141"/>
                    </a:lnTo>
                    <a:lnTo>
                      <a:pt x="154" y="1141"/>
                    </a:lnTo>
                    <a:lnTo>
                      <a:pt x="154" y="598"/>
                    </a:lnTo>
                    <a:lnTo>
                      <a:pt x="716" y="598"/>
                    </a:lnTo>
                    <a:lnTo>
                      <a:pt x="716" y="1141"/>
                    </a:lnTo>
                    <a:lnTo>
                      <a:pt x="870" y="1141"/>
                    </a:lnTo>
                    <a:lnTo>
                      <a:pt x="870" y="1"/>
                    </a:lnTo>
                    <a:lnTo>
                      <a:pt x="716" y="1"/>
                    </a:lnTo>
                    <a:lnTo>
                      <a:pt x="716" y="469"/>
                    </a:lnTo>
                    <a:lnTo>
                      <a:pt x="154" y="469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5"/>
              <p:cNvSpPr/>
              <p:nvPr/>
            </p:nvSpPr>
            <p:spPr>
              <a:xfrm>
                <a:off x="3561380" y="2515543"/>
                <a:ext cx="149465" cy="231598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142" extrusionOk="0">
                    <a:moveTo>
                      <a:pt x="0" y="1"/>
                    </a:moveTo>
                    <a:lnTo>
                      <a:pt x="0" y="1141"/>
                    </a:lnTo>
                    <a:lnTo>
                      <a:pt x="736" y="1141"/>
                    </a:lnTo>
                    <a:lnTo>
                      <a:pt x="736" y="1012"/>
                    </a:lnTo>
                    <a:lnTo>
                      <a:pt x="155" y="1012"/>
                    </a:lnTo>
                    <a:lnTo>
                      <a:pt x="155" y="598"/>
                    </a:lnTo>
                    <a:lnTo>
                      <a:pt x="699" y="598"/>
                    </a:lnTo>
                    <a:lnTo>
                      <a:pt x="699" y="469"/>
                    </a:lnTo>
                    <a:lnTo>
                      <a:pt x="155" y="469"/>
                    </a:lnTo>
                    <a:lnTo>
                      <a:pt x="155" y="130"/>
                    </a:lnTo>
                    <a:lnTo>
                      <a:pt x="722" y="130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5"/>
              <p:cNvSpPr/>
              <p:nvPr/>
            </p:nvSpPr>
            <p:spPr>
              <a:xfrm>
                <a:off x="3762153" y="2515543"/>
                <a:ext cx="180494" cy="231598"/>
              </a:xfrm>
              <a:custGeom>
                <a:avLst/>
                <a:gdLst/>
                <a:ahLst/>
                <a:cxnLst/>
                <a:rect l="l" t="t" r="r" b="b"/>
                <a:pathLst>
                  <a:path w="890" h="1142" extrusionOk="0">
                    <a:moveTo>
                      <a:pt x="349" y="127"/>
                    </a:moveTo>
                    <a:cubicBezTo>
                      <a:pt x="423" y="127"/>
                      <a:pt x="479" y="144"/>
                      <a:pt x="517" y="178"/>
                    </a:cubicBezTo>
                    <a:cubicBezTo>
                      <a:pt x="555" y="212"/>
                      <a:pt x="574" y="262"/>
                      <a:pt x="574" y="329"/>
                    </a:cubicBezTo>
                    <a:cubicBezTo>
                      <a:pt x="574" y="396"/>
                      <a:pt x="555" y="446"/>
                      <a:pt x="517" y="481"/>
                    </a:cubicBezTo>
                    <a:cubicBezTo>
                      <a:pt x="479" y="515"/>
                      <a:pt x="423" y="532"/>
                      <a:pt x="349" y="532"/>
                    </a:cubicBezTo>
                    <a:lnTo>
                      <a:pt x="155" y="532"/>
                    </a:lnTo>
                    <a:lnTo>
                      <a:pt x="155" y="127"/>
                    </a:lnTo>
                    <a:close/>
                    <a:moveTo>
                      <a:pt x="0" y="1"/>
                    </a:moveTo>
                    <a:lnTo>
                      <a:pt x="0" y="1141"/>
                    </a:lnTo>
                    <a:lnTo>
                      <a:pt x="155" y="1141"/>
                    </a:lnTo>
                    <a:lnTo>
                      <a:pt x="155" y="659"/>
                    </a:lnTo>
                    <a:lnTo>
                      <a:pt x="323" y="659"/>
                    </a:lnTo>
                    <a:cubicBezTo>
                      <a:pt x="384" y="659"/>
                      <a:pt x="433" y="672"/>
                      <a:pt x="467" y="697"/>
                    </a:cubicBezTo>
                    <a:cubicBezTo>
                      <a:pt x="503" y="722"/>
                      <a:pt x="540" y="772"/>
                      <a:pt x="578" y="849"/>
                    </a:cubicBezTo>
                    <a:lnTo>
                      <a:pt x="724" y="1141"/>
                    </a:lnTo>
                    <a:lnTo>
                      <a:pt x="890" y="1141"/>
                    </a:lnTo>
                    <a:lnTo>
                      <a:pt x="733" y="829"/>
                    </a:lnTo>
                    <a:cubicBezTo>
                      <a:pt x="701" y="766"/>
                      <a:pt x="670" y="715"/>
                      <a:pt x="638" y="678"/>
                    </a:cubicBezTo>
                    <a:cubicBezTo>
                      <a:pt x="607" y="642"/>
                      <a:pt x="574" y="618"/>
                      <a:pt x="541" y="606"/>
                    </a:cubicBezTo>
                    <a:cubicBezTo>
                      <a:pt x="605" y="588"/>
                      <a:pt x="654" y="556"/>
                      <a:pt x="687" y="508"/>
                    </a:cubicBezTo>
                    <a:cubicBezTo>
                      <a:pt x="720" y="460"/>
                      <a:pt x="737" y="401"/>
                      <a:pt x="737" y="329"/>
                    </a:cubicBezTo>
                    <a:cubicBezTo>
                      <a:pt x="737" y="219"/>
                      <a:pt x="706" y="137"/>
                      <a:pt x="641" y="82"/>
                    </a:cubicBezTo>
                    <a:cubicBezTo>
                      <a:pt x="577" y="27"/>
                      <a:pt x="479" y="1"/>
                      <a:pt x="34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5"/>
              <p:cNvSpPr/>
              <p:nvPr/>
            </p:nvSpPr>
            <p:spPr>
              <a:xfrm>
                <a:off x="3982801" y="2515543"/>
                <a:ext cx="149263" cy="23159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142" extrusionOk="0">
                    <a:moveTo>
                      <a:pt x="0" y="1"/>
                    </a:moveTo>
                    <a:lnTo>
                      <a:pt x="0" y="1141"/>
                    </a:lnTo>
                    <a:lnTo>
                      <a:pt x="736" y="1141"/>
                    </a:lnTo>
                    <a:lnTo>
                      <a:pt x="736" y="1012"/>
                    </a:lnTo>
                    <a:lnTo>
                      <a:pt x="155" y="1012"/>
                    </a:lnTo>
                    <a:lnTo>
                      <a:pt x="155" y="598"/>
                    </a:lnTo>
                    <a:lnTo>
                      <a:pt x="699" y="598"/>
                    </a:lnTo>
                    <a:lnTo>
                      <a:pt x="699" y="469"/>
                    </a:lnTo>
                    <a:lnTo>
                      <a:pt x="155" y="469"/>
                    </a:lnTo>
                    <a:lnTo>
                      <a:pt x="155" y="130"/>
                    </a:lnTo>
                    <a:lnTo>
                      <a:pt x="722" y="130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5"/>
              <p:cNvSpPr/>
              <p:nvPr/>
            </p:nvSpPr>
            <p:spPr>
              <a:xfrm>
                <a:off x="2376208" y="1085590"/>
                <a:ext cx="2284570" cy="33868"/>
              </a:xfrm>
              <a:custGeom>
                <a:avLst/>
                <a:gdLst/>
                <a:ahLst/>
                <a:cxnLst/>
                <a:rect l="l" t="t" r="r" b="b"/>
                <a:pathLst>
                  <a:path w="11265" h="167" extrusionOk="0">
                    <a:moveTo>
                      <a:pt x="1" y="0"/>
                    </a:moveTo>
                    <a:lnTo>
                      <a:pt x="1" y="166"/>
                    </a:lnTo>
                    <a:lnTo>
                      <a:pt x="11264" y="166"/>
                    </a:lnTo>
                    <a:lnTo>
                      <a:pt x="11264" y="0"/>
                    </a:lnTo>
                    <a:close/>
                  </a:path>
                </a:pathLst>
              </a:custGeom>
              <a:solidFill>
                <a:srgbClr val="CC9E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5"/>
              <p:cNvSpPr/>
              <p:nvPr/>
            </p:nvSpPr>
            <p:spPr>
              <a:xfrm>
                <a:off x="2315164" y="1053953"/>
                <a:ext cx="5529816" cy="84162"/>
              </a:xfrm>
              <a:custGeom>
                <a:avLst/>
                <a:gdLst/>
                <a:ahLst/>
                <a:cxnLst/>
                <a:rect l="l" t="t" r="r" b="b"/>
                <a:pathLst>
                  <a:path w="27267" h="415" extrusionOk="0">
                    <a:moveTo>
                      <a:pt x="11399" y="125"/>
                    </a:moveTo>
                    <a:cubicBezTo>
                      <a:pt x="11461" y="166"/>
                      <a:pt x="11513" y="218"/>
                      <a:pt x="11575" y="270"/>
                    </a:cubicBezTo>
                    <a:lnTo>
                      <a:pt x="11513" y="270"/>
                    </a:lnTo>
                    <a:cubicBezTo>
                      <a:pt x="11441" y="270"/>
                      <a:pt x="11399" y="228"/>
                      <a:pt x="11378" y="166"/>
                    </a:cubicBezTo>
                    <a:lnTo>
                      <a:pt x="11378" y="156"/>
                    </a:lnTo>
                    <a:cubicBezTo>
                      <a:pt x="11378" y="145"/>
                      <a:pt x="11388" y="135"/>
                      <a:pt x="11399" y="125"/>
                    </a:cubicBezTo>
                    <a:close/>
                    <a:moveTo>
                      <a:pt x="10549" y="166"/>
                    </a:moveTo>
                    <a:cubicBezTo>
                      <a:pt x="10662" y="177"/>
                      <a:pt x="10745" y="208"/>
                      <a:pt x="10818" y="322"/>
                    </a:cubicBezTo>
                    <a:lnTo>
                      <a:pt x="10787" y="322"/>
                    </a:lnTo>
                    <a:cubicBezTo>
                      <a:pt x="10673" y="322"/>
                      <a:pt x="10611" y="249"/>
                      <a:pt x="10549" y="177"/>
                    </a:cubicBezTo>
                    <a:lnTo>
                      <a:pt x="10549" y="166"/>
                    </a:lnTo>
                    <a:close/>
                    <a:moveTo>
                      <a:pt x="10839" y="156"/>
                    </a:moveTo>
                    <a:cubicBezTo>
                      <a:pt x="10973" y="156"/>
                      <a:pt x="11077" y="249"/>
                      <a:pt x="11181" y="322"/>
                    </a:cubicBezTo>
                    <a:lnTo>
                      <a:pt x="11150" y="322"/>
                    </a:lnTo>
                    <a:cubicBezTo>
                      <a:pt x="11015" y="322"/>
                      <a:pt x="10922" y="249"/>
                      <a:pt x="10839" y="156"/>
                    </a:cubicBezTo>
                    <a:close/>
                    <a:moveTo>
                      <a:pt x="10185" y="156"/>
                    </a:moveTo>
                    <a:cubicBezTo>
                      <a:pt x="10310" y="166"/>
                      <a:pt x="10413" y="208"/>
                      <a:pt x="10507" y="332"/>
                    </a:cubicBezTo>
                    <a:cubicBezTo>
                      <a:pt x="10351" y="332"/>
                      <a:pt x="10247" y="270"/>
                      <a:pt x="10185" y="156"/>
                    </a:cubicBezTo>
                    <a:close/>
                    <a:moveTo>
                      <a:pt x="24186" y="0"/>
                    </a:moveTo>
                    <a:cubicBezTo>
                      <a:pt x="23554" y="0"/>
                      <a:pt x="22921" y="11"/>
                      <a:pt x="22289" y="21"/>
                    </a:cubicBezTo>
                    <a:cubicBezTo>
                      <a:pt x="21656" y="32"/>
                      <a:pt x="21023" y="42"/>
                      <a:pt x="20401" y="42"/>
                    </a:cubicBezTo>
                    <a:lnTo>
                      <a:pt x="6887" y="42"/>
                    </a:lnTo>
                    <a:cubicBezTo>
                      <a:pt x="6338" y="42"/>
                      <a:pt x="5799" y="32"/>
                      <a:pt x="5249" y="32"/>
                    </a:cubicBezTo>
                    <a:cubicBezTo>
                      <a:pt x="4709" y="21"/>
                      <a:pt x="4160" y="21"/>
                      <a:pt x="3610" y="21"/>
                    </a:cubicBezTo>
                    <a:cubicBezTo>
                      <a:pt x="2946" y="21"/>
                      <a:pt x="2282" y="32"/>
                      <a:pt x="1619" y="52"/>
                    </a:cubicBezTo>
                    <a:cubicBezTo>
                      <a:pt x="1692" y="125"/>
                      <a:pt x="1764" y="198"/>
                      <a:pt x="1858" y="281"/>
                    </a:cubicBezTo>
                    <a:cubicBezTo>
                      <a:pt x="1692" y="270"/>
                      <a:pt x="1619" y="218"/>
                      <a:pt x="1609" y="52"/>
                    </a:cubicBezTo>
                    <a:cubicBezTo>
                      <a:pt x="1505" y="52"/>
                      <a:pt x="1401" y="62"/>
                      <a:pt x="1298" y="62"/>
                    </a:cubicBezTo>
                    <a:cubicBezTo>
                      <a:pt x="1370" y="94"/>
                      <a:pt x="1432" y="156"/>
                      <a:pt x="1473" y="218"/>
                    </a:cubicBezTo>
                    <a:lnTo>
                      <a:pt x="1464" y="218"/>
                    </a:lnTo>
                    <a:cubicBezTo>
                      <a:pt x="1349" y="218"/>
                      <a:pt x="1266" y="166"/>
                      <a:pt x="1215" y="73"/>
                    </a:cubicBezTo>
                    <a:cubicBezTo>
                      <a:pt x="1132" y="73"/>
                      <a:pt x="1049" y="73"/>
                      <a:pt x="966" y="83"/>
                    </a:cubicBezTo>
                    <a:cubicBezTo>
                      <a:pt x="1007" y="115"/>
                      <a:pt x="1038" y="156"/>
                      <a:pt x="1069" y="208"/>
                    </a:cubicBezTo>
                    <a:cubicBezTo>
                      <a:pt x="966" y="208"/>
                      <a:pt x="893" y="156"/>
                      <a:pt x="841" y="94"/>
                    </a:cubicBezTo>
                    <a:cubicBezTo>
                      <a:pt x="768" y="94"/>
                      <a:pt x="696" y="104"/>
                      <a:pt x="623" y="104"/>
                    </a:cubicBezTo>
                    <a:cubicBezTo>
                      <a:pt x="655" y="135"/>
                      <a:pt x="685" y="166"/>
                      <a:pt x="717" y="208"/>
                    </a:cubicBezTo>
                    <a:cubicBezTo>
                      <a:pt x="592" y="187"/>
                      <a:pt x="530" y="166"/>
                      <a:pt x="489" y="115"/>
                    </a:cubicBezTo>
                    <a:cubicBezTo>
                      <a:pt x="406" y="115"/>
                      <a:pt x="333" y="125"/>
                      <a:pt x="250" y="135"/>
                    </a:cubicBezTo>
                    <a:cubicBezTo>
                      <a:pt x="281" y="156"/>
                      <a:pt x="312" y="187"/>
                      <a:pt x="343" y="218"/>
                    </a:cubicBezTo>
                    <a:lnTo>
                      <a:pt x="302" y="218"/>
                    </a:lnTo>
                    <a:cubicBezTo>
                      <a:pt x="219" y="218"/>
                      <a:pt x="157" y="187"/>
                      <a:pt x="115" y="145"/>
                    </a:cubicBezTo>
                    <a:lnTo>
                      <a:pt x="84" y="145"/>
                    </a:lnTo>
                    <a:cubicBezTo>
                      <a:pt x="1" y="156"/>
                      <a:pt x="1" y="260"/>
                      <a:pt x="84" y="270"/>
                    </a:cubicBezTo>
                    <a:cubicBezTo>
                      <a:pt x="1245" y="363"/>
                      <a:pt x="2428" y="394"/>
                      <a:pt x="3610" y="394"/>
                    </a:cubicBezTo>
                    <a:cubicBezTo>
                      <a:pt x="4160" y="394"/>
                      <a:pt x="4709" y="384"/>
                      <a:pt x="5249" y="384"/>
                    </a:cubicBezTo>
                    <a:cubicBezTo>
                      <a:pt x="5799" y="373"/>
                      <a:pt x="6338" y="373"/>
                      <a:pt x="6887" y="373"/>
                    </a:cubicBezTo>
                    <a:lnTo>
                      <a:pt x="20401" y="373"/>
                    </a:lnTo>
                    <a:cubicBezTo>
                      <a:pt x="21023" y="373"/>
                      <a:pt x="21656" y="384"/>
                      <a:pt x="22289" y="394"/>
                    </a:cubicBezTo>
                    <a:cubicBezTo>
                      <a:pt x="22921" y="405"/>
                      <a:pt x="23554" y="415"/>
                      <a:pt x="24186" y="415"/>
                    </a:cubicBezTo>
                    <a:cubicBezTo>
                      <a:pt x="25182" y="415"/>
                      <a:pt x="26178" y="394"/>
                      <a:pt x="27142" y="301"/>
                    </a:cubicBezTo>
                    <a:cubicBezTo>
                      <a:pt x="27267" y="290"/>
                      <a:pt x="27267" y="125"/>
                      <a:pt x="27142" y="115"/>
                    </a:cubicBezTo>
                    <a:cubicBezTo>
                      <a:pt x="26178" y="21"/>
                      <a:pt x="25182" y="0"/>
                      <a:pt x="241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5"/>
              <p:cNvSpPr/>
              <p:nvPr/>
            </p:nvSpPr>
            <p:spPr>
              <a:xfrm>
                <a:off x="4513330" y="1085590"/>
                <a:ext cx="69358" cy="33868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67" extrusionOk="0">
                    <a:moveTo>
                      <a:pt x="0" y="0"/>
                    </a:moveTo>
                    <a:cubicBezTo>
                      <a:pt x="83" y="93"/>
                      <a:pt x="176" y="166"/>
                      <a:pt x="311" y="166"/>
                    </a:cubicBezTo>
                    <a:lnTo>
                      <a:pt x="342" y="166"/>
                    </a:lnTo>
                    <a:cubicBezTo>
                      <a:pt x="238" y="93"/>
                      <a:pt x="134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5"/>
              <p:cNvSpPr/>
              <p:nvPr/>
            </p:nvSpPr>
            <p:spPr>
              <a:xfrm>
                <a:off x="4380698" y="1085590"/>
                <a:ext cx="65505" cy="35693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2" y="114"/>
                      <a:pt x="166" y="176"/>
                      <a:pt x="322" y="176"/>
                    </a:cubicBezTo>
                    <a:cubicBezTo>
                      <a:pt x="228" y="52"/>
                      <a:pt x="125" y="1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5"/>
              <p:cNvSpPr/>
              <p:nvPr/>
            </p:nvSpPr>
            <p:spPr>
              <a:xfrm>
                <a:off x="2485720" y="1070785"/>
                <a:ext cx="46442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25" extrusionOk="0">
                    <a:moveTo>
                      <a:pt x="125" y="0"/>
                    </a:moveTo>
                    <a:cubicBezTo>
                      <a:pt x="83" y="0"/>
                      <a:pt x="42" y="0"/>
                      <a:pt x="0" y="11"/>
                    </a:cubicBezTo>
                    <a:cubicBezTo>
                      <a:pt x="52" y="73"/>
                      <a:pt x="125" y="125"/>
                      <a:pt x="228" y="125"/>
                    </a:cubicBezTo>
                    <a:cubicBezTo>
                      <a:pt x="197" y="73"/>
                      <a:pt x="166" y="32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5"/>
              <p:cNvSpPr/>
              <p:nvPr/>
            </p:nvSpPr>
            <p:spPr>
              <a:xfrm>
                <a:off x="2561365" y="1066526"/>
                <a:ext cx="52729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57" extrusionOk="0">
                    <a:moveTo>
                      <a:pt x="84" y="0"/>
                    </a:moveTo>
                    <a:cubicBezTo>
                      <a:pt x="52" y="0"/>
                      <a:pt x="31" y="11"/>
                      <a:pt x="1" y="11"/>
                    </a:cubicBezTo>
                    <a:cubicBezTo>
                      <a:pt x="52" y="104"/>
                      <a:pt x="135" y="156"/>
                      <a:pt x="250" y="156"/>
                    </a:cubicBezTo>
                    <a:lnTo>
                      <a:pt x="259" y="156"/>
                    </a:lnTo>
                    <a:cubicBezTo>
                      <a:pt x="218" y="94"/>
                      <a:pt x="156" y="32"/>
                      <a:pt x="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5"/>
              <p:cNvSpPr/>
              <p:nvPr/>
            </p:nvSpPr>
            <p:spPr>
              <a:xfrm>
                <a:off x="2414132" y="1074841"/>
                <a:ext cx="46442" cy="21294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05" extrusionOk="0">
                    <a:moveTo>
                      <a:pt x="135" y="1"/>
                    </a:moveTo>
                    <a:cubicBezTo>
                      <a:pt x="94" y="1"/>
                      <a:pt x="42" y="12"/>
                      <a:pt x="1" y="12"/>
                    </a:cubicBezTo>
                    <a:cubicBezTo>
                      <a:pt x="42" y="63"/>
                      <a:pt x="104" y="84"/>
                      <a:pt x="229" y="105"/>
                    </a:cubicBezTo>
                    <a:cubicBezTo>
                      <a:pt x="197" y="63"/>
                      <a:pt x="167" y="32"/>
                      <a:pt x="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5"/>
              <p:cNvSpPr/>
              <p:nvPr/>
            </p:nvSpPr>
            <p:spPr>
              <a:xfrm>
                <a:off x="2338487" y="1081331"/>
                <a:ext cx="46442" cy="1703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84" extrusionOk="0">
                    <a:moveTo>
                      <a:pt x="135" y="0"/>
                    </a:moveTo>
                    <a:cubicBezTo>
                      <a:pt x="93" y="0"/>
                      <a:pt x="42" y="0"/>
                      <a:pt x="0" y="10"/>
                    </a:cubicBezTo>
                    <a:cubicBezTo>
                      <a:pt x="42" y="52"/>
                      <a:pt x="104" y="83"/>
                      <a:pt x="187" y="83"/>
                    </a:cubicBezTo>
                    <a:lnTo>
                      <a:pt x="228" y="83"/>
                    </a:lnTo>
                    <a:cubicBezTo>
                      <a:pt x="197" y="52"/>
                      <a:pt x="166" y="21"/>
                      <a:pt x="1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5"/>
              <p:cNvSpPr/>
              <p:nvPr/>
            </p:nvSpPr>
            <p:spPr>
              <a:xfrm>
                <a:off x="4454315" y="1087618"/>
                <a:ext cx="54959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57" extrusionOk="0">
                    <a:moveTo>
                      <a:pt x="1" y="0"/>
                    </a:moveTo>
                    <a:lnTo>
                      <a:pt x="1" y="11"/>
                    </a:lnTo>
                    <a:cubicBezTo>
                      <a:pt x="63" y="83"/>
                      <a:pt x="125" y="156"/>
                      <a:pt x="239" y="156"/>
                    </a:cubicBezTo>
                    <a:lnTo>
                      <a:pt x="270" y="156"/>
                    </a:lnTo>
                    <a:cubicBezTo>
                      <a:pt x="197" y="42"/>
                      <a:pt x="114" y="11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5"/>
              <p:cNvSpPr/>
              <p:nvPr/>
            </p:nvSpPr>
            <p:spPr>
              <a:xfrm>
                <a:off x="2641269" y="1064498"/>
                <a:ext cx="50701" cy="4644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29" extrusionOk="0">
                    <a:moveTo>
                      <a:pt x="1" y="0"/>
                    </a:moveTo>
                    <a:cubicBezTo>
                      <a:pt x="11" y="166"/>
                      <a:pt x="84" y="218"/>
                      <a:pt x="250" y="229"/>
                    </a:cubicBezTo>
                    <a:cubicBezTo>
                      <a:pt x="156" y="146"/>
                      <a:pt x="84" y="73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5"/>
              <p:cNvSpPr/>
              <p:nvPr/>
            </p:nvSpPr>
            <p:spPr>
              <a:xfrm>
                <a:off x="4622640" y="1079100"/>
                <a:ext cx="39952" cy="29609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46" extrusionOk="0">
                    <a:moveTo>
                      <a:pt x="21" y="1"/>
                    </a:moveTo>
                    <a:cubicBezTo>
                      <a:pt x="10" y="11"/>
                      <a:pt x="0" y="21"/>
                      <a:pt x="0" y="32"/>
                    </a:cubicBezTo>
                    <a:lnTo>
                      <a:pt x="0" y="42"/>
                    </a:lnTo>
                    <a:cubicBezTo>
                      <a:pt x="21" y="104"/>
                      <a:pt x="63" y="146"/>
                      <a:pt x="135" y="146"/>
                    </a:cubicBezTo>
                    <a:lnTo>
                      <a:pt x="197" y="146"/>
                    </a:lnTo>
                    <a:cubicBezTo>
                      <a:pt x="135" y="94"/>
                      <a:pt x="83" y="42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5"/>
              <p:cNvSpPr/>
              <p:nvPr/>
            </p:nvSpPr>
            <p:spPr>
              <a:xfrm>
                <a:off x="7840695" y="1175836"/>
                <a:ext cx="56785" cy="2644106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3038" extrusionOk="0">
                    <a:moveTo>
                      <a:pt x="62" y="12320"/>
                    </a:moveTo>
                    <a:cubicBezTo>
                      <a:pt x="62" y="12321"/>
                      <a:pt x="62" y="12321"/>
                      <a:pt x="62" y="12322"/>
                    </a:cubicBezTo>
                    <a:cubicBezTo>
                      <a:pt x="62" y="12321"/>
                      <a:pt x="62" y="12321"/>
                      <a:pt x="62" y="12320"/>
                    </a:cubicBezTo>
                    <a:close/>
                    <a:moveTo>
                      <a:pt x="145" y="1"/>
                    </a:moveTo>
                    <a:cubicBezTo>
                      <a:pt x="0" y="2189"/>
                      <a:pt x="125" y="4430"/>
                      <a:pt x="125" y="6638"/>
                    </a:cubicBezTo>
                    <a:cubicBezTo>
                      <a:pt x="125" y="7717"/>
                      <a:pt x="125" y="8806"/>
                      <a:pt x="135" y="9885"/>
                    </a:cubicBezTo>
                    <a:cubicBezTo>
                      <a:pt x="135" y="10703"/>
                      <a:pt x="104" y="11512"/>
                      <a:pt x="62" y="12320"/>
                    </a:cubicBezTo>
                    <a:lnTo>
                      <a:pt x="62" y="12320"/>
                    </a:lnTo>
                    <a:cubicBezTo>
                      <a:pt x="63" y="12312"/>
                      <a:pt x="72" y="12312"/>
                      <a:pt x="72" y="12312"/>
                    </a:cubicBezTo>
                    <a:lnTo>
                      <a:pt x="72" y="12332"/>
                    </a:lnTo>
                    <a:cubicBezTo>
                      <a:pt x="72" y="12363"/>
                      <a:pt x="72" y="12384"/>
                      <a:pt x="62" y="12415"/>
                    </a:cubicBezTo>
                    <a:lnTo>
                      <a:pt x="31" y="13038"/>
                    </a:lnTo>
                    <a:cubicBezTo>
                      <a:pt x="72" y="12985"/>
                      <a:pt x="125" y="12934"/>
                      <a:pt x="166" y="12882"/>
                    </a:cubicBezTo>
                    <a:cubicBezTo>
                      <a:pt x="249" y="12778"/>
                      <a:pt x="280" y="12674"/>
                      <a:pt x="280" y="12529"/>
                    </a:cubicBezTo>
                    <a:lnTo>
                      <a:pt x="280" y="8298"/>
                    </a:lnTo>
                    <a:lnTo>
                      <a:pt x="280" y="19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5"/>
              <p:cNvSpPr/>
              <p:nvPr/>
            </p:nvSpPr>
            <p:spPr>
              <a:xfrm>
                <a:off x="2294276" y="1194900"/>
                <a:ext cx="54757" cy="261247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2882" extrusionOk="0">
                    <a:moveTo>
                      <a:pt x="94" y="0"/>
                    </a:moveTo>
                    <a:cubicBezTo>
                      <a:pt x="52" y="0"/>
                      <a:pt x="11" y="21"/>
                      <a:pt x="0" y="63"/>
                    </a:cubicBezTo>
                    <a:lnTo>
                      <a:pt x="0" y="73"/>
                    </a:lnTo>
                    <a:lnTo>
                      <a:pt x="0" y="12497"/>
                    </a:lnTo>
                    <a:cubicBezTo>
                      <a:pt x="0" y="12632"/>
                      <a:pt x="42" y="12725"/>
                      <a:pt x="125" y="12819"/>
                    </a:cubicBezTo>
                    <a:lnTo>
                      <a:pt x="187" y="12881"/>
                    </a:lnTo>
                    <a:cubicBezTo>
                      <a:pt x="208" y="12559"/>
                      <a:pt x="228" y="12238"/>
                      <a:pt x="239" y="11906"/>
                    </a:cubicBezTo>
                    <a:cubicBezTo>
                      <a:pt x="208" y="11854"/>
                      <a:pt x="187" y="11647"/>
                      <a:pt x="187" y="11439"/>
                    </a:cubicBezTo>
                    <a:cubicBezTo>
                      <a:pt x="187" y="11232"/>
                      <a:pt x="208" y="11024"/>
                      <a:pt x="239" y="10942"/>
                    </a:cubicBezTo>
                    <a:cubicBezTo>
                      <a:pt x="249" y="10952"/>
                      <a:pt x="260" y="10962"/>
                      <a:pt x="260" y="10973"/>
                    </a:cubicBezTo>
                    <a:cubicBezTo>
                      <a:pt x="270" y="10859"/>
                      <a:pt x="270" y="10734"/>
                      <a:pt x="270" y="10620"/>
                    </a:cubicBezTo>
                    <a:cubicBezTo>
                      <a:pt x="260" y="10620"/>
                      <a:pt x="260" y="10630"/>
                      <a:pt x="260" y="10630"/>
                    </a:cubicBezTo>
                    <a:cubicBezTo>
                      <a:pt x="228" y="10579"/>
                      <a:pt x="218" y="10527"/>
                      <a:pt x="218" y="10475"/>
                    </a:cubicBezTo>
                    <a:cubicBezTo>
                      <a:pt x="218" y="10413"/>
                      <a:pt x="228" y="10351"/>
                      <a:pt x="260" y="10299"/>
                    </a:cubicBezTo>
                    <a:lnTo>
                      <a:pt x="260" y="10299"/>
                    </a:lnTo>
                    <a:cubicBezTo>
                      <a:pt x="260" y="10305"/>
                      <a:pt x="260" y="10312"/>
                      <a:pt x="260" y="10319"/>
                    </a:cubicBezTo>
                    <a:lnTo>
                      <a:pt x="260" y="10298"/>
                    </a:lnTo>
                    <a:cubicBezTo>
                      <a:pt x="260" y="10298"/>
                      <a:pt x="260" y="10299"/>
                      <a:pt x="260" y="10299"/>
                    </a:cubicBezTo>
                    <a:lnTo>
                      <a:pt x="260" y="10299"/>
                    </a:lnTo>
                    <a:cubicBezTo>
                      <a:pt x="259" y="9082"/>
                      <a:pt x="208" y="7876"/>
                      <a:pt x="208" y="6689"/>
                    </a:cubicBezTo>
                    <a:cubicBezTo>
                      <a:pt x="218" y="4491"/>
                      <a:pt x="270" y="2282"/>
                      <a:pt x="187" y="83"/>
                    </a:cubicBezTo>
                    <a:cubicBezTo>
                      <a:pt x="177" y="31"/>
                      <a:pt x="135" y="0"/>
                      <a:pt x="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5"/>
              <p:cNvSpPr/>
              <p:nvPr/>
            </p:nvSpPr>
            <p:spPr>
              <a:xfrm>
                <a:off x="7920599" y="3605196"/>
                <a:ext cx="12777" cy="292438"/>
              </a:xfrm>
              <a:custGeom>
                <a:avLst/>
                <a:gdLst/>
                <a:ahLst/>
                <a:cxnLst/>
                <a:rect l="l" t="t" r="r" b="b"/>
                <a:pathLst>
                  <a:path w="63" h="1442" extrusionOk="0">
                    <a:moveTo>
                      <a:pt x="0" y="1"/>
                    </a:moveTo>
                    <a:lnTo>
                      <a:pt x="0" y="1307"/>
                    </a:lnTo>
                    <a:lnTo>
                      <a:pt x="0" y="1442"/>
                    </a:lnTo>
                    <a:cubicBezTo>
                      <a:pt x="42" y="1411"/>
                      <a:pt x="62" y="1359"/>
                      <a:pt x="52" y="1297"/>
                    </a:cubicBezTo>
                    <a:cubicBezTo>
                      <a:pt x="42" y="872"/>
                      <a:pt x="21" y="436"/>
                      <a:pt x="0" y="1"/>
                    </a:cubicBezTo>
                    <a:close/>
                  </a:path>
                </a:pathLst>
              </a:custGeom>
              <a:solidFill>
                <a:srgbClr val="CC9E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5"/>
              <p:cNvSpPr/>
              <p:nvPr/>
            </p:nvSpPr>
            <p:spPr>
              <a:xfrm>
                <a:off x="2409873" y="3849166"/>
                <a:ext cx="5100686" cy="42385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09" extrusionOk="0">
                    <a:moveTo>
                      <a:pt x="1" y="208"/>
                    </a:moveTo>
                    <a:lnTo>
                      <a:pt x="1" y="208"/>
                    </a:lnTo>
                    <a:lnTo>
                      <a:pt x="1" y="208"/>
                    </a:lnTo>
                    <a:close/>
                    <a:moveTo>
                      <a:pt x="23709" y="94"/>
                    </a:moveTo>
                    <a:lnTo>
                      <a:pt x="23709" y="94"/>
                    </a:lnTo>
                    <a:lnTo>
                      <a:pt x="23709" y="94"/>
                    </a:lnTo>
                    <a:lnTo>
                      <a:pt x="23709" y="94"/>
                    </a:lnTo>
                    <a:close/>
                    <a:moveTo>
                      <a:pt x="24404" y="94"/>
                    </a:moveTo>
                    <a:lnTo>
                      <a:pt x="23709" y="94"/>
                    </a:lnTo>
                    <a:lnTo>
                      <a:pt x="24404" y="94"/>
                    </a:lnTo>
                    <a:close/>
                    <a:moveTo>
                      <a:pt x="22537" y="94"/>
                    </a:moveTo>
                    <a:lnTo>
                      <a:pt x="22610" y="94"/>
                    </a:lnTo>
                    <a:lnTo>
                      <a:pt x="22734" y="94"/>
                    </a:lnTo>
                    <a:lnTo>
                      <a:pt x="22734" y="94"/>
                    </a:lnTo>
                    <a:lnTo>
                      <a:pt x="22610" y="94"/>
                    </a:lnTo>
                    <a:lnTo>
                      <a:pt x="22537" y="94"/>
                    </a:lnTo>
                    <a:close/>
                    <a:moveTo>
                      <a:pt x="22475" y="94"/>
                    </a:moveTo>
                    <a:lnTo>
                      <a:pt x="22475" y="94"/>
                    </a:lnTo>
                    <a:lnTo>
                      <a:pt x="22475" y="94"/>
                    </a:lnTo>
                    <a:close/>
                    <a:moveTo>
                      <a:pt x="22475" y="94"/>
                    </a:moveTo>
                    <a:lnTo>
                      <a:pt x="22475" y="94"/>
                    </a:lnTo>
                    <a:lnTo>
                      <a:pt x="22486" y="94"/>
                    </a:lnTo>
                    <a:lnTo>
                      <a:pt x="22475" y="94"/>
                    </a:lnTo>
                    <a:close/>
                    <a:moveTo>
                      <a:pt x="22465" y="84"/>
                    </a:moveTo>
                    <a:lnTo>
                      <a:pt x="22465" y="84"/>
                    </a:lnTo>
                    <a:lnTo>
                      <a:pt x="22465" y="84"/>
                    </a:lnTo>
                    <a:close/>
                    <a:moveTo>
                      <a:pt x="22475" y="84"/>
                    </a:moveTo>
                    <a:lnTo>
                      <a:pt x="22465" y="84"/>
                    </a:lnTo>
                    <a:lnTo>
                      <a:pt x="22475" y="84"/>
                    </a:lnTo>
                    <a:close/>
                    <a:moveTo>
                      <a:pt x="22963" y="73"/>
                    </a:moveTo>
                    <a:cubicBezTo>
                      <a:pt x="22890" y="84"/>
                      <a:pt x="22827" y="94"/>
                      <a:pt x="22765" y="94"/>
                    </a:cubicBezTo>
                    <a:cubicBezTo>
                      <a:pt x="22827" y="94"/>
                      <a:pt x="22890" y="84"/>
                      <a:pt x="22963" y="73"/>
                    </a:cubicBezTo>
                    <a:close/>
                    <a:moveTo>
                      <a:pt x="22973" y="63"/>
                    </a:moveTo>
                    <a:cubicBezTo>
                      <a:pt x="22973" y="73"/>
                      <a:pt x="22973" y="73"/>
                      <a:pt x="22963" y="73"/>
                    </a:cubicBezTo>
                    <a:cubicBezTo>
                      <a:pt x="22973" y="73"/>
                      <a:pt x="22973" y="73"/>
                      <a:pt x="22973" y="63"/>
                    </a:cubicBezTo>
                    <a:lnTo>
                      <a:pt x="22973" y="63"/>
                    </a:lnTo>
                    <a:close/>
                    <a:moveTo>
                      <a:pt x="22963" y="63"/>
                    </a:moveTo>
                    <a:lnTo>
                      <a:pt x="22973" y="63"/>
                    </a:lnTo>
                    <a:lnTo>
                      <a:pt x="22963" y="63"/>
                    </a:lnTo>
                    <a:close/>
                    <a:moveTo>
                      <a:pt x="22703" y="11"/>
                    </a:moveTo>
                    <a:cubicBezTo>
                      <a:pt x="22610" y="11"/>
                      <a:pt x="22527" y="31"/>
                      <a:pt x="22475" y="84"/>
                    </a:cubicBezTo>
                    <a:cubicBezTo>
                      <a:pt x="22527" y="31"/>
                      <a:pt x="22610" y="11"/>
                      <a:pt x="22703" y="11"/>
                    </a:cubicBezTo>
                    <a:close/>
                    <a:moveTo>
                      <a:pt x="22714" y="11"/>
                    </a:moveTo>
                    <a:lnTo>
                      <a:pt x="22714" y="11"/>
                    </a:lnTo>
                    <a:lnTo>
                      <a:pt x="22714" y="11"/>
                    </a:lnTo>
                    <a:lnTo>
                      <a:pt x="22714" y="11"/>
                    </a:lnTo>
                    <a:close/>
                    <a:moveTo>
                      <a:pt x="24892" y="1"/>
                    </a:moveTo>
                    <a:lnTo>
                      <a:pt x="25150" y="1"/>
                    </a:lnTo>
                    <a:lnTo>
                      <a:pt x="24892" y="1"/>
                    </a:lnTo>
                    <a:close/>
                    <a:moveTo>
                      <a:pt x="24632" y="1"/>
                    </a:moveTo>
                    <a:lnTo>
                      <a:pt x="23315" y="1"/>
                    </a:lnTo>
                    <a:lnTo>
                      <a:pt x="24632" y="1"/>
                    </a:lnTo>
                    <a:close/>
                    <a:moveTo>
                      <a:pt x="24632" y="1"/>
                    </a:moveTo>
                    <a:lnTo>
                      <a:pt x="24632" y="1"/>
                    </a:lnTo>
                    <a:lnTo>
                      <a:pt x="24632" y="1"/>
                    </a:lnTo>
                    <a:close/>
                  </a:path>
                </a:pathLst>
              </a:custGeom>
              <a:solidFill>
                <a:srgbClr val="CC9E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5"/>
              <p:cNvSpPr/>
              <p:nvPr/>
            </p:nvSpPr>
            <p:spPr>
              <a:xfrm>
                <a:off x="2384725" y="3842879"/>
                <a:ext cx="5428617" cy="69560"/>
              </a:xfrm>
              <a:custGeom>
                <a:avLst/>
                <a:gdLst/>
                <a:ahLst/>
                <a:cxnLst/>
                <a:rect l="l" t="t" r="r" b="b"/>
                <a:pathLst>
                  <a:path w="26768" h="343" extrusionOk="0">
                    <a:moveTo>
                      <a:pt x="22838" y="42"/>
                    </a:moveTo>
                    <a:cubicBezTo>
                      <a:pt x="22921" y="42"/>
                      <a:pt x="23014" y="62"/>
                      <a:pt x="23087" y="94"/>
                    </a:cubicBezTo>
                    <a:lnTo>
                      <a:pt x="23097" y="94"/>
                    </a:lnTo>
                    <a:cubicBezTo>
                      <a:pt x="23097" y="104"/>
                      <a:pt x="23097" y="104"/>
                      <a:pt x="23087" y="104"/>
                    </a:cubicBezTo>
                    <a:cubicBezTo>
                      <a:pt x="23014" y="115"/>
                      <a:pt x="22951" y="125"/>
                      <a:pt x="22889" y="125"/>
                    </a:cubicBezTo>
                    <a:lnTo>
                      <a:pt x="22589" y="125"/>
                    </a:lnTo>
                    <a:lnTo>
                      <a:pt x="22589" y="115"/>
                    </a:lnTo>
                    <a:lnTo>
                      <a:pt x="22599" y="115"/>
                    </a:lnTo>
                    <a:cubicBezTo>
                      <a:pt x="22651" y="62"/>
                      <a:pt x="22734" y="42"/>
                      <a:pt x="22827" y="42"/>
                    </a:cubicBezTo>
                    <a:close/>
                    <a:moveTo>
                      <a:pt x="25274" y="32"/>
                    </a:moveTo>
                    <a:cubicBezTo>
                      <a:pt x="25295" y="32"/>
                      <a:pt x="25316" y="52"/>
                      <a:pt x="25337" y="83"/>
                    </a:cubicBezTo>
                    <a:cubicBezTo>
                      <a:pt x="25295" y="94"/>
                      <a:pt x="25254" y="115"/>
                      <a:pt x="25223" y="115"/>
                    </a:cubicBezTo>
                    <a:cubicBezTo>
                      <a:pt x="24984" y="125"/>
                      <a:pt x="24756" y="125"/>
                      <a:pt x="24528" y="125"/>
                    </a:cubicBezTo>
                    <a:lnTo>
                      <a:pt x="23522" y="125"/>
                    </a:lnTo>
                    <a:cubicBezTo>
                      <a:pt x="23481" y="125"/>
                      <a:pt x="23439" y="104"/>
                      <a:pt x="23366" y="83"/>
                    </a:cubicBezTo>
                    <a:cubicBezTo>
                      <a:pt x="23418" y="52"/>
                      <a:pt x="23428" y="32"/>
                      <a:pt x="23439" y="32"/>
                    </a:cubicBezTo>
                    <a:close/>
                    <a:moveTo>
                      <a:pt x="23905" y="0"/>
                    </a:moveTo>
                    <a:cubicBezTo>
                      <a:pt x="23283" y="0"/>
                      <a:pt x="22661" y="11"/>
                      <a:pt x="22049" y="11"/>
                    </a:cubicBezTo>
                    <a:cubicBezTo>
                      <a:pt x="21427" y="21"/>
                      <a:pt x="20805" y="32"/>
                      <a:pt x="20193" y="32"/>
                    </a:cubicBezTo>
                    <a:lnTo>
                      <a:pt x="20058" y="32"/>
                    </a:lnTo>
                    <a:cubicBezTo>
                      <a:pt x="17787" y="21"/>
                      <a:pt x="15505" y="21"/>
                      <a:pt x="13223" y="11"/>
                    </a:cubicBezTo>
                    <a:lnTo>
                      <a:pt x="11865" y="11"/>
                    </a:lnTo>
                    <a:cubicBezTo>
                      <a:pt x="10040" y="11"/>
                      <a:pt x="8214" y="21"/>
                      <a:pt x="6389" y="32"/>
                    </a:cubicBezTo>
                    <a:lnTo>
                      <a:pt x="4429" y="32"/>
                    </a:lnTo>
                    <a:cubicBezTo>
                      <a:pt x="3962" y="32"/>
                      <a:pt x="3485" y="21"/>
                      <a:pt x="3018" y="21"/>
                    </a:cubicBezTo>
                    <a:cubicBezTo>
                      <a:pt x="2012" y="21"/>
                      <a:pt x="996" y="42"/>
                      <a:pt x="0" y="94"/>
                    </a:cubicBezTo>
                    <a:cubicBezTo>
                      <a:pt x="42" y="135"/>
                      <a:pt x="83" y="187"/>
                      <a:pt x="125" y="239"/>
                    </a:cubicBezTo>
                    <a:lnTo>
                      <a:pt x="156" y="270"/>
                    </a:lnTo>
                    <a:cubicBezTo>
                      <a:pt x="1100" y="322"/>
                      <a:pt x="2054" y="332"/>
                      <a:pt x="3018" y="332"/>
                    </a:cubicBezTo>
                    <a:cubicBezTo>
                      <a:pt x="3485" y="332"/>
                      <a:pt x="3962" y="322"/>
                      <a:pt x="4429" y="322"/>
                    </a:cubicBezTo>
                    <a:lnTo>
                      <a:pt x="6389" y="322"/>
                    </a:lnTo>
                    <a:cubicBezTo>
                      <a:pt x="7208" y="322"/>
                      <a:pt x="8028" y="332"/>
                      <a:pt x="8837" y="332"/>
                    </a:cubicBezTo>
                    <a:lnTo>
                      <a:pt x="14696" y="332"/>
                    </a:lnTo>
                    <a:cubicBezTo>
                      <a:pt x="16480" y="332"/>
                      <a:pt x="18274" y="332"/>
                      <a:pt x="20058" y="322"/>
                    </a:cubicBezTo>
                    <a:lnTo>
                      <a:pt x="20193" y="322"/>
                    </a:lnTo>
                    <a:cubicBezTo>
                      <a:pt x="20773" y="322"/>
                      <a:pt x="21365" y="332"/>
                      <a:pt x="21946" y="343"/>
                    </a:cubicBezTo>
                    <a:lnTo>
                      <a:pt x="25265" y="343"/>
                    </a:lnTo>
                    <a:cubicBezTo>
                      <a:pt x="25700" y="332"/>
                      <a:pt x="26136" y="311"/>
                      <a:pt x="26571" y="291"/>
                    </a:cubicBezTo>
                    <a:cubicBezTo>
                      <a:pt x="26581" y="281"/>
                      <a:pt x="26602" y="270"/>
                      <a:pt x="26613" y="260"/>
                    </a:cubicBezTo>
                    <a:lnTo>
                      <a:pt x="26768" y="73"/>
                    </a:lnTo>
                    <a:cubicBezTo>
                      <a:pt x="25825" y="21"/>
                      <a:pt x="24860" y="0"/>
                      <a:pt x="239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5"/>
              <p:cNvSpPr/>
              <p:nvPr/>
            </p:nvSpPr>
            <p:spPr>
              <a:xfrm>
                <a:off x="7807030" y="3802927"/>
                <a:ext cx="88422" cy="105456"/>
              </a:xfrm>
              <a:custGeom>
                <a:avLst/>
                <a:gdLst/>
                <a:ahLst/>
                <a:cxnLst/>
                <a:rect l="l" t="t" r="r" b="b"/>
                <a:pathLst>
                  <a:path w="436" h="520" extrusionOk="0">
                    <a:moveTo>
                      <a:pt x="436" y="1"/>
                    </a:moveTo>
                    <a:cubicBezTo>
                      <a:pt x="353" y="84"/>
                      <a:pt x="270" y="156"/>
                      <a:pt x="187" y="239"/>
                    </a:cubicBezTo>
                    <a:lnTo>
                      <a:pt x="187" y="291"/>
                    </a:lnTo>
                    <a:cubicBezTo>
                      <a:pt x="176" y="280"/>
                      <a:pt x="176" y="280"/>
                      <a:pt x="166" y="280"/>
                    </a:cubicBezTo>
                    <a:lnTo>
                      <a:pt x="155" y="280"/>
                    </a:lnTo>
                    <a:cubicBezTo>
                      <a:pt x="104" y="342"/>
                      <a:pt x="52" y="405"/>
                      <a:pt x="0" y="478"/>
                    </a:cubicBezTo>
                    <a:cubicBezTo>
                      <a:pt x="52" y="478"/>
                      <a:pt x="104" y="467"/>
                      <a:pt x="166" y="467"/>
                    </a:cubicBezTo>
                    <a:cubicBezTo>
                      <a:pt x="187" y="467"/>
                      <a:pt x="208" y="457"/>
                      <a:pt x="218" y="446"/>
                    </a:cubicBezTo>
                    <a:cubicBezTo>
                      <a:pt x="238" y="478"/>
                      <a:pt x="280" y="508"/>
                      <a:pt x="321" y="519"/>
                    </a:cubicBezTo>
                    <a:lnTo>
                      <a:pt x="436" y="519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rgbClr val="C291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5"/>
              <p:cNvSpPr/>
              <p:nvPr/>
            </p:nvSpPr>
            <p:spPr>
              <a:xfrm>
                <a:off x="2296304" y="3796640"/>
                <a:ext cx="90653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509" extrusionOk="0">
                    <a:moveTo>
                      <a:pt x="1" y="0"/>
                    </a:moveTo>
                    <a:lnTo>
                      <a:pt x="1" y="280"/>
                    </a:lnTo>
                    <a:cubicBezTo>
                      <a:pt x="1" y="301"/>
                      <a:pt x="11" y="322"/>
                      <a:pt x="11" y="343"/>
                    </a:cubicBezTo>
                    <a:lnTo>
                      <a:pt x="1" y="343"/>
                    </a:lnTo>
                    <a:lnTo>
                      <a:pt x="1" y="467"/>
                    </a:lnTo>
                    <a:lnTo>
                      <a:pt x="22" y="467"/>
                    </a:lnTo>
                    <a:cubicBezTo>
                      <a:pt x="32" y="498"/>
                      <a:pt x="52" y="509"/>
                      <a:pt x="84" y="509"/>
                    </a:cubicBezTo>
                    <a:cubicBezTo>
                      <a:pt x="105" y="509"/>
                      <a:pt x="125" y="498"/>
                      <a:pt x="135" y="477"/>
                    </a:cubicBezTo>
                    <a:cubicBezTo>
                      <a:pt x="239" y="477"/>
                      <a:pt x="343" y="488"/>
                      <a:pt x="446" y="488"/>
                    </a:cubicBezTo>
                    <a:cubicBezTo>
                      <a:pt x="395" y="436"/>
                      <a:pt x="353" y="384"/>
                      <a:pt x="301" y="332"/>
                    </a:cubicBezTo>
                    <a:lnTo>
                      <a:pt x="156" y="332"/>
                    </a:lnTo>
                    <a:cubicBezTo>
                      <a:pt x="156" y="280"/>
                      <a:pt x="156" y="228"/>
                      <a:pt x="167" y="177"/>
                    </a:cubicBezTo>
                    <a:cubicBezTo>
                      <a:pt x="115" y="125"/>
                      <a:pt x="63" y="62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5"/>
              <p:cNvSpPr/>
              <p:nvPr/>
            </p:nvSpPr>
            <p:spPr>
              <a:xfrm>
                <a:off x="2256352" y="1156976"/>
                <a:ext cx="5664477" cy="2757472"/>
              </a:xfrm>
              <a:custGeom>
                <a:avLst/>
                <a:gdLst/>
                <a:ahLst/>
                <a:cxnLst/>
                <a:rect l="l" t="t" r="r" b="b"/>
                <a:pathLst>
                  <a:path w="27931" h="13597" extrusionOk="0">
                    <a:moveTo>
                      <a:pt x="187" y="270"/>
                    </a:moveTo>
                    <a:cubicBezTo>
                      <a:pt x="94" y="2469"/>
                      <a:pt x="156" y="4678"/>
                      <a:pt x="156" y="6876"/>
                    </a:cubicBezTo>
                    <a:cubicBezTo>
                      <a:pt x="166" y="8992"/>
                      <a:pt x="0" y="11191"/>
                      <a:pt x="198" y="13296"/>
                    </a:cubicBezTo>
                    <a:lnTo>
                      <a:pt x="198" y="13016"/>
                    </a:lnTo>
                    <a:cubicBezTo>
                      <a:pt x="260" y="13078"/>
                      <a:pt x="312" y="13141"/>
                      <a:pt x="364" y="13193"/>
                    </a:cubicBezTo>
                    <a:cubicBezTo>
                      <a:pt x="364" y="13151"/>
                      <a:pt x="374" y="13110"/>
                      <a:pt x="374" y="13068"/>
                    </a:cubicBezTo>
                    <a:lnTo>
                      <a:pt x="312" y="13006"/>
                    </a:lnTo>
                    <a:cubicBezTo>
                      <a:pt x="229" y="12912"/>
                      <a:pt x="187" y="12819"/>
                      <a:pt x="187" y="12684"/>
                    </a:cubicBezTo>
                    <a:lnTo>
                      <a:pt x="187" y="270"/>
                    </a:lnTo>
                    <a:close/>
                    <a:moveTo>
                      <a:pt x="177" y="13359"/>
                    </a:moveTo>
                    <a:cubicBezTo>
                      <a:pt x="104" y="13369"/>
                      <a:pt x="104" y="13472"/>
                      <a:pt x="177" y="13483"/>
                    </a:cubicBezTo>
                    <a:lnTo>
                      <a:pt x="198" y="13483"/>
                    </a:lnTo>
                    <a:lnTo>
                      <a:pt x="198" y="13359"/>
                    </a:lnTo>
                    <a:close/>
                    <a:moveTo>
                      <a:pt x="633" y="13338"/>
                    </a:moveTo>
                    <a:cubicBezTo>
                      <a:pt x="581" y="13338"/>
                      <a:pt x="540" y="13338"/>
                      <a:pt x="498" y="13348"/>
                    </a:cubicBezTo>
                    <a:cubicBezTo>
                      <a:pt x="550" y="13400"/>
                      <a:pt x="592" y="13452"/>
                      <a:pt x="643" y="13504"/>
                    </a:cubicBezTo>
                    <a:cubicBezTo>
                      <a:pt x="696" y="13514"/>
                      <a:pt x="737" y="13514"/>
                      <a:pt x="789" y="13514"/>
                    </a:cubicBezTo>
                    <a:lnTo>
                      <a:pt x="758" y="13483"/>
                    </a:lnTo>
                    <a:cubicBezTo>
                      <a:pt x="716" y="13431"/>
                      <a:pt x="675" y="13379"/>
                      <a:pt x="633" y="13338"/>
                    </a:cubicBezTo>
                    <a:close/>
                    <a:moveTo>
                      <a:pt x="27401" y="13317"/>
                    </a:moveTo>
                    <a:lnTo>
                      <a:pt x="27246" y="13504"/>
                    </a:lnTo>
                    <a:cubicBezTo>
                      <a:pt x="27235" y="13514"/>
                      <a:pt x="27214" y="13525"/>
                      <a:pt x="27204" y="13535"/>
                    </a:cubicBezTo>
                    <a:cubicBezTo>
                      <a:pt x="27256" y="13535"/>
                      <a:pt x="27318" y="13525"/>
                      <a:pt x="27370" y="13525"/>
                    </a:cubicBezTo>
                    <a:cubicBezTo>
                      <a:pt x="27422" y="13452"/>
                      <a:pt x="27474" y="13389"/>
                      <a:pt x="27525" y="13327"/>
                    </a:cubicBezTo>
                    <a:cubicBezTo>
                      <a:pt x="27484" y="13327"/>
                      <a:pt x="27442" y="13327"/>
                      <a:pt x="27401" y="13317"/>
                    </a:cubicBezTo>
                    <a:close/>
                    <a:moveTo>
                      <a:pt x="27774" y="1"/>
                    </a:moveTo>
                    <a:cubicBezTo>
                      <a:pt x="27733" y="1"/>
                      <a:pt x="27691" y="21"/>
                      <a:pt x="27681" y="84"/>
                    </a:cubicBezTo>
                    <a:lnTo>
                      <a:pt x="27681" y="94"/>
                    </a:lnTo>
                    <a:lnTo>
                      <a:pt x="27816" y="94"/>
                    </a:lnTo>
                    <a:lnTo>
                      <a:pt x="27816" y="291"/>
                    </a:lnTo>
                    <a:lnTo>
                      <a:pt x="27816" y="8391"/>
                    </a:lnTo>
                    <a:lnTo>
                      <a:pt x="27816" y="12622"/>
                    </a:lnTo>
                    <a:cubicBezTo>
                      <a:pt x="27816" y="12767"/>
                      <a:pt x="27785" y="12871"/>
                      <a:pt x="27702" y="12975"/>
                    </a:cubicBezTo>
                    <a:cubicBezTo>
                      <a:pt x="27661" y="13027"/>
                      <a:pt x="27608" y="13078"/>
                      <a:pt x="27567" y="13131"/>
                    </a:cubicBezTo>
                    <a:cubicBezTo>
                      <a:pt x="27567" y="13182"/>
                      <a:pt x="27567" y="13234"/>
                      <a:pt x="27557" y="13286"/>
                    </a:cubicBezTo>
                    <a:cubicBezTo>
                      <a:pt x="27640" y="13203"/>
                      <a:pt x="27723" y="13131"/>
                      <a:pt x="27806" y="13048"/>
                    </a:cubicBezTo>
                    <a:lnTo>
                      <a:pt x="27806" y="13566"/>
                    </a:lnTo>
                    <a:lnTo>
                      <a:pt x="27691" y="13566"/>
                    </a:lnTo>
                    <a:cubicBezTo>
                      <a:pt x="27723" y="13576"/>
                      <a:pt x="27744" y="13576"/>
                      <a:pt x="27774" y="13576"/>
                    </a:cubicBezTo>
                    <a:cubicBezTo>
                      <a:pt x="27837" y="13576"/>
                      <a:pt x="27889" y="13555"/>
                      <a:pt x="27930" y="13514"/>
                    </a:cubicBezTo>
                    <a:lnTo>
                      <a:pt x="27930" y="13379"/>
                    </a:lnTo>
                    <a:lnTo>
                      <a:pt x="27930" y="12073"/>
                    </a:lnTo>
                    <a:cubicBezTo>
                      <a:pt x="27899" y="11377"/>
                      <a:pt x="27878" y="10683"/>
                      <a:pt x="27878" y="9978"/>
                    </a:cubicBezTo>
                    <a:lnTo>
                      <a:pt x="27878" y="6731"/>
                    </a:lnTo>
                    <a:cubicBezTo>
                      <a:pt x="27878" y="5590"/>
                      <a:pt x="27910" y="4449"/>
                      <a:pt x="27930" y="3309"/>
                    </a:cubicBezTo>
                    <a:lnTo>
                      <a:pt x="27930" y="1794"/>
                    </a:lnTo>
                    <a:cubicBezTo>
                      <a:pt x="27919" y="1224"/>
                      <a:pt x="27899" y="654"/>
                      <a:pt x="27857" y="84"/>
                    </a:cubicBezTo>
                    <a:cubicBezTo>
                      <a:pt x="27857" y="21"/>
                      <a:pt x="27816" y="1"/>
                      <a:pt x="27774" y="1"/>
                    </a:cubicBezTo>
                    <a:close/>
                    <a:moveTo>
                      <a:pt x="9470" y="13576"/>
                    </a:moveTo>
                    <a:cubicBezTo>
                      <a:pt x="10486" y="13587"/>
                      <a:pt x="11492" y="13587"/>
                      <a:pt x="12498" y="13587"/>
                    </a:cubicBezTo>
                    <a:lnTo>
                      <a:pt x="13856" y="13587"/>
                    </a:lnTo>
                    <a:cubicBezTo>
                      <a:pt x="14344" y="13587"/>
                      <a:pt x="14831" y="13587"/>
                      <a:pt x="15329" y="13576"/>
                    </a:cubicBezTo>
                    <a:close/>
                    <a:moveTo>
                      <a:pt x="22682" y="13587"/>
                    </a:moveTo>
                    <a:cubicBezTo>
                      <a:pt x="23294" y="13587"/>
                      <a:pt x="23916" y="13597"/>
                      <a:pt x="24538" y="13597"/>
                    </a:cubicBezTo>
                    <a:cubicBezTo>
                      <a:pt x="24985" y="13597"/>
                      <a:pt x="25441" y="13597"/>
                      <a:pt x="25898" y="135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5"/>
              <p:cNvSpPr/>
              <p:nvPr/>
            </p:nvSpPr>
            <p:spPr>
              <a:xfrm>
                <a:off x="7123386" y="3849166"/>
                <a:ext cx="399724" cy="19063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94" extrusionOk="0">
                    <a:moveTo>
                      <a:pt x="73" y="1"/>
                    </a:moveTo>
                    <a:cubicBezTo>
                      <a:pt x="62" y="1"/>
                      <a:pt x="52" y="21"/>
                      <a:pt x="0" y="52"/>
                    </a:cubicBezTo>
                    <a:cubicBezTo>
                      <a:pt x="73" y="73"/>
                      <a:pt x="115" y="94"/>
                      <a:pt x="156" y="94"/>
                    </a:cubicBezTo>
                    <a:lnTo>
                      <a:pt x="1162" y="94"/>
                    </a:lnTo>
                    <a:cubicBezTo>
                      <a:pt x="1390" y="94"/>
                      <a:pt x="1618" y="94"/>
                      <a:pt x="1857" y="84"/>
                    </a:cubicBezTo>
                    <a:cubicBezTo>
                      <a:pt x="1888" y="84"/>
                      <a:pt x="1929" y="63"/>
                      <a:pt x="1971" y="52"/>
                    </a:cubicBezTo>
                    <a:cubicBezTo>
                      <a:pt x="1950" y="21"/>
                      <a:pt x="1929" y="1"/>
                      <a:pt x="19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5"/>
              <p:cNvSpPr/>
              <p:nvPr/>
            </p:nvSpPr>
            <p:spPr>
              <a:xfrm>
                <a:off x="2331997" y="3413751"/>
                <a:ext cx="15007" cy="195905"/>
              </a:xfrm>
              <a:custGeom>
                <a:avLst/>
                <a:gdLst/>
                <a:ahLst/>
                <a:cxnLst/>
                <a:rect l="l" t="t" r="r" b="b"/>
                <a:pathLst>
                  <a:path w="74" h="966" extrusionOk="0">
                    <a:moveTo>
                      <a:pt x="53" y="1"/>
                    </a:moveTo>
                    <a:cubicBezTo>
                      <a:pt x="22" y="83"/>
                      <a:pt x="1" y="291"/>
                      <a:pt x="1" y="498"/>
                    </a:cubicBezTo>
                    <a:cubicBezTo>
                      <a:pt x="1" y="706"/>
                      <a:pt x="22" y="913"/>
                      <a:pt x="53" y="965"/>
                    </a:cubicBezTo>
                    <a:cubicBezTo>
                      <a:pt x="74" y="654"/>
                      <a:pt x="74" y="343"/>
                      <a:pt x="74" y="32"/>
                    </a:cubicBezTo>
                    <a:cubicBezTo>
                      <a:pt x="74" y="21"/>
                      <a:pt x="63" y="11"/>
                      <a:pt x="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5"/>
              <p:cNvSpPr/>
              <p:nvPr/>
            </p:nvSpPr>
            <p:spPr>
              <a:xfrm>
                <a:off x="7853269" y="3672526"/>
                <a:ext cx="2231" cy="21294"/>
              </a:xfrm>
              <a:custGeom>
                <a:avLst/>
                <a:gdLst/>
                <a:ahLst/>
                <a:cxnLst/>
                <a:rect l="l" t="t" r="r" b="b"/>
                <a:pathLst>
                  <a:path w="11" h="105" extrusionOk="0">
                    <a:moveTo>
                      <a:pt x="10" y="1"/>
                    </a:moveTo>
                    <a:cubicBezTo>
                      <a:pt x="10" y="1"/>
                      <a:pt x="0" y="1"/>
                      <a:pt x="0" y="11"/>
                    </a:cubicBezTo>
                    <a:lnTo>
                      <a:pt x="0" y="104"/>
                    </a:lnTo>
                    <a:cubicBezTo>
                      <a:pt x="10" y="73"/>
                      <a:pt x="10" y="52"/>
                      <a:pt x="10" y="21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5"/>
              <p:cNvSpPr/>
              <p:nvPr/>
            </p:nvSpPr>
            <p:spPr>
              <a:xfrm>
                <a:off x="6965606" y="3851194"/>
                <a:ext cx="103226" cy="17035"/>
              </a:xfrm>
              <a:custGeom>
                <a:avLst/>
                <a:gdLst/>
                <a:ahLst/>
                <a:cxnLst/>
                <a:rect l="l" t="t" r="r" b="b"/>
                <a:pathLst>
                  <a:path w="509" h="84" extrusionOk="0">
                    <a:moveTo>
                      <a:pt x="239" y="1"/>
                    </a:moveTo>
                    <a:cubicBezTo>
                      <a:pt x="146" y="1"/>
                      <a:pt x="63" y="21"/>
                      <a:pt x="11" y="74"/>
                    </a:cubicBezTo>
                    <a:lnTo>
                      <a:pt x="1" y="74"/>
                    </a:lnTo>
                    <a:lnTo>
                      <a:pt x="1" y="84"/>
                    </a:lnTo>
                    <a:lnTo>
                      <a:pt x="301" y="84"/>
                    </a:lnTo>
                    <a:cubicBezTo>
                      <a:pt x="363" y="84"/>
                      <a:pt x="426" y="74"/>
                      <a:pt x="499" y="63"/>
                    </a:cubicBezTo>
                    <a:cubicBezTo>
                      <a:pt x="509" y="63"/>
                      <a:pt x="509" y="63"/>
                      <a:pt x="509" y="53"/>
                    </a:cubicBezTo>
                    <a:lnTo>
                      <a:pt x="499" y="53"/>
                    </a:lnTo>
                    <a:cubicBezTo>
                      <a:pt x="426" y="21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15"/>
              <p:cNvSpPr/>
              <p:nvPr/>
            </p:nvSpPr>
            <p:spPr>
              <a:xfrm>
                <a:off x="2338487" y="3283350"/>
                <a:ext cx="10546" cy="67532"/>
              </a:xfrm>
              <a:custGeom>
                <a:avLst/>
                <a:gdLst/>
                <a:ahLst/>
                <a:cxnLst/>
                <a:rect l="l" t="t" r="r" b="b"/>
                <a:pathLst>
                  <a:path w="52" h="333" extrusionOk="0">
                    <a:moveTo>
                      <a:pt x="42" y="0"/>
                    </a:moveTo>
                    <a:cubicBezTo>
                      <a:pt x="10" y="53"/>
                      <a:pt x="0" y="115"/>
                      <a:pt x="0" y="177"/>
                    </a:cubicBezTo>
                    <a:cubicBezTo>
                      <a:pt x="0" y="229"/>
                      <a:pt x="10" y="281"/>
                      <a:pt x="42" y="332"/>
                    </a:cubicBezTo>
                    <a:cubicBezTo>
                      <a:pt x="42" y="332"/>
                      <a:pt x="42" y="322"/>
                      <a:pt x="52" y="322"/>
                    </a:cubicBezTo>
                    <a:cubicBezTo>
                      <a:pt x="52" y="219"/>
                      <a:pt x="52" y="115"/>
                      <a:pt x="42" y="21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15"/>
              <p:cNvSpPr/>
              <p:nvPr/>
            </p:nvSpPr>
            <p:spPr>
              <a:xfrm>
                <a:off x="2975689" y="1769031"/>
                <a:ext cx="324078" cy="1375592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6783" extrusionOk="0">
                    <a:moveTo>
                      <a:pt x="623" y="0"/>
                    </a:moveTo>
                    <a:cubicBezTo>
                      <a:pt x="83" y="145"/>
                      <a:pt x="0" y="654"/>
                      <a:pt x="32" y="1152"/>
                    </a:cubicBezTo>
                    <a:cubicBezTo>
                      <a:pt x="94" y="2178"/>
                      <a:pt x="353" y="3164"/>
                      <a:pt x="322" y="4201"/>
                    </a:cubicBezTo>
                    <a:cubicBezTo>
                      <a:pt x="311" y="4709"/>
                      <a:pt x="187" y="5197"/>
                      <a:pt x="136" y="5704"/>
                    </a:cubicBezTo>
                    <a:cubicBezTo>
                      <a:pt x="115" y="5933"/>
                      <a:pt x="115" y="6151"/>
                      <a:pt x="239" y="6358"/>
                    </a:cubicBezTo>
                    <a:cubicBezTo>
                      <a:pt x="426" y="6649"/>
                      <a:pt x="789" y="6783"/>
                      <a:pt x="1141" y="6783"/>
                    </a:cubicBezTo>
                    <a:cubicBezTo>
                      <a:pt x="1256" y="6783"/>
                      <a:pt x="1369" y="6762"/>
                      <a:pt x="1463" y="6742"/>
                    </a:cubicBezTo>
                    <a:cubicBezTo>
                      <a:pt x="1597" y="6711"/>
                      <a:pt x="1597" y="6513"/>
                      <a:pt x="1463" y="6472"/>
                    </a:cubicBezTo>
                    <a:cubicBezTo>
                      <a:pt x="1307" y="6430"/>
                      <a:pt x="1110" y="6430"/>
                      <a:pt x="945" y="6379"/>
                    </a:cubicBezTo>
                    <a:cubicBezTo>
                      <a:pt x="415" y="6181"/>
                      <a:pt x="457" y="5611"/>
                      <a:pt x="519" y="5155"/>
                    </a:cubicBezTo>
                    <a:cubicBezTo>
                      <a:pt x="592" y="4667"/>
                      <a:pt x="613" y="4160"/>
                      <a:pt x="613" y="3662"/>
                    </a:cubicBezTo>
                    <a:cubicBezTo>
                      <a:pt x="613" y="3132"/>
                      <a:pt x="613" y="2593"/>
                      <a:pt x="581" y="2065"/>
                    </a:cubicBezTo>
                    <a:cubicBezTo>
                      <a:pt x="540" y="1484"/>
                      <a:pt x="281" y="685"/>
                      <a:pt x="747" y="218"/>
                    </a:cubicBezTo>
                    <a:cubicBezTo>
                      <a:pt x="830" y="136"/>
                      <a:pt x="758" y="0"/>
                      <a:pt x="654" y="0"/>
                    </a:cubicBezTo>
                    <a:close/>
                  </a:path>
                </a:pathLst>
              </a:custGeom>
              <a:solidFill>
                <a:srgbClr val="C8B0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15"/>
              <p:cNvSpPr/>
              <p:nvPr/>
            </p:nvSpPr>
            <p:spPr>
              <a:xfrm>
                <a:off x="2439482" y="759485"/>
                <a:ext cx="5296187" cy="88421"/>
              </a:xfrm>
              <a:custGeom>
                <a:avLst/>
                <a:gdLst/>
                <a:ahLst/>
                <a:cxnLst/>
                <a:rect l="l" t="t" r="r" b="b"/>
                <a:pathLst>
                  <a:path w="26115" h="436" extrusionOk="0">
                    <a:moveTo>
                      <a:pt x="20379" y="0"/>
                    </a:moveTo>
                    <a:cubicBezTo>
                      <a:pt x="17931" y="0"/>
                      <a:pt x="15484" y="52"/>
                      <a:pt x="13047" y="52"/>
                    </a:cubicBezTo>
                    <a:lnTo>
                      <a:pt x="2634" y="52"/>
                    </a:lnTo>
                    <a:cubicBezTo>
                      <a:pt x="2406" y="52"/>
                      <a:pt x="2167" y="42"/>
                      <a:pt x="1939" y="42"/>
                    </a:cubicBezTo>
                    <a:cubicBezTo>
                      <a:pt x="1317" y="42"/>
                      <a:pt x="695" y="62"/>
                      <a:pt x="93" y="145"/>
                    </a:cubicBezTo>
                    <a:cubicBezTo>
                      <a:pt x="0" y="156"/>
                      <a:pt x="0" y="281"/>
                      <a:pt x="93" y="291"/>
                    </a:cubicBezTo>
                    <a:cubicBezTo>
                      <a:pt x="685" y="373"/>
                      <a:pt x="1296" y="384"/>
                      <a:pt x="1898" y="384"/>
                    </a:cubicBezTo>
                    <a:lnTo>
                      <a:pt x="13047" y="384"/>
                    </a:lnTo>
                    <a:cubicBezTo>
                      <a:pt x="15484" y="384"/>
                      <a:pt x="17931" y="436"/>
                      <a:pt x="20379" y="436"/>
                    </a:cubicBezTo>
                    <a:cubicBezTo>
                      <a:pt x="22267" y="436"/>
                      <a:pt x="24133" y="405"/>
                      <a:pt x="26000" y="301"/>
                    </a:cubicBezTo>
                    <a:cubicBezTo>
                      <a:pt x="26115" y="291"/>
                      <a:pt x="26115" y="145"/>
                      <a:pt x="26000" y="135"/>
                    </a:cubicBezTo>
                    <a:cubicBezTo>
                      <a:pt x="24133" y="32"/>
                      <a:pt x="22257" y="0"/>
                      <a:pt x="203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15"/>
              <p:cNvSpPr/>
              <p:nvPr/>
            </p:nvSpPr>
            <p:spPr>
              <a:xfrm>
                <a:off x="7558801" y="3184585"/>
                <a:ext cx="282098" cy="521804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573" extrusionOk="0">
                    <a:moveTo>
                      <a:pt x="716" y="0"/>
                    </a:moveTo>
                    <a:cubicBezTo>
                      <a:pt x="664" y="0"/>
                      <a:pt x="623" y="21"/>
                      <a:pt x="602" y="83"/>
                    </a:cubicBezTo>
                    <a:cubicBezTo>
                      <a:pt x="353" y="892"/>
                      <a:pt x="934" y="1877"/>
                      <a:pt x="52" y="2469"/>
                    </a:cubicBezTo>
                    <a:cubicBezTo>
                      <a:pt x="0" y="2499"/>
                      <a:pt x="31" y="2573"/>
                      <a:pt x="83" y="2573"/>
                    </a:cubicBezTo>
                    <a:lnTo>
                      <a:pt x="114" y="2573"/>
                    </a:lnTo>
                    <a:cubicBezTo>
                      <a:pt x="996" y="2147"/>
                      <a:pt x="1390" y="861"/>
                      <a:pt x="819" y="52"/>
                    </a:cubicBezTo>
                    <a:cubicBezTo>
                      <a:pt x="789" y="10"/>
                      <a:pt x="757" y="0"/>
                      <a:pt x="7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9" name="Google Shape;2099;p15"/>
            <p:cNvSpPr/>
            <p:nvPr/>
          </p:nvSpPr>
          <p:spPr>
            <a:xfrm>
              <a:off x="1987400" y="1478325"/>
              <a:ext cx="4806900" cy="21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0" name="Google Shape;2100;p15">
            <a:hlinkClick r:id="" action="ppaction://hlinkshowjump?jump=nextslide"/>
          </p:cNvPr>
          <p:cNvSpPr/>
          <p:nvPr/>
        </p:nvSpPr>
        <p:spPr>
          <a:xfrm>
            <a:off x="8317325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15"/>
          <p:cNvSpPr txBox="1">
            <a:spLocks noGrp="1"/>
          </p:cNvSpPr>
          <p:nvPr>
            <p:ph type="ctrTitle"/>
          </p:nvPr>
        </p:nvSpPr>
        <p:spPr>
          <a:xfrm>
            <a:off x="1868847" y="2013276"/>
            <a:ext cx="5070600" cy="22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Team Vision</a:t>
            </a:r>
            <a:endParaRPr sz="4400" dirty="0"/>
          </a:p>
        </p:txBody>
      </p:sp>
      <p:sp>
        <p:nvSpPr>
          <p:cNvPr id="2103" name="Google Shape;2103;p15">
            <a:hlinkClick r:id="" action="ppaction://noaction"/>
          </p:cNvPr>
          <p:cNvSpPr/>
          <p:nvPr/>
        </p:nvSpPr>
        <p:spPr>
          <a:xfrm>
            <a:off x="429545" y="20488"/>
            <a:ext cx="381900" cy="381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4" name="Google Shape;2104;p15"/>
          <p:cNvGrpSpPr/>
          <p:nvPr/>
        </p:nvGrpSpPr>
        <p:grpSpPr>
          <a:xfrm>
            <a:off x="4286777" y="129261"/>
            <a:ext cx="660529" cy="164373"/>
            <a:chOff x="1663975" y="5122263"/>
            <a:chExt cx="503375" cy="125275"/>
          </a:xfrm>
        </p:grpSpPr>
        <p:sp>
          <p:nvSpPr>
            <p:cNvPr id="2105" name="Google Shape;2105;p15"/>
            <p:cNvSpPr/>
            <p:nvPr/>
          </p:nvSpPr>
          <p:spPr>
            <a:xfrm>
              <a:off x="2166300" y="5124263"/>
              <a:ext cx="1050" cy="116275"/>
            </a:xfrm>
            <a:custGeom>
              <a:avLst/>
              <a:gdLst/>
              <a:ahLst/>
              <a:cxnLst/>
              <a:rect l="l" t="t" r="r" b="b"/>
              <a:pathLst>
                <a:path w="42" h="4651" extrusionOk="0">
                  <a:moveTo>
                    <a:pt x="1" y="1"/>
                  </a:moveTo>
                  <a:lnTo>
                    <a:pt x="1" y="4650"/>
                  </a:lnTo>
                  <a:lnTo>
                    <a:pt x="41" y="465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5"/>
            <p:cNvSpPr/>
            <p:nvPr/>
          </p:nvSpPr>
          <p:spPr>
            <a:xfrm>
              <a:off x="1663975" y="5124938"/>
              <a:ext cx="1350" cy="115250"/>
            </a:xfrm>
            <a:custGeom>
              <a:avLst/>
              <a:gdLst/>
              <a:ahLst/>
              <a:cxnLst/>
              <a:rect l="l" t="t" r="r" b="b"/>
              <a:pathLst>
                <a:path w="54" h="4610" extrusionOk="0">
                  <a:moveTo>
                    <a:pt x="0" y="1"/>
                  </a:moveTo>
                  <a:lnTo>
                    <a:pt x="0" y="4609"/>
                  </a:lnTo>
                  <a:lnTo>
                    <a:pt x="53" y="4609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5"/>
            <p:cNvSpPr/>
            <p:nvPr/>
          </p:nvSpPr>
          <p:spPr>
            <a:xfrm>
              <a:off x="1673975" y="5123913"/>
              <a:ext cx="483350" cy="117275"/>
            </a:xfrm>
            <a:custGeom>
              <a:avLst/>
              <a:gdLst/>
              <a:ahLst/>
              <a:cxnLst/>
              <a:rect l="l" t="t" r="r" b="b"/>
              <a:pathLst>
                <a:path w="19334" h="4691" extrusionOk="0">
                  <a:moveTo>
                    <a:pt x="18813" y="302"/>
                  </a:moveTo>
                  <a:cubicBezTo>
                    <a:pt x="18924" y="302"/>
                    <a:pt x="19003" y="361"/>
                    <a:pt x="19026" y="496"/>
                  </a:cubicBezTo>
                  <a:cubicBezTo>
                    <a:pt x="19026" y="683"/>
                    <a:pt x="18906" y="736"/>
                    <a:pt x="18745" y="749"/>
                  </a:cubicBezTo>
                  <a:cubicBezTo>
                    <a:pt x="18727" y="751"/>
                    <a:pt x="18710" y="752"/>
                    <a:pt x="18692" y="752"/>
                  </a:cubicBezTo>
                  <a:cubicBezTo>
                    <a:pt x="18591" y="752"/>
                    <a:pt x="18503" y="714"/>
                    <a:pt x="18491" y="589"/>
                  </a:cubicBezTo>
                  <a:cubicBezTo>
                    <a:pt x="18478" y="428"/>
                    <a:pt x="18585" y="335"/>
                    <a:pt x="18745" y="309"/>
                  </a:cubicBezTo>
                  <a:cubicBezTo>
                    <a:pt x="18769" y="304"/>
                    <a:pt x="18792" y="302"/>
                    <a:pt x="18813" y="302"/>
                  </a:cubicBezTo>
                  <a:close/>
                  <a:moveTo>
                    <a:pt x="617" y="321"/>
                  </a:moveTo>
                  <a:cubicBezTo>
                    <a:pt x="762" y="321"/>
                    <a:pt x="950" y="501"/>
                    <a:pt x="950" y="642"/>
                  </a:cubicBezTo>
                  <a:cubicBezTo>
                    <a:pt x="950" y="795"/>
                    <a:pt x="804" y="924"/>
                    <a:pt x="662" y="924"/>
                  </a:cubicBezTo>
                  <a:cubicBezTo>
                    <a:pt x="655" y="924"/>
                    <a:pt x="649" y="924"/>
                    <a:pt x="642" y="923"/>
                  </a:cubicBezTo>
                  <a:cubicBezTo>
                    <a:pt x="469" y="909"/>
                    <a:pt x="348" y="776"/>
                    <a:pt x="362" y="615"/>
                  </a:cubicBezTo>
                  <a:cubicBezTo>
                    <a:pt x="362" y="455"/>
                    <a:pt x="428" y="322"/>
                    <a:pt x="603" y="322"/>
                  </a:cubicBezTo>
                  <a:cubicBezTo>
                    <a:pt x="607" y="321"/>
                    <a:pt x="612" y="321"/>
                    <a:pt x="617" y="321"/>
                  </a:cubicBezTo>
                  <a:close/>
                  <a:moveTo>
                    <a:pt x="9199" y="1344"/>
                  </a:moveTo>
                  <a:cubicBezTo>
                    <a:pt x="9316" y="1344"/>
                    <a:pt x="9378" y="1476"/>
                    <a:pt x="9447" y="1565"/>
                  </a:cubicBezTo>
                  <a:cubicBezTo>
                    <a:pt x="9567" y="1698"/>
                    <a:pt x="9673" y="1832"/>
                    <a:pt x="9768" y="1951"/>
                  </a:cubicBezTo>
                  <a:cubicBezTo>
                    <a:pt x="10128" y="1805"/>
                    <a:pt x="10261" y="1364"/>
                    <a:pt x="10729" y="1364"/>
                  </a:cubicBezTo>
                  <a:cubicBezTo>
                    <a:pt x="10635" y="1805"/>
                    <a:pt x="10222" y="1925"/>
                    <a:pt x="10061" y="2272"/>
                  </a:cubicBezTo>
                  <a:cubicBezTo>
                    <a:pt x="10195" y="2432"/>
                    <a:pt x="10341" y="2593"/>
                    <a:pt x="10475" y="2753"/>
                  </a:cubicBezTo>
                  <a:cubicBezTo>
                    <a:pt x="10542" y="2833"/>
                    <a:pt x="10609" y="2913"/>
                    <a:pt x="10649" y="3007"/>
                  </a:cubicBezTo>
                  <a:cubicBezTo>
                    <a:pt x="10676" y="3047"/>
                    <a:pt x="10649" y="3154"/>
                    <a:pt x="10623" y="3194"/>
                  </a:cubicBezTo>
                  <a:cubicBezTo>
                    <a:pt x="10604" y="3206"/>
                    <a:pt x="10570" y="3213"/>
                    <a:pt x="10535" y="3213"/>
                  </a:cubicBezTo>
                  <a:cubicBezTo>
                    <a:pt x="10491" y="3213"/>
                    <a:pt x="10444" y="3203"/>
                    <a:pt x="10422" y="3181"/>
                  </a:cubicBezTo>
                  <a:cubicBezTo>
                    <a:pt x="10288" y="3047"/>
                    <a:pt x="10168" y="2913"/>
                    <a:pt x="10035" y="2767"/>
                  </a:cubicBezTo>
                  <a:cubicBezTo>
                    <a:pt x="9967" y="2687"/>
                    <a:pt x="9901" y="2593"/>
                    <a:pt x="9834" y="2526"/>
                  </a:cubicBezTo>
                  <a:cubicBezTo>
                    <a:pt x="9506" y="2632"/>
                    <a:pt x="9409" y="3008"/>
                    <a:pt x="9038" y="3008"/>
                  </a:cubicBezTo>
                  <a:cubicBezTo>
                    <a:pt x="9032" y="3008"/>
                    <a:pt x="9026" y="3008"/>
                    <a:pt x="9019" y="3007"/>
                  </a:cubicBezTo>
                  <a:cubicBezTo>
                    <a:pt x="8939" y="2593"/>
                    <a:pt x="9420" y="2526"/>
                    <a:pt x="9500" y="2206"/>
                  </a:cubicBezTo>
                  <a:cubicBezTo>
                    <a:pt x="9367" y="1951"/>
                    <a:pt x="9073" y="1752"/>
                    <a:pt x="9046" y="1404"/>
                  </a:cubicBezTo>
                  <a:cubicBezTo>
                    <a:pt x="9106" y="1362"/>
                    <a:pt x="9156" y="1344"/>
                    <a:pt x="9199" y="1344"/>
                  </a:cubicBezTo>
                  <a:close/>
                  <a:moveTo>
                    <a:pt x="18696" y="3714"/>
                  </a:moveTo>
                  <a:cubicBezTo>
                    <a:pt x="18703" y="3714"/>
                    <a:pt x="18711" y="3714"/>
                    <a:pt x="18719" y="3715"/>
                  </a:cubicBezTo>
                  <a:cubicBezTo>
                    <a:pt x="18799" y="3729"/>
                    <a:pt x="18892" y="3822"/>
                    <a:pt x="19039" y="3916"/>
                  </a:cubicBezTo>
                  <a:cubicBezTo>
                    <a:pt x="18879" y="4050"/>
                    <a:pt x="18799" y="4169"/>
                    <a:pt x="18692" y="4223"/>
                  </a:cubicBezTo>
                  <a:cubicBezTo>
                    <a:pt x="18677" y="4228"/>
                    <a:pt x="18662" y="4230"/>
                    <a:pt x="18646" y="4230"/>
                  </a:cubicBezTo>
                  <a:cubicBezTo>
                    <a:pt x="18537" y="4230"/>
                    <a:pt x="18426" y="4113"/>
                    <a:pt x="18438" y="3996"/>
                  </a:cubicBezTo>
                  <a:cubicBezTo>
                    <a:pt x="18451" y="3843"/>
                    <a:pt x="18536" y="3714"/>
                    <a:pt x="18696" y="3714"/>
                  </a:cubicBezTo>
                  <a:close/>
                  <a:moveTo>
                    <a:pt x="576" y="3779"/>
                  </a:moveTo>
                  <a:cubicBezTo>
                    <a:pt x="588" y="3779"/>
                    <a:pt x="601" y="3780"/>
                    <a:pt x="615" y="3782"/>
                  </a:cubicBezTo>
                  <a:cubicBezTo>
                    <a:pt x="722" y="3795"/>
                    <a:pt x="816" y="3916"/>
                    <a:pt x="977" y="4036"/>
                  </a:cubicBezTo>
                  <a:cubicBezTo>
                    <a:pt x="829" y="4183"/>
                    <a:pt x="763" y="4303"/>
                    <a:pt x="656" y="4356"/>
                  </a:cubicBezTo>
                  <a:cubicBezTo>
                    <a:pt x="639" y="4363"/>
                    <a:pt x="622" y="4366"/>
                    <a:pt x="605" y="4366"/>
                  </a:cubicBezTo>
                  <a:cubicBezTo>
                    <a:pt x="485" y="4366"/>
                    <a:pt x="364" y="4215"/>
                    <a:pt x="375" y="4062"/>
                  </a:cubicBezTo>
                  <a:cubicBezTo>
                    <a:pt x="388" y="3927"/>
                    <a:pt x="423" y="3779"/>
                    <a:pt x="576" y="3779"/>
                  </a:cubicBezTo>
                  <a:close/>
                  <a:moveTo>
                    <a:pt x="11360" y="0"/>
                  </a:moveTo>
                  <a:cubicBezTo>
                    <a:pt x="6110" y="0"/>
                    <a:pt x="174" y="35"/>
                    <a:pt x="1" y="95"/>
                  </a:cubicBezTo>
                  <a:lnTo>
                    <a:pt x="1" y="4691"/>
                  </a:lnTo>
                  <a:lnTo>
                    <a:pt x="19333" y="4691"/>
                  </a:lnTo>
                  <a:lnTo>
                    <a:pt x="19333" y="68"/>
                  </a:lnTo>
                  <a:cubicBezTo>
                    <a:pt x="19140" y="21"/>
                    <a:pt x="15459" y="0"/>
                    <a:pt x="113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5"/>
            <p:cNvSpPr/>
            <p:nvPr/>
          </p:nvSpPr>
          <p:spPr>
            <a:xfrm>
              <a:off x="1897450" y="5157513"/>
              <a:ext cx="44775" cy="46750"/>
            </a:xfrm>
            <a:custGeom>
              <a:avLst/>
              <a:gdLst/>
              <a:ahLst/>
              <a:cxnLst/>
              <a:rect l="l" t="t" r="r" b="b"/>
              <a:pathLst>
                <a:path w="1791" h="1870" extrusionOk="0">
                  <a:moveTo>
                    <a:pt x="260" y="0"/>
                  </a:moveTo>
                  <a:cubicBezTo>
                    <a:pt x="217" y="0"/>
                    <a:pt x="167" y="18"/>
                    <a:pt x="107" y="60"/>
                  </a:cubicBezTo>
                  <a:cubicBezTo>
                    <a:pt x="134" y="408"/>
                    <a:pt x="428" y="607"/>
                    <a:pt x="561" y="862"/>
                  </a:cubicBezTo>
                  <a:cubicBezTo>
                    <a:pt x="481" y="1182"/>
                    <a:pt x="0" y="1249"/>
                    <a:pt x="80" y="1663"/>
                  </a:cubicBezTo>
                  <a:cubicBezTo>
                    <a:pt x="87" y="1664"/>
                    <a:pt x="93" y="1664"/>
                    <a:pt x="99" y="1664"/>
                  </a:cubicBezTo>
                  <a:cubicBezTo>
                    <a:pt x="470" y="1664"/>
                    <a:pt x="567" y="1288"/>
                    <a:pt x="895" y="1182"/>
                  </a:cubicBezTo>
                  <a:cubicBezTo>
                    <a:pt x="962" y="1249"/>
                    <a:pt x="1028" y="1343"/>
                    <a:pt x="1096" y="1423"/>
                  </a:cubicBezTo>
                  <a:cubicBezTo>
                    <a:pt x="1229" y="1569"/>
                    <a:pt x="1349" y="1703"/>
                    <a:pt x="1483" y="1837"/>
                  </a:cubicBezTo>
                  <a:cubicBezTo>
                    <a:pt x="1505" y="1859"/>
                    <a:pt x="1552" y="1869"/>
                    <a:pt x="1596" y="1869"/>
                  </a:cubicBezTo>
                  <a:cubicBezTo>
                    <a:pt x="1631" y="1869"/>
                    <a:pt x="1665" y="1862"/>
                    <a:pt x="1684" y="1850"/>
                  </a:cubicBezTo>
                  <a:cubicBezTo>
                    <a:pt x="1710" y="1810"/>
                    <a:pt x="1737" y="1703"/>
                    <a:pt x="1710" y="1663"/>
                  </a:cubicBezTo>
                  <a:cubicBezTo>
                    <a:pt x="1670" y="1569"/>
                    <a:pt x="1603" y="1489"/>
                    <a:pt x="1536" y="1409"/>
                  </a:cubicBezTo>
                  <a:cubicBezTo>
                    <a:pt x="1402" y="1249"/>
                    <a:pt x="1256" y="1088"/>
                    <a:pt x="1122" y="928"/>
                  </a:cubicBezTo>
                  <a:cubicBezTo>
                    <a:pt x="1283" y="581"/>
                    <a:pt x="1696" y="461"/>
                    <a:pt x="1790" y="20"/>
                  </a:cubicBezTo>
                  <a:cubicBezTo>
                    <a:pt x="1322" y="20"/>
                    <a:pt x="1189" y="461"/>
                    <a:pt x="829" y="607"/>
                  </a:cubicBezTo>
                  <a:cubicBezTo>
                    <a:pt x="734" y="488"/>
                    <a:pt x="628" y="354"/>
                    <a:pt x="508" y="221"/>
                  </a:cubicBezTo>
                  <a:cubicBezTo>
                    <a:pt x="439" y="132"/>
                    <a:pt x="377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5"/>
            <p:cNvSpPr/>
            <p:nvPr/>
          </p:nvSpPr>
          <p:spPr>
            <a:xfrm>
              <a:off x="1682675" y="5131913"/>
              <a:ext cx="15050" cy="15125"/>
            </a:xfrm>
            <a:custGeom>
              <a:avLst/>
              <a:gdLst/>
              <a:ahLst/>
              <a:cxnLst/>
              <a:rect l="l" t="t" r="r" b="b"/>
              <a:pathLst>
                <a:path w="602" h="605" extrusionOk="0">
                  <a:moveTo>
                    <a:pt x="269" y="1"/>
                  </a:moveTo>
                  <a:cubicBezTo>
                    <a:pt x="264" y="1"/>
                    <a:pt x="259" y="1"/>
                    <a:pt x="255" y="2"/>
                  </a:cubicBezTo>
                  <a:cubicBezTo>
                    <a:pt x="80" y="2"/>
                    <a:pt x="14" y="135"/>
                    <a:pt x="14" y="295"/>
                  </a:cubicBezTo>
                  <a:cubicBezTo>
                    <a:pt x="0" y="456"/>
                    <a:pt x="121" y="589"/>
                    <a:pt x="294" y="603"/>
                  </a:cubicBezTo>
                  <a:cubicBezTo>
                    <a:pt x="301" y="604"/>
                    <a:pt x="307" y="604"/>
                    <a:pt x="314" y="604"/>
                  </a:cubicBezTo>
                  <a:cubicBezTo>
                    <a:pt x="456" y="604"/>
                    <a:pt x="602" y="475"/>
                    <a:pt x="602" y="322"/>
                  </a:cubicBezTo>
                  <a:cubicBezTo>
                    <a:pt x="602" y="181"/>
                    <a:pt x="414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5"/>
            <p:cNvSpPr/>
            <p:nvPr/>
          </p:nvSpPr>
          <p:spPr>
            <a:xfrm>
              <a:off x="1683050" y="5218388"/>
              <a:ext cx="15350" cy="14700"/>
            </a:xfrm>
            <a:custGeom>
              <a:avLst/>
              <a:gdLst/>
              <a:ahLst/>
              <a:cxnLst/>
              <a:rect l="l" t="t" r="r" b="b"/>
              <a:pathLst>
                <a:path w="614" h="588" extrusionOk="0">
                  <a:moveTo>
                    <a:pt x="213" y="0"/>
                  </a:moveTo>
                  <a:cubicBezTo>
                    <a:pt x="60" y="0"/>
                    <a:pt x="25" y="148"/>
                    <a:pt x="12" y="283"/>
                  </a:cubicBezTo>
                  <a:cubicBezTo>
                    <a:pt x="1" y="436"/>
                    <a:pt x="122" y="587"/>
                    <a:pt x="242" y="587"/>
                  </a:cubicBezTo>
                  <a:cubicBezTo>
                    <a:pt x="259" y="587"/>
                    <a:pt x="276" y="584"/>
                    <a:pt x="293" y="577"/>
                  </a:cubicBezTo>
                  <a:cubicBezTo>
                    <a:pt x="400" y="524"/>
                    <a:pt x="466" y="404"/>
                    <a:pt x="614" y="257"/>
                  </a:cubicBezTo>
                  <a:cubicBezTo>
                    <a:pt x="453" y="137"/>
                    <a:pt x="359" y="16"/>
                    <a:pt x="252" y="3"/>
                  </a:cubicBezTo>
                  <a:cubicBezTo>
                    <a:pt x="238" y="1"/>
                    <a:pt x="225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5"/>
            <p:cNvSpPr/>
            <p:nvPr/>
          </p:nvSpPr>
          <p:spPr>
            <a:xfrm>
              <a:off x="2134625" y="5216763"/>
              <a:ext cx="15350" cy="12925"/>
            </a:xfrm>
            <a:custGeom>
              <a:avLst/>
              <a:gdLst/>
              <a:ahLst/>
              <a:cxnLst/>
              <a:rect l="l" t="t" r="r" b="b"/>
              <a:pathLst>
                <a:path w="614" h="517" extrusionOk="0">
                  <a:moveTo>
                    <a:pt x="270" y="0"/>
                  </a:moveTo>
                  <a:cubicBezTo>
                    <a:pt x="110" y="0"/>
                    <a:pt x="25" y="129"/>
                    <a:pt x="12" y="282"/>
                  </a:cubicBezTo>
                  <a:cubicBezTo>
                    <a:pt x="0" y="399"/>
                    <a:pt x="111" y="516"/>
                    <a:pt x="220" y="516"/>
                  </a:cubicBezTo>
                  <a:cubicBezTo>
                    <a:pt x="236" y="516"/>
                    <a:pt x="251" y="514"/>
                    <a:pt x="266" y="509"/>
                  </a:cubicBezTo>
                  <a:cubicBezTo>
                    <a:pt x="373" y="455"/>
                    <a:pt x="453" y="336"/>
                    <a:pt x="613" y="202"/>
                  </a:cubicBezTo>
                  <a:cubicBezTo>
                    <a:pt x="466" y="108"/>
                    <a:pt x="373" y="15"/>
                    <a:pt x="293" y="1"/>
                  </a:cubicBezTo>
                  <a:cubicBezTo>
                    <a:pt x="285" y="0"/>
                    <a:pt x="277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5"/>
            <p:cNvSpPr/>
            <p:nvPr/>
          </p:nvSpPr>
          <p:spPr>
            <a:xfrm>
              <a:off x="2135925" y="5131463"/>
              <a:ext cx="13700" cy="11275"/>
            </a:xfrm>
            <a:custGeom>
              <a:avLst/>
              <a:gdLst/>
              <a:ahLst/>
              <a:cxnLst/>
              <a:rect l="l" t="t" r="r" b="b"/>
              <a:pathLst>
                <a:path w="548" h="451" extrusionOk="0">
                  <a:moveTo>
                    <a:pt x="335" y="0"/>
                  </a:moveTo>
                  <a:cubicBezTo>
                    <a:pt x="314" y="0"/>
                    <a:pt x="291" y="2"/>
                    <a:pt x="267" y="7"/>
                  </a:cubicBezTo>
                  <a:cubicBezTo>
                    <a:pt x="107" y="33"/>
                    <a:pt x="0" y="126"/>
                    <a:pt x="13" y="287"/>
                  </a:cubicBezTo>
                  <a:cubicBezTo>
                    <a:pt x="25" y="412"/>
                    <a:pt x="113" y="450"/>
                    <a:pt x="214" y="450"/>
                  </a:cubicBezTo>
                  <a:cubicBezTo>
                    <a:pt x="232" y="450"/>
                    <a:pt x="249" y="449"/>
                    <a:pt x="267" y="447"/>
                  </a:cubicBezTo>
                  <a:cubicBezTo>
                    <a:pt x="428" y="434"/>
                    <a:pt x="548" y="381"/>
                    <a:pt x="548" y="194"/>
                  </a:cubicBezTo>
                  <a:cubicBezTo>
                    <a:pt x="525" y="59"/>
                    <a:pt x="446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5"/>
            <p:cNvSpPr/>
            <p:nvPr/>
          </p:nvSpPr>
          <p:spPr>
            <a:xfrm>
              <a:off x="1673975" y="5136288"/>
              <a:ext cx="475650" cy="104900"/>
            </a:xfrm>
            <a:custGeom>
              <a:avLst/>
              <a:gdLst/>
              <a:ahLst/>
              <a:cxnLst/>
              <a:rect l="l" t="t" r="r" b="b"/>
              <a:pathLst>
                <a:path w="19026" h="4196" extrusionOk="0">
                  <a:moveTo>
                    <a:pt x="1" y="3915"/>
                  </a:moveTo>
                  <a:lnTo>
                    <a:pt x="1" y="3915"/>
                  </a:lnTo>
                  <a:lnTo>
                    <a:pt x="1" y="4196"/>
                  </a:lnTo>
                  <a:lnTo>
                    <a:pt x="1" y="3915"/>
                  </a:lnTo>
                  <a:close/>
                  <a:moveTo>
                    <a:pt x="603" y="3875"/>
                  </a:moveTo>
                  <a:lnTo>
                    <a:pt x="603" y="3875"/>
                  </a:lnTo>
                  <a:lnTo>
                    <a:pt x="603" y="3875"/>
                  </a:lnTo>
                  <a:lnTo>
                    <a:pt x="603" y="3875"/>
                  </a:lnTo>
                  <a:close/>
                  <a:moveTo>
                    <a:pt x="656" y="3861"/>
                  </a:moveTo>
                  <a:lnTo>
                    <a:pt x="656" y="3861"/>
                  </a:lnTo>
                  <a:lnTo>
                    <a:pt x="656" y="3861"/>
                  </a:lnTo>
                  <a:cubicBezTo>
                    <a:pt x="629" y="3861"/>
                    <a:pt x="615" y="3875"/>
                    <a:pt x="603" y="3875"/>
                  </a:cubicBezTo>
                  <a:cubicBezTo>
                    <a:pt x="615" y="3875"/>
                    <a:pt x="629" y="3861"/>
                    <a:pt x="656" y="3861"/>
                  </a:cubicBezTo>
                  <a:lnTo>
                    <a:pt x="656" y="3861"/>
                  </a:lnTo>
                  <a:close/>
                  <a:moveTo>
                    <a:pt x="18639" y="3728"/>
                  </a:moveTo>
                  <a:lnTo>
                    <a:pt x="18639" y="3728"/>
                  </a:lnTo>
                  <a:lnTo>
                    <a:pt x="18639" y="3728"/>
                  </a:lnTo>
                  <a:lnTo>
                    <a:pt x="18639" y="3728"/>
                  </a:lnTo>
                  <a:close/>
                  <a:moveTo>
                    <a:pt x="18678" y="3728"/>
                  </a:moveTo>
                  <a:lnTo>
                    <a:pt x="18639" y="3728"/>
                  </a:lnTo>
                  <a:lnTo>
                    <a:pt x="18678" y="3728"/>
                  </a:lnTo>
                  <a:close/>
                  <a:moveTo>
                    <a:pt x="18438" y="3501"/>
                  </a:moveTo>
                  <a:lnTo>
                    <a:pt x="18438" y="3514"/>
                  </a:lnTo>
                  <a:lnTo>
                    <a:pt x="18438" y="3501"/>
                  </a:lnTo>
                  <a:close/>
                  <a:moveTo>
                    <a:pt x="18705" y="3220"/>
                  </a:moveTo>
                  <a:lnTo>
                    <a:pt x="18719" y="3220"/>
                  </a:lnTo>
                  <a:lnTo>
                    <a:pt x="18705" y="3220"/>
                  </a:lnTo>
                  <a:close/>
                  <a:moveTo>
                    <a:pt x="18692" y="3220"/>
                  </a:moveTo>
                  <a:cubicBezTo>
                    <a:pt x="18545" y="3220"/>
                    <a:pt x="18464" y="3341"/>
                    <a:pt x="18438" y="3487"/>
                  </a:cubicBezTo>
                  <a:cubicBezTo>
                    <a:pt x="18464" y="3341"/>
                    <a:pt x="18545" y="3220"/>
                    <a:pt x="18692" y="3220"/>
                  </a:cubicBezTo>
                  <a:close/>
                  <a:moveTo>
                    <a:pt x="18692" y="3220"/>
                  </a:moveTo>
                  <a:lnTo>
                    <a:pt x="18692" y="3220"/>
                  </a:lnTo>
                  <a:lnTo>
                    <a:pt x="18692" y="3220"/>
                  </a:lnTo>
                  <a:lnTo>
                    <a:pt x="18692" y="3220"/>
                  </a:lnTo>
                  <a:close/>
                  <a:moveTo>
                    <a:pt x="18705" y="254"/>
                  </a:moveTo>
                  <a:lnTo>
                    <a:pt x="18705" y="254"/>
                  </a:lnTo>
                  <a:lnTo>
                    <a:pt x="18705" y="254"/>
                  </a:lnTo>
                  <a:lnTo>
                    <a:pt x="18705" y="254"/>
                  </a:lnTo>
                  <a:close/>
                  <a:moveTo>
                    <a:pt x="19026" y="1"/>
                  </a:moveTo>
                  <a:cubicBezTo>
                    <a:pt x="19026" y="188"/>
                    <a:pt x="18906" y="241"/>
                    <a:pt x="18745" y="254"/>
                  </a:cubicBezTo>
                  <a:lnTo>
                    <a:pt x="18705" y="254"/>
                  </a:lnTo>
                  <a:lnTo>
                    <a:pt x="18745" y="254"/>
                  </a:lnTo>
                  <a:cubicBezTo>
                    <a:pt x="18906" y="241"/>
                    <a:pt x="19026" y="188"/>
                    <a:pt x="19026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5"/>
            <p:cNvSpPr/>
            <p:nvPr/>
          </p:nvSpPr>
          <p:spPr>
            <a:xfrm>
              <a:off x="1673975" y="5124938"/>
              <a:ext cx="483350" cy="116250"/>
            </a:xfrm>
            <a:custGeom>
              <a:avLst/>
              <a:gdLst/>
              <a:ahLst/>
              <a:cxnLst/>
              <a:rect l="l" t="t" r="r" b="b"/>
              <a:pathLst>
                <a:path w="19334" h="4650" extrusionOk="0">
                  <a:moveTo>
                    <a:pt x="18719" y="3674"/>
                  </a:moveTo>
                  <a:cubicBezTo>
                    <a:pt x="18799" y="3688"/>
                    <a:pt x="18892" y="3781"/>
                    <a:pt x="19039" y="3875"/>
                  </a:cubicBezTo>
                  <a:cubicBezTo>
                    <a:pt x="18879" y="4009"/>
                    <a:pt x="18799" y="4128"/>
                    <a:pt x="18692" y="4182"/>
                  </a:cubicBezTo>
                  <a:lnTo>
                    <a:pt x="18639" y="4182"/>
                  </a:lnTo>
                  <a:cubicBezTo>
                    <a:pt x="18532" y="4182"/>
                    <a:pt x="18438" y="4075"/>
                    <a:pt x="18438" y="3968"/>
                  </a:cubicBezTo>
                  <a:lnTo>
                    <a:pt x="18438" y="3955"/>
                  </a:lnTo>
                  <a:lnTo>
                    <a:pt x="18438" y="3941"/>
                  </a:lnTo>
                  <a:cubicBezTo>
                    <a:pt x="18464" y="3795"/>
                    <a:pt x="18545" y="3674"/>
                    <a:pt x="18692" y="3674"/>
                  </a:cubicBezTo>
                  <a:close/>
                  <a:moveTo>
                    <a:pt x="19066" y="1"/>
                  </a:moveTo>
                  <a:cubicBezTo>
                    <a:pt x="19013" y="107"/>
                    <a:pt x="18959" y="200"/>
                    <a:pt x="18919" y="281"/>
                  </a:cubicBezTo>
                  <a:cubicBezTo>
                    <a:pt x="18972" y="307"/>
                    <a:pt x="19013" y="375"/>
                    <a:pt x="19026" y="455"/>
                  </a:cubicBezTo>
                  <a:cubicBezTo>
                    <a:pt x="19026" y="642"/>
                    <a:pt x="18906" y="695"/>
                    <a:pt x="18745" y="708"/>
                  </a:cubicBezTo>
                  <a:lnTo>
                    <a:pt x="18665" y="708"/>
                  </a:lnTo>
                  <a:cubicBezTo>
                    <a:pt x="17944" y="1857"/>
                    <a:pt x="17035" y="2685"/>
                    <a:pt x="15646" y="3153"/>
                  </a:cubicBezTo>
                  <a:cubicBezTo>
                    <a:pt x="14096" y="3674"/>
                    <a:pt x="12413" y="3768"/>
                    <a:pt x="10796" y="3861"/>
                  </a:cubicBezTo>
                  <a:cubicBezTo>
                    <a:pt x="7416" y="4048"/>
                    <a:pt x="4023" y="4048"/>
                    <a:pt x="656" y="4315"/>
                  </a:cubicBezTo>
                  <a:cubicBezTo>
                    <a:pt x="629" y="4315"/>
                    <a:pt x="615" y="4329"/>
                    <a:pt x="603" y="4329"/>
                  </a:cubicBezTo>
                  <a:cubicBezTo>
                    <a:pt x="589" y="4329"/>
                    <a:pt x="576" y="4329"/>
                    <a:pt x="562" y="4315"/>
                  </a:cubicBezTo>
                  <a:cubicBezTo>
                    <a:pt x="375" y="4342"/>
                    <a:pt x="188" y="4356"/>
                    <a:pt x="1" y="4369"/>
                  </a:cubicBezTo>
                  <a:lnTo>
                    <a:pt x="1" y="4650"/>
                  </a:lnTo>
                  <a:lnTo>
                    <a:pt x="19333" y="4650"/>
                  </a:lnTo>
                  <a:lnTo>
                    <a:pt x="19333" y="4556"/>
                  </a:lnTo>
                  <a:cubicBezTo>
                    <a:pt x="19319" y="4556"/>
                    <a:pt x="19319" y="4543"/>
                    <a:pt x="19307" y="4543"/>
                  </a:cubicBezTo>
                  <a:cubicBezTo>
                    <a:pt x="19319" y="4529"/>
                    <a:pt x="19319" y="4516"/>
                    <a:pt x="19333" y="4516"/>
                  </a:cubicBezTo>
                  <a:lnTo>
                    <a:pt x="19333" y="27"/>
                  </a:lnTo>
                  <a:cubicBezTo>
                    <a:pt x="19319" y="13"/>
                    <a:pt x="19280" y="13"/>
                    <a:pt x="19239" y="13"/>
                  </a:cubicBezTo>
                  <a:lnTo>
                    <a:pt x="19159" y="13"/>
                  </a:lnTo>
                  <a:cubicBezTo>
                    <a:pt x="19132" y="13"/>
                    <a:pt x="19106" y="13"/>
                    <a:pt x="19066" y="1"/>
                  </a:cubicBezTo>
                  <a:close/>
                </a:path>
              </a:pathLst>
            </a:custGeom>
            <a:solidFill>
              <a:srgbClr val="1A223A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5"/>
            <p:cNvSpPr/>
            <p:nvPr/>
          </p:nvSpPr>
          <p:spPr>
            <a:xfrm>
              <a:off x="1669650" y="5122263"/>
              <a:ext cx="494350" cy="125275"/>
            </a:xfrm>
            <a:custGeom>
              <a:avLst/>
              <a:gdLst/>
              <a:ahLst/>
              <a:cxnLst/>
              <a:rect l="l" t="t" r="r" b="b"/>
              <a:pathLst>
                <a:path w="19774" h="5011" extrusionOk="0">
                  <a:moveTo>
                    <a:pt x="19399" y="1"/>
                  </a:moveTo>
                  <a:cubicBezTo>
                    <a:pt x="19332" y="1"/>
                    <a:pt x="19279" y="40"/>
                    <a:pt x="19239" y="108"/>
                  </a:cubicBezTo>
                  <a:cubicBezTo>
                    <a:pt x="19279" y="120"/>
                    <a:pt x="19305" y="120"/>
                    <a:pt x="19332" y="120"/>
                  </a:cubicBezTo>
                  <a:lnTo>
                    <a:pt x="19412" y="120"/>
                  </a:lnTo>
                  <a:cubicBezTo>
                    <a:pt x="19453" y="120"/>
                    <a:pt x="19492" y="120"/>
                    <a:pt x="19506" y="134"/>
                  </a:cubicBezTo>
                  <a:lnTo>
                    <a:pt x="19506" y="4623"/>
                  </a:lnTo>
                  <a:cubicBezTo>
                    <a:pt x="19774" y="4209"/>
                    <a:pt x="19640" y="3487"/>
                    <a:pt x="19640" y="3033"/>
                  </a:cubicBezTo>
                  <a:cubicBezTo>
                    <a:pt x="19653" y="2205"/>
                    <a:pt x="19733" y="1283"/>
                    <a:pt x="19533" y="494"/>
                  </a:cubicBezTo>
                  <a:lnTo>
                    <a:pt x="19613" y="334"/>
                  </a:lnTo>
                  <a:cubicBezTo>
                    <a:pt x="19706" y="161"/>
                    <a:pt x="19546" y="1"/>
                    <a:pt x="19399" y="1"/>
                  </a:cubicBezTo>
                  <a:close/>
                  <a:moveTo>
                    <a:pt x="174" y="4476"/>
                  </a:moveTo>
                  <a:cubicBezTo>
                    <a:pt x="147" y="4476"/>
                    <a:pt x="134" y="4476"/>
                    <a:pt x="108" y="4490"/>
                  </a:cubicBezTo>
                  <a:cubicBezTo>
                    <a:pt x="1" y="4490"/>
                    <a:pt x="1" y="4650"/>
                    <a:pt x="108" y="4650"/>
                  </a:cubicBezTo>
                  <a:lnTo>
                    <a:pt x="147" y="4650"/>
                  </a:lnTo>
                  <a:cubicBezTo>
                    <a:pt x="134" y="4650"/>
                    <a:pt x="120" y="4650"/>
                    <a:pt x="108" y="4663"/>
                  </a:cubicBezTo>
                  <a:cubicBezTo>
                    <a:pt x="94" y="4677"/>
                    <a:pt x="94" y="4703"/>
                    <a:pt x="120" y="4716"/>
                  </a:cubicBezTo>
                  <a:cubicBezTo>
                    <a:pt x="67" y="4730"/>
                    <a:pt x="67" y="4810"/>
                    <a:pt x="134" y="4823"/>
                  </a:cubicBezTo>
                  <a:cubicBezTo>
                    <a:pt x="1764" y="4957"/>
                    <a:pt x="3394" y="4983"/>
                    <a:pt x="5037" y="4983"/>
                  </a:cubicBezTo>
                  <a:cubicBezTo>
                    <a:pt x="6613" y="4983"/>
                    <a:pt x="8190" y="4957"/>
                    <a:pt x="9766" y="4957"/>
                  </a:cubicBezTo>
                  <a:cubicBezTo>
                    <a:pt x="11704" y="4957"/>
                    <a:pt x="13667" y="5010"/>
                    <a:pt x="15618" y="5010"/>
                  </a:cubicBezTo>
                  <a:cubicBezTo>
                    <a:pt x="16874" y="5010"/>
                    <a:pt x="18130" y="4983"/>
                    <a:pt x="19386" y="4917"/>
                  </a:cubicBezTo>
                  <a:cubicBezTo>
                    <a:pt x="19533" y="4903"/>
                    <a:pt x="19573" y="4757"/>
                    <a:pt x="19506" y="4663"/>
                  </a:cubicBezTo>
                  <a:lnTo>
                    <a:pt x="19506" y="4663"/>
                  </a:lnTo>
                  <a:lnTo>
                    <a:pt x="19506" y="4757"/>
                  </a:lnTo>
                  <a:lnTo>
                    <a:pt x="174" y="4757"/>
                  </a:lnTo>
                  <a:lnTo>
                    <a:pt x="174" y="44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5"/>
            <p:cNvSpPr/>
            <p:nvPr/>
          </p:nvSpPr>
          <p:spPr>
            <a:xfrm>
              <a:off x="1688000" y="5232813"/>
              <a:ext cx="2375" cy="375"/>
            </a:xfrm>
            <a:custGeom>
              <a:avLst/>
              <a:gdLst/>
              <a:ahLst/>
              <a:cxnLst/>
              <a:rect l="l" t="t" r="r" b="b"/>
              <a:pathLst>
                <a:path w="95" h="15" extrusionOk="0">
                  <a:moveTo>
                    <a:pt x="1" y="0"/>
                  </a:moveTo>
                  <a:cubicBezTo>
                    <a:pt x="15" y="14"/>
                    <a:pt x="28" y="14"/>
                    <a:pt x="42" y="14"/>
                  </a:cubicBezTo>
                  <a:cubicBezTo>
                    <a:pt x="54" y="14"/>
                    <a:pt x="68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5"/>
            <p:cNvSpPr/>
            <p:nvPr/>
          </p:nvSpPr>
          <p:spPr>
            <a:xfrm>
              <a:off x="2134900" y="5216763"/>
              <a:ext cx="15075" cy="12725"/>
            </a:xfrm>
            <a:custGeom>
              <a:avLst/>
              <a:gdLst/>
              <a:ahLst/>
              <a:cxnLst/>
              <a:rect l="l" t="t" r="r" b="b"/>
              <a:pathLst>
                <a:path w="603" h="509" extrusionOk="0">
                  <a:moveTo>
                    <a:pt x="255" y="1"/>
                  </a:moveTo>
                  <a:cubicBezTo>
                    <a:pt x="108" y="1"/>
                    <a:pt x="27" y="122"/>
                    <a:pt x="1" y="268"/>
                  </a:cubicBezTo>
                  <a:lnTo>
                    <a:pt x="1" y="282"/>
                  </a:lnTo>
                  <a:lnTo>
                    <a:pt x="1" y="295"/>
                  </a:lnTo>
                  <a:cubicBezTo>
                    <a:pt x="1" y="402"/>
                    <a:pt x="95" y="509"/>
                    <a:pt x="202" y="509"/>
                  </a:cubicBezTo>
                  <a:lnTo>
                    <a:pt x="255" y="509"/>
                  </a:lnTo>
                  <a:cubicBezTo>
                    <a:pt x="362" y="455"/>
                    <a:pt x="442" y="336"/>
                    <a:pt x="602" y="202"/>
                  </a:cubicBezTo>
                  <a:cubicBezTo>
                    <a:pt x="455" y="108"/>
                    <a:pt x="362" y="15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5"/>
            <p:cNvSpPr/>
            <p:nvPr/>
          </p:nvSpPr>
          <p:spPr>
            <a:xfrm>
              <a:off x="2140600" y="5131938"/>
              <a:ext cx="9025" cy="10725"/>
            </a:xfrm>
            <a:custGeom>
              <a:avLst/>
              <a:gdLst/>
              <a:ahLst/>
              <a:cxnLst/>
              <a:rect l="l" t="t" r="r" b="b"/>
              <a:pathLst>
                <a:path w="361" h="429" extrusionOk="0">
                  <a:moveTo>
                    <a:pt x="254" y="1"/>
                  </a:moveTo>
                  <a:cubicBezTo>
                    <a:pt x="161" y="148"/>
                    <a:pt x="80" y="294"/>
                    <a:pt x="0" y="428"/>
                  </a:cubicBezTo>
                  <a:lnTo>
                    <a:pt x="80" y="428"/>
                  </a:lnTo>
                  <a:cubicBezTo>
                    <a:pt x="241" y="415"/>
                    <a:pt x="361" y="362"/>
                    <a:pt x="361" y="175"/>
                  </a:cubicBezTo>
                  <a:cubicBezTo>
                    <a:pt x="348" y="95"/>
                    <a:pt x="307" y="27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5"/>
            <p:cNvSpPr/>
            <p:nvPr/>
          </p:nvSpPr>
          <p:spPr>
            <a:xfrm>
              <a:off x="1683675" y="5131938"/>
              <a:ext cx="14050" cy="90200"/>
            </a:xfrm>
            <a:custGeom>
              <a:avLst/>
              <a:gdLst/>
              <a:ahLst/>
              <a:cxnLst/>
              <a:rect l="l" t="t" r="r" b="b"/>
              <a:pathLst>
                <a:path w="562" h="3608" extrusionOk="0">
                  <a:moveTo>
                    <a:pt x="215" y="3461"/>
                  </a:moveTo>
                  <a:lnTo>
                    <a:pt x="227" y="3461"/>
                  </a:lnTo>
                  <a:lnTo>
                    <a:pt x="215" y="3461"/>
                  </a:lnTo>
                  <a:close/>
                  <a:moveTo>
                    <a:pt x="174" y="3461"/>
                  </a:moveTo>
                  <a:cubicBezTo>
                    <a:pt x="81" y="3461"/>
                    <a:pt x="27" y="3528"/>
                    <a:pt x="1" y="3608"/>
                  </a:cubicBezTo>
                  <a:lnTo>
                    <a:pt x="1" y="3608"/>
                  </a:lnTo>
                  <a:cubicBezTo>
                    <a:pt x="27" y="3528"/>
                    <a:pt x="81" y="3461"/>
                    <a:pt x="174" y="3461"/>
                  </a:cubicBezTo>
                  <a:close/>
                  <a:moveTo>
                    <a:pt x="174" y="3461"/>
                  </a:moveTo>
                  <a:lnTo>
                    <a:pt x="174" y="3461"/>
                  </a:lnTo>
                  <a:lnTo>
                    <a:pt x="188" y="3461"/>
                  </a:lnTo>
                  <a:lnTo>
                    <a:pt x="174" y="3461"/>
                  </a:lnTo>
                  <a:close/>
                  <a:moveTo>
                    <a:pt x="268" y="602"/>
                  </a:moveTo>
                  <a:lnTo>
                    <a:pt x="268" y="602"/>
                  </a:lnTo>
                  <a:lnTo>
                    <a:pt x="268" y="602"/>
                  </a:lnTo>
                  <a:lnTo>
                    <a:pt x="268" y="602"/>
                  </a:lnTo>
                  <a:close/>
                  <a:moveTo>
                    <a:pt x="562" y="321"/>
                  </a:moveTo>
                  <a:cubicBezTo>
                    <a:pt x="562" y="469"/>
                    <a:pt x="414" y="602"/>
                    <a:pt x="268" y="602"/>
                  </a:cubicBezTo>
                  <a:cubicBezTo>
                    <a:pt x="414" y="602"/>
                    <a:pt x="562" y="469"/>
                    <a:pt x="562" y="321"/>
                  </a:cubicBezTo>
                  <a:lnTo>
                    <a:pt x="562" y="321"/>
                  </a:lnTo>
                  <a:close/>
                  <a:moveTo>
                    <a:pt x="227" y="1"/>
                  </a:moveTo>
                  <a:lnTo>
                    <a:pt x="215" y="1"/>
                  </a:lnTo>
                  <a:lnTo>
                    <a:pt x="227" y="1"/>
                  </a:lnTo>
                  <a:close/>
                  <a:moveTo>
                    <a:pt x="227" y="1"/>
                  </a:moveTo>
                  <a:lnTo>
                    <a:pt x="227" y="1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5"/>
            <p:cNvSpPr/>
            <p:nvPr/>
          </p:nvSpPr>
          <p:spPr>
            <a:xfrm>
              <a:off x="1675675" y="5126588"/>
              <a:ext cx="136300" cy="104900"/>
            </a:xfrm>
            <a:custGeom>
              <a:avLst/>
              <a:gdLst/>
              <a:ahLst/>
              <a:cxnLst/>
              <a:rect l="l" t="t" r="r" b="b"/>
              <a:pathLst>
                <a:path w="5452" h="4196" extrusionOk="0">
                  <a:moveTo>
                    <a:pt x="547" y="215"/>
                  </a:moveTo>
                  <a:cubicBezTo>
                    <a:pt x="695" y="215"/>
                    <a:pt x="882" y="402"/>
                    <a:pt x="882" y="535"/>
                  </a:cubicBezTo>
                  <a:cubicBezTo>
                    <a:pt x="882" y="683"/>
                    <a:pt x="734" y="816"/>
                    <a:pt x="588" y="816"/>
                  </a:cubicBezTo>
                  <a:lnTo>
                    <a:pt x="574" y="816"/>
                  </a:lnTo>
                  <a:cubicBezTo>
                    <a:pt x="414" y="802"/>
                    <a:pt x="294" y="683"/>
                    <a:pt x="294" y="522"/>
                  </a:cubicBezTo>
                  <a:lnTo>
                    <a:pt x="294" y="508"/>
                  </a:lnTo>
                  <a:cubicBezTo>
                    <a:pt x="294" y="348"/>
                    <a:pt x="360" y="215"/>
                    <a:pt x="535" y="215"/>
                  </a:cubicBezTo>
                  <a:close/>
                  <a:moveTo>
                    <a:pt x="2752" y="1"/>
                  </a:moveTo>
                  <a:cubicBezTo>
                    <a:pt x="2257" y="1"/>
                    <a:pt x="1776" y="54"/>
                    <a:pt x="1296" y="68"/>
                  </a:cubicBezTo>
                  <a:lnTo>
                    <a:pt x="975" y="68"/>
                  </a:lnTo>
                  <a:cubicBezTo>
                    <a:pt x="788" y="68"/>
                    <a:pt x="588" y="81"/>
                    <a:pt x="440" y="188"/>
                  </a:cubicBezTo>
                  <a:cubicBezTo>
                    <a:pt x="0" y="482"/>
                    <a:pt x="66" y="1257"/>
                    <a:pt x="54" y="1698"/>
                  </a:cubicBezTo>
                  <a:cubicBezTo>
                    <a:pt x="54" y="2419"/>
                    <a:pt x="54" y="3154"/>
                    <a:pt x="321" y="3822"/>
                  </a:cubicBezTo>
                  <a:cubicBezTo>
                    <a:pt x="347" y="3742"/>
                    <a:pt x="401" y="3675"/>
                    <a:pt x="494" y="3675"/>
                  </a:cubicBezTo>
                  <a:lnTo>
                    <a:pt x="547" y="3675"/>
                  </a:lnTo>
                  <a:cubicBezTo>
                    <a:pt x="654" y="3688"/>
                    <a:pt x="748" y="3809"/>
                    <a:pt x="909" y="3929"/>
                  </a:cubicBezTo>
                  <a:cubicBezTo>
                    <a:pt x="802" y="4036"/>
                    <a:pt x="734" y="4130"/>
                    <a:pt x="668" y="4196"/>
                  </a:cubicBezTo>
                  <a:lnTo>
                    <a:pt x="681" y="4196"/>
                  </a:lnTo>
                  <a:cubicBezTo>
                    <a:pt x="828" y="4196"/>
                    <a:pt x="989" y="4076"/>
                    <a:pt x="1055" y="3929"/>
                  </a:cubicBezTo>
                  <a:cubicBezTo>
                    <a:pt x="1269" y="3421"/>
                    <a:pt x="1296" y="2900"/>
                    <a:pt x="1283" y="2352"/>
                  </a:cubicBezTo>
                  <a:cubicBezTo>
                    <a:pt x="1269" y="2072"/>
                    <a:pt x="1269" y="1805"/>
                    <a:pt x="1242" y="1524"/>
                  </a:cubicBezTo>
                  <a:cubicBezTo>
                    <a:pt x="1242" y="1484"/>
                    <a:pt x="1122" y="763"/>
                    <a:pt x="1135" y="722"/>
                  </a:cubicBezTo>
                  <a:cubicBezTo>
                    <a:pt x="1203" y="603"/>
                    <a:pt x="2832" y="603"/>
                    <a:pt x="3112" y="603"/>
                  </a:cubicBezTo>
                  <a:cubicBezTo>
                    <a:pt x="3567" y="589"/>
                    <a:pt x="4035" y="576"/>
                    <a:pt x="4502" y="576"/>
                  </a:cubicBezTo>
                  <a:cubicBezTo>
                    <a:pt x="4769" y="576"/>
                    <a:pt x="5024" y="576"/>
                    <a:pt x="5277" y="589"/>
                  </a:cubicBezTo>
                  <a:lnTo>
                    <a:pt x="5291" y="589"/>
                  </a:lnTo>
                  <a:cubicBezTo>
                    <a:pt x="5424" y="589"/>
                    <a:pt x="5451" y="375"/>
                    <a:pt x="5304" y="348"/>
                  </a:cubicBezTo>
                  <a:cubicBezTo>
                    <a:pt x="4449" y="161"/>
                    <a:pt x="3661" y="1"/>
                    <a:pt x="2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5"/>
            <p:cNvSpPr/>
            <p:nvPr/>
          </p:nvSpPr>
          <p:spPr>
            <a:xfrm>
              <a:off x="1683025" y="5131938"/>
              <a:ext cx="14700" cy="15075"/>
            </a:xfrm>
            <a:custGeom>
              <a:avLst/>
              <a:gdLst/>
              <a:ahLst/>
              <a:cxnLst/>
              <a:rect l="l" t="t" r="r" b="b"/>
              <a:pathLst>
                <a:path w="588" h="603" extrusionOk="0">
                  <a:moveTo>
                    <a:pt x="241" y="1"/>
                  </a:moveTo>
                  <a:cubicBezTo>
                    <a:pt x="66" y="1"/>
                    <a:pt x="0" y="134"/>
                    <a:pt x="0" y="294"/>
                  </a:cubicBezTo>
                  <a:lnTo>
                    <a:pt x="0" y="308"/>
                  </a:lnTo>
                  <a:cubicBezTo>
                    <a:pt x="0" y="469"/>
                    <a:pt x="120" y="588"/>
                    <a:pt x="280" y="602"/>
                  </a:cubicBezTo>
                  <a:lnTo>
                    <a:pt x="294" y="602"/>
                  </a:lnTo>
                  <a:cubicBezTo>
                    <a:pt x="440" y="602"/>
                    <a:pt x="588" y="469"/>
                    <a:pt x="588" y="321"/>
                  </a:cubicBezTo>
                  <a:cubicBezTo>
                    <a:pt x="588" y="188"/>
                    <a:pt x="401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5"/>
            <p:cNvSpPr/>
            <p:nvPr/>
          </p:nvSpPr>
          <p:spPr>
            <a:xfrm>
              <a:off x="1683675" y="5218463"/>
              <a:ext cx="14725" cy="13025"/>
            </a:xfrm>
            <a:custGeom>
              <a:avLst/>
              <a:gdLst/>
              <a:ahLst/>
              <a:cxnLst/>
              <a:rect l="l" t="t" r="r" b="b"/>
              <a:pathLst>
                <a:path w="589" h="521" extrusionOk="0">
                  <a:moveTo>
                    <a:pt x="174" y="0"/>
                  </a:moveTo>
                  <a:cubicBezTo>
                    <a:pt x="81" y="0"/>
                    <a:pt x="27" y="67"/>
                    <a:pt x="1" y="147"/>
                  </a:cubicBezTo>
                  <a:cubicBezTo>
                    <a:pt x="27" y="214"/>
                    <a:pt x="67" y="280"/>
                    <a:pt x="94" y="348"/>
                  </a:cubicBezTo>
                  <a:cubicBezTo>
                    <a:pt x="147" y="467"/>
                    <a:pt x="241" y="508"/>
                    <a:pt x="348" y="521"/>
                  </a:cubicBezTo>
                  <a:cubicBezTo>
                    <a:pt x="414" y="455"/>
                    <a:pt x="482" y="361"/>
                    <a:pt x="589" y="254"/>
                  </a:cubicBezTo>
                  <a:cubicBezTo>
                    <a:pt x="428" y="134"/>
                    <a:pt x="334" y="13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3" name="Google Shape;2123;p15"/>
          <p:cNvGrpSpPr/>
          <p:nvPr/>
        </p:nvGrpSpPr>
        <p:grpSpPr>
          <a:xfrm>
            <a:off x="6638386" y="2571758"/>
            <a:ext cx="1419892" cy="1888266"/>
            <a:chOff x="4399775" y="1390375"/>
            <a:chExt cx="2164800" cy="2878893"/>
          </a:xfrm>
        </p:grpSpPr>
        <p:sp>
          <p:nvSpPr>
            <p:cNvPr id="2124" name="Google Shape;2124;p15"/>
            <p:cNvSpPr/>
            <p:nvPr/>
          </p:nvSpPr>
          <p:spPr>
            <a:xfrm>
              <a:off x="4695025" y="1889851"/>
              <a:ext cx="1578947" cy="2018852"/>
            </a:xfrm>
            <a:custGeom>
              <a:avLst/>
              <a:gdLst/>
              <a:ahLst/>
              <a:cxnLst/>
              <a:rect l="l" t="t" r="r" b="b"/>
              <a:pathLst>
                <a:path w="18370" h="23488" extrusionOk="0">
                  <a:moveTo>
                    <a:pt x="1670" y="22819"/>
                  </a:moveTo>
                  <a:cubicBezTo>
                    <a:pt x="1643" y="22659"/>
                    <a:pt x="1670" y="22512"/>
                    <a:pt x="1616" y="22392"/>
                  </a:cubicBezTo>
                  <a:cubicBezTo>
                    <a:pt x="1322" y="21804"/>
                    <a:pt x="1389" y="21176"/>
                    <a:pt x="1376" y="20548"/>
                  </a:cubicBezTo>
                  <a:cubicBezTo>
                    <a:pt x="1376" y="20388"/>
                    <a:pt x="1416" y="20214"/>
                    <a:pt x="1349" y="20067"/>
                  </a:cubicBezTo>
                  <a:cubicBezTo>
                    <a:pt x="1082" y="19413"/>
                    <a:pt x="1189" y="18731"/>
                    <a:pt x="1176" y="18050"/>
                  </a:cubicBezTo>
                  <a:cubicBezTo>
                    <a:pt x="1162" y="17569"/>
                    <a:pt x="1176" y="17088"/>
                    <a:pt x="1002" y="16607"/>
                  </a:cubicBezTo>
                  <a:cubicBezTo>
                    <a:pt x="895" y="16313"/>
                    <a:pt x="935" y="15966"/>
                    <a:pt x="935" y="15631"/>
                  </a:cubicBezTo>
                  <a:cubicBezTo>
                    <a:pt x="921" y="15097"/>
                    <a:pt x="948" y="14550"/>
                    <a:pt x="761" y="14015"/>
                  </a:cubicBezTo>
                  <a:cubicBezTo>
                    <a:pt x="695" y="13828"/>
                    <a:pt x="708" y="13588"/>
                    <a:pt x="708" y="13374"/>
                  </a:cubicBezTo>
                  <a:cubicBezTo>
                    <a:pt x="695" y="12692"/>
                    <a:pt x="695" y="12011"/>
                    <a:pt x="708" y="11329"/>
                  </a:cubicBezTo>
                  <a:cubicBezTo>
                    <a:pt x="708" y="10902"/>
                    <a:pt x="695" y="10474"/>
                    <a:pt x="547" y="10047"/>
                  </a:cubicBezTo>
                  <a:cubicBezTo>
                    <a:pt x="481" y="9820"/>
                    <a:pt x="494" y="9566"/>
                    <a:pt x="481" y="9313"/>
                  </a:cubicBezTo>
                  <a:cubicBezTo>
                    <a:pt x="440" y="8858"/>
                    <a:pt x="440" y="8390"/>
                    <a:pt x="360" y="7936"/>
                  </a:cubicBezTo>
                  <a:cubicBezTo>
                    <a:pt x="280" y="7375"/>
                    <a:pt x="227" y="6801"/>
                    <a:pt x="227" y="6226"/>
                  </a:cubicBezTo>
                  <a:cubicBezTo>
                    <a:pt x="241" y="6039"/>
                    <a:pt x="241" y="5839"/>
                    <a:pt x="173" y="5665"/>
                  </a:cubicBezTo>
                  <a:cubicBezTo>
                    <a:pt x="0" y="5184"/>
                    <a:pt x="27" y="4703"/>
                    <a:pt x="27" y="4209"/>
                  </a:cubicBezTo>
                  <a:lnTo>
                    <a:pt x="27" y="1390"/>
                  </a:lnTo>
                  <a:cubicBezTo>
                    <a:pt x="173" y="1323"/>
                    <a:pt x="307" y="1256"/>
                    <a:pt x="454" y="1203"/>
                  </a:cubicBezTo>
                  <a:cubicBezTo>
                    <a:pt x="601" y="1136"/>
                    <a:pt x="748" y="1069"/>
                    <a:pt x="921" y="989"/>
                  </a:cubicBezTo>
                  <a:cubicBezTo>
                    <a:pt x="1002" y="1069"/>
                    <a:pt x="1082" y="1136"/>
                    <a:pt x="1135" y="1216"/>
                  </a:cubicBezTo>
                  <a:cubicBezTo>
                    <a:pt x="1336" y="1603"/>
                    <a:pt x="1657" y="1724"/>
                    <a:pt x="2084" y="1724"/>
                  </a:cubicBezTo>
                  <a:cubicBezTo>
                    <a:pt x="3313" y="1710"/>
                    <a:pt x="4529" y="1724"/>
                    <a:pt x="5758" y="1724"/>
                  </a:cubicBezTo>
                  <a:cubicBezTo>
                    <a:pt x="5918" y="1724"/>
                    <a:pt x="6105" y="1737"/>
                    <a:pt x="6239" y="1684"/>
                  </a:cubicBezTo>
                  <a:cubicBezTo>
                    <a:pt x="6760" y="1457"/>
                    <a:pt x="7307" y="1510"/>
                    <a:pt x="7856" y="1496"/>
                  </a:cubicBezTo>
                  <a:cubicBezTo>
                    <a:pt x="8043" y="1496"/>
                    <a:pt x="8230" y="1457"/>
                    <a:pt x="8417" y="1430"/>
                  </a:cubicBezTo>
                  <a:cubicBezTo>
                    <a:pt x="8684" y="1390"/>
                    <a:pt x="8951" y="1336"/>
                    <a:pt x="9205" y="1297"/>
                  </a:cubicBezTo>
                  <a:cubicBezTo>
                    <a:pt x="9338" y="1283"/>
                    <a:pt x="9499" y="1309"/>
                    <a:pt x="9619" y="1243"/>
                  </a:cubicBezTo>
                  <a:cubicBezTo>
                    <a:pt x="10127" y="989"/>
                    <a:pt x="10674" y="1042"/>
                    <a:pt x="11209" y="1042"/>
                  </a:cubicBezTo>
                  <a:cubicBezTo>
                    <a:pt x="11543" y="1042"/>
                    <a:pt x="11864" y="1042"/>
                    <a:pt x="12171" y="896"/>
                  </a:cubicBezTo>
                  <a:cubicBezTo>
                    <a:pt x="12318" y="828"/>
                    <a:pt x="12491" y="842"/>
                    <a:pt x="12651" y="842"/>
                  </a:cubicBezTo>
                  <a:cubicBezTo>
                    <a:pt x="12959" y="828"/>
                    <a:pt x="13253" y="842"/>
                    <a:pt x="13547" y="842"/>
                  </a:cubicBezTo>
                  <a:cubicBezTo>
                    <a:pt x="14201" y="828"/>
                    <a:pt x="14201" y="828"/>
                    <a:pt x="14562" y="187"/>
                  </a:cubicBezTo>
                  <a:cubicBezTo>
                    <a:pt x="15136" y="214"/>
                    <a:pt x="15778" y="0"/>
                    <a:pt x="16353" y="481"/>
                  </a:cubicBezTo>
                  <a:cubicBezTo>
                    <a:pt x="16366" y="748"/>
                    <a:pt x="16366" y="1016"/>
                    <a:pt x="16379" y="1283"/>
                  </a:cubicBezTo>
                  <a:cubicBezTo>
                    <a:pt x="16379" y="1684"/>
                    <a:pt x="16392" y="2084"/>
                    <a:pt x="16513" y="2485"/>
                  </a:cubicBezTo>
                  <a:cubicBezTo>
                    <a:pt x="16620" y="2806"/>
                    <a:pt x="16579" y="3180"/>
                    <a:pt x="16579" y="3541"/>
                  </a:cubicBezTo>
                  <a:cubicBezTo>
                    <a:pt x="16579" y="3955"/>
                    <a:pt x="16579" y="4356"/>
                    <a:pt x="16754" y="4744"/>
                  </a:cubicBezTo>
                  <a:cubicBezTo>
                    <a:pt x="16807" y="4890"/>
                    <a:pt x="16807" y="5064"/>
                    <a:pt x="16820" y="5224"/>
                  </a:cubicBezTo>
                  <a:cubicBezTo>
                    <a:pt x="16847" y="5385"/>
                    <a:pt x="16807" y="5558"/>
                    <a:pt x="16860" y="5705"/>
                  </a:cubicBezTo>
                  <a:cubicBezTo>
                    <a:pt x="17101" y="6279"/>
                    <a:pt x="17021" y="6881"/>
                    <a:pt x="17034" y="7482"/>
                  </a:cubicBezTo>
                  <a:cubicBezTo>
                    <a:pt x="17034" y="7829"/>
                    <a:pt x="17021" y="8177"/>
                    <a:pt x="17167" y="8524"/>
                  </a:cubicBezTo>
                  <a:cubicBezTo>
                    <a:pt x="17247" y="8684"/>
                    <a:pt x="17221" y="8898"/>
                    <a:pt x="17247" y="9085"/>
                  </a:cubicBezTo>
                  <a:cubicBezTo>
                    <a:pt x="17261" y="9245"/>
                    <a:pt x="17247" y="9420"/>
                    <a:pt x="17301" y="9566"/>
                  </a:cubicBezTo>
                  <a:cubicBezTo>
                    <a:pt x="17475" y="9981"/>
                    <a:pt x="17408" y="10435"/>
                    <a:pt x="17515" y="10836"/>
                  </a:cubicBezTo>
                  <a:cubicBezTo>
                    <a:pt x="17702" y="11623"/>
                    <a:pt x="17582" y="12425"/>
                    <a:pt x="17728" y="13173"/>
                  </a:cubicBezTo>
                  <a:cubicBezTo>
                    <a:pt x="17915" y="14069"/>
                    <a:pt x="17889" y="14963"/>
                    <a:pt x="17915" y="15845"/>
                  </a:cubicBezTo>
                  <a:cubicBezTo>
                    <a:pt x="17915" y="15966"/>
                    <a:pt x="17889" y="16086"/>
                    <a:pt x="17942" y="16180"/>
                  </a:cubicBezTo>
                  <a:cubicBezTo>
                    <a:pt x="18250" y="16821"/>
                    <a:pt x="18129" y="17502"/>
                    <a:pt x="18156" y="18184"/>
                  </a:cubicBezTo>
                  <a:cubicBezTo>
                    <a:pt x="18170" y="18558"/>
                    <a:pt x="18116" y="18945"/>
                    <a:pt x="18303" y="19306"/>
                  </a:cubicBezTo>
                  <a:cubicBezTo>
                    <a:pt x="18370" y="19413"/>
                    <a:pt x="18357" y="19559"/>
                    <a:pt x="18357" y="19707"/>
                  </a:cubicBezTo>
                  <a:lnTo>
                    <a:pt x="18357" y="22205"/>
                  </a:lnTo>
                  <a:cubicBezTo>
                    <a:pt x="18183" y="22445"/>
                    <a:pt x="17969" y="22539"/>
                    <a:pt x="17715" y="22579"/>
                  </a:cubicBezTo>
                  <a:cubicBezTo>
                    <a:pt x="17502" y="22605"/>
                    <a:pt x="17301" y="22712"/>
                    <a:pt x="17087" y="22712"/>
                  </a:cubicBezTo>
                  <a:cubicBezTo>
                    <a:pt x="16299" y="22712"/>
                    <a:pt x="15551" y="23047"/>
                    <a:pt x="14762" y="23020"/>
                  </a:cubicBezTo>
                  <a:cubicBezTo>
                    <a:pt x="14295" y="23006"/>
                    <a:pt x="13841" y="22979"/>
                    <a:pt x="13400" y="23193"/>
                  </a:cubicBezTo>
                  <a:cubicBezTo>
                    <a:pt x="13266" y="23261"/>
                    <a:pt x="13079" y="23234"/>
                    <a:pt x="12919" y="23234"/>
                  </a:cubicBezTo>
                  <a:cubicBezTo>
                    <a:pt x="12371" y="23247"/>
                    <a:pt x="11837" y="23193"/>
                    <a:pt x="11303" y="23421"/>
                  </a:cubicBezTo>
                  <a:cubicBezTo>
                    <a:pt x="11142" y="23487"/>
                    <a:pt x="10929" y="23448"/>
                    <a:pt x="10742" y="23448"/>
                  </a:cubicBezTo>
                  <a:lnTo>
                    <a:pt x="5998" y="23448"/>
                  </a:lnTo>
                  <a:cubicBezTo>
                    <a:pt x="5678" y="23448"/>
                    <a:pt x="5357" y="23434"/>
                    <a:pt x="5036" y="23327"/>
                  </a:cubicBezTo>
                  <a:cubicBezTo>
                    <a:pt x="4836" y="23247"/>
                    <a:pt x="4609" y="23247"/>
                    <a:pt x="4395" y="23247"/>
                  </a:cubicBezTo>
                  <a:cubicBezTo>
                    <a:pt x="3901" y="23234"/>
                    <a:pt x="3420" y="23220"/>
                    <a:pt x="2925" y="23247"/>
                  </a:cubicBezTo>
                  <a:cubicBezTo>
                    <a:pt x="2471" y="23261"/>
                    <a:pt x="2070" y="23167"/>
                    <a:pt x="1670" y="22819"/>
                  </a:cubicBezTo>
                  <a:close/>
                  <a:moveTo>
                    <a:pt x="1990" y="6160"/>
                  </a:moveTo>
                  <a:lnTo>
                    <a:pt x="1977" y="6160"/>
                  </a:lnTo>
                  <a:cubicBezTo>
                    <a:pt x="1977" y="6360"/>
                    <a:pt x="1977" y="6547"/>
                    <a:pt x="1990" y="6734"/>
                  </a:cubicBezTo>
                  <a:cubicBezTo>
                    <a:pt x="1990" y="7228"/>
                    <a:pt x="2017" y="7696"/>
                    <a:pt x="2124" y="8177"/>
                  </a:cubicBezTo>
                  <a:cubicBezTo>
                    <a:pt x="2245" y="8698"/>
                    <a:pt x="2257" y="9245"/>
                    <a:pt x="2418" y="9767"/>
                  </a:cubicBezTo>
                  <a:cubicBezTo>
                    <a:pt x="2551" y="10194"/>
                    <a:pt x="2619" y="10301"/>
                    <a:pt x="3019" y="10301"/>
                  </a:cubicBezTo>
                  <a:cubicBezTo>
                    <a:pt x="3527" y="10287"/>
                    <a:pt x="4048" y="10394"/>
                    <a:pt x="4542" y="10127"/>
                  </a:cubicBezTo>
                  <a:cubicBezTo>
                    <a:pt x="4623" y="10074"/>
                    <a:pt x="4756" y="10047"/>
                    <a:pt x="4849" y="10074"/>
                  </a:cubicBezTo>
                  <a:cubicBezTo>
                    <a:pt x="5424" y="10154"/>
                    <a:pt x="5838" y="9847"/>
                    <a:pt x="6265" y="9566"/>
                  </a:cubicBezTo>
                  <a:cubicBezTo>
                    <a:pt x="6466" y="9420"/>
                    <a:pt x="6559" y="9245"/>
                    <a:pt x="6546" y="9019"/>
                  </a:cubicBezTo>
                  <a:cubicBezTo>
                    <a:pt x="6533" y="8431"/>
                    <a:pt x="6653" y="7816"/>
                    <a:pt x="6359" y="7255"/>
                  </a:cubicBezTo>
                  <a:cubicBezTo>
                    <a:pt x="6279" y="7095"/>
                    <a:pt x="6306" y="6881"/>
                    <a:pt x="6306" y="6694"/>
                  </a:cubicBezTo>
                  <a:cubicBezTo>
                    <a:pt x="6292" y="6039"/>
                    <a:pt x="6292" y="5385"/>
                    <a:pt x="6292" y="4730"/>
                  </a:cubicBezTo>
                  <a:cubicBezTo>
                    <a:pt x="6292" y="4543"/>
                    <a:pt x="6279" y="4356"/>
                    <a:pt x="6265" y="4169"/>
                  </a:cubicBezTo>
                  <a:cubicBezTo>
                    <a:pt x="6253" y="3955"/>
                    <a:pt x="6146" y="3782"/>
                    <a:pt x="5932" y="3768"/>
                  </a:cubicBezTo>
                  <a:cubicBezTo>
                    <a:pt x="5223" y="3755"/>
                    <a:pt x="4516" y="3728"/>
                    <a:pt x="3807" y="3808"/>
                  </a:cubicBezTo>
                  <a:cubicBezTo>
                    <a:pt x="3474" y="3835"/>
                    <a:pt x="3139" y="3969"/>
                    <a:pt x="2779" y="3969"/>
                  </a:cubicBezTo>
                  <a:cubicBezTo>
                    <a:pt x="2538" y="3969"/>
                    <a:pt x="2378" y="4088"/>
                    <a:pt x="2231" y="4263"/>
                  </a:cubicBezTo>
                  <a:cubicBezTo>
                    <a:pt x="2070" y="4462"/>
                    <a:pt x="1990" y="4690"/>
                    <a:pt x="1990" y="4943"/>
                  </a:cubicBezTo>
                  <a:close/>
                  <a:moveTo>
                    <a:pt x="15498" y="19292"/>
                  </a:moveTo>
                  <a:lnTo>
                    <a:pt x="13814" y="19292"/>
                  </a:lnTo>
                  <a:cubicBezTo>
                    <a:pt x="13654" y="19292"/>
                    <a:pt x="13480" y="19292"/>
                    <a:pt x="13319" y="19333"/>
                  </a:cubicBezTo>
                  <a:cubicBezTo>
                    <a:pt x="12799" y="19506"/>
                    <a:pt x="12251" y="19493"/>
                    <a:pt x="11703" y="19493"/>
                  </a:cubicBezTo>
                  <a:cubicBezTo>
                    <a:pt x="10941" y="19493"/>
                    <a:pt x="10180" y="19493"/>
                    <a:pt x="9418" y="19520"/>
                  </a:cubicBezTo>
                  <a:cubicBezTo>
                    <a:pt x="9178" y="19520"/>
                    <a:pt x="8925" y="19520"/>
                    <a:pt x="8711" y="19613"/>
                  </a:cubicBezTo>
                  <a:cubicBezTo>
                    <a:pt x="8203" y="19827"/>
                    <a:pt x="7749" y="19787"/>
                    <a:pt x="7295" y="19533"/>
                  </a:cubicBezTo>
                  <a:cubicBezTo>
                    <a:pt x="6947" y="19333"/>
                    <a:pt x="6573" y="19265"/>
                    <a:pt x="6199" y="19333"/>
                  </a:cubicBezTo>
                  <a:cubicBezTo>
                    <a:pt x="5665" y="19413"/>
                    <a:pt x="5130" y="19533"/>
                    <a:pt x="4609" y="19653"/>
                  </a:cubicBezTo>
                  <a:cubicBezTo>
                    <a:pt x="4555" y="19666"/>
                    <a:pt x="4516" y="19773"/>
                    <a:pt x="4462" y="19867"/>
                  </a:cubicBezTo>
                  <a:cubicBezTo>
                    <a:pt x="4569" y="19933"/>
                    <a:pt x="4635" y="20014"/>
                    <a:pt x="4729" y="20040"/>
                  </a:cubicBezTo>
                  <a:cubicBezTo>
                    <a:pt x="5090" y="20147"/>
                    <a:pt x="5437" y="20147"/>
                    <a:pt x="5772" y="19987"/>
                  </a:cubicBezTo>
                  <a:cubicBezTo>
                    <a:pt x="6199" y="19773"/>
                    <a:pt x="6600" y="19787"/>
                    <a:pt x="7001" y="20054"/>
                  </a:cubicBezTo>
                  <a:cubicBezTo>
                    <a:pt x="7548" y="20428"/>
                    <a:pt x="8162" y="20414"/>
                    <a:pt x="8738" y="20268"/>
                  </a:cubicBezTo>
                  <a:cubicBezTo>
                    <a:pt x="9138" y="20161"/>
                    <a:pt x="9525" y="20120"/>
                    <a:pt x="9940" y="20120"/>
                  </a:cubicBezTo>
                  <a:cubicBezTo>
                    <a:pt x="10701" y="20120"/>
                    <a:pt x="11463" y="20134"/>
                    <a:pt x="12224" y="20134"/>
                  </a:cubicBezTo>
                  <a:cubicBezTo>
                    <a:pt x="12491" y="20120"/>
                    <a:pt x="12772" y="20120"/>
                    <a:pt x="13026" y="20054"/>
                  </a:cubicBezTo>
                  <a:cubicBezTo>
                    <a:pt x="13480" y="19933"/>
                    <a:pt x="13934" y="19921"/>
                    <a:pt x="14402" y="19921"/>
                  </a:cubicBezTo>
                  <a:cubicBezTo>
                    <a:pt x="14643" y="19921"/>
                    <a:pt x="14896" y="19921"/>
                    <a:pt x="15136" y="19867"/>
                  </a:cubicBezTo>
                  <a:cubicBezTo>
                    <a:pt x="15391" y="19814"/>
                    <a:pt x="15578" y="19653"/>
                    <a:pt x="15498" y="19292"/>
                  </a:cubicBezTo>
                  <a:close/>
                  <a:moveTo>
                    <a:pt x="7895" y="16180"/>
                  </a:moveTo>
                  <a:cubicBezTo>
                    <a:pt x="6800" y="16032"/>
                    <a:pt x="5624" y="16380"/>
                    <a:pt x="4436" y="16380"/>
                  </a:cubicBezTo>
                  <a:cubicBezTo>
                    <a:pt x="4355" y="16380"/>
                    <a:pt x="4288" y="16433"/>
                    <a:pt x="4208" y="16474"/>
                  </a:cubicBezTo>
                  <a:cubicBezTo>
                    <a:pt x="4101" y="16527"/>
                    <a:pt x="4088" y="16768"/>
                    <a:pt x="4181" y="16821"/>
                  </a:cubicBezTo>
                  <a:cubicBezTo>
                    <a:pt x="4302" y="16887"/>
                    <a:pt x="4436" y="16967"/>
                    <a:pt x="4555" y="16967"/>
                  </a:cubicBezTo>
                  <a:cubicBezTo>
                    <a:pt x="4929" y="16967"/>
                    <a:pt x="5330" y="16981"/>
                    <a:pt x="5691" y="16874"/>
                  </a:cubicBezTo>
                  <a:cubicBezTo>
                    <a:pt x="6226" y="16714"/>
                    <a:pt x="6746" y="16700"/>
                    <a:pt x="7295" y="16714"/>
                  </a:cubicBezTo>
                  <a:cubicBezTo>
                    <a:pt x="8056" y="16714"/>
                    <a:pt x="8818" y="16700"/>
                    <a:pt x="9579" y="16700"/>
                  </a:cubicBezTo>
                  <a:cubicBezTo>
                    <a:pt x="9739" y="16700"/>
                    <a:pt x="9926" y="16714"/>
                    <a:pt x="10060" y="16647"/>
                  </a:cubicBezTo>
                  <a:cubicBezTo>
                    <a:pt x="10514" y="16433"/>
                    <a:pt x="10968" y="16500"/>
                    <a:pt x="11422" y="16500"/>
                  </a:cubicBezTo>
                  <a:cubicBezTo>
                    <a:pt x="11971" y="16513"/>
                    <a:pt x="12491" y="16486"/>
                    <a:pt x="13026" y="16299"/>
                  </a:cubicBezTo>
                  <a:cubicBezTo>
                    <a:pt x="13613" y="16100"/>
                    <a:pt x="14228" y="15952"/>
                    <a:pt x="14869" y="16046"/>
                  </a:cubicBezTo>
                  <a:cubicBezTo>
                    <a:pt x="15043" y="16073"/>
                    <a:pt x="15243" y="16046"/>
                    <a:pt x="15430" y="16006"/>
                  </a:cubicBezTo>
                  <a:cubicBezTo>
                    <a:pt x="15484" y="15993"/>
                    <a:pt x="15578" y="15899"/>
                    <a:pt x="15578" y="15845"/>
                  </a:cubicBezTo>
                  <a:cubicBezTo>
                    <a:pt x="15578" y="15738"/>
                    <a:pt x="15537" y="15631"/>
                    <a:pt x="15484" y="15551"/>
                  </a:cubicBezTo>
                  <a:cubicBezTo>
                    <a:pt x="15430" y="15498"/>
                    <a:pt x="15337" y="15458"/>
                    <a:pt x="15257" y="15458"/>
                  </a:cubicBezTo>
                  <a:cubicBezTo>
                    <a:pt x="14696" y="15498"/>
                    <a:pt x="14121" y="15512"/>
                    <a:pt x="13560" y="15619"/>
                  </a:cubicBezTo>
                  <a:cubicBezTo>
                    <a:pt x="12879" y="15752"/>
                    <a:pt x="12197" y="15952"/>
                    <a:pt x="11490" y="15925"/>
                  </a:cubicBezTo>
                  <a:cubicBezTo>
                    <a:pt x="11075" y="15913"/>
                    <a:pt x="10661" y="15939"/>
                    <a:pt x="10273" y="16059"/>
                  </a:cubicBezTo>
                  <a:cubicBezTo>
                    <a:pt x="9926" y="16153"/>
                    <a:pt x="9579" y="16180"/>
                    <a:pt x="9231" y="16180"/>
                  </a:cubicBezTo>
                  <a:close/>
                  <a:moveTo>
                    <a:pt x="15591" y="12840"/>
                  </a:moveTo>
                  <a:cubicBezTo>
                    <a:pt x="14963" y="12452"/>
                    <a:pt x="14375" y="12372"/>
                    <a:pt x="13788" y="12505"/>
                  </a:cubicBezTo>
                  <a:cubicBezTo>
                    <a:pt x="13400" y="12599"/>
                    <a:pt x="13039" y="12585"/>
                    <a:pt x="12665" y="12585"/>
                  </a:cubicBezTo>
                  <a:cubicBezTo>
                    <a:pt x="11877" y="12573"/>
                    <a:pt x="11102" y="12532"/>
                    <a:pt x="10327" y="12772"/>
                  </a:cubicBezTo>
                  <a:cubicBezTo>
                    <a:pt x="9566" y="13000"/>
                    <a:pt x="8777" y="13013"/>
                    <a:pt x="7989" y="13000"/>
                  </a:cubicBezTo>
                  <a:cubicBezTo>
                    <a:pt x="7094" y="12986"/>
                    <a:pt x="6199" y="13040"/>
                    <a:pt x="5303" y="13066"/>
                  </a:cubicBezTo>
                  <a:cubicBezTo>
                    <a:pt x="5143" y="13080"/>
                    <a:pt x="4956" y="13093"/>
                    <a:pt x="4836" y="13187"/>
                  </a:cubicBezTo>
                  <a:cubicBezTo>
                    <a:pt x="4542" y="13428"/>
                    <a:pt x="4208" y="13481"/>
                    <a:pt x="3848" y="13494"/>
                  </a:cubicBezTo>
                  <a:cubicBezTo>
                    <a:pt x="3768" y="13494"/>
                    <a:pt x="3674" y="13521"/>
                    <a:pt x="3620" y="13574"/>
                  </a:cubicBezTo>
                  <a:cubicBezTo>
                    <a:pt x="3567" y="13615"/>
                    <a:pt x="3500" y="13695"/>
                    <a:pt x="3513" y="13761"/>
                  </a:cubicBezTo>
                  <a:cubicBezTo>
                    <a:pt x="3513" y="13814"/>
                    <a:pt x="3593" y="13909"/>
                    <a:pt x="3647" y="13921"/>
                  </a:cubicBezTo>
                  <a:cubicBezTo>
                    <a:pt x="4035" y="14028"/>
                    <a:pt x="4422" y="14055"/>
                    <a:pt x="4742" y="13814"/>
                  </a:cubicBezTo>
                  <a:cubicBezTo>
                    <a:pt x="5130" y="13521"/>
                    <a:pt x="5558" y="13534"/>
                    <a:pt x="5998" y="13547"/>
                  </a:cubicBezTo>
                  <a:cubicBezTo>
                    <a:pt x="6921" y="13561"/>
                    <a:pt x="7842" y="13574"/>
                    <a:pt x="8764" y="13574"/>
                  </a:cubicBezTo>
                  <a:cubicBezTo>
                    <a:pt x="9085" y="13574"/>
                    <a:pt x="9406" y="13508"/>
                    <a:pt x="9726" y="13440"/>
                  </a:cubicBezTo>
                  <a:cubicBezTo>
                    <a:pt x="10514" y="13267"/>
                    <a:pt x="11289" y="13053"/>
                    <a:pt x="12131" y="13107"/>
                  </a:cubicBezTo>
                  <a:cubicBezTo>
                    <a:pt x="12692" y="13146"/>
                    <a:pt x="13266" y="13134"/>
                    <a:pt x="13788" y="12840"/>
                  </a:cubicBezTo>
                  <a:cubicBezTo>
                    <a:pt x="14028" y="12692"/>
                    <a:pt x="14322" y="12692"/>
                    <a:pt x="14549" y="12893"/>
                  </a:cubicBezTo>
                  <a:cubicBezTo>
                    <a:pt x="14883" y="13173"/>
                    <a:pt x="15190" y="13107"/>
                    <a:pt x="15591" y="12840"/>
                  </a:cubicBezTo>
                  <a:close/>
                  <a:moveTo>
                    <a:pt x="10207" y="4810"/>
                  </a:moveTo>
                  <a:cubicBezTo>
                    <a:pt x="10287" y="4783"/>
                    <a:pt x="10528" y="4744"/>
                    <a:pt x="10754" y="4663"/>
                  </a:cubicBezTo>
                  <a:cubicBezTo>
                    <a:pt x="11369" y="4423"/>
                    <a:pt x="11983" y="4249"/>
                    <a:pt x="12651" y="4302"/>
                  </a:cubicBezTo>
                  <a:cubicBezTo>
                    <a:pt x="12945" y="4329"/>
                    <a:pt x="13253" y="4289"/>
                    <a:pt x="13547" y="4289"/>
                  </a:cubicBezTo>
                  <a:cubicBezTo>
                    <a:pt x="13707" y="4275"/>
                    <a:pt x="13894" y="4302"/>
                    <a:pt x="13934" y="4088"/>
                  </a:cubicBezTo>
                  <a:cubicBezTo>
                    <a:pt x="13961" y="3942"/>
                    <a:pt x="13800" y="3835"/>
                    <a:pt x="13507" y="3821"/>
                  </a:cubicBezTo>
                  <a:cubicBezTo>
                    <a:pt x="13106" y="3808"/>
                    <a:pt x="12692" y="3794"/>
                    <a:pt x="12291" y="3808"/>
                  </a:cubicBezTo>
                  <a:cubicBezTo>
                    <a:pt x="12037" y="3808"/>
                    <a:pt x="11770" y="3782"/>
                    <a:pt x="11570" y="3888"/>
                  </a:cubicBezTo>
                  <a:cubicBezTo>
                    <a:pt x="11262" y="4049"/>
                    <a:pt x="10929" y="4022"/>
                    <a:pt x="10635" y="4129"/>
                  </a:cubicBezTo>
                  <a:cubicBezTo>
                    <a:pt x="10341" y="4249"/>
                    <a:pt x="10113" y="4195"/>
                    <a:pt x="9873" y="4022"/>
                  </a:cubicBezTo>
                  <a:cubicBezTo>
                    <a:pt x="9512" y="3782"/>
                    <a:pt x="9085" y="3768"/>
                    <a:pt x="8697" y="3955"/>
                  </a:cubicBezTo>
                  <a:cubicBezTo>
                    <a:pt x="8444" y="4088"/>
                    <a:pt x="8230" y="4289"/>
                    <a:pt x="7909" y="4316"/>
                  </a:cubicBezTo>
                  <a:cubicBezTo>
                    <a:pt x="7735" y="4343"/>
                    <a:pt x="7722" y="4556"/>
                    <a:pt x="7735" y="4730"/>
                  </a:cubicBezTo>
                  <a:cubicBezTo>
                    <a:pt x="7762" y="4877"/>
                    <a:pt x="7936" y="5024"/>
                    <a:pt x="8096" y="4984"/>
                  </a:cubicBezTo>
                  <a:cubicBezTo>
                    <a:pt x="8243" y="4957"/>
                    <a:pt x="8403" y="4890"/>
                    <a:pt x="8524" y="4797"/>
                  </a:cubicBezTo>
                  <a:cubicBezTo>
                    <a:pt x="8670" y="4676"/>
                    <a:pt x="8777" y="4516"/>
                    <a:pt x="8925" y="4382"/>
                  </a:cubicBezTo>
                  <a:cubicBezTo>
                    <a:pt x="9098" y="4222"/>
                    <a:pt x="9352" y="4249"/>
                    <a:pt x="9459" y="4476"/>
                  </a:cubicBezTo>
                  <a:cubicBezTo>
                    <a:pt x="9593" y="4744"/>
                    <a:pt x="9792" y="4810"/>
                    <a:pt x="10207" y="4810"/>
                  </a:cubicBezTo>
                  <a:close/>
                  <a:moveTo>
                    <a:pt x="8230" y="7389"/>
                  </a:moveTo>
                  <a:cubicBezTo>
                    <a:pt x="8483" y="7402"/>
                    <a:pt x="8657" y="7428"/>
                    <a:pt x="8844" y="7416"/>
                  </a:cubicBezTo>
                  <a:cubicBezTo>
                    <a:pt x="9218" y="7375"/>
                    <a:pt x="9593" y="7335"/>
                    <a:pt x="9940" y="7562"/>
                  </a:cubicBezTo>
                  <a:cubicBezTo>
                    <a:pt x="10086" y="7642"/>
                    <a:pt x="10327" y="7642"/>
                    <a:pt x="10487" y="7576"/>
                  </a:cubicBezTo>
                  <a:cubicBezTo>
                    <a:pt x="10902" y="7389"/>
                    <a:pt x="11369" y="7321"/>
                    <a:pt x="11730" y="7015"/>
                  </a:cubicBezTo>
                  <a:cubicBezTo>
                    <a:pt x="11877" y="6894"/>
                    <a:pt x="12064" y="6841"/>
                    <a:pt x="12251" y="6748"/>
                  </a:cubicBezTo>
                  <a:cubicBezTo>
                    <a:pt x="12331" y="6854"/>
                    <a:pt x="12398" y="6935"/>
                    <a:pt x="12452" y="7028"/>
                  </a:cubicBezTo>
                  <a:cubicBezTo>
                    <a:pt x="12518" y="7202"/>
                    <a:pt x="12665" y="7255"/>
                    <a:pt x="12839" y="7268"/>
                  </a:cubicBezTo>
                  <a:cubicBezTo>
                    <a:pt x="13280" y="7309"/>
                    <a:pt x="13707" y="7268"/>
                    <a:pt x="14068" y="6961"/>
                  </a:cubicBezTo>
                  <a:cubicBezTo>
                    <a:pt x="14135" y="6908"/>
                    <a:pt x="14175" y="6814"/>
                    <a:pt x="14281" y="6680"/>
                  </a:cubicBezTo>
                  <a:cubicBezTo>
                    <a:pt x="14094" y="6667"/>
                    <a:pt x="13987" y="6627"/>
                    <a:pt x="13894" y="6653"/>
                  </a:cubicBezTo>
                  <a:cubicBezTo>
                    <a:pt x="13480" y="6748"/>
                    <a:pt x="13093" y="6760"/>
                    <a:pt x="12746" y="6466"/>
                  </a:cubicBezTo>
                  <a:cubicBezTo>
                    <a:pt x="12558" y="6320"/>
                    <a:pt x="12318" y="6333"/>
                    <a:pt x="12117" y="6440"/>
                  </a:cubicBezTo>
                  <a:cubicBezTo>
                    <a:pt x="11877" y="6547"/>
                    <a:pt x="11636" y="6694"/>
                    <a:pt x="11410" y="6841"/>
                  </a:cubicBezTo>
                  <a:cubicBezTo>
                    <a:pt x="11035" y="7081"/>
                    <a:pt x="10594" y="7148"/>
                    <a:pt x="10193" y="7188"/>
                  </a:cubicBezTo>
                  <a:cubicBezTo>
                    <a:pt x="9780" y="7228"/>
                    <a:pt x="9352" y="7054"/>
                    <a:pt x="8991" y="6974"/>
                  </a:cubicBezTo>
                  <a:cubicBezTo>
                    <a:pt x="8884" y="6814"/>
                    <a:pt x="8791" y="6707"/>
                    <a:pt x="8697" y="6573"/>
                  </a:cubicBezTo>
                  <a:cubicBezTo>
                    <a:pt x="8376" y="6908"/>
                    <a:pt x="8376" y="6908"/>
                    <a:pt x="8230" y="7389"/>
                  </a:cubicBezTo>
                  <a:close/>
                  <a:moveTo>
                    <a:pt x="7975" y="9806"/>
                  </a:moveTo>
                  <a:cubicBezTo>
                    <a:pt x="8243" y="9753"/>
                    <a:pt x="8510" y="9767"/>
                    <a:pt x="8724" y="9660"/>
                  </a:cubicBezTo>
                  <a:cubicBezTo>
                    <a:pt x="9499" y="9299"/>
                    <a:pt x="10327" y="9245"/>
                    <a:pt x="11169" y="9259"/>
                  </a:cubicBezTo>
                  <a:cubicBezTo>
                    <a:pt x="11543" y="9272"/>
                    <a:pt x="11917" y="9138"/>
                    <a:pt x="12277" y="9058"/>
                  </a:cubicBezTo>
                  <a:cubicBezTo>
                    <a:pt x="12384" y="9032"/>
                    <a:pt x="12558" y="9045"/>
                    <a:pt x="12545" y="8805"/>
                  </a:cubicBezTo>
                  <a:cubicBezTo>
                    <a:pt x="11796" y="8778"/>
                    <a:pt x="11035" y="8791"/>
                    <a:pt x="10287" y="8738"/>
                  </a:cubicBezTo>
                  <a:cubicBezTo>
                    <a:pt x="9499" y="8698"/>
                    <a:pt x="8831" y="9085"/>
                    <a:pt x="8109" y="9286"/>
                  </a:cubicBezTo>
                  <a:cubicBezTo>
                    <a:pt x="7936" y="9325"/>
                    <a:pt x="7802" y="9513"/>
                    <a:pt x="7975" y="9806"/>
                  </a:cubicBezTo>
                  <a:close/>
                  <a:moveTo>
                    <a:pt x="13814" y="8845"/>
                  </a:moveTo>
                  <a:cubicBezTo>
                    <a:pt x="13788" y="8885"/>
                    <a:pt x="13747" y="8925"/>
                    <a:pt x="13747" y="8978"/>
                  </a:cubicBezTo>
                  <a:cubicBezTo>
                    <a:pt x="13747" y="9126"/>
                    <a:pt x="13827" y="9219"/>
                    <a:pt x="13961" y="9259"/>
                  </a:cubicBezTo>
                  <a:cubicBezTo>
                    <a:pt x="13987" y="9259"/>
                    <a:pt x="14014" y="9245"/>
                    <a:pt x="14028" y="9233"/>
                  </a:cubicBezTo>
                  <a:cubicBezTo>
                    <a:pt x="14135" y="9085"/>
                    <a:pt x="14014" y="8992"/>
                    <a:pt x="13934" y="8898"/>
                  </a:cubicBezTo>
                  <a:cubicBezTo>
                    <a:pt x="13907" y="8858"/>
                    <a:pt x="13854" y="8858"/>
                    <a:pt x="13814" y="88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5"/>
            <p:cNvSpPr/>
            <p:nvPr/>
          </p:nvSpPr>
          <p:spPr>
            <a:xfrm>
              <a:off x="4487104" y="1575175"/>
              <a:ext cx="1994786" cy="2604533"/>
            </a:xfrm>
            <a:custGeom>
              <a:avLst/>
              <a:gdLst/>
              <a:ahLst/>
              <a:cxnLst/>
              <a:rect l="l" t="t" r="r" b="b"/>
              <a:pathLst>
                <a:path w="23208" h="30302" extrusionOk="0">
                  <a:moveTo>
                    <a:pt x="21257" y="26694"/>
                  </a:moveTo>
                  <a:cubicBezTo>
                    <a:pt x="21310" y="26013"/>
                    <a:pt x="21364" y="25372"/>
                    <a:pt x="21417" y="24717"/>
                  </a:cubicBezTo>
                  <a:cubicBezTo>
                    <a:pt x="21457" y="24369"/>
                    <a:pt x="21470" y="24009"/>
                    <a:pt x="21524" y="23662"/>
                  </a:cubicBezTo>
                  <a:cubicBezTo>
                    <a:pt x="21577" y="23234"/>
                    <a:pt x="21631" y="22819"/>
                    <a:pt x="21457" y="22379"/>
                  </a:cubicBezTo>
                  <a:cubicBezTo>
                    <a:pt x="21350" y="22151"/>
                    <a:pt x="21403" y="21845"/>
                    <a:pt x="21403" y="21578"/>
                  </a:cubicBezTo>
                  <a:cubicBezTo>
                    <a:pt x="21376" y="20896"/>
                    <a:pt x="21483" y="20228"/>
                    <a:pt x="21189" y="19560"/>
                  </a:cubicBezTo>
                  <a:cubicBezTo>
                    <a:pt x="21083" y="19333"/>
                    <a:pt x="21163" y="19025"/>
                    <a:pt x="21150" y="18758"/>
                  </a:cubicBezTo>
                  <a:cubicBezTo>
                    <a:pt x="21123" y="18104"/>
                    <a:pt x="21203" y="17463"/>
                    <a:pt x="20976" y="16821"/>
                  </a:cubicBezTo>
                  <a:cubicBezTo>
                    <a:pt x="20869" y="16527"/>
                    <a:pt x="20936" y="16166"/>
                    <a:pt x="20936" y="15846"/>
                  </a:cubicBezTo>
                  <a:cubicBezTo>
                    <a:pt x="20922" y="15459"/>
                    <a:pt x="20949" y="15085"/>
                    <a:pt x="20776" y="14723"/>
                  </a:cubicBezTo>
                  <a:cubicBezTo>
                    <a:pt x="20722" y="14604"/>
                    <a:pt x="20722" y="14456"/>
                    <a:pt x="20722" y="14322"/>
                  </a:cubicBezTo>
                  <a:cubicBezTo>
                    <a:pt x="20722" y="13882"/>
                    <a:pt x="20708" y="13455"/>
                    <a:pt x="20509" y="13040"/>
                  </a:cubicBezTo>
                  <a:cubicBezTo>
                    <a:pt x="20521" y="12225"/>
                    <a:pt x="20174" y="11451"/>
                    <a:pt x="20254" y="10622"/>
                  </a:cubicBezTo>
                  <a:cubicBezTo>
                    <a:pt x="20295" y="10168"/>
                    <a:pt x="20281" y="9700"/>
                    <a:pt x="20081" y="9260"/>
                  </a:cubicBezTo>
                  <a:cubicBezTo>
                    <a:pt x="20014" y="9126"/>
                    <a:pt x="20014" y="8952"/>
                    <a:pt x="20001" y="8779"/>
                  </a:cubicBezTo>
                  <a:cubicBezTo>
                    <a:pt x="19987" y="8645"/>
                    <a:pt x="20028" y="8498"/>
                    <a:pt x="19974" y="8378"/>
                  </a:cubicBezTo>
                  <a:cubicBezTo>
                    <a:pt x="19734" y="7776"/>
                    <a:pt x="19800" y="7149"/>
                    <a:pt x="19787" y="6520"/>
                  </a:cubicBezTo>
                  <a:cubicBezTo>
                    <a:pt x="19787" y="6413"/>
                    <a:pt x="19814" y="6294"/>
                    <a:pt x="19773" y="6200"/>
                  </a:cubicBezTo>
                  <a:cubicBezTo>
                    <a:pt x="19493" y="5519"/>
                    <a:pt x="19573" y="4810"/>
                    <a:pt x="19559" y="4103"/>
                  </a:cubicBezTo>
                  <a:cubicBezTo>
                    <a:pt x="19559" y="3996"/>
                    <a:pt x="19559" y="3889"/>
                    <a:pt x="19547" y="3782"/>
                  </a:cubicBezTo>
                  <a:cubicBezTo>
                    <a:pt x="19506" y="3541"/>
                    <a:pt x="19386" y="3408"/>
                    <a:pt x="19146" y="3314"/>
                  </a:cubicBezTo>
                  <a:cubicBezTo>
                    <a:pt x="18692" y="3153"/>
                    <a:pt x="18223" y="3020"/>
                    <a:pt x="17716" y="3060"/>
                  </a:cubicBezTo>
                  <a:cubicBezTo>
                    <a:pt x="17543" y="3073"/>
                    <a:pt x="17342" y="3047"/>
                    <a:pt x="17101" y="3020"/>
                  </a:cubicBezTo>
                  <a:cubicBezTo>
                    <a:pt x="17062" y="2580"/>
                    <a:pt x="17021" y="2165"/>
                    <a:pt x="16994" y="1764"/>
                  </a:cubicBezTo>
                  <a:cubicBezTo>
                    <a:pt x="16594" y="1377"/>
                    <a:pt x="16139" y="1244"/>
                    <a:pt x="15619" y="1270"/>
                  </a:cubicBezTo>
                  <a:cubicBezTo>
                    <a:pt x="15325" y="1297"/>
                    <a:pt x="15031" y="1270"/>
                    <a:pt x="14723" y="1270"/>
                  </a:cubicBezTo>
                  <a:cubicBezTo>
                    <a:pt x="14523" y="843"/>
                    <a:pt x="14590" y="455"/>
                    <a:pt x="14630" y="81"/>
                  </a:cubicBezTo>
                  <a:cubicBezTo>
                    <a:pt x="14723" y="41"/>
                    <a:pt x="14777" y="1"/>
                    <a:pt x="14817" y="1"/>
                  </a:cubicBezTo>
                  <a:cubicBezTo>
                    <a:pt x="16367" y="14"/>
                    <a:pt x="17930" y="41"/>
                    <a:pt x="19479" y="41"/>
                  </a:cubicBezTo>
                  <a:cubicBezTo>
                    <a:pt x="19894" y="41"/>
                    <a:pt x="20281" y="121"/>
                    <a:pt x="20669" y="348"/>
                  </a:cubicBezTo>
                  <a:cubicBezTo>
                    <a:pt x="20883" y="695"/>
                    <a:pt x="20990" y="1110"/>
                    <a:pt x="21016" y="1550"/>
                  </a:cubicBezTo>
                  <a:cubicBezTo>
                    <a:pt x="21043" y="1898"/>
                    <a:pt x="21177" y="2232"/>
                    <a:pt x="21230" y="2580"/>
                  </a:cubicBezTo>
                  <a:cubicBezTo>
                    <a:pt x="21444" y="3809"/>
                    <a:pt x="21644" y="5051"/>
                    <a:pt x="21845" y="6280"/>
                  </a:cubicBezTo>
                  <a:cubicBezTo>
                    <a:pt x="21884" y="6493"/>
                    <a:pt x="21898" y="6707"/>
                    <a:pt x="21898" y="6935"/>
                  </a:cubicBezTo>
                  <a:cubicBezTo>
                    <a:pt x="21911" y="7389"/>
                    <a:pt x="21898" y="7843"/>
                    <a:pt x="22044" y="8298"/>
                  </a:cubicBezTo>
                  <a:cubicBezTo>
                    <a:pt x="22125" y="8551"/>
                    <a:pt x="22112" y="8845"/>
                    <a:pt x="22112" y="9112"/>
                  </a:cubicBezTo>
                  <a:cubicBezTo>
                    <a:pt x="22112" y="10181"/>
                    <a:pt x="22098" y="11237"/>
                    <a:pt x="22098" y="12306"/>
                  </a:cubicBezTo>
                  <a:cubicBezTo>
                    <a:pt x="22098" y="12519"/>
                    <a:pt x="22058" y="12760"/>
                    <a:pt x="22138" y="12947"/>
                  </a:cubicBezTo>
                  <a:cubicBezTo>
                    <a:pt x="22406" y="13548"/>
                    <a:pt x="22338" y="14176"/>
                    <a:pt x="22352" y="14791"/>
                  </a:cubicBezTo>
                  <a:cubicBezTo>
                    <a:pt x="22352" y="15338"/>
                    <a:pt x="22299" y="15886"/>
                    <a:pt x="22525" y="16407"/>
                  </a:cubicBezTo>
                  <a:cubicBezTo>
                    <a:pt x="22593" y="16567"/>
                    <a:pt x="22552" y="16781"/>
                    <a:pt x="22552" y="16968"/>
                  </a:cubicBezTo>
                  <a:cubicBezTo>
                    <a:pt x="22566" y="17463"/>
                    <a:pt x="22552" y="17956"/>
                    <a:pt x="22552" y="18437"/>
                  </a:cubicBezTo>
                  <a:cubicBezTo>
                    <a:pt x="22552" y="18638"/>
                    <a:pt x="22525" y="18838"/>
                    <a:pt x="22593" y="19012"/>
                  </a:cubicBezTo>
                  <a:cubicBezTo>
                    <a:pt x="22833" y="19640"/>
                    <a:pt x="22739" y="20295"/>
                    <a:pt x="22766" y="20949"/>
                  </a:cubicBezTo>
                  <a:cubicBezTo>
                    <a:pt x="22780" y="21631"/>
                    <a:pt x="22686" y="22312"/>
                    <a:pt x="22967" y="22967"/>
                  </a:cubicBezTo>
                  <a:cubicBezTo>
                    <a:pt x="23047" y="23127"/>
                    <a:pt x="23006" y="23341"/>
                    <a:pt x="23006" y="23528"/>
                  </a:cubicBezTo>
                  <a:lnTo>
                    <a:pt x="23006" y="25158"/>
                  </a:lnTo>
                  <a:cubicBezTo>
                    <a:pt x="23006" y="25331"/>
                    <a:pt x="22994" y="25492"/>
                    <a:pt x="23020" y="25652"/>
                  </a:cubicBezTo>
                  <a:cubicBezTo>
                    <a:pt x="23100" y="26026"/>
                    <a:pt x="23207" y="26373"/>
                    <a:pt x="23127" y="26774"/>
                  </a:cubicBezTo>
                  <a:cubicBezTo>
                    <a:pt x="23060" y="27109"/>
                    <a:pt x="23087" y="27469"/>
                    <a:pt x="23074" y="27830"/>
                  </a:cubicBezTo>
                  <a:cubicBezTo>
                    <a:pt x="23047" y="28204"/>
                    <a:pt x="23047" y="28578"/>
                    <a:pt x="23020" y="28992"/>
                  </a:cubicBezTo>
                  <a:cubicBezTo>
                    <a:pt x="22472" y="29139"/>
                    <a:pt x="21991" y="29366"/>
                    <a:pt x="21430" y="29353"/>
                  </a:cubicBezTo>
                  <a:cubicBezTo>
                    <a:pt x="21083" y="29353"/>
                    <a:pt x="20735" y="29353"/>
                    <a:pt x="20388" y="29500"/>
                  </a:cubicBezTo>
                  <a:cubicBezTo>
                    <a:pt x="20201" y="29594"/>
                    <a:pt x="19974" y="29580"/>
                    <a:pt x="19760" y="29580"/>
                  </a:cubicBezTo>
                  <a:cubicBezTo>
                    <a:pt x="18986" y="29594"/>
                    <a:pt x="18223" y="29594"/>
                    <a:pt x="17462" y="29606"/>
                  </a:cubicBezTo>
                  <a:cubicBezTo>
                    <a:pt x="16981" y="29606"/>
                    <a:pt x="16487" y="29540"/>
                    <a:pt x="16020" y="29781"/>
                  </a:cubicBezTo>
                  <a:cubicBezTo>
                    <a:pt x="15913" y="29847"/>
                    <a:pt x="15752" y="29820"/>
                    <a:pt x="15619" y="29820"/>
                  </a:cubicBezTo>
                  <a:cubicBezTo>
                    <a:pt x="15218" y="29834"/>
                    <a:pt x="14803" y="29807"/>
                    <a:pt x="14416" y="29980"/>
                  </a:cubicBezTo>
                  <a:cubicBezTo>
                    <a:pt x="14256" y="30061"/>
                    <a:pt x="14042" y="30034"/>
                    <a:pt x="13855" y="30034"/>
                  </a:cubicBezTo>
                  <a:cubicBezTo>
                    <a:pt x="13334" y="30048"/>
                    <a:pt x="12826" y="30007"/>
                    <a:pt x="12332" y="30235"/>
                  </a:cubicBezTo>
                  <a:cubicBezTo>
                    <a:pt x="12172" y="30301"/>
                    <a:pt x="11958" y="30288"/>
                    <a:pt x="11771" y="30288"/>
                  </a:cubicBezTo>
                  <a:cubicBezTo>
                    <a:pt x="10569" y="30288"/>
                    <a:pt x="9366" y="30301"/>
                    <a:pt x="8177" y="30301"/>
                  </a:cubicBezTo>
                  <a:cubicBezTo>
                    <a:pt x="7870" y="30301"/>
                    <a:pt x="7589" y="30262"/>
                    <a:pt x="7295" y="30181"/>
                  </a:cubicBezTo>
                  <a:cubicBezTo>
                    <a:pt x="6961" y="30087"/>
                    <a:pt x="6600" y="30075"/>
                    <a:pt x="6240" y="30075"/>
                  </a:cubicBezTo>
                  <a:cubicBezTo>
                    <a:pt x="5786" y="30061"/>
                    <a:pt x="5332" y="30061"/>
                    <a:pt x="4877" y="29927"/>
                  </a:cubicBezTo>
                  <a:cubicBezTo>
                    <a:pt x="4436" y="29807"/>
                    <a:pt x="3969" y="29834"/>
                    <a:pt x="3527" y="29687"/>
                  </a:cubicBezTo>
                  <a:cubicBezTo>
                    <a:pt x="3194" y="29580"/>
                    <a:pt x="2847" y="29540"/>
                    <a:pt x="2553" y="29473"/>
                  </a:cubicBezTo>
                  <a:cubicBezTo>
                    <a:pt x="2272" y="29019"/>
                    <a:pt x="2072" y="28605"/>
                    <a:pt x="2111" y="28124"/>
                  </a:cubicBezTo>
                  <a:cubicBezTo>
                    <a:pt x="1791" y="27496"/>
                    <a:pt x="1978" y="26774"/>
                    <a:pt x="1698" y="26133"/>
                  </a:cubicBezTo>
                  <a:cubicBezTo>
                    <a:pt x="1684" y="26093"/>
                    <a:pt x="1657" y="26040"/>
                    <a:pt x="1657" y="25986"/>
                  </a:cubicBezTo>
                  <a:cubicBezTo>
                    <a:pt x="1644" y="24877"/>
                    <a:pt x="1217" y="23862"/>
                    <a:pt x="1069" y="22780"/>
                  </a:cubicBezTo>
                  <a:cubicBezTo>
                    <a:pt x="1016" y="22433"/>
                    <a:pt x="976" y="22085"/>
                    <a:pt x="949" y="21738"/>
                  </a:cubicBezTo>
                  <a:cubicBezTo>
                    <a:pt x="829" y="20628"/>
                    <a:pt x="748" y="19506"/>
                    <a:pt x="588" y="18411"/>
                  </a:cubicBezTo>
                  <a:cubicBezTo>
                    <a:pt x="495" y="17757"/>
                    <a:pt x="455" y="17115"/>
                    <a:pt x="455" y="16460"/>
                  </a:cubicBezTo>
                  <a:cubicBezTo>
                    <a:pt x="455" y="15940"/>
                    <a:pt x="455" y="15418"/>
                    <a:pt x="401" y="14910"/>
                  </a:cubicBezTo>
                  <a:cubicBezTo>
                    <a:pt x="294" y="13962"/>
                    <a:pt x="134" y="13027"/>
                    <a:pt x="54" y="12078"/>
                  </a:cubicBezTo>
                  <a:cubicBezTo>
                    <a:pt x="0" y="11317"/>
                    <a:pt x="41" y="10555"/>
                    <a:pt x="27" y="9794"/>
                  </a:cubicBezTo>
                  <a:cubicBezTo>
                    <a:pt x="27" y="9741"/>
                    <a:pt x="27" y="9673"/>
                    <a:pt x="54" y="9634"/>
                  </a:cubicBezTo>
                  <a:cubicBezTo>
                    <a:pt x="335" y="9059"/>
                    <a:pt x="201" y="8458"/>
                    <a:pt x="201" y="7870"/>
                  </a:cubicBezTo>
                  <a:cubicBezTo>
                    <a:pt x="201" y="6267"/>
                    <a:pt x="214" y="4664"/>
                    <a:pt x="187" y="3060"/>
                  </a:cubicBezTo>
                  <a:cubicBezTo>
                    <a:pt x="187" y="2606"/>
                    <a:pt x="294" y="2192"/>
                    <a:pt x="468" y="1791"/>
                  </a:cubicBezTo>
                  <a:cubicBezTo>
                    <a:pt x="656" y="1350"/>
                    <a:pt x="989" y="1110"/>
                    <a:pt x="1470" y="1110"/>
                  </a:cubicBezTo>
                  <a:cubicBezTo>
                    <a:pt x="1992" y="1096"/>
                    <a:pt x="2512" y="1149"/>
                    <a:pt x="2993" y="909"/>
                  </a:cubicBezTo>
                  <a:cubicBezTo>
                    <a:pt x="3180" y="829"/>
                    <a:pt x="5118" y="869"/>
                    <a:pt x="5465" y="923"/>
                  </a:cubicBezTo>
                  <a:cubicBezTo>
                    <a:pt x="5572" y="1244"/>
                    <a:pt x="5599" y="1577"/>
                    <a:pt x="5519" y="1924"/>
                  </a:cubicBezTo>
                  <a:cubicBezTo>
                    <a:pt x="5251" y="2099"/>
                    <a:pt x="4970" y="2005"/>
                    <a:pt x="4703" y="2005"/>
                  </a:cubicBezTo>
                  <a:cubicBezTo>
                    <a:pt x="3982" y="2018"/>
                    <a:pt x="3554" y="2419"/>
                    <a:pt x="3501" y="3153"/>
                  </a:cubicBezTo>
                  <a:cubicBezTo>
                    <a:pt x="3488" y="3341"/>
                    <a:pt x="3474" y="3528"/>
                    <a:pt x="3461" y="3741"/>
                  </a:cubicBezTo>
                  <a:cubicBezTo>
                    <a:pt x="3060" y="3969"/>
                    <a:pt x="2672" y="4196"/>
                    <a:pt x="2191" y="4236"/>
                  </a:cubicBezTo>
                  <a:cubicBezTo>
                    <a:pt x="1885" y="4263"/>
                    <a:pt x="1764" y="4409"/>
                    <a:pt x="1724" y="4703"/>
                  </a:cubicBezTo>
                  <a:cubicBezTo>
                    <a:pt x="1710" y="4810"/>
                    <a:pt x="1710" y="4917"/>
                    <a:pt x="1710" y="5038"/>
                  </a:cubicBezTo>
                  <a:cubicBezTo>
                    <a:pt x="1698" y="6173"/>
                    <a:pt x="1698" y="7322"/>
                    <a:pt x="1698" y="8458"/>
                  </a:cubicBezTo>
                  <a:cubicBezTo>
                    <a:pt x="1698" y="8631"/>
                    <a:pt x="1684" y="8805"/>
                    <a:pt x="1737" y="8952"/>
                  </a:cubicBezTo>
                  <a:cubicBezTo>
                    <a:pt x="1965" y="9527"/>
                    <a:pt x="1924" y="10127"/>
                    <a:pt x="1938" y="10715"/>
                  </a:cubicBezTo>
                  <a:cubicBezTo>
                    <a:pt x="1938" y="10970"/>
                    <a:pt x="1951" y="11210"/>
                    <a:pt x="2004" y="11451"/>
                  </a:cubicBezTo>
                  <a:cubicBezTo>
                    <a:pt x="2138" y="11985"/>
                    <a:pt x="2152" y="12532"/>
                    <a:pt x="2152" y="13081"/>
                  </a:cubicBezTo>
                  <a:cubicBezTo>
                    <a:pt x="2138" y="13268"/>
                    <a:pt x="2111" y="13467"/>
                    <a:pt x="2179" y="13642"/>
                  </a:cubicBezTo>
                  <a:cubicBezTo>
                    <a:pt x="2432" y="14363"/>
                    <a:pt x="2339" y="15097"/>
                    <a:pt x="2352" y="15833"/>
                  </a:cubicBezTo>
                  <a:cubicBezTo>
                    <a:pt x="2366" y="16260"/>
                    <a:pt x="2352" y="16701"/>
                    <a:pt x="2352" y="17142"/>
                  </a:cubicBezTo>
                  <a:cubicBezTo>
                    <a:pt x="2366" y="17356"/>
                    <a:pt x="2352" y="17582"/>
                    <a:pt x="2419" y="17783"/>
                  </a:cubicBezTo>
                  <a:cubicBezTo>
                    <a:pt x="2606" y="18318"/>
                    <a:pt x="2592" y="18852"/>
                    <a:pt x="2592" y="19399"/>
                  </a:cubicBezTo>
                  <a:cubicBezTo>
                    <a:pt x="2592" y="19880"/>
                    <a:pt x="2553" y="20375"/>
                    <a:pt x="2766" y="20842"/>
                  </a:cubicBezTo>
                  <a:cubicBezTo>
                    <a:pt x="2833" y="21003"/>
                    <a:pt x="2793" y="21216"/>
                    <a:pt x="2806" y="21403"/>
                  </a:cubicBezTo>
                  <a:cubicBezTo>
                    <a:pt x="2806" y="21925"/>
                    <a:pt x="2793" y="22445"/>
                    <a:pt x="2806" y="22967"/>
                  </a:cubicBezTo>
                  <a:cubicBezTo>
                    <a:pt x="2806" y="23181"/>
                    <a:pt x="2793" y="23421"/>
                    <a:pt x="2873" y="23608"/>
                  </a:cubicBezTo>
                  <a:cubicBezTo>
                    <a:pt x="3034" y="23942"/>
                    <a:pt x="3020" y="24289"/>
                    <a:pt x="3020" y="24636"/>
                  </a:cubicBezTo>
                  <a:cubicBezTo>
                    <a:pt x="3034" y="25158"/>
                    <a:pt x="2953" y="25679"/>
                    <a:pt x="3207" y="26160"/>
                  </a:cubicBezTo>
                  <a:cubicBezTo>
                    <a:pt x="3274" y="26293"/>
                    <a:pt x="3260" y="26480"/>
                    <a:pt x="3247" y="26640"/>
                  </a:cubicBezTo>
                  <a:cubicBezTo>
                    <a:pt x="3247" y="26961"/>
                    <a:pt x="3408" y="27121"/>
                    <a:pt x="3675" y="27282"/>
                  </a:cubicBezTo>
                  <a:cubicBezTo>
                    <a:pt x="4209" y="27590"/>
                    <a:pt x="4757" y="27763"/>
                    <a:pt x="5385" y="27709"/>
                  </a:cubicBezTo>
                  <a:cubicBezTo>
                    <a:pt x="5786" y="27683"/>
                    <a:pt x="6199" y="27696"/>
                    <a:pt x="6600" y="27709"/>
                  </a:cubicBezTo>
                  <a:cubicBezTo>
                    <a:pt x="6867" y="27723"/>
                    <a:pt x="7135" y="27789"/>
                    <a:pt x="7402" y="27830"/>
                  </a:cubicBezTo>
                  <a:cubicBezTo>
                    <a:pt x="7642" y="27857"/>
                    <a:pt x="7883" y="27910"/>
                    <a:pt x="8123" y="27910"/>
                  </a:cubicBezTo>
                  <a:cubicBezTo>
                    <a:pt x="9927" y="27910"/>
                    <a:pt x="11718" y="27923"/>
                    <a:pt x="13521" y="27910"/>
                  </a:cubicBezTo>
                  <a:cubicBezTo>
                    <a:pt x="13788" y="27910"/>
                    <a:pt x="14055" y="27816"/>
                    <a:pt x="14322" y="27789"/>
                  </a:cubicBezTo>
                  <a:cubicBezTo>
                    <a:pt x="14616" y="27750"/>
                    <a:pt x="14910" y="27723"/>
                    <a:pt x="15204" y="27709"/>
                  </a:cubicBezTo>
                  <a:cubicBezTo>
                    <a:pt x="15605" y="27696"/>
                    <a:pt x="16006" y="27709"/>
                    <a:pt x="16406" y="27549"/>
                  </a:cubicBezTo>
                  <a:cubicBezTo>
                    <a:pt x="16674" y="27456"/>
                    <a:pt x="16994" y="27483"/>
                    <a:pt x="17288" y="27483"/>
                  </a:cubicBezTo>
                  <a:cubicBezTo>
                    <a:pt x="17703" y="27469"/>
                    <a:pt x="18104" y="27496"/>
                    <a:pt x="18491" y="27322"/>
                  </a:cubicBezTo>
                  <a:cubicBezTo>
                    <a:pt x="18638" y="27255"/>
                    <a:pt x="18811" y="27242"/>
                    <a:pt x="18972" y="27242"/>
                  </a:cubicBezTo>
                  <a:cubicBezTo>
                    <a:pt x="19746" y="27255"/>
                    <a:pt x="20468" y="27041"/>
                    <a:pt x="21257" y="266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5"/>
            <p:cNvSpPr/>
            <p:nvPr/>
          </p:nvSpPr>
          <p:spPr>
            <a:xfrm>
              <a:off x="5017609" y="1469538"/>
              <a:ext cx="666132" cy="339942"/>
            </a:xfrm>
            <a:custGeom>
              <a:avLst/>
              <a:gdLst/>
              <a:ahLst/>
              <a:cxnLst/>
              <a:rect l="l" t="t" r="r" b="b"/>
              <a:pathLst>
                <a:path w="7750" h="3955" extrusionOk="0">
                  <a:moveTo>
                    <a:pt x="188" y="843"/>
                  </a:moveTo>
                  <a:cubicBezTo>
                    <a:pt x="629" y="722"/>
                    <a:pt x="1043" y="615"/>
                    <a:pt x="1457" y="495"/>
                  </a:cubicBezTo>
                  <a:cubicBezTo>
                    <a:pt x="1591" y="455"/>
                    <a:pt x="1711" y="388"/>
                    <a:pt x="1832" y="335"/>
                  </a:cubicBezTo>
                  <a:cubicBezTo>
                    <a:pt x="1898" y="308"/>
                    <a:pt x="1978" y="228"/>
                    <a:pt x="2045" y="241"/>
                  </a:cubicBezTo>
                  <a:cubicBezTo>
                    <a:pt x="2940" y="348"/>
                    <a:pt x="3795" y="0"/>
                    <a:pt x="4691" y="81"/>
                  </a:cubicBezTo>
                  <a:cubicBezTo>
                    <a:pt x="5558" y="161"/>
                    <a:pt x="6440" y="107"/>
                    <a:pt x="7309" y="121"/>
                  </a:cubicBezTo>
                  <a:cubicBezTo>
                    <a:pt x="7402" y="121"/>
                    <a:pt x="7509" y="175"/>
                    <a:pt x="7630" y="201"/>
                  </a:cubicBezTo>
                  <a:cubicBezTo>
                    <a:pt x="7710" y="561"/>
                    <a:pt x="7750" y="936"/>
                    <a:pt x="7657" y="1256"/>
                  </a:cubicBezTo>
                  <a:cubicBezTo>
                    <a:pt x="7536" y="1657"/>
                    <a:pt x="7603" y="2004"/>
                    <a:pt x="7710" y="2378"/>
                  </a:cubicBezTo>
                  <a:cubicBezTo>
                    <a:pt x="7589" y="2619"/>
                    <a:pt x="7469" y="2859"/>
                    <a:pt x="7349" y="3127"/>
                  </a:cubicBezTo>
                  <a:cubicBezTo>
                    <a:pt x="6894" y="3234"/>
                    <a:pt x="6401" y="3153"/>
                    <a:pt x="5920" y="3180"/>
                  </a:cubicBezTo>
                  <a:cubicBezTo>
                    <a:pt x="5425" y="3194"/>
                    <a:pt x="4958" y="3207"/>
                    <a:pt x="4477" y="3367"/>
                  </a:cubicBezTo>
                  <a:cubicBezTo>
                    <a:pt x="3889" y="3541"/>
                    <a:pt x="3261" y="3554"/>
                    <a:pt x="2646" y="3634"/>
                  </a:cubicBezTo>
                  <a:cubicBezTo>
                    <a:pt x="2432" y="3661"/>
                    <a:pt x="2192" y="3648"/>
                    <a:pt x="2005" y="3714"/>
                  </a:cubicBezTo>
                  <a:cubicBezTo>
                    <a:pt x="1390" y="3955"/>
                    <a:pt x="776" y="3862"/>
                    <a:pt x="161" y="3848"/>
                  </a:cubicBezTo>
                  <a:cubicBezTo>
                    <a:pt x="1" y="3167"/>
                    <a:pt x="15" y="1724"/>
                    <a:pt x="188" y="8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5"/>
            <p:cNvSpPr/>
            <p:nvPr/>
          </p:nvSpPr>
          <p:spPr>
            <a:xfrm>
              <a:off x="4847679" y="1749746"/>
              <a:ext cx="1047331" cy="228634"/>
            </a:xfrm>
            <a:custGeom>
              <a:avLst/>
              <a:gdLst/>
              <a:ahLst/>
              <a:cxnLst/>
              <a:rect l="l" t="t" r="r" b="b"/>
              <a:pathLst>
                <a:path w="12185" h="2660" extrusionOk="0">
                  <a:moveTo>
                    <a:pt x="134" y="2579"/>
                  </a:moveTo>
                  <a:cubicBezTo>
                    <a:pt x="0" y="1978"/>
                    <a:pt x="41" y="1457"/>
                    <a:pt x="68" y="962"/>
                  </a:cubicBezTo>
                  <a:cubicBezTo>
                    <a:pt x="321" y="682"/>
                    <a:pt x="615" y="575"/>
                    <a:pt x="1016" y="668"/>
                  </a:cubicBezTo>
                  <a:cubicBezTo>
                    <a:pt x="1056" y="762"/>
                    <a:pt x="1110" y="882"/>
                    <a:pt x="1163" y="1003"/>
                  </a:cubicBezTo>
                  <a:cubicBezTo>
                    <a:pt x="1243" y="1203"/>
                    <a:pt x="1390" y="1323"/>
                    <a:pt x="1591" y="1310"/>
                  </a:cubicBezTo>
                  <a:cubicBezTo>
                    <a:pt x="2459" y="1283"/>
                    <a:pt x="3328" y="1470"/>
                    <a:pt x="4183" y="1176"/>
                  </a:cubicBezTo>
                  <a:cubicBezTo>
                    <a:pt x="4329" y="1122"/>
                    <a:pt x="4503" y="1122"/>
                    <a:pt x="4664" y="1122"/>
                  </a:cubicBezTo>
                  <a:cubicBezTo>
                    <a:pt x="5024" y="1122"/>
                    <a:pt x="5371" y="1110"/>
                    <a:pt x="5706" y="962"/>
                  </a:cubicBezTo>
                  <a:cubicBezTo>
                    <a:pt x="5852" y="909"/>
                    <a:pt x="6026" y="896"/>
                    <a:pt x="6187" y="869"/>
                  </a:cubicBezTo>
                  <a:cubicBezTo>
                    <a:pt x="6320" y="855"/>
                    <a:pt x="6467" y="896"/>
                    <a:pt x="6587" y="855"/>
                  </a:cubicBezTo>
                  <a:cubicBezTo>
                    <a:pt x="7322" y="549"/>
                    <a:pt x="8097" y="695"/>
                    <a:pt x="8845" y="668"/>
                  </a:cubicBezTo>
                  <a:cubicBezTo>
                    <a:pt x="9085" y="655"/>
                    <a:pt x="9340" y="668"/>
                    <a:pt x="9580" y="668"/>
                  </a:cubicBezTo>
                  <a:cubicBezTo>
                    <a:pt x="10181" y="655"/>
                    <a:pt x="10181" y="655"/>
                    <a:pt x="10501" y="14"/>
                  </a:cubicBezTo>
                  <a:cubicBezTo>
                    <a:pt x="10916" y="14"/>
                    <a:pt x="11344" y="0"/>
                    <a:pt x="11771" y="14"/>
                  </a:cubicBezTo>
                  <a:cubicBezTo>
                    <a:pt x="11998" y="27"/>
                    <a:pt x="12118" y="161"/>
                    <a:pt x="12145" y="374"/>
                  </a:cubicBezTo>
                  <a:cubicBezTo>
                    <a:pt x="12185" y="816"/>
                    <a:pt x="12105" y="1243"/>
                    <a:pt x="11837" y="1644"/>
                  </a:cubicBezTo>
                  <a:cubicBezTo>
                    <a:pt x="11543" y="1764"/>
                    <a:pt x="11223" y="1697"/>
                    <a:pt x="10902" y="1710"/>
                  </a:cubicBezTo>
                  <a:cubicBezTo>
                    <a:pt x="10569" y="1724"/>
                    <a:pt x="10261" y="1737"/>
                    <a:pt x="9940" y="1858"/>
                  </a:cubicBezTo>
                  <a:cubicBezTo>
                    <a:pt x="9727" y="1951"/>
                    <a:pt x="9473" y="1951"/>
                    <a:pt x="9219" y="1965"/>
                  </a:cubicBezTo>
                  <a:cubicBezTo>
                    <a:pt x="8711" y="1978"/>
                    <a:pt x="8191" y="1897"/>
                    <a:pt x="7696" y="2138"/>
                  </a:cubicBezTo>
                  <a:cubicBezTo>
                    <a:pt x="6855" y="2111"/>
                    <a:pt x="6066" y="2539"/>
                    <a:pt x="5198" y="2419"/>
                  </a:cubicBezTo>
                  <a:cubicBezTo>
                    <a:pt x="5050" y="2392"/>
                    <a:pt x="4863" y="2405"/>
                    <a:pt x="4717" y="2472"/>
                  </a:cubicBezTo>
                  <a:cubicBezTo>
                    <a:pt x="4276" y="2659"/>
                    <a:pt x="3821" y="2633"/>
                    <a:pt x="3354" y="2633"/>
                  </a:cubicBezTo>
                  <a:lnTo>
                    <a:pt x="829" y="2633"/>
                  </a:lnTo>
                  <a:cubicBezTo>
                    <a:pt x="615" y="2633"/>
                    <a:pt x="401" y="2592"/>
                    <a:pt x="134" y="25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5"/>
            <p:cNvSpPr/>
            <p:nvPr/>
          </p:nvSpPr>
          <p:spPr>
            <a:xfrm>
              <a:off x="4925725" y="2253863"/>
              <a:ext cx="272298" cy="455978"/>
            </a:xfrm>
            <a:custGeom>
              <a:avLst/>
              <a:gdLst/>
              <a:ahLst/>
              <a:cxnLst/>
              <a:rect l="l" t="t" r="r" b="b"/>
              <a:pathLst>
                <a:path w="3168" h="5305" extrusionOk="0">
                  <a:moveTo>
                    <a:pt x="2913" y="268"/>
                  </a:moveTo>
                  <a:cubicBezTo>
                    <a:pt x="2913" y="989"/>
                    <a:pt x="2901" y="1657"/>
                    <a:pt x="2913" y="2338"/>
                  </a:cubicBezTo>
                  <a:cubicBezTo>
                    <a:pt x="2913" y="2766"/>
                    <a:pt x="2913" y="3181"/>
                    <a:pt x="3061" y="3608"/>
                  </a:cubicBezTo>
                  <a:cubicBezTo>
                    <a:pt x="3168" y="3915"/>
                    <a:pt x="3088" y="4303"/>
                    <a:pt x="3088" y="4636"/>
                  </a:cubicBezTo>
                  <a:cubicBezTo>
                    <a:pt x="2753" y="4944"/>
                    <a:pt x="2406" y="5104"/>
                    <a:pt x="1978" y="5090"/>
                  </a:cubicBezTo>
                  <a:cubicBezTo>
                    <a:pt x="1791" y="5090"/>
                    <a:pt x="1604" y="5171"/>
                    <a:pt x="1417" y="5197"/>
                  </a:cubicBezTo>
                  <a:cubicBezTo>
                    <a:pt x="1164" y="5238"/>
                    <a:pt x="897" y="5278"/>
                    <a:pt x="656" y="5304"/>
                  </a:cubicBezTo>
                  <a:cubicBezTo>
                    <a:pt x="375" y="5024"/>
                    <a:pt x="282" y="4716"/>
                    <a:pt x="282" y="4383"/>
                  </a:cubicBezTo>
                  <a:cubicBezTo>
                    <a:pt x="295" y="4062"/>
                    <a:pt x="255" y="3742"/>
                    <a:pt x="108" y="3434"/>
                  </a:cubicBezTo>
                  <a:cubicBezTo>
                    <a:pt x="95" y="3394"/>
                    <a:pt x="81" y="3327"/>
                    <a:pt x="68" y="3274"/>
                  </a:cubicBezTo>
                  <a:cubicBezTo>
                    <a:pt x="1" y="2953"/>
                    <a:pt x="28" y="883"/>
                    <a:pt x="122" y="414"/>
                  </a:cubicBezTo>
                  <a:cubicBezTo>
                    <a:pt x="1003" y="348"/>
                    <a:pt x="1885" y="1"/>
                    <a:pt x="2913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5"/>
            <p:cNvSpPr/>
            <p:nvPr/>
          </p:nvSpPr>
          <p:spPr>
            <a:xfrm>
              <a:off x="4421693" y="1409800"/>
              <a:ext cx="2120964" cy="2843395"/>
            </a:xfrm>
            <a:custGeom>
              <a:avLst/>
              <a:gdLst/>
              <a:ahLst/>
              <a:cxnLst/>
              <a:rect l="l" t="t" r="r" b="b"/>
              <a:pathLst>
                <a:path w="24676" h="33081" extrusionOk="0">
                  <a:moveTo>
                    <a:pt x="6253" y="1751"/>
                  </a:moveTo>
                  <a:cubicBezTo>
                    <a:pt x="6280" y="1591"/>
                    <a:pt x="6280" y="1457"/>
                    <a:pt x="6319" y="1324"/>
                  </a:cubicBezTo>
                  <a:cubicBezTo>
                    <a:pt x="6413" y="1016"/>
                    <a:pt x="6627" y="789"/>
                    <a:pt x="6948" y="749"/>
                  </a:cubicBezTo>
                  <a:cubicBezTo>
                    <a:pt x="7562" y="669"/>
                    <a:pt x="8163" y="496"/>
                    <a:pt x="8711" y="202"/>
                  </a:cubicBezTo>
                  <a:cubicBezTo>
                    <a:pt x="8804" y="161"/>
                    <a:pt x="8925" y="108"/>
                    <a:pt x="9032" y="121"/>
                  </a:cubicBezTo>
                  <a:cubicBezTo>
                    <a:pt x="9914" y="214"/>
                    <a:pt x="10795" y="1"/>
                    <a:pt x="11690" y="41"/>
                  </a:cubicBezTo>
                  <a:cubicBezTo>
                    <a:pt x="12559" y="95"/>
                    <a:pt x="13441" y="54"/>
                    <a:pt x="14308" y="54"/>
                  </a:cubicBezTo>
                  <a:cubicBezTo>
                    <a:pt x="15097" y="68"/>
                    <a:pt x="15217" y="175"/>
                    <a:pt x="15364" y="976"/>
                  </a:cubicBezTo>
                  <a:cubicBezTo>
                    <a:pt x="15377" y="1016"/>
                    <a:pt x="15418" y="1069"/>
                    <a:pt x="15457" y="1164"/>
                  </a:cubicBezTo>
                  <a:cubicBezTo>
                    <a:pt x="15591" y="1164"/>
                    <a:pt x="15751" y="1176"/>
                    <a:pt x="15912" y="1176"/>
                  </a:cubicBezTo>
                  <a:cubicBezTo>
                    <a:pt x="17461" y="1164"/>
                    <a:pt x="19011" y="1176"/>
                    <a:pt x="20561" y="1137"/>
                  </a:cubicBezTo>
                  <a:cubicBezTo>
                    <a:pt x="21015" y="1123"/>
                    <a:pt x="21416" y="1310"/>
                    <a:pt x="21817" y="1417"/>
                  </a:cubicBezTo>
                  <a:cubicBezTo>
                    <a:pt x="22084" y="1497"/>
                    <a:pt x="22298" y="1711"/>
                    <a:pt x="22338" y="2005"/>
                  </a:cubicBezTo>
                  <a:cubicBezTo>
                    <a:pt x="22419" y="2512"/>
                    <a:pt x="22645" y="2980"/>
                    <a:pt x="22632" y="3515"/>
                  </a:cubicBezTo>
                  <a:cubicBezTo>
                    <a:pt x="22618" y="3916"/>
                    <a:pt x="22779" y="4316"/>
                    <a:pt x="22846" y="4717"/>
                  </a:cubicBezTo>
                  <a:cubicBezTo>
                    <a:pt x="23046" y="5786"/>
                    <a:pt x="23233" y="6855"/>
                    <a:pt x="23407" y="7924"/>
                  </a:cubicBezTo>
                  <a:cubicBezTo>
                    <a:pt x="23461" y="8191"/>
                    <a:pt x="23487" y="8471"/>
                    <a:pt x="23500" y="8738"/>
                  </a:cubicBezTo>
                  <a:cubicBezTo>
                    <a:pt x="23500" y="9192"/>
                    <a:pt x="23527" y="9647"/>
                    <a:pt x="23660" y="10101"/>
                  </a:cubicBezTo>
                  <a:cubicBezTo>
                    <a:pt x="23741" y="10355"/>
                    <a:pt x="23741" y="10635"/>
                    <a:pt x="23741" y="10916"/>
                  </a:cubicBezTo>
                  <a:cubicBezTo>
                    <a:pt x="23755" y="11891"/>
                    <a:pt x="23755" y="12867"/>
                    <a:pt x="23755" y="13856"/>
                  </a:cubicBezTo>
                  <a:cubicBezTo>
                    <a:pt x="23755" y="14283"/>
                    <a:pt x="23755" y="14711"/>
                    <a:pt x="23915" y="15138"/>
                  </a:cubicBezTo>
                  <a:cubicBezTo>
                    <a:pt x="23995" y="15325"/>
                    <a:pt x="23968" y="15566"/>
                    <a:pt x="23981" y="15779"/>
                  </a:cubicBezTo>
                  <a:lnTo>
                    <a:pt x="23981" y="17089"/>
                  </a:lnTo>
                  <a:cubicBezTo>
                    <a:pt x="23981" y="17249"/>
                    <a:pt x="23942" y="17436"/>
                    <a:pt x="24008" y="17570"/>
                  </a:cubicBezTo>
                  <a:cubicBezTo>
                    <a:pt x="24262" y="18197"/>
                    <a:pt x="24182" y="18865"/>
                    <a:pt x="24195" y="19506"/>
                  </a:cubicBezTo>
                  <a:cubicBezTo>
                    <a:pt x="24209" y="20108"/>
                    <a:pt x="24155" y="20709"/>
                    <a:pt x="24396" y="21284"/>
                  </a:cubicBezTo>
                  <a:cubicBezTo>
                    <a:pt x="24476" y="21444"/>
                    <a:pt x="24449" y="21658"/>
                    <a:pt x="24449" y="21845"/>
                  </a:cubicBezTo>
                  <a:lnTo>
                    <a:pt x="24449" y="23395"/>
                  </a:lnTo>
                  <a:cubicBezTo>
                    <a:pt x="24449" y="23769"/>
                    <a:pt x="24449" y="24143"/>
                    <a:pt x="24583" y="24517"/>
                  </a:cubicBezTo>
                  <a:cubicBezTo>
                    <a:pt x="24676" y="24770"/>
                    <a:pt x="24663" y="25051"/>
                    <a:pt x="24663" y="25331"/>
                  </a:cubicBezTo>
                  <a:cubicBezTo>
                    <a:pt x="24649" y="27175"/>
                    <a:pt x="24622" y="29033"/>
                    <a:pt x="24636" y="30876"/>
                  </a:cubicBezTo>
                  <a:cubicBezTo>
                    <a:pt x="24636" y="31331"/>
                    <a:pt x="24449" y="31598"/>
                    <a:pt x="24061" y="31744"/>
                  </a:cubicBezTo>
                  <a:cubicBezTo>
                    <a:pt x="23580" y="31918"/>
                    <a:pt x="23113" y="32132"/>
                    <a:pt x="22579" y="32118"/>
                  </a:cubicBezTo>
                  <a:cubicBezTo>
                    <a:pt x="22164" y="32105"/>
                    <a:pt x="21763" y="32092"/>
                    <a:pt x="21376" y="32266"/>
                  </a:cubicBezTo>
                  <a:cubicBezTo>
                    <a:pt x="21163" y="32359"/>
                    <a:pt x="20895" y="32332"/>
                    <a:pt x="20655" y="32332"/>
                  </a:cubicBezTo>
                  <a:lnTo>
                    <a:pt x="18117" y="32332"/>
                  </a:lnTo>
                  <a:cubicBezTo>
                    <a:pt x="17930" y="32332"/>
                    <a:pt x="17716" y="32292"/>
                    <a:pt x="17555" y="32359"/>
                  </a:cubicBezTo>
                  <a:cubicBezTo>
                    <a:pt x="17034" y="32586"/>
                    <a:pt x="16473" y="32480"/>
                    <a:pt x="15952" y="32586"/>
                  </a:cubicBezTo>
                  <a:cubicBezTo>
                    <a:pt x="15284" y="32720"/>
                    <a:pt x="14616" y="32773"/>
                    <a:pt x="13934" y="32773"/>
                  </a:cubicBezTo>
                  <a:cubicBezTo>
                    <a:pt x="13881" y="32773"/>
                    <a:pt x="13827" y="32773"/>
                    <a:pt x="13774" y="32800"/>
                  </a:cubicBezTo>
                  <a:cubicBezTo>
                    <a:pt x="13159" y="33080"/>
                    <a:pt x="12491" y="32987"/>
                    <a:pt x="11850" y="33000"/>
                  </a:cubicBezTo>
                  <a:cubicBezTo>
                    <a:pt x="10835" y="33000"/>
                    <a:pt x="9833" y="33000"/>
                    <a:pt x="8818" y="32987"/>
                  </a:cubicBezTo>
                  <a:cubicBezTo>
                    <a:pt x="8578" y="32987"/>
                    <a:pt x="8310" y="33000"/>
                    <a:pt x="8097" y="32920"/>
                  </a:cubicBezTo>
                  <a:cubicBezTo>
                    <a:pt x="7655" y="32733"/>
                    <a:pt x="7188" y="32747"/>
                    <a:pt x="6734" y="32747"/>
                  </a:cubicBezTo>
                  <a:cubicBezTo>
                    <a:pt x="6333" y="32747"/>
                    <a:pt x="5918" y="32760"/>
                    <a:pt x="5531" y="32586"/>
                  </a:cubicBezTo>
                  <a:cubicBezTo>
                    <a:pt x="5318" y="32492"/>
                    <a:pt x="5037" y="32560"/>
                    <a:pt x="4810" y="32480"/>
                  </a:cubicBezTo>
                  <a:cubicBezTo>
                    <a:pt x="4249" y="32266"/>
                    <a:pt x="3647" y="32266"/>
                    <a:pt x="3059" y="32198"/>
                  </a:cubicBezTo>
                  <a:cubicBezTo>
                    <a:pt x="2565" y="32159"/>
                    <a:pt x="2258" y="31892"/>
                    <a:pt x="2124" y="31424"/>
                  </a:cubicBezTo>
                  <a:cubicBezTo>
                    <a:pt x="2031" y="31090"/>
                    <a:pt x="1857" y="30782"/>
                    <a:pt x="1897" y="30408"/>
                  </a:cubicBezTo>
                  <a:cubicBezTo>
                    <a:pt x="1910" y="30248"/>
                    <a:pt x="1817" y="30101"/>
                    <a:pt x="1777" y="29941"/>
                  </a:cubicBezTo>
                  <a:cubicBezTo>
                    <a:pt x="1737" y="29727"/>
                    <a:pt x="1684" y="29514"/>
                    <a:pt x="1670" y="29300"/>
                  </a:cubicBezTo>
                  <a:cubicBezTo>
                    <a:pt x="1670" y="28939"/>
                    <a:pt x="1643" y="28605"/>
                    <a:pt x="1509" y="28258"/>
                  </a:cubicBezTo>
                  <a:cubicBezTo>
                    <a:pt x="1456" y="28110"/>
                    <a:pt x="1470" y="27937"/>
                    <a:pt x="1443" y="27777"/>
                  </a:cubicBezTo>
                  <a:lnTo>
                    <a:pt x="1322" y="27055"/>
                  </a:lnTo>
                  <a:cubicBezTo>
                    <a:pt x="1296" y="26842"/>
                    <a:pt x="1256" y="26628"/>
                    <a:pt x="1242" y="26414"/>
                  </a:cubicBezTo>
                  <a:cubicBezTo>
                    <a:pt x="1216" y="26040"/>
                    <a:pt x="1283" y="25652"/>
                    <a:pt x="1016" y="25319"/>
                  </a:cubicBezTo>
                  <a:cubicBezTo>
                    <a:pt x="948" y="25238"/>
                    <a:pt x="948" y="25064"/>
                    <a:pt x="948" y="24931"/>
                  </a:cubicBezTo>
                  <a:cubicBezTo>
                    <a:pt x="962" y="24330"/>
                    <a:pt x="802" y="23742"/>
                    <a:pt x="749" y="23154"/>
                  </a:cubicBezTo>
                  <a:cubicBezTo>
                    <a:pt x="668" y="22419"/>
                    <a:pt x="668" y="21685"/>
                    <a:pt x="654" y="20949"/>
                  </a:cubicBezTo>
                  <a:cubicBezTo>
                    <a:pt x="642" y="20322"/>
                    <a:pt x="642" y="19707"/>
                    <a:pt x="508" y="19079"/>
                  </a:cubicBezTo>
                  <a:cubicBezTo>
                    <a:pt x="441" y="18772"/>
                    <a:pt x="455" y="18438"/>
                    <a:pt x="467" y="18104"/>
                  </a:cubicBezTo>
                  <a:cubicBezTo>
                    <a:pt x="508" y="16715"/>
                    <a:pt x="361" y="15338"/>
                    <a:pt x="161" y="13962"/>
                  </a:cubicBezTo>
                  <a:cubicBezTo>
                    <a:pt x="0" y="12853"/>
                    <a:pt x="67" y="11731"/>
                    <a:pt x="107" y="10622"/>
                  </a:cubicBezTo>
                  <a:cubicBezTo>
                    <a:pt x="134" y="10234"/>
                    <a:pt x="173" y="9860"/>
                    <a:pt x="173" y="9473"/>
                  </a:cubicBezTo>
                  <a:cubicBezTo>
                    <a:pt x="173" y="8004"/>
                    <a:pt x="200" y="6534"/>
                    <a:pt x="161" y="5065"/>
                  </a:cubicBezTo>
                  <a:cubicBezTo>
                    <a:pt x="147" y="4450"/>
                    <a:pt x="294" y="3875"/>
                    <a:pt x="481" y="3314"/>
                  </a:cubicBezTo>
                  <a:cubicBezTo>
                    <a:pt x="681" y="2713"/>
                    <a:pt x="1216" y="2405"/>
                    <a:pt x="1857" y="2325"/>
                  </a:cubicBezTo>
                  <a:cubicBezTo>
                    <a:pt x="2071" y="2299"/>
                    <a:pt x="2298" y="2325"/>
                    <a:pt x="2512" y="2325"/>
                  </a:cubicBezTo>
                  <a:cubicBezTo>
                    <a:pt x="2779" y="2325"/>
                    <a:pt x="3046" y="2286"/>
                    <a:pt x="3314" y="2206"/>
                  </a:cubicBezTo>
                  <a:cubicBezTo>
                    <a:pt x="3674" y="2099"/>
                    <a:pt x="4062" y="2058"/>
                    <a:pt x="4436" y="2072"/>
                  </a:cubicBezTo>
                  <a:cubicBezTo>
                    <a:pt x="5037" y="2099"/>
                    <a:pt x="5624" y="2031"/>
                    <a:pt x="6253" y="1751"/>
                  </a:cubicBezTo>
                  <a:close/>
                  <a:moveTo>
                    <a:pt x="4850" y="28404"/>
                  </a:moveTo>
                  <a:cubicBezTo>
                    <a:pt x="5250" y="28752"/>
                    <a:pt x="5651" y="28846"/>
                    <a:pt x="6105" y="28832"/>
                  </a:cubicBezTo>
                  <a:cubicBezTo>
                    <a:pt x="6600" y="28805"/>
                    <a:pt x="7081" y="28819"/>
                    <a:pt x="7575" y="28832"/>
                  </a:cubicBezTo>
                  <a:cubicBezTo>
                    <a:pt x="7789" y="28832"/>
                    <a:pt x="8016" y="28832"/>
                    <a:pt x="8216" y="28912"/>
                  </a:cubicBezTo>
                  <a:cubicBezTo>
                    <a:pt x="8537" y="29019"/>
                    <a:pt x="8858" y="29033"/>
                    <a:pt x="9178" y="29033"/>
                  </a:cubicBezTo>
                  <a:lnTo>
                    <a:pt x="13922" y="29033"/>
                  </a:lnTo>
                  <a:cubicBezTo>
                    <a:pt x="14109" y="29033"/>
                    <a:pt x="14322" y="29072"/>
                    <a:pt x="14483" y="29006"/>
                  </a:cubicBezTo>
                  <a:cubicBezTo>
                    <a:pt x="15017" y="28778"/>
                    <a:pt x="15551" y="28832"/>
                    <a:pt x="16099" y="28819"/>
                  </a:cubicBezTo>
                  <a:cubicBezTo>
                    <a:pt x="16259" y="28819"/>
                    <a:pt x="16446" y="28846"/>
                    <a:pt x="16580" y="28778"/>
                  </a:cubicBezTo>
                  <a:cubicBezTo>
                    <a:pt x="17021" y="28564"/>
                    <a:pt x="17475" y="28591"/>
                    <a:pt x="17942" y="28605"/>
                  </a:cubicBezTo>
                  <a:cubicBezTo>
                    <a:pt x="18731" y="28632"/>
                    <a:pt x="19479" y="28297"/>
                    <a:pt x="20267" y="28297"/>
                  </a:cubicBezTo>
                  <a:cubicBezTo>
                    <a:pt x="20481" y="28297"/>
                    <a:pt x="20682" y="28190"/>
                    <a:pt x="20895" y="28164"/>
                  </a:cubicBezTo>
                  <a:cubicBezTo>
                    <a:pt x="21149" y="28124"/>
                    <a:pt x="21363" y="28030"/>
                    <a:pt x="21537" y="27790"/>
                  </a:cubicBezTo>
                  <a:lnTo>
                    <a:pt x="21537" y="25292"/>
                  </a:lnTo>
                  <a:cubicBezTo>
                    <a:pt x="21537" y="25144"/>
                    <a:pt x="21550" y="24998"/>
                    <a:pt x="21483" y="24891"/>
                  </a:cubicBezTo>
                  <a:cubicBezTo>
                    <a:pt x="21296" y="24530"/>
                    <a:pt x="21350" y="24143"/>
                    <a:pt x="21336" y="23769"/>
                  </a:cubicBezTo>
                  <a:cubicBezTo>
                    <a:pt x="21309" y="23087"/>
                    <a:pt x="21430" y="22406"/>
                    <a:pt x="21122" y="21765"/>
                  </a:cubicBezTo>
                  <a:cubicBezTo>
                    <a:pt x="21069" y="21671"/>
                    <a:pt x="21095" y="21551"/>
                    <a:pt x="21095" y="21430"/>
                  </a:cubicBezTo>
                  <a:cubicBezTo>
                    <a:pt x="21069" y="20548"/>
                    <a:pt x="21095" y="19654"/>
                    <a:pt x="20908" y="18758"/>
                  </a:cubicBezTo>
                  <a:cubicBezTo>
                    <a:pt x="20762" y="18010"/>
                    <a:pt x="20882" y="17208"/>
                    <a:pt x="20695" y="16421"/>
                  </a:cubicBezTo>
                  <a:cubicBezTo>
                    <a:pt x="20588" y="16020"/>
                    <a:pt x="20655" y="15566"/>
                    <a:pt x="20481" y="15151"/>
                  </a:cubicBezTo>
                  <a:cubicBezTo>
                    <a:pt x="20427" y="15005"/>
                    <a:pt x="20441" y="14830"/>
                    <a:pt x="20427" y="14670"/>
                  </a:cubicBezTo>
                  <a:cubicBezTo>
                    <a:pt x="20401" y="14483"/>
                    <a:pt x="20427" y="14269"/>
                    <a:pt x="20347" y="14109"/>
                  </a:cubicBezTo>
                  <a:cubicBezTo>
                    <a:pt x="20201" y="13762"/>
                    <a:pt x="20214" y="13414"/>
                    <a:pt x="20214" y="13067"/>
                  </a:cubicBezTo>
                  <a:cubicBezTo>
                    <a:pt x="20201" y="12466"/>
                    <a:pt x="20281" y="11864"/>
                    <a:pt x="20040" y="11290"/>
                  </a:cubicBezTo>
                  <a:cubicBezTo>
                    <a:pt x="19987" y="11143"/>
                    <a:pt x="20027" y="10970"/>
                    <a:pt x="20000" y="10809"/>
                  </a:cubicBezTo>
                  <a:cubicBezTo>
                    <a:pt x="19987" y="10649"/>
                    <a:pt x="19987" y="10475"/>
                    <a:pt x="19934" y="10329"/>
                  </a:cubicBezTo>
                  <a:cubicBezTo>
                    <a:pt x="19759" y="9941"/>
                    <a:pt x="19759" y="9540"/>
                    <a:pt x="19759" y="9126"/>
                  </a:cubicBezTo>
                  <a:cubicBezTo>
                    <a:pt x="19759" y="8765"/>
                    <a:pt x="19800" y="8391"/>
                    <a:pt x="19693" y="8070"/>
                  </a:cubicBezTo>
                  <a:cubicBezTo>
                    <a:pt x="19572" y="7669"/>
                    <a:pt x="19559" y="7269"/>
                    <a:pt x="19559" y="6868"/>
                  </a:cubicBezTo>
                  <a:cubicBezTo>
                    <a:pt x="19546" y="6601"/>
                    <a:pt x="19546" y="6333"/>
                    <a:pt x="19533" y="6066"/>
                  </a:cubicBezTo>
                  <a:cubicBezTo>
                    <a:pt x="18958" y="5585"/>
                    <a:pt x="18316" y="5799"/>
                    <a:pt x="17742" y="5772"/>
                  </a:cubicBezTo>
                  <a:cubicBezTo>
                    <a:pt x="17381" y="6413"/>
                    <a:pt x="17381" y="6413"/>
                    <a:pt x="16727" y="6427"/>
                  </a:cubicBezTo>
                  <a:cubicBezTo>
                    <a:pt x="16433" y="6427"/>
                    <a:pt x="16139" y="6413"/>
                    <a:pt x="15831" y="6427"/>
                  </a:cubicBezTo>
                  <a:cubicBezTo>
                    <a:pt x="15671" y="6427"/>
                    <a:pt x="15498" y="6413"/>
                    <a:pt x="15351" y="6481"/>
                  </a:cubicBezTo>
                  <a:cubicBezTo>
                    <a:pt x="15044" y="6627"/>
                    <a:pt x="14723" y="6627"/>
                    <a:pt x="14389" y="6627"/>
                  </a:cubicBezTo>
                  <a:cubicBezTo>
                    <a:pt x="13854" y="6627"/>
                    <a:pt x="13307" y="6574"/>
                    <a:pt x="12799" y="6828"/>
                  </a:cubicBezTo>
                  <a:cubicBezTo>
                    <a:pt x="12679" y="6894"/>
                    <a:pt x="12518" y="6868"/>
                    <a:pt x="12385" y="6882"/>
                  </a:cubicBezTo>
                  <a:cubicBezTo>
                    <a:pt x="12131" y="6921"/>
                    <a:pt x="11864" y="6975"/>
                    <a:pt x="11597" y="7015"/>
                  </a:cubicBezTo>
                  <a:cubicBezTo>
                    <a:pt x="11410" y="7042"/>
                    <a:pt x="11223" y="7081"/>
                    <a:pt x="11036" y="7081"/>
                  </a:cubicBezTo>
                  <a:cubicBezTo>
                    <a:pt x="10487" y="7095"/>
                    <a:pt x="9940" y="7042"/>
                    <a:pt x="9419" y="7269"/>
                  </a:cubicBezTo>
                  <a:cubicBezTo>
                    <a:pt x="9285" y="7322"/>
                    <a:pt x="9098" y="7309"/>
                    <a:pt x="8938" y="7309"/>
                  </a:cubicBezTo>
                  <a:cubicBezTo>
                    <a:pt x="7709" y="7309"/>
                    <a:pt x="6493" y="7295"/>
                    <a:pt x="5264" y="7309"/>
                  </a:cubicBezTo>
                  <a:cubicBezTo>
                    <a:pt x="4837" y="7309"/>
                    <a:pt x="4516" y="7188"/>
                    <a:pt x="4315" y="6801"/>
                  </a:cubicBezTo>
                  <a:cubicBezTo>
                    <a:pt x="4262" y="6721"/>
                    <a:pt x="4182" y="6654"/>
                    <a:pt x="4101" y="6574"/>
                  </a:cubicBezTo>
                  <a:cubicBezTo>
                    <a:pt x="3928" y="6654"/>
                    <a:pt x="3781" y="6721"/>
                    <a:pt x="3634" y="6788"/>
                  </a:cubicBezTo>
                  <a:cubicBezTo>
                    <a:pt x="3487" y="6841"/>
                    <a:pt x="3353" y="6908"/>
                    <a:pt x="3207" y="6975"/>
                  </a:cubicBezTo>
                  <a:lnTo>
                    <a:pt x="3207" y="9794"/>
                  </a:lnTo>
                  <a:cubicBezTo>
                    <a:pt x="3207" y="10288"/>
                    <a:pt x="3180" y="10769"/>
                    <a:pt x="3353" y="11250"/>
                  </a:cubicBezTo>
                  <a:cubicBezTo>
                    <a:pt x="3421" y="11424"/>
                    <a:pt x="3421" y="11624"/>
                    <a:pt x="3407" y="11811"/>
                  </a:cubicBezTo>
                  <a:cubicBezTo>
                    <a:pt x="3407" y="12386"/>
                    <a:pt x="3460" y="12960"/>
                    <a:pt x="3540" y="13521"/>
                  </a:cubicBezTo>
                  <a:cubicBezTo>
                    <a:pt x="3620" y="13975"/>
                    <a:pt x="3620" y="14443"/>
                    <a:pt x="3661" y="14898"/>
                  </a:cubicBezTo>
                  <a:cubicBezTo>
                    <a:pt x="3674" y="15151"/>
                    <a:pt x="3661" y="15405"/>
                    <a:pt x="3727" y="15632"/>
                  </a:cubicBezTo>
                  <a:cubicBezTo>
                    <a:pt x="3875" y="16059"/>
                    <a:pt x="3888" y="16487"/>
                    <a:pt x="3888" y="16914"/>
                  </a:cubicBezTo>
                  <a:cubicBezTo>
                    <a:pt x="3875" y="17596"/>
                    <a:pt x="3875" y="18277"/>
                    <a:pt x="3888" y="18959"/>
                  </a:cubicBezTo>
                  <a:cubicBezTo>
                    <a:pt x="3888" y="19173"/>
                    <a:pt x="3875" y="19413"/>
                    <a:pt x="3941" y="19600"/>
                  </a:cubicBezTo>
                  <a:cubicBezTo>
                    <a:pt x="4128" y="20135"/>
                    <a:pt x="4101" y="20682"/>
                    <a:pt x="4115" y="21216"/>
                  </a:cubicBezTo>
                  <a:cubicBezTo>
                    <a:pt x="4115" y="21551"/>
                    <a:pt x="4075" y="21898"/>
                    <a:pt x="4182" y="22192"/>
                  </a:cubicBezTo>
                  <a:cubicBezTo>
                    <a:pt x="4356" y="22673"/>
                    <a:pt x="4342" y="23154"/>
                    <a:pt x="4356" y="23635"/>
                  </a:cubicBezTo>
                  <a:cubicBezTo>
                    <a:pt x="4369" y="24316"/>
                    <a:pt x="4262" y="24998"/>
                    <a:pt x="4529" y="25652"/>
                  </a:cubicBezTo>
                  <a:cubicBezTo>
                    <a:pt x="4596" y="25799"/>
                    <a:pt x="4556" y="25973"/>
                    <a:pt x="4556" y="26133"/>
                  </a:cubicBezTo>
                  <a:cubicBezTo>
                    <a:pt x="4569" y="26761"/>
                    <a:pt x="4502" y="27389"/>
                    <a:pt x="4796" y="27977"/>
                  </a:cubicBezTo>
                  <a:cubicBezTo>
                    <a:pt x="4850" y="28097"/>
                    <a:pt x="4823" y="28244"/>
                    <a:pt x="4850" y="28404"/>
                  </a:cubicBezTo>
                  <a:close/>
                  <a:moveTo>
                    <a:pt x="22018" y="28618"/>
                  </a:moveTo>
                  <a:cubicBezTo>
                    <a:pt x="21229" y="28965"/>
                    <a:pt x="20507" y="29179"/>
                    <a:pt x="19733" y="29166"/>
                  </a:cubicBezTo>
                  <a:cubicBezTo>
                    <a:pt x="19572" y="29166"/>
                    <a:pt x="19399" y="29179"/>
                    <a:pt x="19252" y="29246"/>
                  </a:cubicBezTo>
                  <a:cubicBezTo>
                    <a:pt x="18865" y="29420"/>
                    <a:pt x="18464" y="29393"/>
                    <a:pt x="18049" y="29407"/>
                  </a:cubicBezTo>
                  <a:cubicBezTo>
                    <a:pt x="17755" y="29407"/>
                    <a:pt x="17435" y="29380"/>
                    <a:pt x="17167" y="29473"/>
                  </a:cubicBezTo>
                  <a:cubicBezTo>
                    <a:pt x="16767" y="29633"/>
                    <a:pt x="16366" y="29620"/>
                    <a:pt x="15965" y="29633"/>
                  </a:cubicBezTo>
                  <a:cubicBezTo>
                    <a:pt x="15671" y="29647"/>
                    <a:pt x="15377" y="29674"/>
                    <a:pt x="15083" y="29713"/>
                  </a:cubicBezTo>
                  <a:cubicBezTo>
                    <a:pt x="14816" y="29740"/>
                    <a:pt x="14549" y="29834"/>
                    <a:pt x="14282" y="29834"/>
                  </a:cubicBezTo>
                  <a:cubicBezTo>
                    <a:pt x="12479" y="29847"/>
                    <a:pt x="10688" y="29834"/>
                    <a:pt x="8884" y="29834"/>
                  </a:cubicBezTo>
                  <a:cubicBezTo>
                    <a:pt x="8644" y="29834"/>
                    <a:pt x="8403" y="29781"/>
                    <a:pt x="8163" y="29754"/>
                  </a:cubicBezTo>
                  <a:cubicBezTo>
                    <a:pt x="7896" y="29713"/>
                    <a:pt x="7628" y="29647"/>
                    <a:pt x="7361" y="29633"/>
                  </a:cubicBezTo>
                  <a:cubicBezTo>
                    <a:pt x="6960" y="29620"/>
                    <a:pt x="6547" y="29607"/>
                    <a:pt x="6146" y="29633"/>
                  </a:cubicBezTo>
                  <a:cubicBezTo>
                    <a:pt x="5518" y="29687"/>
                    <a:pt x="4970" y="29514"/>
                    <a:pt x="4436" y="29206"/>
                  </a:cubicBezTo>
                  <a:cubicBezTo>
                    <a:pt x="4169" y="29045"/>
                    <a:pt x="4008" y="28885"/>
                    <a:pt x="4008" y="28564"/>
                  </a:cubicBezTo>
                  <a:cubicBezTo>
                    <a:pt x="4021" y="28404"/>
                    <a:pt x="4035" y="28217"/>
                    <a:pt x="3968" y="28084"/>
                  </a:cubicBezTo>
                  <a:cubicBezTo>
                    <a:pt x="3714" y="27603"/>
                    <a:pt x="3795" y="27082"/>
                    <a:pt x="3781" y="26560"/>
                  </a:cubicBezTo>
                  <a:cubicBezTo>
                    <a:pt x="3781" y="26213"/>
                    <a:pt x="3795" y="25866"/>
                    <a:pt x="3634" y="25532"/>
                  </a:cubicBezTo>
                  <a:cubicBezTo>
                    <a:pt x="3554" y="25345"/>
                    <a:pt x="3567" y="25105"/>
                    <a:pt x="3567" y="24891"/>
                  </a:cubicBezTo>
                  <a:cubicBezTo>
                    <a:pt x="3554" y="24369"/>
                    <a:pt x="3567" y="23849"/>
                    <a:pt x="3567" y="23327"/>
                  </a:cubicBezTo>
                  <a:cubicBezTo>
                    <a:pt x="3554" y="23140"/>
                    <a:pt x="3594" y="22927"/>
                    <a:pt x="3527" y="22766"/>
                  </a:cubicBezTo>
                  <a:cubicBezTo>
                    <a:pt x="3314" y="22299"/>
                    <a:pt x="3353" y="21804"/>
                    <a:pt x="3353" y="21323"/>
                  </a:cubicBezTo>
                  <a:cubicBezTo>
                    <a:pt x="3353" y="20776"/>
                    <a:pt x="3367" y="20242"/>
                    <a:pt x="3180" y="19707"/>
                  </a:cubicBezTo>
                  <a:cubicBezTo>
                    <a:pt x="3113" y="19506"/>
                    <a:pt x="3127" y="19280"/>
                    <a:pt x="3113" y="19066"/>
                  </a:cubicBezTo>
                  <a:cubicBezTo>
                    <a:pt x="3113" y="18625"/>
                    <a:pt x="3127" y="18184"/>
                    <a:pt x="3113" y="17757"/>
                  </a:cubicBezTo>
                  <a:cubicBezTo>
                    <a:pt x="3100" y="17021"/>
                    <a:pt x="3193" y="16287"/>
                    <a:pt x="2940" y="15566"/>
                  </a:cubicBezTo>
                  <a:cubicBezTo>
                    <a:pt x="2872" y="15391"/>
                    <a:pt x="2899" y="15192"/>
                    <a:pt x="2913" y="15005"/>
                  </a:cubicBezTo>
                  <a:cubicBezTo>
                    <a:pt x="2913" y="14456"/>
                    <a:pt x="2899" y="13909"/>
                    <a:pt x="2765" y="13375"/>
                  </a:cubicBezTo>
                  <a:cubicBezTo>
                    <a:pt x="2712" y="13134"/>
                    <a:pt x="2699" y="12894"/>
                    <a:pt x="2699" y="12639"/>
                  </a:cubicBezTo>
                  <a:cubicBezTo>
                    <a:pt x="2685" y="12051"/>
                    <a:pt x="2726" y="11451"/>
                    <a:pt x="2498" y="10876"/>
                  </a:cubicBezTo>
                  <a:cubicBezTo>
                    <a:pt x="2445" y="10729"/>
                    <a:pt x="2459" y="10555"/>
                    <a:pt x="2459" y="10382"/>
                  </a:cubicBezTo>
                  <a:cubicBezTo>
                    <a:pt x="2459" y="9246"/>
                    <a:pt x="2459" y="8097"/>
                    <a:pt x="2471" y="6962"/>
                  </a:cubicBezTo>
                  <a:cubicBezTo>
                    <a:pt x="2471" y="6841"/>
                    <a:pt x="2471" y="6734"/>
                    <a:pt x="2485" y="6627"/>
                  </a:cubicBezTo>
                  <a:cubicBezTo>
                    <a:pt x="2525" y="6333"/>
                    <a:pt x="2646" y="6187"/>
                    <a:pt x="2952" y="6160"/>
                  </a:cubicBezTo>
                  <a:cubicBezTo>
                    <a:pt x="3433" y="6120"/>
                    <a:pt x="3821" y="5893"/>
                    <a:pt x="4222" y="5665"/>
                  </a:cubicBezTo>
                  <a:cubicBezTo>
                    <a:pt x="4235" y="5452"/>
                    <a:pt x="4249" y="5265"/>
                    <a:pt x="4262" y="5077"/>
                  </a:cubicBezTo>
                  <a:cubicBezTo>
                    <a:pt x="4315" y="4343"/>
                    <a:pt x="4743" y="3942"/>
                    <a:pt x="5464" y="3929"/>
                  </a:cubicBezTo>
                  <a:cubicBezTo>
                    <a:pt x="5731" y="3929"/>
                    <a:pt x="6012" y="4023"/>
                    <a:pt x="6280" y="3848"/>
                  </a:cubicBezTo>
                  <a:cubicBezTo>
                    <a:pt x="6360" y="3501"/>
                    <a:pt x="6333" y="3168"/>
                    <a:pt x="6226" y="2847"/>
                  </a:cubicBezTo>
                  <a:cubicBezTo>
                    <a:pt x="5879" y="2793"/>
                    <a:pt x="3941" y="2753"/>
                    <a:pt x="3754" y="2833"/>
                  </a:cubicBezTo>
                  <a:cubicBezTo>
                    <a:pt x="3273" y="3073"/>
                    <a:pt x="2753" y="3020"/>
                    <a:pt x="2231" y="3034"/>
                  </a:cubicBezTo>
                  <a:cubicBezTo>
                    <a:pt x="1750" y="3034"/>
                    <a:pt x="1417" y="3274"/>
                    <a:pt x="1229" y="3715"/>
                  </a:cubicBezTo>
                  <a:cubicBezTo>
                    <a:pt x="1055" y="4116"/>
                    <a:pt x="948" y="4530"/>
                    <a:pt x="948" y="4984"/>
                  </a:cubicBezTo>
                  <a:cubicBezTo>
                    <a:pt x="975" y="6588"/>
                    <a:pt x="962" y="8191"/>
                    <a:pt x="962" y="9794"/>
                  </a:cubicBezTo>
                  <a:cubicBezTo>
                    <a:pt x="962" y="10382"/>
                    <a:pt x="1096" y="10983"/>
                    <a:pt x="815" y="11558"/>
                  </a:cubicBezTo>
                  <a:cubicBezTo>
                    <a:pt x="788" y="11597"/>
                    <a:pt x="788" y="11665"/>
                    <a:pt x="788" y="11718"/>
                  </a:cubicBezTo>
                  <a:cubicBezTo>
                    <a:pt x="802" y="12479"/>
                    <a:pt x="761" y="13241"/>
                    <a:pt x="815" y="14002"/>
                  </a:cubicBezTo>
                  <a:cubicBezTo>
                    <a:pt x="895" y="14951"/>
                    <a:pt x="1055" y="15886"/>
                    <a:pt x="1162" y="16834"/>
                  </a:cubicBezTo>
                  <a:cubicBezTo>
                    <a:pt x="1216" y="17342"/>
                    <a:pt x="1216" y="17864"/>
                    <a:pt x="1216" y="18384"/>
                  </a:cubicBezTo>
                  <a:cubicBezTo>
                    <a:pt x="1216" y="19039"/>
                    <a:pt x="1256" y="19681"/>
                    <a:pt x="1349" y="20335"/>
                  </a:cubicBezTo>
                  <a:cubicBezTo>
                    <a:pt x="1509" y="21430"/>
                    <a:pt x="1590" y="22552"/>
                    <a:pt x="1710" y="23662"/>
                  </a:cubicBezTo>
                  <a:cubicBezTo>
                    <a:pt x="1737" y="24009"/>
                    <a:pt x="1777" y="24357"/>
                    <a:pt x="1830" y="24704"/>
                  </a:cubicBezTo>
                  <a:cubicBezTo>
                    <a:pt x="1978" y="25786"/>
                    <a:pt x="2405" y="26801"/>
                    <a:pt x="2418" y="27910"/>
                  </a:cubicBezTo>
                  <a:cubicBezTo>
                    <a:pt x="2418" y="27964"/>
                    <a:pt x="2445" y="28017"/>
                    <a:pt x="2459" y="28057"/>
                  </a:cubicBezTo>
                  <a:cubicBezTo>
                    <a:pt x="2739" y="28698"/>
                    <a:pt x="2552" y="29420"/>
                    <a:pt x="2872" y="30048"/>
                  </a:cubicBezTo>
                  <a:cubicBezTo>
                    <a:pt x="2833" y="30529"/>
                    <a:pt x="3033" y="30943"/>
                    <a:pt x="3314" y="31397"/>
                  </a:cubicBezTo>
                  <a:cubicBezTo>
                    <a:pt x="3608" y="31464"/>
                    <a:pt x="3955" y="31504"/>
                    <a:pt x="4288" y="31611"/>
                  </a:cubicBezTo>
                  <a:cubicBezTo>
                    <a:pt x="4730" y="31758"/>
                    <a:pt x="5197" y="31731"/>
                    <a:pt x="5638" y="31851"/>
                  </a:cubicBezTo>
                  <a:cubicBezTo>
                    <a:pt x="6093" y="31985"/>
                    <a:pt x="6547" y="31985"/>
                    <a:pt x="7001" y="31999"/>
                  </a:cubicBezTo>
                  <a:cubicBezTo>
                    <a:pt x="7361" y="31999"/>
                    <a:pt x="7722" y="32011"/>
                    <a:pt x="8056" y="32105"/>
                  </a:cubicBezTo>
                  <a:cubicBezTo>
                    <a:pt x="8350" y="32186"/>
                    <a:pt x="8631" y="32225"/>
                    <a:pt x="8938" y="32225"/>
                  </a:cubicBezTo>
                  <a:cubicBezTo>
                    <a:pt x="10127" y="32225"/>
                    <a:pt x="11330" y="32212"/>
                    <a:pt x="12532" y="32212"/>
                  </a:cubicBezTo>
                  <a:cubicBezTo>
                    <a:pt x="12719" y="32212"/>
                    <a:pt x="12933" y="32225"/>
                    <a:pt x="13093" y="32159"/>
                  </a:cubicBezTo>
                  <a:cubicBezTo>
                    <a:pt x="13587" y="31931"/>
                    <a:pt x="14095" y="31972"/>
                    <a:pt x="14616" y="31958"/>
                  </a:cubicBezTo>
                  <a:cubicBezTo>
                    <a:pt x="14803" y="31958"/>
                    <a:pt x="15017" y="31985"/>
                    <a:pt x="15177" y="31904"/>
                  </a:cubicBezTo>
                  <a:cubicBezTo>
                    <a:pt x="15564" y="31731"/>
                    <a:pt x="15979" y="31758"/>
                    <a:pt x="16380" y="31744"/>
                  </a:cubicBezTo>
                  <a:cubicBezTo>
                    <a:pt x="16513" y="31744"/>
                    <a:pt x="16674" y="31771"/>
                    <a:pt x="16781" y="31705"/>
                  </a:cubicBezTo>
                  <a:cubicBezTo>
                    <a:pt x="17248" y="31464"/>
                    <a:pt x="17742" y="31530"/>
                    <a:pt x="18223" y="31530"/>
                  </a:cubicBezTo>
                  <a:cubicBezTo>
                    <a:pt x="18984" y="31518"/>
                    <a:pt x="19747" y="31518"/>
                    <a:pt x="20521" y="31504"/>
                  </a:cubicBezTo>
                  <a:cubicBezTo>
                    <a:pt x="20735" y="31504"/>
                    <a:pt x="20962" y="31518"/>
                    <a:pt x="21149" y="31424"/>
                  </a:cubicBezTo>
                  <a:cubicBezTo>
                    <a:pt x="21496" y="31277"/>
                    <a:pt x="21844" y="31277"/>
                    <a:pt x="22191" y="31277"/>
                  </a:cubicBezTo>
                  <a:cubicBezTo>
                    <a:pt x="22752" y="31290"/>
                    <a:pt x="23233" y="31063"/>
                    <a:pt x="23781" y="30916"/>
                  </a:cubicBezTo>
                  <a:cubicBezTo>
                    <a:pt x="23808" y="30502"/>
                    <a:pt x="23808" y="30128"/>
                    <a:pt x="23835" y="29754"/>
                  </a:cubicBezTo>
                  <a:cubicBezTo>
                    <a:pt x="23848" y="29393"/>
                    <a:pt x="23821" y="29033"/>
                    <a:pt x="23888" y="28698"/>
                  </a:cubicBezTo>
                  <a:cubicBezTo>
                    <a:pt x="23968" y="28297"/>
                    <a:pt x="23861" y="27950"/>
                    <a:pt x="23781" y="27576"/>
                  </a:cubicBezTo>
                  <a:cubicBezTo>
                    <a:pt x="23755" y="27416"/>
                    <a:pt x="23767" y="27255"/>
                    <a:pt x="23767" y="27082"/>
                  </a:cubicBezTo>
                  <a:lnTo>
                    <a:pt x="23767" y="25452"/>
                  </a:lnTo>
                  <a:cubicBezTo>
                    <a:pt x="23767" y="25265"/>
                    <a:pt x="23808" y="25051"/>
                    <a:pt x="23728" y="24891"/>
                  </a:cubicBezTo>
                  <a:cubicBezTo>
                    <a:pt x="23447" y="24236"/>
                    <a:pt x="23541" y="23555"/>
                    <a:pt x="23527" y="22873"/>
                  </a:cubicBezTo>
                  <a:cubicBezTo>
                    <a:pt x="23500" y="22219"/>
                    <a:pt x="23594" y="21564"/>
                    <a:pt x="23354" y="20936"/>
                  </a:cubicBezTo>
                  <a:cubicBezTo>
                    <a:pt x="23286" y="20762"/>
                    <a:pt x="23313" y="20562"/>
                    <a:pt x="23313" y="20361"/>
                  </a:cubicBezTo>
                  <a:cubicBezTo>
                    <a:pt x="23313" y="19880"/>
                    <a:pt x="23327" y="19387"/>
                    <a:pt x="23313" y="18892"/>
                  </a:cubicBezTo>
                  <a:cubicBezTo>
                    <a:pt x="23313" y="18705"/>
                    <a:pt x="23354" y="18491"/>
                    <a:pt x="23286" y="18331"/>
                  </a:cubicBezTo>
                  <a:cubicBezTo>
                    <a:pt x="23060" y="17810"/>
                    <a:pt x="23113" y="17262"/>
                    <a:pt x="23113" y="16715"/>
                  </a:cubicBezTo>
                  <a:cubicBezTo>
                    <a:pt x="23099" y="16100"/>
                    <a:pt x="23167" y="15472"/>
                    <a:pt x="22899" y="14871"/>
                  </a:cubicBezTo>
                  <a:cubicBezTo>
                    <a:pt x="22819" y="14684"/>
                    <a:pt x="22859" y="14443"/>
                    <a:pt x="22859" y="14230"/>
                  </a:cubicBezTo>
                  <a:cubicBezTo>
                    <a:pt x="22859" y="13161"/>
                    <a:pt x="22873" y="12105"/>
                    <a:pt x="22873" y="11036"/>
                  </a:cubicBezTo>
                  <a:cubicBezTo>
                    <a:pt x="22873" y="10769"/>
                    <a:pt x="22886" y="10475"/>
                    <a:pt x="22805" y="10222"/>
                  </a:cubicBezTo>
                  <a:cubicBezTo>
                    <a:pt x="22659" y="9767"/>
                    <a:pt x="22672" y="9313"/>
                    <a:pt x="22659" y="8859"/>
                  </a:cubicBezTo>
                  <a:cubicBezTo>
                    <a:pt x="22659" y="8631"/>
                    <a:pt x="22645" y="8417"/>
                    <a:pt x="22606" y="8204"/>
                  </a:cubicBezTo>
                  <a:cubicBezTo>
                    <a:pt x="22405" y="6975"/>
                    <a:pt x="22205" y="5733"/>
                    <a:pt x="21991" y="4504"/>
                  </a:cubicBezTo>
                  <a:cubicBezTo>
                    <a:pt x="21938" y="4156"/>
                    <a:pt x="21804" y="3822"/>
                    <a:pt x="21777" y="3474"/>
                  </a:cubicBezTo>
                  <a:cubicBezTo>
                    <a:pt x="21751" y="3034"/>
                    <a:pt x="21644" y="2619"/>
                    <a:pt x="21430" y="2272"/>
                  </a:cubicBezTo>
                  <a:cubicBezTo>
                    <a:pt x="21042" y="2045"/>
                    <a:pt x="20655" y="1965"/>
                    <a:pt x="20240" y="1965"/>
                  </a:cubicBezTo>
                  <a:cubicBezTo>
                    <a:pt x="18691" y="1965"/>
                    <a:pt x="17128" y="1938"/>
                    <a:pt x="15578" y="1925"/>
                  </a:cubicBezTo>
                  <a:cubicBezTo>
                    <a:pt x="15538" y="1925"/>
                    <a:pt x="15484" y="1965"/>
                    <a:pt x="15391" y="2005"/>
                  </a:cubicBezTo>
                  <a:cubicBezTo>
                    <a:pt x="15351" y="2379"/>
                    <a:pt x="15284" y="2767"/>
                    <a:pt x="15484" y="3194"/>
                  </a:cubicBezTo>
                  <a:cubicBezTo>
                    <a:pt x="15792" y="3194"/>
                    <a:pt x="16086" y="3221"/>
                    <a:pt x="16380" y="3194"/>
                  </a:cubicBezTo>
                  <a:cubicBezTo>
                    <a:pt x="16900" y="3168"/>
                    <a:pt x="17355" y="3301"/>
                    <a:pt x="17755" y="3688"/>
                  </a:cubicBezTo>
                  <a:cubicBezTo>
                    <a:pt x="17782" y="4089"/>
                    <a:pt x="17823" y="4504"/>
                    <a:pt x="17862" y="4944"/>
                  </a:cubicBezTo>
                  <a:cubicBezTo>
                    <a:pt x="18103" y="4971"/>
                    <a:pt x="18304" y="4997"/>
                    <a:pt x="18477" y="4984"/>
                  </a:cubicBezTo>
                  <a:cubicBezTo>
                    <a:pt x="18984" y="4944"/>
                    <a:pt x="19453" y="5077"/>
                    <a:pt x="19907" y="5238"/>
                  </a:cubicBezTo>
                  <a:cubicBezTo>
                    <a:pt x="20147" y="5332"/>
                    <a:pt x="20267" y="5465"/>
                    <a:pt x="20308" y="5706"/>
                  </a:cubicBezTo>
                  <a:cubicBezTo>
                    <a:pt x="20320" y="5813"/>
                    <a:pt x="20320" y="5920"/>
                    <a:pt x="20320" y="6027"/>
                  </a:cubicBezTo>
                  <a:cubicBezTo>
                    <a:pt x="20334" y="6734"/>
                    <a:pt x="20254" y="7443"/>
                    <a:pt x="20534" y="8124"/>
                  </a:cubicBezTo>
                  <a:cubicBezTo>
                    <a:pt x="20575" y="8218"/>
                    <a:pt x="20548" y="8337"/>
                    <a:pt x="20548" y="8444"/>
                  </a:cubicBezTo>
                  <a:cubicBezTo>
                    <a:pt x="20561" y="9073"/>
                    <a:pt x="20495" y="9700"/>
                    <a:pt x="20735" y="10302"/>
                  </a:cubicBezTo>
                  <a:cubicBezTo>
                    <a:pt x="20789" y="10422"/>
                    <a:pt x="20748" y="10569"/>
                    <a:pt x="20762" y="10703"/>
                  </a:cubicBezTo>
                  <a:cubicBezTo>
                    <a:pt x="20775" y="10876"/>
                    <a:pt x="20775" y="11050"/>
                    <a:pt x="20842" y="11184"/>
                  </a:cubicBezTo>
                  <a:cubicBezTo>
                    <a:pt x="21042" y="11624"/>
                    <a:pt x="21056" y="12092"/>
                    <a:pt x="21015" y="12546"/>
                  </a:cubicBezTo>
                  <a:cubicBezTo>
                    <a:pt x="20935" y="13375"/>
                    <a:pt x="21282" y="14149"/>
                    <a:pt x="21270" y="14964"/>
                  </a:cubicBezTo>
                  <a:cubicBezTo>
                    <a:pt x="21469" y="15379"/>
                    <a:pt x="21483" y="15806"/>
                    <a:pt x="21483" y="16246"/>
                  </a:cubicBezTo>
                  <a:cubicBezTo>
                    <a:pt x="21483" y="16380"/>
                    <a:pt x="21483" y="16528"/>
                    <a:pt x="21537" y="16647"/>
                  </a:cubicBezTo>
                  <a:cubicBezTo>
                    <a:pt x="21710" y="17009"/>
                    <a:pt x="21683" y="17383"/>
                    <a:pt x="21697" y="17770"/>
                  </a:cubicBezTo>
                  <a:cubicBezTo>
                    <a:pt x="21697" y="18090"/>
                    <a:pt x="21630" y="18451"/>
                    <a:pt x="21737" y="18745"/>
                  </a:cubicBezTo>
                  <a:cubicBezTo>
                    <a:pt x="21964" y="19387"/>
                    <a:pt x="21884" y="20028"/>
                    <a:pt x="21911" y="20682"/>
                  </a:cubicBezTo>
                  <a:cubicBezTo>
                    <a:pt x="21924" y="20949"/>
                    <a:pt x="21844" y="21257"/>
                    <a:pt x="21950" y="21484"/>
                  </a:cubicBezTo>
                  <a:cubicBezTo>
                    <a:pt x="22244" y="22152"/>
                    <a:pt x="22137" y="22820"/>
                    <a:pt x="22164" y="23502"/>
                  </a:cubicBezTo>
                  <a:cubicBezTo>
                    <a:pt x="22164" y="23769"/>
                    <a:pt x="22111" y="24075"/>
                    <a:pt x="22218" y="24303"/>
                  </a:cubicBezTo>
                  <a:cubicBezTo>
                    <a:pt x="22392" y="24743"/>
                    <a:pt x="22338" y="25158"/>
                    <a:pt x="22285" y="25586"/>
                  </a:cubicBezTo>
                  <a:cubicBezTo>
                    <a:pt x="22231" y="25933"/>
                    <a:pt x="22218" y="26293"/>
                    <a:pt x="22178" y="26641"/>
                  </a:cubicBezTo>
                  <a:cubicBezTo>
                    <a:pt x="22125" y="27296"/>
                    <a:pt x="22071" y="27937"/>
                    <a:pt x="22018" y="28618"/>
                  </a:cubicBezTo>
                  <a:close/>
                  <a:moveTo>
                    <a:pt x="7121" y="1538"/>
                  </a:moveTo>
                  <a:cubicBezTo>
                    <a:pt x="6948" y="2419"/>
                    <a:pt x="6934" y="3862"/>
                    <a:pt x="7094" y="4543"/>
                  </a:cubicBezTo>
                  <a:cubicBezTo>
                    <a:pt x="7709" y="4557"/>
                    <a:pt x="8323" y="4650"/>
                    <a:pt x="8938" y="4409"/>
                  </a:cubicBezTo>
                  <a:cubicBezTo>
                    <a:pt x="9125" y="4343"/>
                    <a:pt x="9365" y="4356"/>
                    <a:pt x="9579" y="4329"/>
                  </a:cubicBezTo>
                  <a:cubicBezTo>
                    <a:pt x="10194" y="4249"/>
                    <a:pt x="10822" y="4236"/>
                    <a:pt x="11410" y="4062"/>
                  </a:cubicBezTo>
                  <a:cubicBezTo>
                    <a:pt x="11891" y="3902"/>
                    <a:pt x="12358" y="3889"/>
                    <a:pt x="12853" y="3875"/>
                  </a:cubicBezTo>
                  <a:cubicBezTo>
                    <a:pt x="13334" y="3848"/>
                    <a:pt x="13827" y="3929"/>
                    <a:pt x="14282" y="3822"/>
                  </a:cubicBezTo>
                  <a:cubicBezTo>
                    <a:pt x="14402" y="3554"/>
                    <a:pt x="14522" y="3314"/>
                    <a:pt x="14643" y="3073"/>
                  </a:cubicBezTo>
                  <a:cubicBezTo>
                    <a:pt x="14536" y="2699"/>
                    <a:pt x="14469" y="2352"/>
                    <a:pt x="14590" y="1951"/>
                  </a:cubicBezTo>
                  <a:cubicBezTo>
                    <a:pt x="14683" y="1631"/>
                    <a:pt x="14643" y="1256"/>
                    <a:pt x="14563" y="896"/>
                  </a:cubicBezTo>
                  <a:cubicBezTo>
                    <a:pt x="14442" y="870"/>
                    <a:pt x="14335" y="816"/>
                    <a:pt x="14242" y="816"/>
                  </a:cubicBezTo>
                  <a:cubicBezTo>
                    <a:pt x="13373" y="802"/>
                    <a:pt x="12491" y="856"/>
                    <a:pt x="11624" y="776"/>
                  </a:cubicBezTo>
                  <a:cubicBezTo>
                    <a:pt x="10728" y="695"/>
                    <a:pt x="9873" y="1043"/>
                    <a:pt x="8978" y="936"/>
                  </a:cubicBezTo>
                  <a:cubicBezTo>
                    <a:pt x="8911" y="923"/>
                    <a:pt x="8831" y="1003"/>
                    <a:pt x="8765" y="1030"/>
                  </a:cubicBezTo>
                  <a:cubicBezTo>
                    <a:pt x="8644" y="1083"/>
                    <a:pt x="8524" y="1150"/>
                    <a:pt x="8390" y="1190"/>
                  </a:cubicBezTo>
                  <a:cubicBezTo>
                    <a:pt x="7976" y="1310"/>
                    <a:pt x="7562" y="1417"/>
                    <a:pt x="7121" y="1538"/>
                  </a:cubicBezTo>
                  <a:close/>
                  <a:moveTo>
                    <a:pt x="5090" y="6534"/>
                  </a:moveTo>
                  <a:cubicBezTo>
                    <a:pt x="5357" y="6547"/>
                    <a:pt x="5571" y="6588"/>
                    <a:pt x="5785" y="6588"/>
                  </a:cubicBezTo>
                  <a:lnTo>
                    <a:pt x="8310" y="6588"/>
                  </a:lnTo>
                  <a:cubicBezTo>
                    <a:pt x="8777" y="6588"/>
                    <a:pt x="9232" y="6614"/>
                    <a:pt x="9673" y="6427"/>
                  </a:cubicBezTo>
                  <a:cubicBezTo>
                    <a:pt x="9819" y="6360"/>
                    <a:pt x="10006" y="6347"/>
                    <a:pt x="10154" y="6374"/>
                  </a:cubicBezTo>
                  <a:cubicBezTo>
                    <a:pt x="11022" y="6494"/>
                    <a:pt x="11811" y="6066"/>
                    <a:pt x="12652" y="6093"/>
                  </a:cubicBezTo>
                  <a:cubicBezTo>
                    <a:pt x="13147" y="5852"/>
                    <a:pt x="13667" y="5933"/>
                    <a:pt x="14175" y="5920"/>
                  </a:cubicBezTo>
                  <a:cubicBezTo>
                    <a:pt x="14429" y="5906"/>
                    <a:pt x="14683" y="5906"/>
                    <a:pt x="14896" y="5813"/>
                  </a:cubicBezTo>
                  <a:cubicBezTo>
                    <a:pt x="15217" y="5692"/>
                    <a:pt x="15525" y="5679"/>
                    <a:pt x="15858" y="5665"/>
                  </a:cubicBezTo>
                  <a:cubicBezTo>
                    <a:pt x="16179" y="5652"/>
                    <a:pt x="16499" y="5719"/>
                    <a:pt x="16793" y="5599"/>
                  </a:cubicBezTo>
                  <a:cubicBezTo>
                    <a:pt x="17061" y="5198"/>
                    <a:pt x="17141" y="4771"/>
                    <a:pt x="17101" y="4329"/>
                  </a:cubicBezTo>
                  <a:cubicBezTo>
                    <a:pt x="17074" y="4116"/>
                    <a:pt x="16954" y="3982"/>
                    <a:pt x="16727" y="3969"/>
                  </a:cubicBezTo>
                  <a:cubicBezTo>
                    <a:pt x="16300" y="3955"/>
                    <a:pt x="15872" y="3969"/>
                    <a:pt x="15457" y="3969"/>
                  </a:cubicBezTo>
                  <a:cubicBezTo>
                    <a:pt x="15137" y="4610"/>
                    <a:pt x="15137" y="4610"/>
                    <a:pt x="14536" y="4623"/>
                  </a:cubicBezTo>
                  <a:cubicBezTo>
                    <a:pt x="14296" y="4623"/>
                    <a:pt x="14041" y="4610"/>
                    <a:pt x="13801" y="4623"/>
                  </a:cubicBezTo>
                  <a:cubicBezTo>
                    <a:pt x="13053" y="4650"/>
                    <a:pt x="12278" y="4504"/>
                    <a:pt x="11543" y="4810"/>
                  </a:cubicBezTo>
                  <a:cubicBezTo>
                    <a:pt x="11423" y="4851"/>
                    <a:pt x="11276" y="4810"/>
                    <a:pt x="11143" y="4824"/>
                  </a:cubicBezTo>
                  <a:cubicBezTo>
                    <a:pt x="10982" y="4851"/>
                    <a:pt x="10808" y="4864"/>
                    <a:pt x="10662" y="4917"/>
                  </a:cubicBezTo>
                  <a:cubicBezTo>
                    <a:pt x="10327" y="5065"/>
                    <a:pt x="9980" y="5077"/>
                    <a:pt x="9620" y="5077"/>
                  </a:cubicBezTo>
                  <a:cubicBezTo>
                    <a:pt x="9459" y="5077"/>
                    <a:pt x="9285" y="5077"/>
                    <a:pt x="9139" y="5131"/>
                  </a:cubicBezTo>
                  <a:cubicBezTo>
                    <a:pt x="8284" y="5425"/>
                    <a:pt x="7415" y="5238"/>
                    <a:pt x="6547" y="5265"/>
                  </a:cubicBezTo>
                  <a:cubicBezTo>
                    <a:pt x="6346" y="5278"/>
                    <a:pt x="6199" y="5158"/>
                    <a:pt x="6119" y="4958"/>
                  </a:cubicBezTo>
                  <a:cubicBezTo>
                    <a:pt x="6066" y="4837"/>
                    <a:pt x="6012" y="4717"/>
                    <a:pt x="5972" y="4623"/>
                  </a:cubicBezTo>
                  <a:cubicBezTo>
                    <a:pt x="5571" y="4530"/>
                    <a:pt x="5277" y="4637"/>
                    <a:pt x="5024" y="4917"/>
                  </a:cubicBezTo>
                  <a:cubicBezTo>
                    <a:pt x="4997" y="5412"/>
                    <a:pt x="4956" y="5933"/>
                    <a:pt x="5090" y="65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5"/>
            <p:cNvSpPr/>
            <p:nvPr/>
          </p:nvSpPr>
          <p:spPr>
            <a:xfrm>
              <a:off x="4399775" y="1390375"/>
              <a:ext cx="2164800" cy="2878893"/>
            </a:xfrm>
            <a:custGeom>
              <a:avLst/>
              <a:gdLst/>
              <a:ahLst/>
              <a:cxnLst/>
              <a:rect l="l" t="t" r="r" b="b"/>
              <a:pathLst>
                <a:path w="25186" h="33494" extrusionOk="0">
                  <a:moveTo>
                    <a:pt x="11597" y="1256"/>
                  </a:moveTo>
                  <a:cubicBezTo>
                    <a:pt x="11692" y="1256"/>
                    <a:pt x="11785" y="1269"/>
                    <a:pt x="11865" y="1269"/>
                  </a:cubicBezTo>
                  <a:cubicBezTo>
                    <a:pt x="12185" y="1295"/>
                    <a:pt x="12533" y="1309"/>
                    <a:pt x="12974" y="1309"/>
                  </a:cubicBezTo>
                  <a:lnTo>
                    <a:pt x="13628" y="1309"/>
                  </a:lnTo>
                  <a:cubicBezTo>
                    <a:pt x="13842" y="1309"/>
                    <a:pt x="14056" y="1295"/>
                    <a:pt x="14270" y="1295"/>
                  </a:cubicBezTo>
                  <a:lnTo>
                    <a:pt x="14497" y="1295"/>
                  </a:lnTo>
                  <a:cubicBezTo>
                    <a:pt x="14510" y="1295"/>
                    <a:pt x="14551" y="1309"/>
                    <a:pt x="14590" y="1322"/>
                  </a:cubicBezTo>
                  <a:cubicBezTo>
                    <a:pt x="14657" y="1643"/>
                    <a:pt x="14644" y="1897"/>
                    <a:pt x="14590" y="2111"/>
                  </a:cubicBezTo>
                  <a:cubicBezTo>
                    <a:pt x="14457" y="2538"/>
                    <a:pt x="14524" y="2913"/>
                    <a:pt x="14617" y="3273"/>
                  </a:cubicBezTo>
                  <a:lnTo>
                    <a:pt x="14350" y="3807"/>
                  </a:lnTo>
                  <a:cubicBezTo>
                    <a:pt x="14230" y="3834"/>
                    <a:pt x="14082" y="3848"/>
                    <a:pt x="13909" y="3848"/>
                  </a:cubicBezTo>
                  <a:cubicBezTo>
                    <a:pt x="13815" y="3848"/>
                    <a:pt x="13708" y="3834"/>
                    <a:pt x="13602" y="3834"/>
                  </a:cubicBezTo>
                  <a:lnTo>
                    <a:pt x="13028" y="3834"/>
                  </a:lnTo>
                  <a:cubicBezTo>
                    <a:pt x="12559" y="3848"/>
                    <a:pt x="12078" y="3874"/>
                    <a:pt x="11585" y="4035"/>
                  </a:cubicBezTo>
                  <a:cubicBezTo>
                    <a:pt x="11211" y="4155"/>
                    <a:pt x="10796" y="4195"/>
                    <a:pt x="10368" y="4235"/>
                  </a:cubicBezTo>
                  <a:cubicBezTo>
                    <a:pt x="10181" y="4249"/>
                    <a:pt x="9981" y="4261"/>
                    <a:pt x="9794" y="4288"/>
                  </a:cubicBezTo>
                  <a:cubicBezTo>
                    <a:pt x="9727" y="4302"/>
                    <a:pt x="9674" y="4302"/>
                    <a:pt x="9593" y="4302"/>
                  </a:cubicBezTo>
                  <a:cubicBezTo>
                    <a:pt x="9447" y="4315"/>
                    <a:pt x="9260" y="4329"/>
                    <a:pt x="9086" y="4395"/>
                  </a:cubicBezTo>
                  <a:cubicBezTo>
                    <a:pt x="8845" y="4489"/>
                    <a:pt x="8578" y="4542"/>
                    <a:pt x="8218" y="4542"/>
                  </a:cubicBezTo>
                  <a:cubicBezTo>
                    <a:pt x="8070" y="4542"/>
                    <a:pt x="7897" y="4529"/>
                    <a:pt x="7737" y="4516"/>
                  </a:cubicBezTo>
                  <a:lnTo>
                    <a:pt x="7577" y="4516"/>
                  </a:lnTo>
                  <a:cubicBezTo>
                    <a:pt x="7470" y="3848"/>
                    <a:pt x="7483" y="2738"/>
                    <a:pt x="7603" y="1977"/>
                  </a:cubicBezTo>
                  <a:cubicBezTo>
                    <a:pt x="7684" y="1963"/>
                    <a:pt x="7750" y="1937"/>
                    <a:pt x="7830" y="1924"/>
                  </a:cubicBezTo>
                  <a:cubicBezTo>
                    <a:pt x="8138" y="1844"/>
                    <a:pt x="8432" y="1764"/>
                    <a:pt x="8726" y="1670"/>
                  </a:cubicBezTo>
                  <a:cubicBezTo>
                    <a:pt x="8833" y="1643"/>
                    <a:pt x="8939" y="1589"/>
                    <a:pt x="9032" y="1550"/>
                  </a:cubicBezTo>
                  <a:cubicBezTo>
                    <a:pt x="9059" y="1536"/>
                    <a:pt x="9100" y="1509"/>
                    <a:pt x="9126" y="1496"/>
                  </a:cubicBezTo>
                  <a:cubicBezTo>
                    <a:pt x="9166" y="1482"/>
                    <a:pt x="9207" y="1456"/>
                    <a:pt x="9233" y="1443"/>
                  </a:cubicBezTo>
                  <a:lnTo>
                    <a:pt x="9246" y="1429"/>
                  </a:lnTo>
                  <a:cubicBezTo>
                    <a:pt x="9367" y="1443"/>
                    <a:pt x="9487" y="1443"/>
                    <a:pt x="9607" y="1443"/>
                  </a:cubicBezTo>
                  <a:cubicBezTo>
                    <a:pt x="9955" y="1443"/>
                    <a:pt x="10302" y="1402"/>
                    <a:pt x="10636" y="1349"/>
                  </a:cubicBezTo>
                  <a:cubicBezTo>
                    <a:pt x="10970" y="1309"/>
                    <a:pt x="11291" y="1256"/>
                    <a:pt x="11597" y="1256"/>
                  </a:cubicBezTo>
                  <a:close/>
                  <a:moveTo>
                    <a:pt x="11597" y="734"/>
                  </a:moveTo>
                  <a:cubicBezTo>
                    <a:pt x="11250" y="734"/>
                    <a:pt x="10903" y="775"/>
                    <a:pt x="10569" y="828"/>
                  </a:cubicBezTo>
                  <a:cubicBezTo>
                    <a:pt x="10235" y="868"/>
                    <a:pt x="9914" y="921"/>
                    <a:pt x="9607" y="921"/>
                  </a:cubicBezTo>
                  <a:cubicBezTo>
                    <a:pt x="9487" y="921"/>
                    <a:pt x="9380" y="909"/>
                    <a:pt x="9260" y="895"/>
                  </a:cubicBezTo>
                  <a:lnTo>
                    <a:pt x="9219" y="895"/>
                  </a:lnTo>
                  <a:cubicBezTo>
                    <a:pt x="9100" y="895"/>
                    <a:pt x="9020" y="948"/>
                    <a:pt x="8952" y="989"/>
                  </a:cubicBezTo>
                  <a:cubicBezTo>
                    <a:pt x="8939" y="1002"/>
                    <a:pt x="8913" y="1015"/>
                    <a:pt x="8913" y="1015"/>
                  </a:cubicBezTo>
                  <a:cubicBezTo>
                    <a:pt x="8872" y="1028"/>
                    <a:pt x="8833" y="1055"/>
                    <a:pt x="8792" y="1069"/>
                  </a:cubicBezTo>
                  <a:cubicBezTo>
                    <a:pt x="8726" y="1108"/>
                    <a:pt x="8645" y="1149"/>
                    <a:pt x="8578" y="1162"/>
                  </a:cubicBezTo>
                  <a:cubicBezTo>
                    <a:pt x="8284" y="1242"/>
                    <a:pt x="7990" y="1322"/>
                    <a:pt x="7684" y="1402"/>
                  </a:cubicBezTo>
                  <a:cubicBezTo>
                    <a:pt x="7563" y="1443"/>
                    <a:pt x="7443" y="1470"/>
                    <a:pt x="7309" y="1509"/>
                  </a:cubicBezTo>
                  <a:lnTo>
                    <a:pt x="7149" y="1550"/>
                  </a:lnTo>
                  <a:lnTo>
                    <a:pt x="7122" y="1710"/>
                  </a:lnTo>
                  <a:cubicBezTo>
                    <a:pt x="6935" y="2619"/>
                    <a:pt x="6921" y="4101"/>
                    <a:pt x="7096" y="4836"/>
                  </a:cubicBezTo>
                  <a:lnTo>
                    <a:pt x="7149" y="5023"/>
                  </a:lnTo>
                  <a:lnTo>
                    <a:pt x="7349" y="5036"/>
                  </a:lnTo>
                  <a:cubicBezTo>
                    <a:pt x="7470" y="5036"/>
                    <a:pt x="7589" y="5036"/>
                    <a:pt x="7710" y="5050"/>
                  </a:cubicBezTo>
                  <a:cubicBezTo>
                    <a:pt x="7883" y="5063"/>
                    <a:pt x="8058" y="5063"/>
                    <a:pt x="8218" y="5063"/>
                  </a:cubicBezTo>
                  <a:cubicBezTo>
                    <a:pt x="8645" y="5063"/>
                    <a:pt x="8979" y="5010"/>
                    <a:pt x="9287" y="4890"/>
                  </a:cubicBezTo>
                  <a:cubicBezTo>
                    <a:pt x="9380" y="4849"/>
                    <a:pt x="9501" y="4849"/>
                    <a:pt x="9634" y="4836"/>
                  </a:cubicBezTo>
                  <a:cubicBezTo>
                    <a:pt x="9714" y="4836"/>
                    <a:pt x="9781" y="4823"/>
                    <a:pt x="9861" y="4810"/>
                  </a:cubicBezTo>
                  <a:cubicBezTo>
                    <a:pt x="10048" y="4796"/>
                    <a:pt x="10235" y="4769"/>
                    <a:pt x="10409" y="4756"/>
                  </a:cubicBezTo>
                  <a:cubicBezTo>
                    <a:pt x="10849" y="4716"/>
                    <a:pt x="11304" y="4676"/>
                    <a:pt x="11745" y="4529"/>
                  </a:cubicBezTo>
                  <a:cubicBezTo>
                    <a:pt x="12173" y="4395"/>
                    <a:pt x="12600" y="4382"/>
                    <a:pt x="13054" y="4368"/>
                  </a:cubicBezTo>
                  <a:lnTo>
                    <a:pt x="13121" y="4368"/>
                  </a:lnTo>
                  <a:cubicBezTo>
                    <a:pt x="13165" y="4364"/>
                    <a:pt x="13214" y="4363"/>
                    <a:pt x="13266" y="4363"/>
                  </a:cubicBezTo>
                  <a:cubicBezTo>
                    <a:pt x="13369" y="4363"/>
                    <a:pt x="13482" y="4368"/>
                    <a:pt x="13589" y="4368"/>
                  </a:cubicBezTo>
                  <a:lnTo>
                    <a:pt x="13909" y="4368"/>
                  </a:lnTo>
                  <a:cubicBezTo>
                    <a:pt x="14189" y="4368"/>
                    <a:pt x="14403" y="4355"/>
                    <a:pt x="14590" y="4302"/>
                  </a:cubicBezTo>
                  <a:lnTo>
                    <a:pt x="14711" y="4275"/>
                  </a:lnTo>
                  <a:lnTo>
                    <a:pt x="15178" y="3313"/>
                  </a:lnTo>
                  <a:lnTo>
                    <a:pt x="15151" y="3219"/>
                  </a:lnTo>
                  <a:cubicBezTo>
                    <a:pt x="15058" y="2913"/>
                    <a:pt x="14991" y="2592"/>
                    <a:pt x="15098" y="2257"/>
                  </a:cubicBezTo>
                  <a:cubicBezTo>
                    <a:pt x="15192" y="1937"/>
                    <a:pt x="15192" y="1536"/>
                    <a:pt x="15071" y="1069"/>
                  </a:cubicBezTo>
                  <a:lnTo>
                    <a:pt x="15044" y="909"/>
                  </a:lnTo>
                  <a:lnTo>
                    <a:pt x="14884" y="868"/>
                  </a:lnTo>
                  <a:cubicBezTo>
                    <a:pt x="14857" y="855"/>
                    <a:pt x="14818" y="841"/>
                    <a:pt x="14791" y="841"/>
                  </a:cubicBezTo>
                  <a:cubicBezTo>
                    <a:pt x="14711" y="802"/>
                    <a:pt x="14604" y="775"/>
                    <a:pt x="14497" y="775"/>
                  </a:cubicBezTo>
                  <a:cubicBezTo>
                    <a:pt x="14399" y="770"/>
                    <a:pt x="14301" y="769"/>
                    <a:pt x="14203" y="769"/>
                  </a:cubicBezTo>
                  <a:cubicBezTo>
                    <a:pt x="14007" y="769"/>
                    <a:pt x="13811" y="775"/>
                    <a:pt x="13615" y="775"/>
                  </a:cubicBezTo>
                  <a:cubicBezTo>
                    <a:pt x="13402" y="775"/>
                    <a:pt x="13188" y="788"/>
                    <a:pt x="12974" y="788"/>
                  </a:cubicBezTo>
                  <a:cubicBezTo>
                    <a:pt x="12547" y="788"/>
                    <a:pt x="12212" y="775"/>
                    <a:pt x="11905" y="748"/>
                  </a:cubicBezTo>
                  <a:cubicBezTo>
                    <a:pt x="11811" y="734"/>
                    <a:pt x="11704" y="734"/>
                    <a:pt x="11597" y="734"/>
                  </a:cubicBezTo>
                  <a:close/>
                  <a:moveTo>
                    <a:pt x="16448" y="4448"/>
                  </a:moveTo>
                  <a:cubicBezTo>
                    <a:pt x="16648" y="4448"/>
                    <a:pt x="16822" y="4448"/>
                    <a:pt x="16968" y="4462"/>
                  </a:cubicBezTo>
                  <a:cubicBezTo>
                    <a:pt x="17036" y="4462"/>
                    <a:pt x="17075" y="4462"/>
                    <a:pt x="17089" y="4582"/>
                  </a:cubicBezTo>
                  <a:cubicBezTo>
                    <a:pt x="17129" y="4970"/>
                    <a:pt x="17062" y="5291"/>
                    <a:pt x="16875" y="5611"/>
                  </a:cubicBezTo>
                  <a:cubicBezTo>
                    <a:pt x="16795" y="5624"/>
                    <a:pt x="16701" y="5638"/>
                    <a:pt x="16581" y="5638"/>
                  </a:cubicBezTo>
                  <a:lnTo>
                    <a:pt x="16394" y="5638"/>
                  </a:lnTo>
                  <a:cubicBezTo>
                    <a:pt x="16300" y="5624"/>
                    <a:pt x="16207" y="5624"/>
                    <a:pt x="16100" y="5624"/>
                  </a:cubicBezTo>
                  <a:cubicBezTo>
                    <a:pt x="15766" y="5638"/>
                    <a:pt x="15418" y="5651"/>
                    <a:pt x="15044" y="5798"/>
                  </a:cubicBezTo>
                  <a:cubicBezTo>
                    <a:pt x="14911" y="5865"/>
                    <a:pt x="14711" y="5865"/>
                    <a:pt x="14510" y="5878"/>
                  </a:cubicBezTo>
                  <a:lnTo>
                    <a:pt x="13949" y="5878"/>
                  </a:lnTo>
                  <a:cubicBezTo>
                    <a:pt x="13602" y="5878"/>
                    <a:pt x="13227" y="5891"/>
                    <a:pt x="12853" y="6052"/>
                  </a:cubicBezTo>
                  <a:cubicBezTo>
                    <a:pt x="12466" y="6052"/>
                    <a:pt x="12092" y="6132"/>
                    <a:pt x="11731" y="6212"/>
                  </a:cubicBezTo>
                  <a:cubicBezTo>
                    <a:pt x="11384" y="6279"/>
                    <a:pt x="11063" y="6346"/>
                    <a:pt x="10730" y="6346"/>
                  </a:cubicBezTo>
                  <a:cubicBezTo>
                    <a:pt x="10636" y="6346"/>
                    <a:pt x="10543" y="6346"/>
                    <a:pt x="10449" y="6333"/>
                  </a:cubicBezTo>
                  <a:cubicBezTo>
                    <a:pt x="10382" y="6319"/>
                    <a:pt x="10329" y="6319"/>
                    <a:pt x="10261" y="6319"/>
                  </a:cubicBezTo>
                  <a:cubicBezTo>
                    <a:pt x="10155" y="6319"/>
                    <a:pt x="9981" y="6333"/>
                    <a:pt x="9821" y="6399"/>
                  </a:cubicBezTo>
                  <a:cubicBezTo>
                    <a:pt x="9527" y="6533"/>
                    <a:pt x="9207" y="6546"/>
                    <a:pt x="8913" y="6546"/>
                  </a:cubicBezTo>
                  <a:lnTo>
                    <a:pt x="6040" y="6546"/>
                  </a:lnTo>
                  <a:cubicBezTo>
                    <a:pt x="5906" y="6546"/>
                    <a:pt x="5773" y="6533"/>
                    <a:pt x="5626" y="6520"/>
                  </a:cubicBezTo>
                  <a:cubicBezTo>
                    <a:pt x="5599" y="6520"/>
                    <a:pt x="5585" y="6506"/>
                    <a:pt x="5559" y="6506"/>
                  </a:cubicBezTo>
                  <a:cubicBezTo>
                    <a:pt x="5492" y="6078"/>
                    <a:pt x="5519" y="5678"/>
                    <a:pt x="5532" y="5291"/>
                  </a:cubicBezTo>
                  <a:lnTo>
                    <a:pt x="5532" y="5264"/>
                  </a:lnTo>
                  <a:cubicBezTo>
                    <a:pt x="5666" y="5143"/>
                    <a:pt x="5799" y="5090"/>
                    <a:pt x="5960" y="5090"/>
                  </a:cubicBezTo>
                  <a:lnTo>
                    <a:pt x="6040" y="5090"/>
                  </a:lnTo>
                  <a:cubicBezTo>
                    <a:pt x="6066" y="5143"/>
                    <a:pt x="6093" y="5210"/>
                    <a:pt x="6120" y="5277"/>
                  </a:cubicBezTo>
                  <a:cubicBezTo>
                    <a:pt x="6241" y="5585"/>
                    <a:pt x="6481" y="5758"/>
                    <a:pt x="6788" y="5758"/>
                  </a:cubicBezTo>
                  <a:lnTo>
                    <a:pt x="7016" y="5758"/>
                  </a:lnTo>
                  <a:cubicBezTo>
                    <a:pt x="7203" y="5758"/>
                    <a:pt x="7402" y="5772"/>
                    <a:pt x="7589" y="5772"/>
                  </a:cubicBezTo>
                  <a:cubicBezTo>
                    <a:pt x="7790" y="5784"/>
                    <a:pt x="7990" y="5784"/>
                    <a:pt x="8191" y="5784"/>
                  </a:cubicBezTo>
                  <a:cubicBezTo>
                    <a:pt x="8712" y="5784"/>
                    <a:pt x="9113" y="5731"/>
                    <a:pt x="9487" y="5611"/>
                  </a:cubicBezTo>
                  <a:cubicBezTo>
                    <a:pt x="9567" y="5571"/>
                    <a:pt x="9688" y="5571"/>
                    <a:pt x="9807" y="5571"/>
                  </a:cubicBezTo>
                  <a:lnTo>
                    <a:pt x="9941" y="5571"/>
                  </a:lnTo>
                  <a:cubicBezTo>
                    <a:pt x="10261" y="5571"/>
                    <a:pt x="10636" y="5544"/>
                    <a:pt x="11024" y="5384"/>
                  </a:cubicBezTo>
                  <a:cubicBezTo>
                    <a:pt x="11104" y="5357"/>
                    <a:pt x="11223" y="5344"/>
                    <a:pt x="11344" y="5330"/>
                  </a:cubicBezTo>
                  <a:cubicBezTo>
                    <a:pt x="11371" y="5330"/>
                    <a:pt x="11398" y="5317"/>
                    <a:pt x="11424" y="5317"/>
                  </a:cubicBezTo>
                  <a:lnTo>
                    <a:pt x="11651" y="5317"/>
                  </a:lnTo>
                  <a:cubicBezTo>
                    <a:pt x="11704" y="5317"/>
                    <a:pt x="11798" y="5317"/>
                    <a:pt x="11905" y="5277"/>
                  </a:cubicBezTo>
                  <a:cubicBezTo>
                    <a:pt x="12279" y="5130"/>
                    <a:pt x="12666" y="5104"/>
                    <a:pt x="13001" y="5104"/>
                  </a:cubicBezTo>
                  <a:cubicBezTo>
                    <a:pt x="13134" y="5104"/>
                    <a:pt x="13268" y="5104"/>
                    <a:pt x="13402" y="5116"/>
                  </a:cubicBezTo>
                  <a:lnTo>
                    <a:pt x="14804" y="5116"/>
                  </a:lnTo>
                  <a:cubicBezTo>
                    <a:pt x="15125" y="5104"/>
                    <a:pt x="15325" y="5104"/>
                    <a:pt x="15513" y="4970"/>
                  </a:cubicBezTo>
                  <a:cubicBezTo>
                    <a:pt x="15659" y="4863"/>
                    <a:pt x="15739" y="4716"/>
                    <a:pt x="15887" y="4448"/>
                  </a:cubicBezTo>
                  <a:close/>
                  <a:moveTo>
                    <a:pt x="16448" y="3914"/>
                  </a:moveTo>
                  <a:cubicBezTo>
                    <a:pt x="16314" y="3914"/>
                    <a:pt x="16193" y="3928"/>
                    <a:pt x="16074" y="3928"/>
                  </a:cubicBezTo>
                  <a:lnTo>
                    <a:pt x="15552" y="3928"/>
                  </a:lnTo>
                  <a:lnTo>
                    <a:pt x="15486" y="4074"/>
                  </a:lnTo>
                  <a:cubicBezTo>
                    <a:pt x="15352" y="4329"/>
                    <a:pt x="15272" y="4489"/>
                    <a:pt x="15205" y="4542"/>
                  </a:cubicBezTo>
                  <a:cubicBezTo>
                    <a:pt x="15151" y="4569"/>
                    <a:pt x="15005" y="4582"/>
                    <a:pt x="14791" y="4582"/>
                  </a:cubicBezTo>
                  <a:lnTo>
                    <a:pt x="14043" y="4582"/>
                  </a:lnTo>
                  <a:cubicBezTo>
                    <a:pt x="13976" y="4582"/>
                    <a:pt x="13895" y="4596"/>
                    <a:pt x="13802" y="4596"/>
                  </a:cubicBezTo>
                  <a:cubicBezTo>
                    <a:pt x="13682" y="4596"/>
                    <a:pt x="13548" y="4582"/>
                    <a:pt x="13414" y="4582"/>
                  </a:cubicBezTo>
                  <a:cubicBezTo>
                    <a:pt x="13281" y="4582"/>
                    <a:pt x="13147" y="4569"/>
                    <a:pt x="13001" y="4569"/>
                  </a:cubicBezTo>
                  <a:cubicBezTo>
                    <a:pt x="12613" y="4569"/>
                    <a:pt x="12159" y="4596"/>
                    <a:pt x="11704" y="4783"/>
                  </a:cubicBezTo>
                  <a:cubicBezTo>
                    <a:pt x="11704" y="4783"/>
                    <a:pt x="11692" y="4796"/>
                    <a:pt x="11651" y="4796"/>
                  </a:cubicBezTo>
                  <a:lnTo>
                    <a:pt x="11571" y="4796"/>
                  </a:lnTo>
                  <a:cubicBezTo>
                    <a:pt x="11531" y="4783"/>
                    <a:pt x="11505" y="4783"/>
                    <a:pt x="11464" y="4783"/>
                  </a:cubicBezTo>
                  <a:cubicBezTo>
                    <a:pt x="11424" y="4783"/>
                    <a:pt x="11398" y="4783"/>
                    <a:pt x="11357" y="4796"/>
                  </a:cubicBezTo>
                  <a:lnTo>
                    <a:pt x="11291" y="4796"/>
                  </a:lnTo>
                  <a:cubicBezTo>
                    <a:pt x="11143" y="4823"/>
                    <a:pt x="10970" y="4836"/>
                    <a:pt x="10810" y="4903"/>
                  </a:cubicBezTo>
                  <a:cubicBezTo>
                    <a:pt x="10516" y="5023"/>
                    <a:pt x="10208" y="5036"/>
                    <a:pt x="9941" y="5036"/>
                  </a:cubicBezTo>
                  <a:lnTo>
                    <a:pt x="9875" y="5036"/>
                  </a:lnTo>
                  <a:cubicBezTo>
                    <a:pt x="9700" y="5036"/>
                    <a:pt x="9501" y="5036"/>
                    <a:pt x="9313" y="5104"/>
                  </a:cubicBezTo>
                  <a:cubicBezTo>
                    <a:pt x="8993" y="5210"/>
                    <a:pt x="8645" y="5264"/>
                    <a:pt x="8191" y="5264"/>
                  </a:cubicBezTo>
                  <a:cubicBezTo>
                    <a:pt x="8004" y="5264"/>
                    <a:pt x="7803" y="5250"/>
                    <a:pt x="7616" y="5250"/>
                  </a:cubicBezTo>
                  <a:cubicBezTo>
                    <a:pt x="7416" y="5237"/>
                    <a:pt x="7215" y="5223"/>
                    <a:pt x="7016" y="5223"/>
                  </a:cubicBezTo>
                  <a:cubicBezTo>
                    <a:pt x="6935" y="5223"/>
                    <a:pt x="6868" y="5223"/>
                    <a:pt x="6788" y="5237"/>
                  </a:cubicBezTo>
                  <a:cubicBezTo>
                    <a:pt x="6748" y="5237"/>
                    <a:pt x="6681" y="5237"/>
                    <a:pt x="6615" y="5090"/>
                  </a:cubicBezTo>
                  <a:cubicBezTo>
                    <a:pt x="6588" y="4997"/>
                    <a:pt x="6547" y="4903"/>
                    <a:pt x="6508" y="4836"/>
                  </a:cubicBezTo>
                  <a:cubicBezTo>
                    <a:pt x="6494" y="4810"/>
                    <a:pt x="6481" y="4769"/>
                    <a:pt x="6467" y="4742"/>
                  </a:cubicBezTo>
                  <a:lnTo>
                    <a:pt x="6414" y="4623"/>
                  </a:lnTo>
                  <a:lnTo>
                    <a:pt x="6294" y="4596"/>
                  </a:lnTo>
                  <a:cubicBezTo>
                    <a:pt x="6175" y="4566"/>
                    <a:pt x="6061" y="4551"/>
                    <a:pt x="5952" y="4551"/>
                  </a:cubicBezTo>
                  <a:cubicBezTo>
                    <a:pt x="5623" y="4551"/>
                    <a:pt x="5339" y="4689"/>
                    <a:pt x="5078" y="4970"/>
                  </a:cubicBezTo>
                  <a:lnTo>
                    <a:pt x="5024" y="5036"/>
                  </a:lnTo>
                  <a:lnTo>
                    <a:pt x="5012" y="5130"/>
                  </a:lnTo>
                  <a:lnTo>
                    <a:pt x="5012" y="5264"/>
                  </a:lnTo>
                  <a:cubicBezTo>
                    <a:pt x="4985" y="5745"/>
                    <a:pt x="4958" y="6226"/>
                    <a:pt x="5078" y="6814"/>
                  </a:cubicBezTo>
                  <a:lnTo>
                    <a:pt x="5131" y="7001"/>
                  </a:lnTo>
                  <a:lnTo>
                    <a:pt x="5318" y="7014"/>
                  </a:lnTo>
                  <a:cubicBezTo>
                    <a:pt x="5412" y="7027"/>
                    <a:pt x="5492" y="7040"/>
                    <a:pt x="5559" y="7040"/>
                  </a:cubicBezTo>
                  <a:cubicBezTo>
                    <a:pt x="5719" y="7054"/>
                    <a:pt x="5879" y="7081"/>
                    <a:pt x="6027" y="7081"/>
                  </a:cubicBezTo>
                  <a:lnTo>
                    <a:pt x="8913" y="7081"/>
                  </a:lnTo>
                  <a:cubicBezTo>
                    <a:pt x="9260" y="7081"/>
                    <a:pt x="9647" y="7067"/>
                    <a:pt x="10035" y="6894"/>
                  </a:cubicBezTo>
                  <a:cubicBezTo>
                    <a:pt x="10101" y="6867"/>
                    <a:pt x="10181" y="6853"/>
                    <a:pt x="10261" y="6853"/>
                  </a:cubicBezTo>
                  <a:lnTo>
                    <a:pt x="10382" y="6853"/>
                  </a:lnTo>
                  <a:cubicBezTo>
                    <a:pt x="10489" y="6880"/>
                    <a:pt x="10609" y="6880"/>
                    <a:pt x="10730" y="6880"/>
                  </a:cubicBezTo>
                  <a:cubicBezTo>
                    <a:pt x="11117" y="6880"/>
                    <a:pt x="11478" y="6800"/>
                    <a:pt x="11838" y="6734"/>
                  </a:cubicBezTo>
                  <a:cubicBezTo>
                    <a:pt x="12185" y="6659"/>
                    <a:pt x="12499" y="6585"/>
                    <a:pt x="12830" y="6585"/>
                  </a:cubicBezTo>
                  <a:cubicBezTo>
                    <a:pt x="12855" y="6585"/>
                    <a:pt x="12881" y="6585"/>
                    <a:pt x="12907" y="6586"/>
                  </a:cubicBezTo>
                  <a:lnTo>
                    <a:pt x="12974" y="6586"/>
                  </a:lnTo>
                  <a:lnTo>
                    <a:pt x="13028" y="6559"/>
                  </a:lnTo>
                  <a:cubicBezTo>
                    <a:pt x="13301" y="6423"/>
                    <a:pt x="13603" y="6413"/>
                    <a:pt x="13910" y="6413"/>
                  </a:cubicBezTo>
                  <a:cubicBezTo>
                    <a:pt x="13963" y="6413"/>
                    <a:pt x="14016" y="6413"/>
                    <a:pt x="14070" y="6413"/>
                  </a:cubicBezTo>
                  <a:lnTo>
                    <a:pt x="14189" y="6413"/>
                  </a:lnTo>
                  <a:cubicBezTo>
                    <a:pt x="14296" y="6413"/>
                    <a:pt x="14376" y="6413"/>
                    <a:pt x="14444" y="6399"/>
                  </a:cubicBezTo>
                  <a:lnTo>
                    <a:pt x="14537" y="6399"/>
                  </a:lnTo>
                  <a:cubicBezTo>
                    <a:pt x="14764" y="6399"/>
                    <a:pt x="15018" y="6386"/>
                    <a:pt x="15258" y="6292"/>
                  </a:cubicBezTo>
                  <a:cubicBezTo>
                    <a:pt x="15525" y="6172"/>
                    <a:pt x="15819" y="6172"/>
                    <a:pt x="16113" y="6159"/>
                  </a:cubicBezTo>
                  <a:lnTo>
                    <a:pt x="16380" y="6159"/>
                  </a:lnTo>
                  <a:cubicBezTo>
                    <a:pt x="16448" y="6159"/>
                    <a:pt x="16514" y="6172"/>
                    <a:pt x="16581" y="6172"/>
                  </a:cubicBezTo>
                  <a:cubicBezTo>
                    <a:pt x="16742" y="6172"/>
                    <a:pt x="16955" y="6159"/>
                    <a:pt x="17155" y="6078"/>
                  </a:cubicBezTo>
                  <a:lnTo>
                    <a:pt x="17223" y="6039"/>
                  </a:lnTo>
                  <a:lnTo>
                    <a:pt x="17262" y="5971"/>
                  </a:lnTo>
                  <a:cubicBezTo>
                    <a:pt x="17556" y="5531"/>
                    <a:pt x="17677" y="5063"/>
                    <a:pt x="17610" y="4529"/>
                  </a:cubicBezTo>
                  <a:cubicBezTo>
                    <a:pt x="17570" y="4168"/>
                    <a:pt x="17342" y="3941"/>
                    <a:pt x="16995" y="3928"/>
                  </a:cubicBezTo>
                  <a:cubicBezTo>
                    <a:pt x="16835" y="3928"/>
                    <a:pt x="16661" y="3914"/>
                    <a:pt x="16448" y="3914"/>
                  </a:cubicBezTo>
                  <a:close/>
                  <a:moveTo>
                    <a:pt x="18812" y="6239"/>
                  </a:moveTo>
                  <a:cubicBezTo>
                    <a:pt x="19120" y="6239"/>
                    <a:pt x="19334" y="6292"/>
                    <a:pt x="19521" y="6426"/>
                  </a:cubicBezTo>
                  <a:cubicBezTo>
                    <a:pt x="19521" y="6466"/>
                    <a:pt x="19533" y="6506"/>
                    <a:pt x="19533" y="6546"/>
                  </a:cubicBezTo>
                  <a:cubicBezTo>
                    <a:pt x="19533" y="6720"/>
                    <a:pt x="19547" y="6907"/>
                    <a:pt x="19547" y="7094"/>
                  </a:cubicBezTo>
                  <a:lnTo>
                    <a:pt x="19547" y="7147"/>
                  </a:lnTo>
                  <a:cubicBezTo>
                    <a:pt x="19560" y="7548"/>
                    <a:pt x="19560" y="7949"/>
                    <a:pt x="19694" y="8376"/>
                  </a:cubicBezTo>
                  <a:cubicBezTo>
                    <a:pt x="19761" y="8590"/>
                    <a:pt x="19761" y="8831"/>
                    <a:pt x="19747" y="9098"/>
                  </a:cubicBezTo>
                  <a:lnTo>
                    <a:pt x="19747" y="9352"/>
                  </a:lnTo>
                  <a:lnTo>
                    <a:pt x="19747" y="9392"/>
                  </a:lnTo>
                  <a:cubicBezTo>
                    <a:pt x="19747" y="9806"/>
                    <a:pt x="19747" y="10234"/>
                    <a:pt x="19934" y="10661"/>
                  </a:cubicBezTo>
                  <a:cubicBezTo>
                    <a:pt x="19975" y="10728"/>
                    <a:pt x="19975" y="10835"/>
                    <a:pt x="19988" y="10941"/>
                  </a:cubicBezTo>
                  <a:cubicBezTo>
                    <a:pt x="19988" y="10982"/>
                    <a:pt x="19988" y="11022"/>
                    <a:pt x="20002" y="11062"/>
                  </a:cubicBezTo>
                  <a:lnTo>
                    <a:pt x="20002" y="11209"/>
                  </a:lnTo>
                  <a:cubicBezTo>
                    <a:pt x="20002" y="11329"/>
                    <a:pt x="19988" y="11476"/>
                    <a:pt x="20055" y="11609"/>
                  </a:cubicBezTo>
                  <a:cubicBezTo>
                    <a:pt x="20215" y="12024"/>
                    <a:pt x="20215" y="12452"/>
                    <a:pt x="20201" y="12919"/>
                  </a:cubicBezTo>
                  <a:lnTo>
                    <a:pt x="20201" y="13293"/>
                  </a:lnTo>
                  <a:lnTo>
                    <a:pt x="20201" y="13414"/>
                  </a:lnTo>
                  <a:cubicBezTo>
                    <a:pt x="20201" y="13747"/>
                    <a:pt x="20215" y="14082"/>
                    <a:pt x="20362" y="14442"/>
                  </a:cubicBezTo>
                  <a:cubicBezTo>
                    <a:pt x="20388" y="14509"/>
                    <a:pt x="20402" y="14616"/>
                    <a:pt x="20402" y="14736"/>
                  </a:cubicBezTo>
                  <a:cubicBezTo>
                    <a:pt x="20402" y="14789"/>
                    <a:pt x="20415" y="14856"/>
                    <a:pt x="20415" y="14923"/>
                  </a:cubicBezTo>
                  <a:cubicBezTo>
                    <a:pt x="20429" y="14963"/>
                    <a:pt x="20429" y="15017"/>
                    <a:pt x="20429" y="15056"/>
                  </a:cubicBezTo>
                  <a:cubicBezTo>
                    <a:pt x="20429" y="15190"/>
                    <a:pt x="20429" y="15337"/>
                    <a:pt x="20495" y="15484"/>
                  </a:cubicBezTo>
                  <a:cubicBezTo>
                    <a:pt x="20575" y="15685"/>
                    <a:pt x="20602" y="15911"/>
                    <a:pt x="20616" y="16152"/>
                  </a:cubicBezTo>
                  <a:cubicBezTo>
                    <a:pt x="20629" y="16339"/>
                    <a:pt x="20643" y="16526"/>
                    <a:pt x="20682" y="16713"/>
                  </a:cubicBezTo>
                  <a:cubicBezTo>
                    <a:pt x="20776" y="17101"/>
                    <a:pt x="20789" y="17488"/>
                    <a:pt x="20803" y="17903"/>
                  </a:cubicBezTo>
                  <a:cubicBezTo>
                    <a:pt x="20816" y="18277"/>
                    <a:pt x="20830" y="18664"/>
                    <a:pt x="20910" y="19038"/>
                  </a:cubicBezTo>
                  <a:cubicBezTo>
                    <a:pt x="21044" y="19720"/>
                    <a:pt x="21056" y="20374"/>
                    <a:pt x="21070" y="21068"/>
                  </a:cubicBezTo>
                  <a:cubicBezTo>
                    <a:pt x="21070" y="21269"/>
                    <a:pt x="21070" y="21469"/>
                    <a:pt x="21083" y="21670"/>
                  </a:cubicBezTo>
                  <a:lnTo>
                    <a:pt x="21083" y="21750"/>
                  </a:lnTo>
                  <a:cubicBezTo>
                    <a:pt x="21083" y="21843"/>
                    <a:pt x="21070" y="21977"/>
                    <a:pt x="21137" y="22098"/>
                  </a:cubicBezTo>
                  <a:cubicBezTo>
                    <a:pt x="21338" y="22525"/>
                    <a:pt x="21338" y="22992"/>
                    <a:pt x="21324" y="23473"/>
                  </a:cubicBezTo>
                  <a:cubicBezTo>
                    <a:pt x="21324" y="23647"/>
                    <a:pt x="21311" y="23821"/>
                    <a:pt x="21324" y="23995"/>
                  </a:cubicBezTo>
                  <a:lnTo>
                    <a:pt x="21324" y="24221"/>
                  </a:lnTo>
                  <a:cubicBezTo>
                    <a:pt x="21324" y="24542"/>
                    <a:pt x="21324" y="24889"/>
                    <a:pt x="21511" y="25237"/>
                  </a:cubicBezTo>
                  <a:cubicBezTo>
                    <a:pt x="21525" y="25277"/>
                    <a:pt x="21525" y="25384"/>
                    <a:pt x="21525" y="25450"/>
                  </a:cubicBezTo>
                  <a:lnTo>
                    <a:pt x="21525" y="25518"/>
                  </a:lnTo>
                  <a:cubicBezTo>
                    <a:pt x="21537" y="26145"/>
                    <a:pt x="21537" y="26774"/>
                    <a:pt x="21537" y="27388"/>
                  </a:cubicBezTo>
                  <a:lnTo>
                    <a:pt x="21537" y="27923"/>
                  </a:lnTo>
                  <a:cubicBezTo>
                    <a:pt x="21430" y="28029"/>
                    <a:pt x="21297" y="28096"/>
                    <a:pt x="21110" y="28122"/>
                  </a:cubicBezTo>
                  <a:cubicBezTo>
                    <a:pt x="21003" y="28136"/>
                    <a:pt x="20910" y="28163"/>
                    <a:pt x="20816" y="28203"/>
                  </a:cubicBezTo>
                  <a:cubicBezTo>
                    <a:pt x="20709" y="28229"/>
                    <a:pt x="20602" y="28256"/>
                    <a:pt x="20522" y="28256"/>
                  </a:cubicBezTo>
                  <a:cubicBezTo>
                    <a:pt x="20121" y="28256"/>
                    <a:pt x="19720" y="28350"/>
                    <a:pt x="19346" y="28416"/>
                  </a:cubicBezTo>
                  <a:cubicBezTo>
                    <a:pt x="18959" y="28510"/>
                    <a:pt x="18585" y="28577"/>
                    <a:pt x="18197" y="28577"/>
                  </a:cubicBezTo>
                  <a:cubicBezTo>
                    <a:pt x="18171" y="28564"/>
                    <a:pt x="18131" y="28564"/>
                    <a:pt x="18090" y="28564"/>
                  </a:cubicBezTo>
                  <a:lnTo>
                    <a:pt x="17757" y="28564"/>
                  </a:lnTo>
                  <a:cubicBezTo>
                    <a:pt x="17463" y="28564"/>
                    <a:pt x="17089" y="28577"/>
                    <a:pt x="16715" y="28764"/>
                  </a:cubicBezTo>
                  <a:cubicBezTo>
                    <a:pt x="16674" y="28790"/>
                    <a:pt x="16594" y="28790"/>
                    <a:pt x="16555" y="28790"/>
                  </a:cubicBezTo>
                  <a:lnTo>
                    <a:pt x="16474" y="28790"/>
                  </a:lnTo>
                  <a:cubicBezTo>
                    <a:pt x="16454" y="28784"/>
                    <a:pt x="16434" y="28781"/>
                    <a:pt x="16412" y="28781"/>
                  </a:cubicBezTo>
                  <a:cubicBezTo>
                    <a:pt x="16391" y="28781"/>
                    <a:pt x="16368" y="28784"/>
                    <a:pt x="16341" y="28790"/>
                  </a:cubicBezTo>
                  <a:lnTo>
                    <a:pt x="15873" y="28790"/>
                  </a:lnTo>
                  <a:cubicBezTo>
                    <a:pt x="15486" y="28790"/>
                    <a:pt x="15058" y="28804"/>
                    <a:pt x="14644" y="28991"/>
                  </a:cubicBezTo>
                  <a:cubicBezTo>
                    <a:pt x="14604" y="28991"/>
                    <a:pt x="14563" y="29004"/>
                    <a:pt x="14497" y="29004"/>
                  </a:cubicBezTo>
                  <a:lnTo>
                    <a:pt x="14350" y="29004"/>
                  </a:lnTo>
                  <a:cubicBezTo>
                    <a:pt x="14296" y="28991"/>
                    <a:pt x="14243" y="28991"/>
                    <a:pt x="14177" y="28991"/>
                  </a:cubicBezTo>
                  <a:lnTo>
                    <a:pt x="9433" y="28991"/>
                  </a:lnTo>
                  <a:cubicBezTo>
                    <a:pt x="9139" y="28991"/>
                    <a:pt x="8845" y="28978"/>
                    <a:pt x="8565" y="28885"/>
                  </a:cubicBezTo>
                  <a:cubicBezTo>
                    <a:pt x="8338" y="28804"/>
                    <a:pt x="8084" y="28790"/>
                    <a:pt x="7871" y="28790"/>
                  </a:cubicBezTo>
                  <a:lnTo>
                    <a:pt x="7844" y="28790"/>
                  </a:lnTo>
                  <a:cubicBezTo>
                    <a:pt x="7536" y="28778"/>
                    <a:pt x="7269" y="28778"/>
                    <a:pt x="7002" y="28778"/>
                  </a:cubicBezTo>
                  <a:cubicBezTo>
                    <a:pt x="6761" y="28778"/>
                    <a:pt x="6547" y="28778"/>
                    <a:pt x="6348" y="28790"/>
                  </a:cubicBezTo>
                  <a:lnTo>
                    <a:pt x="6253" y="28790"/>
                  </a:lnTo>
                  <a:cubicBezTo>
                    <a:pt x="5893" y="28790"/>
                    <a:pt x="5626" y="28697"/>
                    <a:pt x="5359" y="28497"/>
                  </a:cubicBezTo>
                  <a:lnTo>
                    <a:pt x="5359" y="28470"/>
                  </a:lnTo>
                  <a:cubicBezTo>
                    <a:pt x="5359" y="28350"/>
                    <a:pt x="5345" y="28217"/>
                    <a:pt x="5292" y="28096"/>
                  </a:cubicBezTo>
                  <a:cubicBezTo>
                    <a:pt x="5078" y="27655"/>
                    <a:pt x="5078" y="27187"/>
                    <a:pt x="5078" y="26693"/>
                  </a:cubicBezTo>
                  <a:lnTo>
                    <a:pt x="5078" y="26359"/>
                  </a:lnTo>
                  <a:cubicBezTo>
                    <a:pt x="5078" y="26319"/>
                    <a:pt x="5078" y="26279"/>
                    <a:pt x="5092" y="26239"/>
                  </a:cubicBezTo>
                  <a:cubicBezTo>
                    <a:pt x="5092" y="26092"/>
                    <a:pt x="5105" y="25931"/>
                    <a:pt x="5038" y="25771"/>
                  </a:cubicBezTo>
                  <a:cubicBezTo>
                    <a:pt x="4851" y="25344"/>
                    <a:pt x="4864" y="24877"/>
                    <a:pt x="4864" y="24396"/>
                  </a:cubicBezTo>
                  <a:cubicBezTo>
                    <a:pt x="4878" y="24221"/>
                    <a:pt x="4878" y="24034"/>
                    <a:pt x="4864" y="23861"/>
                  </a:cubicBezTo>
                  <a:lnTo>
                    <a:pt x="4864" y="23633"/>
                  </a:lnTo>
                  <a:cubicBezTo>
                    <a:pt x="4851" y="23220"/>
                    <a:pt x="4851" y="22778"/>
                    <a:pt x="4691" y="22324"/>
                  </a:cubicBezTo>
                  <a:cubicBezTo>
                    <a:pt x="4624" y="22151"/>
                    <a:pt x="4624" y="21937"/>
                    <a:pt x="4637" y="21697"/>
                  </a:cubicBezTo>
                  <a:lnTo>
                    <a:pt x="4637" y="21442"/>
                  </a:lnTo>
                  <a:lnTo>
                    <a:pt x="4637" y="21216"/>
                  </a:lnTo>
                  <a:cubicBezTo>
                    <a:pt x="4624" y="20735"/>
                    <a:pt x="4624" y="20240"/>
                    <a:pt x="4450" y="19746"/>
                  </a:cubicBezTo>
                  <a:cubicBezTo>
                    <a:pt x="4410" y="19625"/>
                    <a:pt x="4410" y="19465"/>
                    <a:pt x="4410" y="19305"/>
                  </a:cubicBezTo>
                  <a:lnTo>
                    <a:pt x="4410" y="19185"/>
                  </a:lnTo>
                  <a:cubicBezTo>
                    <a:pt x="4397" y="18503"/>
                    <a:pt x="4397" y="17809"/>
                    <a:pt x="4397" y="17140"/>
                  </a:cubicBezTo>
                  <a:cubicBezTo>
                    <a:pt x="4397" y="16660"/>
                    <a:pt x="4397" y="16219"/>
                    <a:pt x="4237" y="15765"/>
                  </a:cubicBezTo>
                  <a:cubicBezTo>
                    <a:pt x="4196" y="15658"/>
                    <a:pt x="4196" y="15498"/>
                    <a:pt x="4196" y="15350"/>
                  </a:cubicBezTo>
                  <a:cubicBezTo>
                    <a:pt x="4183" y="15270"/>
                    <a:pt x="4183" y="15190"/>
                    <a:pt x="4183" y="15110"/>
                  </a:cubicBezTo>
                  <a:cubicBezTo>
                    <a:pt x="4169" y="14963"/>
                    <a:pt x="4156" y="14816"/>
                    <a:pt x="4156" y="14669"/>
                  </a:cubicBezTo>
                  <a:cubicBezTo>
                    <a:pt x="4130" y="14362"/>
                    <a:pt x="4116" y="14028"/>
                    <a:pt x="4062" y="13707"/>
                  </a:cubicBezTo>
                  <a:cubicBezTo>
                    <a:pt x="3969" y="13079"/>
                    <a:pt x="3916" y="12559"/>
                    <a:pt x="3929" y="12051"/>
                  </a:cubicBezTo>
                  <a:lnTo>
                    <a:pt x="3929" y="12010"/>
                  </a:lnTo>
                  <a:cubicBezTo>
                    <a:pt x="3943" y="11810"/>
                    <a:pt x="3943" y="11583"/>
                    <a:pt x="3863" y="11383"/>
                  </a:cubicBezTo>
                  <a:cubicBezTo>
                    <a:pt x="3715" y="11009"/>
                    <a:pt x="3715" y="10621"/>
                    <a:pt x="3729" y="10220"/>
                  </a:cubicBezTo>
                  <a:lnTo>
                    <a:pt x="3729" y="10020"/>
                  </a:lnTo>
                  <a:lnTo>
                    <a:pt x="3729" y="8070"/>
                  </a:lnTo>
                  <a:lnTo>
                    <a:pt x="3729" y="7375"/>
                  </a:lnTo>
                  <a:cubicBezTo>
                    <a:pt x="3809" y="7334"/>
                    <a:pt x="3902" y="7295"/>
                    <a:pt x="3996" y="7254"/>
                  </a:cubicBezTo>
                  <a:cubicBezTo>
                    <a:pt x="4089" y="7201"/>
                    <a:pt x="4196" y="7161"/>
                    <a:pt x="4303" y="7120"/>
                  </a:cubicBezTo>
                  <a:lnTo>
                    <a:pt x="4344" y="7161"/>
                  </a:lnTo>
                  <a:cubicBezTo>
                    <a:pt x="4570" y="7589"/>
                    <a:pt x="4958" y="7802"/>
                    <a:pt x="5505" y="7802"/>
                  </a:cubicBezTo>
                  <a:lnTo>
                    <a:pt x="9380" y="7802"/>
                  </a:lnTo>
                  <a:cubicBezTo>
                    <a:pt x="9501" y="7802"/>
                    <a:pt x="9647" y="7788"/>
                    <a:pt x="9781" y="7735"/>
                  </a:cubicBezTo>
                  <a:cubicBezTo>
                    <a:pt x="10155" y="7575"/>
                    <a:pt x="10555" y="7575"/>
                    <a:pt x="10983" y="7575"/>
                  </a:cubicBezTo>
                  <a:lnTo>
                    <a:pt x="11291" y="7575"/>
                  </a:lnTo>
                  <a:cubicBezTo>
                    <a:pt x="11478" y="7575"/>
                    <a:pt x="11651" y="7548"/>
                    <a:pt x="11825" y="7521"/>
                  </a:cubicBezTo>
                  <a:lnTo>
                    <a:pt x="11891" y="7508"/>
                  </a:lnTo>
                  <a:cubicBezTo>
                    <a:pt x="12039" y="7482"/>
                    <a:pt x="12173" y="7455"/>
                    <a:pt x="12319" y="7428"/>
                  </a:cubicBezTo>
                  <a:cubicBezTo>
                    <a:pt x="12440" y="7414"/>
                    <a:pt x="12559" y="7388"/>
                    <a:pt x="12693" y="7375"/>
                  </a:cubicBezTo>
                  <a:cubicBezTo>
                    <a:pt x="12720" y="7361"/>
                    <a:pt x="12760" y="7361"/>
                    <a:pt x="12800" y="7361"/>
                  </a:cubicBezTo>
                  <a:cubicBezTo>
                    <a:pt x="12907" y="7361"/>
                    <a:pt x="13040" y="7361"/>
                    <a:pt x="13161" y="7295"/>
                  </a:cubicBezTo>
                  <a:cubicBezTo>
                    <a:pt x="13509" y="7134"/>
                    <a:pt x="13869" y="7120"/>
                    <a:pt x="14216" y="7120"/>
                  </a:cubicBezTo>
                  <a:lnTo>
                    <a:pt x="14711" y="7120"/>
                  </a:lnTo>
                  <a:cubicBezTo>
                    <a:pt x="15044" y="7120"/>
                    <a:pt x="15379" y="7108"/>
                    <a:pt x="15726" y="6947"/>
                  </a:cubicBezTo>
                  <a:cubicBezTo>
                    <a:pt x="15780" y="6921"/>
                    <a:pt x="15899" y="6921"/>
                    <a:pt x="16006" y="6921"/>
                  </a:cubicBezTo>
                  <a:lnTo>
                    <a:pt x="16995" y="6921"/>
                  </a:lnTo>
                  <a:cubicBezTo>
                    <a:pt x="17690" y="6907"/>
                    <a:pt x="17810" y="6853"/>
                    <a:pt x="18144" y="6265"/>
                  </a:cubicBezTo>
                  <a:cubicBezTo>
                    <a:pt x="18251" y="6265"/>
                    <a:pt x="18358" y="6253"/>
                    <a:pt x="18465" y="6253"/>
                  </a:cubicBezTo>
                  <a:cubicBezTo>
                    <a:pt x="18585" y="6239"/>
                    <a:pt x="18692" y="6239"/>
                    <a:pt x="18812" y="6239"/>
                  </a:cubicBezTo>
                  <a:close/>
                  <a:moveTo>
                    <a:pt x="18812" y="5704"/>
                  </a:moveTo>
                  <a:cubicBezTo>
                    <a:pt x="18678" y="5704"/>
                    <a:pt x="18559" y="5718"/>
                    <a:pt x="18438" y="5718"/>
                  </a:cubicBezTo>
                  <a:cubicBezTo>
                    <a:pt x="18325" y="5727"/>
                    <a:pt x="18225" y="5737"/>
                    <a:pt x="18129" y="5737"/>
                  </a:cubicBezTo>
                  <a:cubicBezTo>
                    <a:pt x="18089" y="5737"/>
                    <a:pt x="18050" y="5735"/>
                    <a:pt x="18010" y="5731"/>
                  </a:cubicBezTo>
                  <a:lnTo>
                    <a:pt x="17837" y="5731"/>
                  </a:lnTo>
                  <a:lnTo>
                    <a:pt x="17757" y="5878"/>
                  </a:lnTo>
                  <a:cubicBezTo>
                    <a:pt x="17623" y="6132"/>
                    <a:pt x="17529" y="6292"/>
                    <a:pt x="17463" y="6333"/>
                  </a:cubicBezTo>
                  <a:cubicBezTo>
                    <a:pt x="17396" y="6372"/>
                    <a:pt x="17235" y="6386"/>
                    <a:pt x="16982" y="6386"/>
                  </a:cubicBezTo>
                  <a:lnTo>
                    <a:pt x="15993" y="6386"/>
                  </a:lnTo>
                  <a:cubicBezTo>
                    <a:pt x="15846" y="6386"/>
                    <a:pt x="15659" y="6386"/>
                    <a:pt x="15499" y="6466"/>
                  </a:cubicBezTo>
                  <a:cubicBezTo>
                    <a:pt x="15258" y="6586"/>
                    <a:pt x="15005" y="6586"/>
                    <a:pt x="14711" y="6586"/>
                  </a:cubicBezTo>
                  <a:lnTo>
                    <a:pt x="14216" y="6586"/>
                  </a:lnTo>
                  <a:cubicBezTo>
                    <a:pt x="13829" y="6586"/>
                    <a:pt x="13375" y="6600"/>
                    <a:pt x="12934" y="6827"/>
                  </a:cubicBezTo>
                  <a:lnTo>
                    <a:pt x="12787" y="6827"/>
                  </a:lnTo>
                  <a:cubicBezTo>
                    <a:pt x="12734" y="6840"/>
                    <a:pt x="12666" y="6840"/>
                    <a:pt x="12600" y="6840"/>
                  </a:cubicBezTo>
                  <a:cubicBezTo>
                    <a:pt x="12479" y="6867"/>
                    <a:pt x="12346" y="6894"/>
                    <a:pt x="12226" y="6907"/>
                  </a:cubicBezTo>
                  <a:cubicBezTo>
                    <a:pt x="12092" y="6933"/>
                    <a:pt x="11945" y="6960"/>
                    <a:pt x="11811" y="6987"/>
                  </a:cubicBezTo>
                  <a:lnTo>
                    <a:pt x="11745" y="6987"/>
                  </a:lnTo>
                  <a:cubicBezTo>
                    <a:pt x="11585" y="7014"/>
                    <a:pt x="11424" y="7040"/>
                    <a:pt x="11277" y="7040"/>
                  </a:cubicBezTo>
                  <a:lnTo>
                    <a:pt x="10983" y="7040"/>
                  </a:lnTo>
                  <a:cubicBezTo>
                    <a:pt x="10529" y="7054"/>
                    <a:pt x="10048" y="7054"/>
                    <a:pt x="9581" y="7254"/>
                  </a:cubicBezTo>
                  <a:cubicBezTo>
                    <a:pt x="9527" y="7268"/>
                    <a:pt x="9447" y="7268"/>
                    <a:pt x="9380" y="7268"/>
                  </a:cubicBezTo>
                  <a:lnTo>
                    <a:pt x="5505" y="7268"/>
                  </a:lnTo>
                  <a:cubicBezTo>
                    <a:pt x="5145" y="7268"/>
                    <a:pt x="4944" y="7161"/>
                    <a:pt x="4798" y="6907"/>
                  </a:cubicBezTo>
                  <a:cubicBezTo>
                    <a:pt x="4744" y="6814"/>
                    <a:pt x="4677" y="6746"/>
                    <a:pt x="4624" y="6680"/>
                  </a:cubicBezTo>
                  <a:cubicBezTo>
                    <a:pt x="4597" y="6666"/>
                    <a:pt x="4570" y="6639"/>
                    <a:pt x="4557" y="6627"/>
                  </a:cubicBezTo>
                  <a:lnTo>
                    <a:pt x="4424" y="6479"/>
                  </a:lnTo>
                  <a:lnTo>
                    <a:pt x="4089" y="6627"/>
                  </a:lnTo>
                  <a:cubicBezTo>
                    <a:pt x="3982" y="6680"/>
                    <a:pt x="3875" y="6720"/>
                    <a:pt x="3782" y="6773"/>
                  </a:cubicBezTo>
                  <a:cubicBezTo>
                    <a:pt x="3662" y="6814"/>
                    <a:pt x="3542" y="6880"/>
                    <a:pt x="3421" y="6933"/>
                  </a:cubicBezTo>
                  <a:lnTo>
                    <a:pt x="3195" y="7040"/>
                  </a:lnTo>
                  <a:lnTo>
                    <a:pt x="3195" y="7201"/>
                  </a:lnTo>
                  <a:lnTo>
                    <a:pt x="3195" y="8070"/>
                  </a:lnTo>
                  <a:lnTo>
                    <a:pt x="3195" y="10020"/>
                  </a:lnTo>
                  <a:lnTo>
                    <a:pt x="3195" y="10207"/>
                  </a:lnTo>
                  <a:cubicBezTo>
                    <a:pt x="3195" y="10648"/>
                    <a:pt x="3195" y="11116"/>
                    <a:pt x="3368" y="11570"/>
                  </a:cubicBezTo>
                  <a:cubicBezTo>
                    <a:pt x="3408" y="11677"/>
                    <a:pt x="3408" y="11837"/>
                    <a:pt x="3408" y="11997"/>
                  </a:cubicBezTo>
                  <a:lnTo>
                    <a:pt x="3408" y="12037"/>
                  </a:lnTo>
                  <a:cubicBezTo>
                    <a:pt x="3394" y="12571"/>
                    <a:pt x="3435" y="13132"/>
                    <a:pt x="3542" y="13788"/>
                  </a:cubicBezTo>
                  <a:cubicBezTo>
                    <a:pt x="3581" y="14082"/>
                    <a:pt x="3608" y="14388"/>
                    <a:pt x="3622" y="14709"/>
                  </a:cubicBezTo>
                  <a:cubicBezTo>
                    <a:pt x="3635" y="14856"/>
                    <a:pt x="3635" y="15003"/>
                    <a:pt x="3649" y="15150"/>
                  </a:cubicBezTo>
                  <a:cubicBezTo>
                    <a:pt x="3662" y="15217"/>
                    <a:pt x="3662" y="15284"/>
                    <a:pt x="3662" y="15364"/>
                  </a:cubicBezTo>
                  <a:cubicBezTo>
                    <a:pt x="3662" y="15551"/>
                    <a:pt x="3676" y="15751"/>
                    <a:pt x="3742" y="15938"/>
                  </a:cubicBezTo>
                  <a:cubicBezTo>
                    <a:pt x="3863" y="16312"/>
                    <a:pt x="3875" y="16700"/>
                    <a:pt x="3875" y="17140"/>
                  </a:cubicBezTo>
                  <a:lnTo>
                    <a:pt x="3875" y="19185"/>
                  </a:lnTo>
                  <a:lnTo>
                    <a:pt x="3875" y="19292"/>
                  </a:lnTo>
                  <a:cubicBezTo>
                    <a:pt x="3875" y="19492"/>
                    <a:pt x="3875" y="19720"/>
                    <a:pt x="3943" y="19919"/>
                  </a:cubicBezTo>
                  <a:cubicBezTo>
                    <a:pt x="4089" y="20334"/>
                    <a:pt x="4103" y="20762"/>
                    <a:pt x="4103" y="21229"/>
                  </a:cubicBezTo>
                  <a:lnTo>
                    <a:pt x="4103" y="21456"/>
                  </a:lnTo>
                  <a:lnTo>
                    <a:pt x="4103" y="21683"/>
                  </a:lnTo>
                  <a:cubicBezTo>
                    <a:pt x="4089" y="21964"/>
                    <a:pt x="4089" y="22244"/>
                    <a:pt x="4183" y="22511"/>
                  </a:cubicBezTo>
                  <a:cubicBezTo>
                    <a:pt x="4317" y="22873"/>
                    <a:pt x="4330" y="23247"/>
                    <a:pt x="4330" y="23647"/>
                  </a:cubicBezTo>
                  <a:cubicBezTo>
                    <a:pt x="4344" y="23728"/>
                    <a:pt x="4344" y="23794"/>
                    <a:pt x="4344" y="23874"/>
                  </a:cubicBezTo>
                  <a:lnTo>
                    <a:pt x="4344" y="24382"/>
                  </a:lnTo>
                  <a:cubicBezTo>
                    <a:pt x="4330" y="24903"/>
                    <a:pt x="4317" y="25438"/>
                    <a:pt x="4543" y="25985"/>
                  </a:cubicBezTo>
                  <a:cubicBezTo>
                    <a:pt x="4570" y="26025"/>
                    <a:pt x="4557" y="26118"/>
                    <a:pt x="4557" y="26213"/>
                  </a:cubicBezTo>
                  <a:lnTo>
                    <a:pt x="4557" y="26373"/>
                  </a:lnTo>
                  <a:lnTo>
                    <a:pt x="4557" y="26693"/>
                  </a:lnTo>
                  <a:cubicBezTo>
                    <a:pt x="4543" y="27228"/>
                    <a:pt x="4543" y="27775"/>
                    <a:pt x="4811" y="28323"/>
                  </a:cubicBezTo>
                  <a:cubicBezTo>
                    <a:pt x="4824" y="28350"/>
                    <a:pt x="4824" y="28430"/>
                    <a:pt x="4824" y="28484"/>
                  </a:cubicBezTo>
                  <a:cubicBezTo>
                    <a:pt x="4824" y="28537"/>
                    <a:pt x="4824" y="28591"/>
                    <a:pt x="4837" y="28657"/>
                  </a:cubicBezTo>
                  <a:lnTo>
                    <a:pt x="4851" y="28751"/>
                  </a:lnTo>
                  <a:lnTo>
                    <a:pt x="4917" y="28817"/>
                  </a:lnTo>
                  <a:cubicBezTo>
                    <a:pt x="5305" y="29165"/>
                    <a:pt x="5733" y="29325"/>
                    <a:pt x="6253" y="29325"/>
                  </a:cubicBezTo>
                  <a:lnTo>
                    <a:pt x="6374" y="29325"/>
                  </a:lnTo>
                  <a:cubicBezTo>
                    <a:pt x="6561" y="29312"/>
                    <a:pt x="6775" y="29312"/>
                    <a:pt x="7002" y="29312"/>
                  </a:cubicBezTo>
                  <a:cubicBezTo>
                    <a:pt x="7269" y="29312"/>
                    <a:pt x="7536" y="29312"/>
                    <a:pt x="7830" y="29325"/>
                  </a:cubicBezTo>
                  <a:lnTo>
                    <a:pt x="7857" y="29325"/>
                  </a:lnTo>
                  <a:cubicBezTo>
                    <a:pt x="8044" y="29325"/>
                    <a:pt x="8231" y="29325"/>
                    <a:pt x="8378" y="29378"/>
                  </a:cubicBezTo>
                  <a:cubicBezTo>
                    <a:pt x="8752" y="29512"/>
                    <a:pt x="9100" y="29526"/>
                    <a:pt x="9433" y="29526"/>
                  </a:cubicBezTo>
                  <a:lnTo>
                    <a:pt x="14323" y="29526"/>
                  </a:lnTo>
                  <a:cubicBezTo>
                    <a:pt x="14376" y="29526"/>
                    <a:pt x="14430" y="29539"/>
                    <a:pt x="14497" y="29539"/>
                  </a:cubicBezTo>
                  <a:cubicBezTo>
                    <a:pt x="14590" y="29539"/>
                    <a:pt x="14724" y="29526"/>
                    <a:pt x="14845" y="29472"/>
                  </a:cubicBezTo>
                  <a:cubicBezTo>
                    <a:pt x="15219" y="29312"/>
                    <a:pt x="15606" y="29312"/>
                    <a:pt x="16006" y="29312"/>
                  </a:cubicBezTo>
                  <a:lnTo>
                    <a:pt x="16555" y="29312"/>
                  </a:lnTo>
                  <a:cubicBezTo>
                    <a:pt x="16674" y="29312"/>
                    <a:pt x="16822" y="29312"/>
                    <a:pt x="16955" y="29245"/>
                  </a:cubicBezTo>
                  <a:cubicBezTo>
                    <a:pt x="17223" y="29111"/>
                    <a:pt x="17503" y="29084"/>
                    <a:pt x="17757" y="29084"/>
                  </a:cubicBezTo>
                  <a:cubicBezTo>
                    <a:pt x="17864" y="29084"/>
                    <a:pt x="17971" y="29098"/>
                    <a:pt x="18078" y="29098"/>
                  </a:cubicBezTo>
                  <a:lnTo>
                    <a:pt x="18185" y="29098"/>
                  </a:lnTo>
                  <a:cubicBezTo>
                    <a:pt x="18216" y="29099"/>
                    <a:pt x="18247" y="29100"/>
                    <a:pt x="18278" y="29100"/>
                  </a:cubicBezTo>
                  <a:cubicBezTo>
                    <a:pt x="18686" y="29100"/>
                    <a:pt x="19081" y="29024"/>
                    <a:pt x="19453" y="28938"/>
                  </a:cubicBezTo>
                  <a:cubicBezTo>
                    <a:pt x="19827" y="28858"/>
                    <a:pt x="20175" y="28790"/>
                    <a:pt x="20522" y="28790"/>
                  </a:cubicBezTo>
                  <a:cubicBezTo>
                    <a:pt x="20682" y="28790"/>
                    <a:pt x="20830" y="28751"/>
                    <a:pt x="20963" y="28710"/>
                  </a:cubicBezTo>
                  <a:cubicBezTo>
                    <a:pt x="21044" y="28684"/>
                    <a:pt x="21124" y="28657"/>
                    <a:pt x="21190" y="28644"/>
                  </a:cubicBezTo>
                  <a:cubicBezTo>
                    <a:pt x="21430" y="28603"/>
                    <a:pt x="21751" y="28523"/>
                    <a:pt x="22006" y="28176"/>
                  </a:cubicBezTo>
                  <a:lnTo>
                    <a:pt x="22059" y="28096"/>
                  </a:lnTo>
                  <a:lnTo>
                    <a:pt x="22059" y="28016"/>
                  </a:lnTo>
                  <a:lnTo>
                    <a:pt x="22059" y="27388"/>
                  </a:lnTo>
                  <a:lnTo>
                    <a:pt x="22059" y="25504"/>
                  </a:lnTo>
                  <a:lnTo>
                    <a:pt x="22059" y="25450"/>
                  </a:lnTo>
                  <a:cubicBezTo>
                    <a:pt x="22059" y="25317"/>
                    <a:pt x="22059" y="25144"/>
                    <a:pt x="21979" y="24983"/>
                  </a:cubicBezTo>
                  <a:cubicBezTo>
                    <a:pt x="21858" y="24756"/>
                    <a:pt x="21858" y="24515"/>
                    <a:pt x="21858" y="24221"/>
                  </a:cubicBezTo>
                  <a:cubicBezTo>
                    <a:pt x="21858" y="24141"/>
                    <a:pt x="21858" y="24061"/>
                    <a:pt x="21845" y="23981"/>
                  </a:cubicBezTo>
                  <a:cubicBezTo>
                    <a:pt x="21845" y="23821"/>
                    <a:pt x="21845" y="23660"/>
                    <a:pt x="21858" y="23487"/>
                  </a:cubicBezTo>
                  <a:cubicBezTo>
                    <a:pt x="21858" y="22965"/>
                    <a:pt x="21872" y="22418"/>
                    <a:pt x="21618" y="21870"/>
                  </a:cubicBezTo>
                  <a:cubicBezTo>
                    <a:pt x="21605" y="21857"/>
                    <a:pt x="21605" y="21804"/>
                    <a:pt x="21618" y="21763"/>
                  </a:cubicBezTo>
                  <a:lnTo>
                    <a:pt x="21618" y="21656"/>
                  </a:lnTo>
                  <a:cubicBezTo>
                    <a:pt x="21605" y="21456"/>
                    <a:pt x="21605" y="21255"/>
                    <a:pt x="21605" y="21068"/>
                  </a:cubicBezTo>
                  <a:cubicBezTo>
                    <a:pt x="21591" y="20374"/>
                    <a:pt x="21578" y="19652"/>
                    <a:pt x="21430" y="18931"/>
                  </a:cubicBezTo>
                  <a:cubicBezTo>
                    <a:pt x="21364" y="18597"/>
                    <a:pt x="21350" y="18250"/>
                    <a:pt x="21338" y="17876"/>
                  </a:cubicBezTo>
                  <a:cubicBezTo>
                    <a:pt x="21324" y="17461"/>
                    <a:pt x="21311" y="17021"/>
                    <a:pt x="21204" y="16593"/>
                  </a:cubicBezTo>
                  <a:cubicBezTo>
                    <a:pt x="21163" y="16446"/>
                    <a:pt x="21163" y="16285"/>
                    <a:pt x="21150" y="16112"/>
                  </a:cubicBezTo>
                  <a:cubicBezTo>
                    <a:pt x="21124" y="15845"/>
                    <a:pt x="21110" y="15551"/>
                    <a:pt x="20976" y="15270"/>
                  </a:cubicBezTo>
                  <a:cubicBezTo>
                    <a:pt x="20963" y="15217"/>
                    <a:pt x="20963" y="15136"/>
                    <a:pt x="20950" y="15044"/>
                  </a:cubicBezTo>
                  <a:lnTo>
                    <a:pt x="20950" y="14856"/>
                  </a:lnTo>
                  <a:cubicBezTo>
                    <a:pt x="20937" y="14816"/>
                    <a:pt x="20937" y="14762"/>
                    <a:pt x="20937" y="14709"/>
                  </a:cubicBezTo>
                  <a:cubicBezTo>
                    <a:pt x="20923" y="14563"/>
                    <a:pt x="20923" y="14388"/>
                    <a:pt x="20843" y="14228"/>
                  </a:cubicBezTo>
                  <a:cubicBezTo>
                    <a:pt x="20736" y="13975"/>
                    <a:pt x="20736" y="13707"/>
                    <a:pt x="20736" y="13414"/>
                  </a:cubicBezTo>
                  <a:lnTo>
                    <a:pt x="20736" y="13280"/>
                  </a:lnTo>
                  <a:lnTo>
                    <a:pt x="20736" y="12919"/>
                  </a:lnTo>
                  <a:cubicBezTo>
                    <a:pt x="20736" y="12425"/>
                    <a:pt x="20750" y="11917"/>
                    <a:pt x="20536" y="11422"/>
                  </a:cubicBezTo>
                  <a:cubicBezTo>
                    <a:pt x="20522" y="11383"/>
                    <a:pt x="20522" y="11303"/>
                    <a:pt x="20522" y="11223"/>
                  </a:cubicBezTo>
                  <a:cubicBezTo>
                    <a:pt x="20536" y="11155"/>
                    <a:pt x="20536" y="11075"/>
                    <a:pt x="20522" y="11009"/>
                  </a:cubicBezTo>
                  <a:cubicBezTo>
                    <a:pt x="20522" y="10968"/>
                    <a:pt x="20522" y="10941"/>
                    <a:pt x="20509" y="10902"/>
                  </a:cubicBezTo>
                  <a:cubicBezTo>
                    <a:pt x="20509" y="10754"/>
                    <a:pt x="20495" y="10594"/>
                    <a:pt x="20429" y="10448"/>
                  </a:cubicBezTo>
                  <a:cubicBezTo>
                    <a:pt x="20282" y="10113"/>
                    <a:pt x="20282" y="9766"/>
                    <a:pt x="20282" y="9392"/>
                  </a:cubicBezTo>
                  <a:lnTo>
                    <a:pt x="20282" y="9352"/>
                  </a:lnTo>
                  <a:lnTo>
                    <a:pt x="20282" y="9112"/>
                  </a:lnTo>
                  <a:cubicBezTo>
                    <a:pt x="20282" y="8818"/>
                    <a:pt x="20295" y="8510"/>
                    <a:pt x="20201" y="8216"/>
                  </a:cubicBezTo>
                  <a:cubicBezTo>
                    <a:pt x="20094" y="7869"/>
                    <a:pt x="20082" y="7508"/>
                    <a:pt x="20082" y="7134"/>
                  </a:cubicBezTo>
                  <a:lnTo>
                    <a:pt x="20082" y="7081"/>
                  </a:lnTo>
                  <a:cubicBezTo>
                    <a:pt x="20068" y="6894"/>
                    <a:pt x="20068" y="6707"/>
                    <a:pt x="20055" y="6520"/>
                  </a:cubicBezTo>
                  <a:lnTo>
                    <a:pt x="20055" y="6279"/>
                  </a:lnTo>
                  <a:lnTo>
                    <a:pt x="20041" y="6172"/>
                  </a:lnTo>
                  <a:lnTo>
                    <a:pt x="19961" y="6092"/>
                  </a:lnTo>
                  <a:cubicBezTo>
                    <a:pt x="19560" y="5745"/>
                    <a:pt x="19133" y="5704"/>
                    <a:pt x="18812" y="5704"/>
                  </a:cubicBezTo>
                  <a:close/>
                  <a:moveTo>
                    <a:pt x="15899" y="2418"/>
                  </a:moveTo>
                  <a:cubicBezTo>
                    <a:pt x="16407" y="2418"/>
                    <a:pt x="16929" y="2432"/>
                    <a:pt x="17422" y="2432"/>
                  </a:cubicBezTo>
                  <a:cubicBezTo>
                    <a:pt x="18425" y="2444"/>
                    <a:pt x="19467" y="2458"/>
                    <a:pt x="20495" y="2458"/>
                  </a:cubicBezTo>
                  <a:cubicBezTo>
                    <a:pt x="20883" y="2458"/>
                    <a:pt x="21190" y="2538"/>
                    <a:pt x="21498" y="2685"/>
                  </a:cubicBezTo>
                  <a:cubicBezTo>
                    <a:pt x="21658" y="2979"/>
                    <a:pt x="21751" y="3313"/>
                    <a:pt x="21765" y="3714"/>
                  </a:cubicBezTo>
                  <a:cubicBezTo>
                    <a:pt x="21792" y="3955"/>
                    <a:pt x="21845" y="4168"/>
                    <a:pt x="21899" y="4382"/>
                  </a:cubicBezTo>
                  <a:cubicBezTo>
                    <a:pt x="21938" y="4516"/>
                    <a:pt x="21965" y="4649"/>
                    <a:pt x="21992" y="4769"/>
                  </a:cubicBezTo>
                  <a:cubicBezTo>
                    <a:pt x="22179" y="5852"/>
                    <a:pt x="22366" y="7027"/>
                    <a:pt x="22606" y="8470"/>
                  </a:cubicBezTo>
                  <a:cubicBezTo>
                    <a:pt x="22633" y="8657"/>
                    <a:pt x="22647" y="8857"/>
                    <a:pt x="22647" y="9085"/>
                  </a:cubicBezTo>
                  <a:cubicBezTo>
                    <a:pt x="22660" y="9138"/>
                    <a:pt x="22660" y="9178"/>
                    <a:pt x="22660" y="9231"/>
                  </a:cubicBezTo>
                  <a:cubicBezTo>
                    <a:pt x="22660" y="9659"/>
                    <a:pt x="22674" y="10086"/>
                    <a:pt x="22807" y="10541"/>
                  </a:cubicBezTo>
                  <a:cubicBezTo>
                    <a:pt x="22861" y="10701"/>
                    <a:pt x="22861" y="10888"/>
                    <a:pt x="22861" y="11102"/>
                  </a:cubicBezTo>
                  <a:lnTo>
                    <a:pt x="22861" y="11262"/>
                  </a:lnTo>
                  <a:lnTo>
                    <a:pt x="22861" y="13052"/>
                  </a:lnTo>
                  <a:cubicBezTo>
                    <a:pt x="22861" y="13520"/>
                    <a:pt x="22847" y="13988"/>
                    <a:pt x="22847" y="14456"/>
                  </a:cubicBezTo>
                  <a:lnTo>
                    <a:pt x="22847" y="14602"/>
                  </a:lnTo>
                  <a:cubicBezTo>
                    <a:pt x="22834" y="14789"/>
                    <a:pt x="22834" y="15003"/>
                    <a:pt x="22914" y="15204"/>
                  </a:cubicBezTo>
                  <a:cubicBezTo>
                    <a:pt x="23114" y="15644"/>
                    <a:pt x="23101" y="16112"/>
                    <a:pt x="23101" y="16606"/>
                  </a:cubicBezTo>
                  <a:lnTo>
                    <a:pt x="23101" y="16953"/>
                  </a:lnTo>
                  <a:lnTo>
                    <a:pt x="23101" y="17221"/>
                  </a:lnTo>
                  <a:cubicBezTo>
                    <a:pt x="23101" y="17689"/>
                    <a:pt x="23087" y="18170"/>
                    <a:pt x="23301" y="18664"/>
                  </a:cubicBezTo>
                  <a:cubicBezTo>
                    <a:pt x="23328" y="18731"/>
                    <a:pt x="23315" y="18838"/>
                    <a:pt x="23315" y="18957"/>
                  </a:cubicBezTo>
                  <a:cubicBezTo>
                    <a:pt x="23315" y="19011"/>
                    <a:pt x="23301" y="19064"/>
                    <a:pt x="23301" y="19118"/>
                  </a:cubicBezTo>
                  <a:cubicBezTo>
                    <a:pt x="23315" y="19372"/>
                    <a:pt x="23315" y="19639"/>
                    <a:pt x="23315" y="19880"/>
                  </a:cubicBezTo>
                  <a:cubicBezTo>
                    <a:pt x="23315" y="20120"/>
                    <a:pt x="23301" y="20361"/>
                    <a:pt x="23315" y="20601"/>
                  </a:cubicBezTo>
                  <a:cubicBezTo>
                    <a:pt x="23315" y="20641"/>
                    <a:pt x="23301" y="20694"/>
                    <a:pt x="23301" y="20735"/>
                  </a:cubicBezTo>
                  <a:cubicBezTo>
                    <a:pt x="23301" y="20895"/>
                    <a:pt x="23288" y="21082"/>
                    <a:pt x="23354" y="21255"/>
                  </a:cubicBezTo>
                  <a:cubicBezTo>
                    <a:pt x="23529" y="21697"/>
                    <a:pt x="23515" y="22151"/>
                    <a:pt x="23515" y="22632"/>
                  </a:cubicBezTo>
                  <a:cubicBezTo>
                    <a:pt x="23515" y="22778"/>
                    <a:pt x="23502" y="22939"/>
                    <a:pt x="23515" y="23099"/>
                  </a:cubicBezTo>
                  <a:lnTo>
                    <a:pt x="23515" y="23553"/>
                  </a:lnTo>
                  <a:cubicBezTo>
                    <a:pt x="23502" y="24088"/>
                    <a:pt x="23502" y="24663"/>
                    <a:pt x="23742" y="25224"/>
                  </a:cubicBezTo>
                  <a:cubicBezTo>
                    <a:pt x="23769" y="25290"/>
                    <a:pt x="23769" y="25397"/>
                    <a:pt x="23755" y="25518"/>
                  </a:cubicBezTo>
                  <a:lnTo>
                    <a:pt x="23755" y="25678"/>
                  </a:lnTo>
                  <a:lnTo>
                    <a:pt x="23755" y="26680"/>
                  </a:lnTo>
                  <a:lnTo>
                    <a:pt x="23755" y="27308"/>
                  </a:lnTo>
                  <a:lnTo>
                    <a:pt x="23755" y="27442"/>
                  </a:lnTo>
                  <a:cubicBezTo>
                    <a:pt x="23755" y="27561"/>
                    <a:pt x="23742" y="27709"/>
                    <a:pt x="23782" y="27855"/>
                  </a:cubicBezTo>
                  <a:cubicBezTo>
                    <a:pt x="23782" y="27896"/>
                    <a:pt x="23796" y="27923"/>
                    <a:pt x="23809" y="27962"/>
                  </a:cubicBezTo>
                  <a:cubicBezTo>
                    <a:pt x="23876" y="28283"/>
                    <a:pt x="23942" y="28564"/>
                    <a:pt x="23889" y="28871"/>
                  </a:cubicBezTo>
                  <a:cubicBezTo>
                    <a:pt x="23835" y="29138"/>
                    <a:pt x="23835" y="29405"/>
                    <a:pt x="23822" y="29672"/>
                  </a:cubicBezTo>
                  <a:lnTo>
                    <a:pt x="23822" y="29966"/>
                  </a:lnTo>
                  <a:cubicBezTo>
                    <a:pt x="23809" y="30233"/>
                    <a:pt x="23796" y="30488"/>
                    <a:pt x="23796" y="30755"/>
                  </a:cubicBezTo>
                  <a:cubicBezTo>
                    <a:pt x="23782" y="30808"/>
                    <a:pt x="23782" y="30875"/>
                    <a:pt x="23782" y="30942"/>
                  </a:cubicBezTo>
                  <a:lnTo>
                    <a:pt x="23502" y="31022"/>
                  </a:lnTo>
                  <a:cubicBezTo>
                    <a:pt x="23154" y="31142"/>
                    <a:pt x="22807" y="31249"/>
                    <a:pt x="22473" y="31249"/>
                  </a:cubicBezTo>
                  <a:lnTo>
                    <a:pt x="22446" y="31249"/>
                  </a:lnTo>
                  <a:cubicBezTo>
                    <a:pt x="22392" y="31249"/>
                    <a:pt x="22339" y="31236"/>
                    <a:pt x="22286" y="31236"/>
                  </a:cubicBezTo>
                  <a:cubicBezTo>
                    <a:pt x="21992" y="31236"/>
                    <a:pt x="21644" y="31249"/>
                    <a:pt x="21297" y="31409"/>
                  </a:cubicBezTo>
                  <a:cubicBezTo>
                    <a:pt x="21190" y="31462"/>
                    <a:pt x="21017" y="31462"/>
                    <a:pt x="20843" y="31462"/>
                  </a:cubicBezTo>
                  <a:lnTo>
                    <a:pt x="20762" y="31462"/>
                  </a:lnTo>
                  <a:cubicBezTo>
                    <a:pt x="20349" y="31476"/>
                    <a:pt x="19934" y="31476"/>
                    <a:pt x="19521" y="31476"/>
                  </a:cubicBezTo>
                  <a:cubicBezTo>
                    <a:pt x="19186" y="31476"/>
                    <a:pt x="18826" y="31489"/>
                    <a:pt x="18478" y="31489"/>
                  </a:cubicBezTo>
                  <a:lnTo>
                    <a:pt x="18010" y="31489"/>
                  </a:lnTo>
                  <a:cubicBezTo>
                    <a:pt x="17663" y="31489"/>
                    <a:pt x="17289" y="31516"/>
                    <a:pt x="16915" y="31703"/>
                  </a:cubicBezTo>
                  <a:cubicBezTo>
                    <a:pt x="16915" y="31703"/>
                    <a:pt x="16888" y="31717"/>
                    <a:pt x="16808" y="31717"/>
                  </a:cubicBezTo>
                  <a:cubicBezTo>
                    <a:pt x="16781" y="31717"/>
                    <a:pt x="16768" y="31703"/>
                    <a:pt x="16742" y="31703"/>
                  </a:cubicBezTo>
                  <a:lnTo>
                    <a:pt x="16635" y="31703"/>
                  </a:lnTo>
                  <a:cubicBezTo>
                    <a:pt x="16581" y="31717"/>
                    <a:pt x="16514" y="31717"/>
                    <a:pt x="16461" y="31717"/>
                  </a:cubicBezTo>
                  <a:cubicBezTo>
                    <a:pt x="16100" y="31717"/>
                    <a:pt x="15712" y="31717"/>
                    <a:pt x="15325" y="31890"/>
                  </a:cubicBezTo>
                  <a:cubicBezTo>
                    <a:pt x="15272" y="31917"/>
                    <a:pt x="15178" y="31917"/>
                    <a:pt x="15098" y="31917"/>
                  </a:cubicBezTo>
                  <a:lnTo>
                    <a:pt x="14644" y="31917"/>
                  </a:lnTo>
                  <a:cubicBezTo>
                    <a:pt x="14189" y="31917"/>
                    <a:pt x="13708" y="31931"/>
                    <a:pt x="13241" y="32144"/>
                  </a:cubicBezTo>
                  <a:cubicBezTo>
                    <a:pt x="13174" y="32171"/>
                    <a:pt x="13081" y="32171"/>
                    <a:pt x="13001" y="32171"/>
                  </a:cubicBezTo>
                  <a:lnTo>
                    <a:pt x="12773" y="32171"/>
                  </a:lnTo>
                  <a:cubicBezTo>
                    <a:pt x="12066" y="32171"/>
                    <a:pt x="11330" y="32184"/>
                    <a:pt x="10623" y="32184"/>
                  </a:cubicBezTo>
                  <a:lnTo>
                    <a:pt x="9166" y="32184"/>
                  </a:lnTo>
                  <a:cubicBezTo>
                    <a:pt x="8913" y="32184"/>
                    <a:pt x="8658" y="32157"/>
                    <a:pt x="8378" y="32077"/>
                  </a:cubicBezTo>
                  <a:cubicBezTo>
                    <a:pt x="8031" y="31970"/>
                    <a:pt x="7657" y="31970"/>
                    <a:pt x="7309" y="31957"/>
                  </a:cubicBezTo>
                  <a:lnTo>
                    <a:pt x="7149" y="31957"/>
                  </a:lnTo>
                  <a:cubicBezTo>
                    <a:pt x="6734" y="31943"/>
                    <a:pt x="6348" y="31931"/>
                    <a:pt x="5960" y="31824"/>
                  </a:cubicBezTo>
                  <a:cubicBezTo>
                    <a:pt x="5746" y="31756"/>
                    <a:pt x="5505" y="31730"/>
                    <a:pt x="5292" y="31703"/>
                  </a:cubicBezTo>
                  <a:cubicBezTo>
                    <a:pt x="5051" y="31676"/>
                    <a:pt x="4837" y="31650"/>
                    <a:pt x="4624" y="31583"/>
                  </a:cubicBezTo>
                  <a:cubicBezTo>
                    <a:pt x="4383" y="31503"/>
                    <a:pt x="4116" y="31462"/>
                    <a:pt x="3902" y="31409"/>
                  </a:cubicBezTo>
                  <a:cubicBezTo>
                    <a:pt x="3836" y="31409"/>
                    <a:pt x="3782" y="31396"/>
                    <a:pt x="3729" y="31382"/>
                  </a:cubicBezTo>
                  <a:cubicBezTo>
                    <a:pt x="3515" y="31022"/>
                    <a:pt x="3355" y="30675"/>
                    <a:pt x="3382" y="30287"/>
                  </a:cubicBezTo>
                  <a:lnTo>
                    <a:pt x="3394" y="30221"/>
                  </a:lnTo>
                  <a:lnTo>
                    <a:pt x="3355" y="30153"/>
                  </a:lnTo>
                  <a:cubicBezTo>
                    <a:pt x="3221" y="29873"/>
                    <a:pt x="3195" y="29553"/>
                    <a:pt x="3168" y="29218"/>
                  </a:cubicBezTo>
                  <a:cubicBezTo>
                    <a:pt x="3141" y="28871"/>
                    <a:pt x="3114" y="28523"/>
                    <a:pt x="2954" y="28176"/>
                  </a:cubicBezTo>
                  <a:cubicBezTo>
                    <a:pt x="2940" y="28149"/>
                    <a:pt x="2940" y="28122"/>
                    <a:pt x="2940" y="28122"/>
                  </a:cubicBezTo>
                  <a:cubicBezTo>
                    <a:pt x="2940" y="27442"/>
                    <a:pt x="2767" y="26800"/>
                    <a:pt x="2620" y="26172"/>
                  </a:cubicBezTo>
                  <a:cubicBezTo>
                    <a:pt x="2513" y="25758"/>
                    <a:pt x="2406" y="25331"/>
                    <a:pt x="2352" y="24903"/>
                  </a:cubicBezTo>
                  <a:cubicBezTo>
                    <a:pt x="2313" y="24595"/>
                    <a:pt x="2272" y="24262"/>
                    <a:pt x="2219" y="23861"/>
                  </a:cubicBezTo>
                  <a:cubicBezTo>
                    <a:pt x="2192" y="23514"/>
                    <a:pt x="2152" y="23166"/>
                    <a:pt x="2126" y="22832"/>
                  </a:cubicBezTo>
                  <a:cubicBezTo>
                    <a:pt x="2046" y="22071"/>
                    <a:pt x="1978" y="21282"/>
                    <a:pt x="1871" y="20521"/>
                  </a:cubicBezTo>
                  <a:cubicBezTo>
                    <a:pt x="1778" y="19880"/>
                    <a:pt x="1725" y="19251"/>
                    <a:pt x="1738" y="18610"/>
                  </a:cubicBezTo>
                  <a:cubicBezTo>
                    <a:pt x="1738" y="17969"/>
                    <a:pt x="1725" y="17488"/>
                    <a:pt x="1672" y="17034"/>
                  </a:cubicBezTo>
                  <a:cubicBezTo>
                    <a:pt x="1631" y="16620"/>
                    <a:pt x="1577" y="16205"/>
                    <a:pt x="1524" y="15818"/>
                  </a:cubicBezTo>
                  <a:cubicBezTo>
                    <a:pt x="1458" y="15284"/>
                    <a:pt x="1378" y="14736"/>
                    <a:pt x="1337" y="14201"/>
                  </a:cubicBezTo>
                  <a:cubicBezTo>
                    <a:pt x="1297" y="13681"/>
                    <a:pt x="1310" y="13146"/>
                    <a:pt x="1310" y="12625"/>
                  </a:cubicBezTo>
                  <a:lnTo>
                    <a:pt x="1310" y="11930"/>
                  </a:lnTo>
                  <a:lnTo>
                    <a:pt x="1310" y="11877"/>
                  </a:lnTo>
                  <a:cubicBezTo>
                    <a:pt x="1551" y="11396"/>
                    <a:pt x="1524" y="10915"/>
                    <a:pt x="1497" y="10434"/>
                  </a:cubicBezTo>
                  <a:cubicBezTo>
                    <a:pt x="1497" y="10300"/>
                    <a:pt x="1484" y="10154"/>
                    <a:pt x="1484" y="10020"/>
                  </a:cubicBezTo>
                  <a:lnTo>
                    <a:pt x="1484" y="9311"/>
                  </a:lnTo>
                  <a:cubicBezTo>
                    <a:pt x="1484" y="7963"/>
                    <a:pt x="1497" y="6573"/>
                    <a:pt x="1471" y="5197"/>
                  </a:cubicBezTo>
                  <a:cubicBezTo>
                    <a:pt x="1471" y="4823"/>
                    <a:pt x="1551" y="4462"/>
                    <a:pt x="1725" y="4048"/>
                  </a:cubicBezTo>
                  <a:cubicBezTo>
                    <a:pt x="1871" y="3687"/>
                    <a:pt x="2112" y="3527"/>
                    <a:pt x="2500" y="3513"/>
                  </a:cubicBezTo>
                  <a:lnTo>
                    <a:pt x="2860" y="3513"/>
                  </a:lnTo>
                  <a:cubicBezTo>
                    <a:pt x="3288" y="3513"/>
                    <a:pt x="3702" y="3500"/>
                    <a:pt x="4116" y="3313"/>
                  </a:cubicBezTo>
                  <a:cubicBezTo>
                    <a:pt x="4143" y="3299"/>
                    <a:pt x="4317" y="3273"/>
                    <a:pt x="4905" y="3273"/>
                  </a:cubicBezTo>
                  <a:cubicBezTo>
                    <a:pt x="5425" y="3273"/>
                    <a:pt x="5973" y="3299"/>
                    <a:pt x="6280" y="3313"/>
                  </a:cubicBezTo>
                  <a:cubicBezTo>
                    <a:pt x="6321" y="3513"/>
                    <a:pt x="6321" y="3714"/>
                    <a:pt x="6294" y="3887"/>
                  </a:cubicBezTo>
                  <a:cubicBezTo>
                    <a:pt x="6253" y="3914"/>
                    <a:pt x="6200" y="3914"/>
                    <a:pt x="6134" y="3914"/>
                  </a:cubicBezTo>
                  <a:cubicBezTo>
                    <a:pt x="6080" y="3914"/>
                    <a:pt x="6013" y="3914"/>
                    <a:pt x="5960" y="3901"/>
                  </a:cubicBezTo>
                  <a:cubicBezTo>
                    <a:pt x="5879" y="3901"/>
                    <a:pt x="5813" y="3887"/>
                    <a:pt x="5733" y="3887"/>
                  </a:cubicBezTo>
                  <a:lnTo>
                    <a:pt x="5719" y="3887"/>
                  </a:lnTo>
                  <a:cubicBezTo>
                    <a:pt x="4851" y="3914"/>
                    <a:pt x="4317" y="4409"/>
                    <a:pt x="4263" y="5277"/>
                  </a:cubicBezTo>
                  <a:lnTo>
                    <a:pt x="4223" y="5678"/>
                  </a:lnTo>
                  <a:lnTo>
                    <a:pt x="4223" y="5731"/>
                  </a:lnTo>
                  <a:cubicBezTo>
                    <a:pt x="3889" y="5918"/>
                    <a:pt x="3555" y="6092"/>
                    <a:pt x="3181" y="6119"/>
                  </a:cubicBezTo>
                  <a:cubicBezTo>
                    <a:pt x="2767" y="6159"/>
                    <a:pt x="2539" y="6386"/>
                    <a:pt x="2473" y="6814"/>
                  </a:cubicBezTo>
                  <a:cubicBezTo>
                    <a:pt x="2459" y="6947"/>
                    <a:pt x="2459" y="7067"/>
                    <a:pt x="2459" y="7174"/>
                  </a:cubicBezTo>
                  <a:lnTo>
                    <a:pt x="2459" y="7428"/>
                  </a:lnTo>
                  <a:cubicBezTo>
                    <a:pt x="2446" y="8470"/>
                    <a:pt x="2446" y="9552"/>
                    <a:pt x="2446" y="10608"/>
                  </a:cubicBezTo>
                  <a:lnTo>
                    <a:pt x="2446" y="10688"/>
                  </a:lnTo>
                  <a:cubicBezTo>
                    <a:pt x="2446" y="10835"/>
                    <a:pt x="2446" y="11022"/>
                    <a:pt x="2513" y="11196"/>
                  </a:cubicBezTo>
                  <a:cubicBezTo>
                    <a:pt x="2687" y="11650"/>
                    <a:pt x="2687" y="12117"/>
                    <a:pt x="2687" y="12625"/>
                  </a:cubicBezTo>
                  <a:lnTo>
                    <a:pt x="2687" y="12879"/>
                  </a:lnTo>
                  <a:cubicBezTo>
                    <a:pt x="2700" y="13200"/>
                    <a:pt x="2714" y="13440"/>
                    <a:pt x="2767" y="13667"/>
                  </a:cubicBezTo>
                  <a:cubicBezTo>
                    <a:pt x="2901" y="14228"/>
                    <a:pt x="2901" y="14789"/>
                    <a:pt x="2901" y="15217"/>
                  </a:cubicBezTo>
                  <a:cubicBezTo>
                    <a:pt x="2901" y="15257"/>
                    <a:pt x="2887" y="15311"/>
                    <a:pt x="2887" y="15350"/>
                  </a:cubicBezTo>
                  <a:cubicBezTo>
                    <a:pt x="2887" y="15511"/>
                    <a:pt x="2874" y="15698"/>
                    <a:pt x="2940" y="15885"/>
                  </a:cubicBezTo>
                  <a:cubicBezTo>
                    <a:pt x="3127" y="16392"/>
                    <a:pt x="3114" y="16927"/>
                    <a:pt x="3101" y="17488"/>
                  </a:cubicBezTo>
                  <a:lnTo>
                    <a:pt x="3101" y="17983"/>
                  </a:lnTo>
                  <a:cubicBezTo>
                    <a:pt x="3114" y="18196"/>
                    <a:pt x="3101" y="18410"/>
                    <a:pt x="3101" y="18610"/>
                  </a:cubicBezTo>
                  <a:lnTo>
                    <a:pt x="3101" y="19292"/>
                  </a:lnTo>
                  <a:lnTo>
                    <a:pt x="3101" y="19385"/>
                  </a:lnTo>
                  <a:cubicBezTo>
                    <a:pt x="3114" y="19586"/>
                    <a:pt x="3114" y="19813"/>
                    <a:pt x="3181" y="20026"/>
                  </a:cubicBezTo>
                  <a:cubicBezTo>
                    <a:pt x="3341" y="20481"/>
                    <a:pt x="3341" y="20961"/>
                    <a:pt x="3341" y="21469"/>
                  </a:cubicBezTo>
                  <a:lnTo>
                    <a:pt x="3341" y="21549"/>
                  </a:lnTo>
                  <a:lnTo>
                    <a:pt x="3341" y="21777"/>
                  </a:lnTo>
                  <a:cubicBezTo>
                    <a:pt x="3341" y="22204"/>
                    <a:pt x="3328" y="22645"/>
                    <a:pt x="3528" y="23099"/>
                  </a:cubicBezTo>
                  <a:cubicBezTo>
                    <a:pt x="3569" y="23166"/>
                    <a:pt x="3555" y="23286"/>
                    <a:pt x="3555" y="23407"/>
                  </a:cubicBezTo>
                  <a:lnTo>
                    <a:pt x="3555" y="23567"/>
                  </a:lnTo>
                  <a:lnTo>
                    <a:pt x="3555" y="24221"/>
                  </a:lnTo>
                  <a:lnTo>
                    <a:pt x="3555" y="25117"/>
                  </a:lnTo>
                  <a:lnTo>
                    <a:pt x="3555" y="25224"/>
                  </a:lnTo>
                  <a:cubicBezTo>
                    <a:pt x="3555" y="25424"/>
                    <a:pt x="3555" y="25651"/>
                    <a:pt x="3649" y="25865"/>
                  </a:cubicBezTo>
                  <a:cubicBezTo>
                    <a:pt x="3769" y="26118"/>
                    <a:pt x="3769" y="26386"/>
                    <a:pt x="3769" y="26680"/>
                  </a:cubicBezTo>
                  <a:lnTo>
                    <a:pt x="3769" y="26800"/>
                  </a:lnTo>
                  <a:lnTo>
                    <a:pt x="3769" y="27094"/>
                  </a:lnTo>
                  <a:cubicBezTo>
                    <a:pt x="3756" y="27535"/>
                    <a:pt x="3756" y="27989"/>
                    <a:pt x="3996" y="28443"/>
                  </a:cubicBezTo>
                  <a:cubicBezTo>
                    <a:pt x="4009" y="28484"/>
                    <a:pt x="4009" y="28603"/>
                    <a:pt x="4009" y="28684"/>
                  </a:cubicBezTo>
                  <a:lnTo>
                    <a:pt x="4009" y="28790"/>
                  </a:lnTo>
                  <a:cubicBezTo>
                    <a:pt x="3996" y="29271"/>
                    <a:pt x="4303" y="29499"/>
                    <a:pt x="4557" y="29659"/>
                  </a:cubicBezTo>
                  <a:cubicBezTo>
                    <a:pt x="5131" y="29980"/>
                    <a:pt x="5639" y="30140"/>
                    <a:pt x="6187" y="30140"/>
                  </a:cubicBezTo>
                  <a:cubicBezTo>
                    <a:pt x="6253" y="30140"/>
                    <a:pt x="6334" y="30140"/>
                    <a:pt x="6414" y="30126"/>
                  </a:cubicBezTo>
                  <a:cubicBezTo>
                    <a:pt x="6574" y="30114"/>
                    <a:pt x="6748" y="30114"/>
                    <a:pt x="6935" y="30114"/>
                  </a:cubicBezTo>
                  <a:cubicBezTo>
                    <a:pt x="7162" y="30114"/>
                    <a:pt x="7390" y="30114"/>
                    <a:pt x="7603" y="30126"/>
                  </a:cubicBezTo>
                  <a:cubicBezTo>
                    <a:pt x="7764" y="30140"/>
                    <a:pt x="7924" y="30167"/>
                    <a:pt x="8084" y="30194"/>
                  </a:cubicBezTo>
                  <a:cubicBezTo>
                    <a:pt x="8191" y="30207"/>
                    <a:pt x="8284" y="30221"/>
                    <a:pt x="8378" y="30233"/>
                  </a:cubicBezTo>
                  <a:cubicBezTo>
                    <a:pt x="8445" y="30247"/>
                    <a:pt x="8498" y="30260"/>
                    <a:pt x="8565" y="30260"/>
                  </a:cubicBezTo>
                  <a:cubicBezTo>
                    <a:pt x="8752" y="30287"/>
                    <a:pt x="8939" y="30327"/>
                    <a:pt x="9139" y="30327"/>
                  </a:cubicBezTo>
                  <a:lnTo>
                    <a:pt x="14537" y="30327"/>
                  </a:lnTo>
                  <a:cubicBezTo>
                    <a:pt x="14724" y="30327"/>
                    <a:pt x="14898" y="30287"/>
                    <a:pt x="15071" y="30247"/>
                  </a:cubicBezTo>
                  <a:cubicBezTo>
                    <a:pt x="15178" y="30233"/>
                    <a:pt x="15272" y="30207"/>
                    <a:pt x="15365" y="30194"/>
                  </a:cubicBezTo>
                  <a:cubicBezTo>
                    <a:pt x="15686" y="30167"/>
                    <a:pt x="15967" y="30140"/>
                    <a:pt x="16234" y="30126"/>
                  </a:cubicBezTo>
                  <a:lnTo>
                    <a:pt x="16434" y="30126"/>
                  </a:lnTo>
                  <a:cubicBezTo>
                    <a:pt x="16781" y="30114"/>
                    <a:pt x="17142" y="30100"/>
                    <a:pt x="17517" y="29953"/>
                  </a:cubicBezTo>
                  <a:cubicBezTo>
                    <a:pt x="17650" y="29900"/>
                    <a:pt x="17810" y="29900"/>
                    <a:pt x="17971" y="29900"/>
                  </a:cubicBezTo>
                  <a:lnTo>
                    <a:pt x="18318" y="29900"/>
                  </a:lnTo>
                  <a:cubicBezTo>
                    <a:pt x="18372" y="29886"/>
                    <a:pt x="18438" y="29886"/>
                    <a:pt x="18491" y="29886"/>
                  </a:cubicBezTo>
                  <a:cubicBezTo>
                    <a:pt x="18865" y="29886"/>
                    <a:pt x="19239" y="29873"/>
                    <a:pt x="19614" y="29713"/>
                  </a:cubicBezTo>
                  <a:cubicBezTo>
                    <a:pt x="19708" y="29672"/>
                    <a:pt x="19854" y="29659"/>
                    <a:pt x="19961" y="29659"/>
                  </a:cubicBezTo>
                  <a:lnTo>
                    <a:pt x="20014" y="29659"/>
                  </a:lnTo>
                  <a:cubicBezTo>
                    <a:pt x="20750" y="29659"/>
                    <a:pt x="21484" y="29485"/>
                    <a:pt x="22380" y="29084"/>
                  </a:cubicBezTo>
                  <a:lnTo>
                    <a:pt x="22526" y="29018"/>
                  </a:lnTo>
                  <a:lnTo>
                    <a:pt x="22593" y="28176"/>
                  </a:lnTo>
                  <a:cubicBezTo>
                    <a:pt x="22633" y="27736"/>
                    <a:pt x="22660" y="27321"/>
                    <a:pt x="22700" y="26893"/>
                  </a:cubicBezTo>
                  <a:cubicBezTo>
                    <a:pt x="22713" y="26800"/>
                    <a:pt x="22713" y="26693"/>
                    <a:pt x="22727" y="26599"/>
                  </a:cubicBezTo>
                  <a:cubicBezTo>
                    <a:pt x="22740" y="26359"/>
                    <a:pt x="22767" y="26092"/>
                    <a:pt x="22793" y="25851"/>
                  </a:cubicBezTo>
                  <a:cubicBezTo>
                    <a:pt x="22861" y="25424"/>
                    <a:pt x="22927" y="24943"/>
                    <a:pt x="22713" y="24422"/>
                  </a:cubicBezTo>
                  <a:cubicBezTo>
                    <a:pt x="22674" y="24315"/>
                    <a:pt x="22674" y="24155"/>
                    <a:pt x="22674" y="23981"/>
                  </a:cubicBezTo>
                  <a:cubicBezTo>
                    <a:pt x="22686" y="23901"/>
                    <a:pt x="22686" y="23808"/>
                    <a:pt x="22674" y="23714"/>
                  </a:cubicBezTo>
                  <a:lnTo>
                    <a:pt x="22674" y="23206"/>
                  </a:lnTo>
                  <a:cubicBezTo>
                    <a:pt x="22686" y="22685"/>
                    <a:pt x="22686" y="22151"/>
                    <a:pt x="22446" y="21603"/>
                  </a:cubicBezTo>
                  <a:cubicBezTo>
                    <a:pt x="22406" y="21510"/>
                    <a:pt x="22406" y="21349"/>
                    <a:pt x="22419" y="21189"/>
                  </a:cubicBezTo>
                  <a:cubicBezTo>
                    <a:pt x="22433" y="21095"/>
                    <a:pt x="22433" y="21002"/>
                    <a:pt x="22433" y="20895"/>
                  </a:cubicBezTo>
                  <a:cubicBezTo>
                    <a:pt x="22419" y="20735"/>
                    <a:pt x="22419" y="20575"/>
                    <a:pt x="22419" y="20414"/>
                  </a:cubicBezTo>
                  <a:cubicBezTo>
                    <a:pt x="22419" y="19919"/>
                    <a:pt x="22419" y="19399"/>
                    <a:pt x="22232" y="18877"/>
                  </a:cubicBezTo>
                  <a:cubicBezTo>
                    <a:pt x="22179" y="18717"/>
                    <a:pt x="22193" y="18517"/>
                    <a:pt x="22205" y="18303"/>
                  </a:cubicBezTo>
                  <a:cubicBezTo>
                    <a:pt x="22205" y="18196"/>
                    <a:pt x="22219" y="18090"/>
                    <a:pt x="22219" y="17983"/>
                  </a:cubicBezTo>
                  <a:lnTo>
                    <a:pt x="22219" y="17835"/>
                  </a:lnTo>
                  <a:cubicBezTo>
                    <a:pt x="22205" y="17488"/>
                    <a:pt x="22205" y="17128"/>
                    <a:pt x="22032" y="16754"/>
                  </a:cubicBezTo>
                  <a:cubicBezTo>
                    <a:pt x="21992" y="16673"/>
                    <a:pt x="21992" y="16526"/>
                    <a:pt x="21992" y="16472"/>
                  </a:cubicBezTo>
                  <a:cubicBezTo>
                    <a:pt x="22006" y="16059"/>
                    <a:pt x="21992" y="15591"/>
                    <a:pt x="21792" y="15136"/>
                  </a:cubicBezTo>
                  <a:cubicBezTo>
                    <a:pt x="21792" y="14762"/>
                    <a:pt x="21712" y="14402"/>
                    <a:pt x="21644" y="14055"/>
                  </a:cubicBezTo>
                  <a:cubicBezTo>
                    <a:pt x="21564" y="13613"/>
                    <a:pt x="21484" y="13213"/>
                    <a:pt x="21525" y="12799"/>
                  </a:cubicBezTo>
                  <a:cubicBezTo>
                    <a:pt x="21564" y="12345"/>
                    <a:pt x="21578" y="11810"/>
                    <a:pt x="21338" y="11303"/>
                  </a:cubicBezTo>
                  <a:cubicBezTo>
                    <a:pt x="21311" y="11249"/>
                    <a:pt x="21297" y="11142"/>
                    <a:pt x="21297" y="11048"/>
                  </a:cubicBezTo>
                  <a:cubicBezTo>
                    <a:pt x="21297" y="11009"/>
                    <a:pt x="21284" y="10955"/>
                    <a:pt x="21284" y="10902"/>
                  </a:cubicBezTo>
                  <a:lnTo>
                    <a:pt x="21284" y="10795"/>
                  </a:lnTo>
                  <a:cubicBezTo>
                    <a:pt x="21284" y="10688"/>
                    <a:pt x="21284" y="10555"/>
                    <a:pt x="21243" y="10434"/>
                  </a:cubicBezTo>
                  <a:cubicBezTo>
                    <a:pt x="21056" y="9993"/>
                    <a:pt x="21070" y="9525"/>
                    <a:pt x="21070" y="9044"/>
                  </a:cubicBezTo>
                  <a:lnTo>
                    <a:pt x="21070" y="8670"/>
                  </a:lnTo>
                  <a:lnTo>
                    <a:pt x="21070" y="8590"/>
                  </a:lnTo>
                  <a:cubicBezTo>
                    <a:pt x="21070" y="8497"/>
                    <a:pt x="21083" y="8376"/>
                    <a:pt x="21030" y="8257"/>
                  </a:cubicBezTo>
                  <a:cubicBezTo>
                    <a:pt x="20830" y="7762"/>
                    <a:pt x="20843" y="7254"/>
                    <a:pt x="20843" y="6707"/>
                  </a:cubicBezTo>
                  <a:lnTo>
                    <a:pt x="20843" y="6253"/>
                  </a:lnTo>
                  <a:lnTo>
                    <a:pt x="20843" y="6212"/>
                  </a:lnTo>
                  <a:cubicBezTo>
                    <a:pt x="20843" y="6105"/>
                    <a:pt x="20843" y="5998"/>
                    <a:pt x="20830" y="5891"/>
                  </a:cubicBezTo>
                  <a:cubicBezTo>
                    <a:pt x="20776" y="5558"/>
                    <a:pt x="20589" y="5330"/>
                    <a:pt x="20255" y="5223"/>
                  </a:cubicBezTo>
                  <a:cubicBezTo>
                    <a:pt x="19881" y="5077"/>
                    <a:pt x="19414" y="4943"/>
                    <a:pt x="18919" y="4943"/>
                  </a:cubicBezTo>
                  <a:lnTo>
                    <a:pt x="18719" y="4943"/>
                  </a:lnTo>
                  <a:cubicBezTo>
                    <a:pt x="18692" y="4956"/>
                    <a:pt x="18678" y="4956"/>
                    <a:pt x="18652" y="4956"/>
                  </a:cubicBezTo>
                  <a:cubicBezTo>
                    <a:pt x="18571" y="4956"/>
                    <a:pt x="18478" y="4943"/>
                    <a:pt x="18372" y="4929"/>
                  </a:cubicBezTo>
                  <a:lnTo>
                    <a:pt x="18265" y="3780"/>
                  </a:lnTo>
                  <a:lnTo>
                    <a:pt x="18185" y="3714"/>
                  </a:lnTo>
                  <a:cubicBezTo>
                    <a:pt x="17795" y="3336"/>
                    <a:pt x="17339" y="3148"/>
                    <a:pt x="16786" y="3148"/>
                  </a:cubicBezTo>
                  <a:cubicBezTo>
                    <a:pt x="16732" y="3148"/>
                    <a:pt x="16677" y="3149"/>
                    <a:pt x="16621" y="3153"/>
                  </a:cubicBezTo>
                  <a:cubicBezTo>
                    <a:pt x="16528" y="3166"/>
                    <a:pt x="16421" y="3166"/>
                    <a:pt x="16300" y="3166"/>
                  </a:cubicBezTo>
                  <a:lnTo>
                    <a:pt x="15926" y="3166"/>
                  </a:lnTo>
                  <a:cubicBezTo>
                    <a:pt x="15846" y="2913"/>
                    <a:pt x="15873" y="2672"/>
                    <a:pt x="15899" y="2418"/>
                  </a:cubicBezTo>
                  <a:close/>
                  <a:moveTo>
                    <a:pt x="15833" y="1883"/>
                  </a:moveTo>
                  <a:cubicBezTo>
                    <a:pt x="15739" y="1883"/>
                    <a:pt x="15673" y="1924"/>
                    <a:pt x="15606" y="1951"/>
                  </a:cubicBezTo>
                  <a:cubicBezTo>
                    <a:pt x="15593" y="1963"/>
                    <a:pt x="15566" y="1977"/>
                    <a:pt x="15539" y="1990"/>
                  </a:cubicBezTo>
                  <a:lnTo>
                    <a:pt x="15406" y="2044"/>
                  </a:lnTo>
                  <a:lnTo>
                    <a:pt x="15392" y="2204"/>
                  </a:lnTo>
                  <a:cubicBezTo>
                    <a:pt x="15379" y="2231"/>
                    <a:pt x="15379" y="2257"/>
                    <a:pt x="15379" y="2298"/>
                  </a:cubicBezTo>
                  <a:cubicBezTo>
                    <a:pt x="15338" y="2658"/>
                    <a:pt x="15285" y="3073"/>
                    <a:pt x="15499" y="3540"/>
                  </a:cubicBezTo>
                  <a:lnTo>
                    <a:pt x="15566" y="3687"/>
                  </a:lnTo>
                  <a:lnTo>
                    <a:pt x="15739" y="3687"/>
                  </a:lnTo>
                  <a:cubicBezTo>
                    <a:pt x="15833" y="3687"/>
                    <a:pt x="15926" y="3687"/>
                    <a:pt x="16020" y="3700"/>
                  </a:cubicBezTo>
                  <a:lnTo>
                    <a:pt x="16300" y="3700"/>
                  </a:lnTo>
                  <a:cubicBezTo>
                    <a:pt x="16434" y="3700"/>
                    <a:pt x="16555" y="3700"/>
                    <a:pt x="16661" y="3687"/>
                  </a:cubicBezTo>
                  <a:cubicBezTo>
                    <a:pt x="16705" y="3685"/>
                    <a:pt x="16748" y="3683"/>
                    <a:pt x="16790" y="3683"/>
                  </a:cubicBezTo>
                  <a:cubicBezTo>
                    <a:pt x="17170" y="3683"/>
                    <a:pt x="17480" y="3794"/>
                    <a:pt x="17757" y="4035"/>
                  </a:cubicBezTo>
                  <a:lnTo>
                    <a:pt x="17877" y="5424"/>
                  </a:lnTo>
                  <a:lnTo>
                    <a:pt x="18104" y="5437"/>
                  </a:lnTo>
                  <a:cubicBezTo>
                    <a:pt x="18185" y="5451"/>
                    <a:pt x="18251" y="5451"/>
                    <a:pt x="18318" y="5464"/>
                  </a:cubicBezTo>
                  <a:cubicBezTo>
                    <a:pt x="18425" y="5464"/>
                    <a:pt x="18545" y="5478"/>
                    <a:pt x="18652" y="5478"/>
                  </a:cubicBezTo>
                  <a:lnTo>
                    <a:pt x="18919" y="5478"/>
                  </a:lnTo>
                  <a:cubicBezTo>
                    <a:pt x="19334" y="5478"/>
                    <a:pt x="19734" y="5597"/>
                    <a:pt x="20082" y="5718"/>
                  </a:cubicBezTo>
                  <a:cubicBezTo>
                    <a:pt x="20242" y="5772"/>
                    <a:pt x="20282" y="5852"/>
                    <a:pt x="20295" y="5971"/>
                  </a:cubicBezTo>
                  <a:cubicBezTo>
                    <a:pt x="20308" y="6052"/>
                    <a:pt x="20308" y="6132"/>
                    <a:pt x="20308" y="6226"/>
                  </a:cubicBezTo>
                  <a:lnTo>
                    <a:pt x="20308" y="6265"/>
                  </a:lnTo>
                  <a:cubicBezTo>
                    <a:pt x="20322" y="6413"/>
                    <a:pt x="20322" y="6559"/>
                    <a:pt x="20308" y="6707"/>
                  </a:cubicBezTo>
                  <a:cubicBezTo>
                    <a:pt x="20308" y="7281"/>
                    <a:pt x="20308" y="7869"/>
                    <a:pt x="20536" y="8444"/>
                  </a:cubicBezTo>
                  <a:cubicBezTo>
                    <a:pt x="20549" y="8470"/>
                    <a:pt x="20536" y="8524"/>
                    <a:pt x="20536" y="8563"/>
                  </a:cubicBezTo>
                  <a:lnTo>
                    <a:pt x="20536" y="8684"/>
                  </a:lnTo>
                  <a:lnTo>
                    <a:pt x="20536" y="9044"/>
                  </a:lnTo>
                  <a:cubicBezTo>
                    <a:pt x="20536" y="9552"/>
                    <a:pt x="20536" y="10100"/>
                    <a:pt x="20750" y="10635"/>
                  </a:cubicBezTo>
                  <a:cubicBezTo>
                    <a:pt x="20762" y="10648"/>
                    <a:pt x="20750" y="10728"/>
                    <a:pt x="20750" y="10768"/>
                  </a:cubicBezTo>
                  <a:cubicBezTo>
                    <a:pt x="20750" y="10835"/>
                    <a:pt x="20750" y="10888"/>
                    <a:pt x="20762" y="10955"/>
                  </a:cubicBezTo>
                  <a:lnTo>
                    <a:pt x="20762" y="11075"/>
                  </a:lnTo>
                  <a:cubicBezTo>
                    <a:pt x="20776" y="11223"/>
                    <a:pt x="20776" y="11383"/>
                    <a:pt x="20857" y="11529"/>
                  </a:cubicBezTo>
                  <a:cubicBezTo>
                    <a:pt x="21044" y="11930"/>
                    <a:pt x="21030" y="12345"/>
                    <a:pt x="21003" y="12758"/>
                  </a:cubicBezTo>
                  <a:cubicBezTo>
                    <a:pt x="20950" y="13239"/>
                    <a:pt x="21044" y="13707"/>
                    <a:pt x="21124" y="14148"/>
                  </a:cubicBezTo>
                  <a:cubicBezTo>
                    <a:pt x="21204" y="14509"/>
                    <a:pt x="21257" y="14843"/>
                    <a:pt x="21257" y="15190"/>
                  </a:cubicBezTo>
                  <a:lnTo>
                    <a:pt x="21257" y="15257"/>
                  </a:lnTo>
                  <a:lnTo>
                    <a:pt x="21284" y="15311"/>
                  </a:lnTo>
                  <a:cubicBezTo>
                    <a:pt x="21457" y="15671"/>
                    <a:pt x="21471" y="16086"/>
                    <a:pt x="21471" y="16472"/>
                  </a:cubicBezTo>
                  <a:cubicBezTo>
                    <a:pt x="21471" y="16620"/>
                    <a:pt x="21471" y="16820"/>
                    <a:pt x="21564" y="16980"/>
                  </a:cubicBezTo>
                  <a:cubicBezTo>
                    <a:pt x="21685" y="17247"/>
                    <a:pt x="21685" y="17528"/>
                    <a:pt x="21685" y="17835"/>
                  </a:cubicBezTo>
                  <a:lnTo>
                    <a:pt x="21685" y="17996"/>
                  </a:lnTo>
                  <a:cubicBezTo>
                    <a:pt x="21685" y="18090"/>
                    <a:pt x="21685" y="18183"/>
                    <a:pt x="21671" y="18277"/>
                  </a:cubicBezTo>
                  <a:cubicBezTo>
                    <a:pt x="21658" y="18530"/>
                    <a:pt x="21644" y="18797"/>
                    <a:pt x="21738" y="19052"/>
                  </a:cubicBezTo>
                  <a:cubicBezTo>
                    <a:pt x="21899" y="19492"/>
                    <a:pt x="21899" y="19933"/>
                    <a:pt x="21899" y="20414"/>
                  </a:cubicBezTo>
                  <a:lnTo>
                    <a:pt x="21899" y="20922"/>
                  </a:lnTo>
                  <a:lnTo>
                    <a:pt x="21899" y="21162"/>
                  </a:lnTo>
                  <a:cubicBezTo>
                    <a:pt x="21885" y="21376"/>
                    <a:pt x="21872" y="21603"/>
                    <a:pt x="21965" y="21817"/>
                  </a:cubicBezTo>
                  <a:cubicBezTo>
                    <a:pt x="22152" y="22258"/>
                    <a:pt x="22152" y="22712"/>
                    <a:pt x="22152" y="23206"/>
                  </a:cubicBezTo>
                  <a:cubicBezTo>
                    <a:pt x="22139" y="23380"/>
                    <a:pt x="22139" y="23553"/>
                    <a:pt x="22152" y="23740"/>
                  </a:cubicBezTo>
                  <a:lnTo>
                    <a:pt x="22152" y="23968"/>
                  </a:lnTo>
                  <a:cubicBezTo>
                    <a:pt x="22139" y="24182"/>
                    <a:pt x="22139" y="24422"/>
                    <a:pt x="22219" y="24636"/>
                  </a:cubicBezTo>
                  <a:cubicBezTo>
                    <a:pt x="22366" y="24983"/>
                    <a:pt x="22339" y="25317"/>
                    <a:pt x="22273" y="25771"/>
                  </a:cubicBezTo>
                  <a:cubicBezTo>
                    <a:pt x="22232" y="26038"/>
                    <a:pt x="22219" y="26306"/>
                    <a:pt x="22193" y="26560"/>
                  </a:cubicBezTo>
                  <a:cubicBezTo>
                    <a:pt x="22193" y="26653"/>
                    <a:pt x="22179" y="26747"/>
                    <a:pt x="22179" y="26840"/>
                  </a:cubicBezTo>
                  <a:cubicBezTo>
                    <a:pt x="22139" y="27267"/>
                    <a:pt x="22099" y="27695"/>
                    <a:pt x="22072" y="28122"/>
                  </a:cubicBezTo>
                  <a:lnTo>
                    <a:pt x="22018" y="28657"/>
                  </a:lnTo>
                  <a:cubicBezTo>
                    <a:pt x="21257" y="28991"/>
                    <a:pt x="20629" y="29138"/>
                    <a:pt x="20014" y="29138"/>
                  </a:cubicBezTo>
                  <a:lnTo>
                    <a:pt x="19961" y="29138"/>
                  </a:lnTo>
                  <a:cubicBezTo>
                    <a:pt x="19788" y="29138"/>
                    <a:pt x="19587" y="29138"/>
                    <a:pt x="19400" y="29232"/>
                  </a:cubicBezTo>
                  <a:cubicBezTo>
                    <a:pt x="19120" y="29352"/>
                    <a:pt x="18812" y="29352"/>
                    <a:pt x="18491" y="29365"/>
                  </a:cubicBezTo>
                  <a:lnTo>
                    <a:pt x="17971" y="29365"/>
                  </a:lnTo>
                  <a:cubicBezTo>
                    <a:pt x="17757" y="29365"/>
                    <a:pt x="17529" y="29378"/>
                    <a:pt x="17329" y="29458"/>
                  </a:cubicBezTo>
                  <a:cubicBezTo>
                    <a:pt x="17036" y="29579"/>
                    <a:pt x="16742" y="29579"/>
                    <a:pt x="16421" y="29592"/>
                  </a:cubicBezTo>
                  <a:lnTo>
                    <a:pt x="16207" y="29592"/>
                  </a:lnTo>
                  <a:cubicBezTo>
                    <a:pt x="15926" y="29606"/>
                    <a:pt x="15632" y="29633"/>
                    <a:pt x="15299" y="29672"/>
                  </a:cubicBezTo>
                  <a:cubicBezTo>
                    <a:pt x="15192" y="29686"/>
                    <a:pt x="15071" y="29713"/>
                    <a:pt x="14964" y="29726"/>
                  </a:cubicBezTo>
                  <a:cubicBezTo>
                    <a:pt x="14818" y="29766"/>
                    <a:pt x="14670" y="29793"/>
                    <a:pt x="14537" y="29793"/>
                  </a:cubicBezTo>
                  <a:cubicBezTo>
                    <a:pt x="13696" y="29793"/>
                    <a:pt x="12827" y="29806"/>
                    <a:pt x="11865" y="29806"/>
                  </a:cubicBezTo>
                  <a:cubicBezTo>
                    <a:pt x="11050" y="29806"/>
                    <a:pt x="10155" y="29793"/>
                    <a:pt x="9139" y="29793"/>
                  </a:cubicBezTo>
                  <a:cubicBezTo>
                    <a:pt x="8979" y="29793"/>
                    <a:pt x="8819" y="29766"/>
                    <a:pt x="8645" y="29740"/>
                  </a:cubicBezTo>
                  <a:cubicBezTo>
                    <a:pt x="8578" y="29726"/>
                    <a:pt x="8512" y="29726"/>
                    <a:pt x="8458" y="29713"/>
                  </a:cubicBezTo>
                  <a:lnTo>
                    <a:pt x="8177" y="29672"/>
                  </a:lnTo>
                  <a:cubicBezTo>
                    <a:pt x="8004" y="29646"/>
                    <a:pt x="7817" y="29606"/>
                    <a:pt x="7630" y="29606"/>
                  </a:cubicBezTo>
                  <a:cubicBezTo>
                    <a:pt x="7416" y="29592"/>
                    <a:pt x="7176" y="29579"/>
                    <a:pt x="6935" y="29579"/>
                  </a:cubicBezTo>
                  <a:cubicBezTo>
                    <a:pt x="6734" y="29579"/>
                    <a:pt x="6547" y="29592"/>
                    <a:pt x="6374" y="29606"/>
                  </a:cubicBezTo>
                  <a:cubicBezTo>
                    <a:pt x="6316" y="29610"/>
                    <a:pt x="6258" y="29613"/>
                    <a:pt x="6201" y="29613"/>
                  </a:cubicBezTo>
                  <a:cubicBezTo>
                    <a:pt x="5753" y="29613"/>
                    <a:pt x="5309" y="29477"/>
                    <a:pt x="4824" y="29205"/>
                  </a:cubicBezTo>
                  <a:cubicBezTo>
                    <a:pt x="4570" y="29058"/>
                    <a:pt x="4531" y="28951"/>
                    <a:pt x="4531" y="28804"/>
                  </a:cubicBezTo>
                  <a:lnTo>
                    <a:pt x="4531" y="28710"/>
                  </a:lnTo>
                  <a:cubicBezTo>
                    <a:pt x="4543" y="28550"/>
                    <a:pt x="4543" y="28363"/>
                    <a:pt x="4463" y="28190"/>
                  </a:cubicBezTo>
                  <a:cubicBezTo>
                    <a:pt x="4290" y="27855"/>
                    <a:pt x="4290" y="27495"/>
                    <a:pt x="4303" y="27107"/>
                  </a:cubicBezTo>
                  <a:lnTo>
                    <a:pt x="4303" y="26786"/>
                  </a:lnTo>
                  <a:lnTo>
                    <a:pt x="4303" y="26680"/>
                  </a:lnTo>
                  <a:cubicBezTo>
                    <a:pt x="4290" y="26346"/>
                    <a:pt x="4290" y="25999"/>
                    <a:pt x="4130" y="25651"/>
                  </a:cubicBezTo>
                  <a:cubicBezTo>
                    <a:pt x="4089" y="25545"/>
                    <a:pt x="4089" y="25370"/>
                    <a:pt x="4089" y="25210"/>
                  </a:cubicBezTo>
                  <a:lnTo>
                    <a:pt x="4089" y="25103"/>
                  </a:lnTo>
                  <a:cubicBezTo>
                    <a:pt x="4076" y="24809"/>
                    <a:pt x="4076" y="24515"/>
                    <a:pt x="4076" y="24221"/>
                  </a:cubicBezTo>
                  <a:cubicBezTo>
                    <a:pt x="4089" y="24008"/>
                    <a:pt x="4089" y="23781"/>
                    <a:pt x="4076" y="23553"/>
                  </a:cubicBezTo>
                  <a:cubicBezTo>
                    <a:pt x="4076" y="23514"/>
                    <a:pt x="4089" y="23473"/>
                    <a:pt x="4089" y="23420"/>
                  </a:cubicBezTo>
                  <a:cubicBezTo>
                    <a:pt x="4089" y="23259"/>
                    <a:pt x="4103" y="23060"/>
                    <a:pt x="4023" y="22885"/>
                  </a:cubicBezTo>
                  <a:cubicBezTo>
                    <a:pt x="3863" y="22538"/>
                    <a:pt x="3863" y="22164"/>
                    <a:pt x="3875" y="21777"/>
                  </a:cubicBezTo>
                  <a:lnTo>
                    <a:pt x="3875" y="21549"/>
                  </a:lnTo>
                  <a:lnTo>
                    <a:pt x="3875" y="21469"/>
                  </a:lnTo>
                  <a:cubicBezTo>
                    <a:pt x="3875" y="20949"/>
                    <a:pt x="3875" y="20388"/>
                    <a:pt x="3688" y="19839"/>
                  </a:cubicBezTo>
                  <a:cubicBezTo>
                    <a:pt x="3635" y="19720"/>
                    <a:pt x="3635" y="19559"/>
                    <a:pt x="3635" y="19385"/>
                  </a:cubicBezTo>
                  <a:lnTo>
                    <a:pt x="3635" y="19278"/>
                  </a:lnTo>
                  <a:lnTo>
                    <a:pt x="3635" y="18610"/>
                  </a:lnTo>
                  <a:lnTo>
                    <a:pt x="3635" y="17969"/>
                  </a:lnTo>
                  <a:lnTo>
                    <a:pt x="3635" y="17502"/>
                  </a:lnTo>
                  <a:cubicBezTo>
                    <a:pt x="3649" y="16914"/>
                    <a:pt x="3649" y="16312"/>
                    <a:pt x="3435" y="15698"/>
                  </a:cubicBezTo>
                  <a:cubicBezTo>
                    <a:pt x="3408" y="15617"/>
                    <a:pt x="3421" y="15498"/>
                    <a:pt x="3421" y="15377"/>
                  </a:cubicBezTo>
                  <a:lnTo>
                    <a:pt x="3421" y="15231"/>
                  </a:lnTo>
                  <a:cubicBezTo>
                    <a:pt x="3435" y="14776"/>
                    <a:pt x="3421" y="14162"/>
                    <a:pt x="3288" y="13547"/>
                  </a:cubicBezTo>
                  <a:cubicBezTo>
                    <a:pt x="3248" y="13360"/>
                    <a:pt x="3221" y="13146"/>
                    <a:pt x="3221" y="12865"/>
                  </a:cubicBezTo>
                  <a:lnTo>
                    <a:pt x="3221" y="12625"/>
                  </a:lnTo>
                  <a:cubicBezTo>
                    <a:pt x="3207" y="12090"/>
                    <a:pt x="3207" y="11543"/>
                    <a:pt x="3008" y="11009"/>
                  </a:cubicBezTo>
                  <a:cubicBezTo>
                    <a:pt x="2981" y="10929"/>
                    <a:pt x="2981" y="10808"/>
                    <a:pt x="2981" y="10688"/>
                  </a:cubicBezTo>
                  <a:lnTo>
                    <a:pt x="2981" y="10608"/>
                  </a:lnTo>
                  <a:lnTo>
                    <a:pt x="2981" y="7428"/>
                  </a:lnTo>
                  <a:lnTo>
                    <a:pt x="2981" y="7174"/>
                  </a:lnTo>
                  <a:cubicBezTo>
                    <a:pt x="2981" y="7081"/>
                    <a:pt x="2981" y="6974"/>
                    <a:pt x="2994" y="6894"/>
                  </a:cubicBezTo>
                  <a:cubicBezTo>
                    <a:pt x="3034" y="6680"/>
                    <a:pt x="3074" y="6653"/>
                    <a:pt x="3221" y="6653"/>
                  </a:cubicBezTo>
                  <a:cubicBezTo>
                    <a:pt x="3769" y="6600"/>
                    <a:pt x="4196" y="6359"/>
                    <a:pt x="4611" y="6119"/>
                  </a:cubicBezTo>
                  <a:lnTo>
                    <a:pt x="4730" y="6052"/>
                  </a:lnTo>
                  <a:lnTo>
                    <a:pt x="4757" y="5704"/>
                  </a:lnTo>
                  <a:cubicBezTo>
                    <a:pt x="4771" y="5571"/>
                    <a:pt x="4771" y="5451"/>
                    <a:pt x="4784" y="5317"/>
                  </a:cubicBezTo>
                  <a:cubicBezTo>
                    <a:pt x="4837" y="4716"/>
                    <a:pt x="5131" y="4436"/>
                    <a:pt x="5719" y="4422"/>
                  </a:cubicBezTo>
                  <a:lnTo>
                    <a:pt x="5733" y="4422"/>
                  </a:lnTo>
                  <a:cubicBezTo>
                    <a:pt x="5786" y="4422"/>
                    <a:pt x="5853" y="4436"/>
                    <a:pt x="5906" y="4436"/>
                  </a:cubicBezTo>
                  <a:cubicBezTo>
                    <a:pt x="5986" y="4436"/>
                    <a:pt x="6054" y="4448"/>
                    <a:pt x="6134" y="4448"/>
                  </a:cubicBezTo>
                  <a:cubicBezTo>
                    <a:pt x="6267" y="4448"/>
                    <a:pt x="6467" y="4436"/>
                    <a:pt x="6681" y="4288"/>
                  </a:cubicBezTo>
                  <a:lnTo>
                    <a:pt x="6761" y="4235"/>
                  </a:lnTo>
                  <a:lnTo>
                    <a:pt x="6788" y="4128"/>
                  </a:lnTo>
                  <a:cubicBezTo>
                    <a:pt x="6882" y="3768"/>
                    <a:pt x="6855" y="3380"/>
                    <a:pt x="6734" y="2993"/>
                  </a:cubicBezTo>
                  <a:lnTo>
                    <a:pt x="6695" y="2832"/>
                  </a:lnTo>
                  <a:lnTo>
                    <a:pt x="6521" y="2806"/>
                  </a:lnTo>
                  <a:cubicBezTo>
                    <a:pt x="6294" y="2779"/>
                    <a:pt x="5532" y="2752"/>
                    <a:pt x="4905" y="2752"/>
                  </a:cubicBezTo>
                  <a:cubicBezTo>
                    <a:pt x="4062" y="2752"/>
                    <a:pt x="3956" y="2792"/>
                    <a:pt x="3902" y="2819"/>
                  </a:cubicBezTo>
                  <a:cubicBezTo>
                    <a:pt x="3581" y="2979"/>
                    <a:pt x="3234" y="2993"/>
                    <a:pt x="2860" y="2993"/>
                  </a:cubicBezTo>
                  <a:lnTo>
                    <a:pt x="2486" y="2993"/>
                  </a:lnTo>
                  <a:cubicBezTo>
                    <a:pt x="1898" y="3006"/>
                    <a:pt x="1471" y="3299"/>
                    <a:pt x="1230" y="3834"/>
                  </a:cubicBezTo>
                  <a:cubicBezTo>
                    <a:pt x="1030" y="4329"/>
                    <a:pt x="936" y="4756"/>
                    <a:pt x="950" y="5210"/>
                  </a:cubicBezTo>
                  <a:cubicBezTo>
                    <a:pt x="963" y="6573"/>
                    <a:pt x="963" y="7963"/>
                    <a:pt x="963" y="9299"/>
                  </a:cubicBezTo>
                  <a:lnTo>
                    <a:pt x="950" y="10020"/>
                  </a:lnTo>
                  <a:cubicBezTo>
                    <a:pt x="950" y="10167"/>
                    <a:pt x="963" y="10327"/>
                    <a:pt x="963" y="10460"/>
                  </a:cubicBezTo>
                  <a:cubicBezTo>
                    <a:pt x="990" y="10888"/>
                    <a:pt x="1016" y="11289"/>
                    <a:pt x="829" y="11663"/>
                  </a:cubicBezTo>
                  <a:cubicBezTo>
                    <a:pt x="776" y="11770"/>
                    <a:pt x="776" y="11864"/>
                    <a:pt x="776" y="11944"/>
                  </a:cubicBezTo>
                  <a:cubicBezTo>
                    <a:pt x="790" y="12171"/>
                    <a:pt x="776" y="12398"/>
                    <a:pt x="776" y="12625"/>
                  </a:cubicBezTo>
                  <a:cubicBezTo>
                    <a:pt x="776" y="13159"/>
                    <a:pt x="776" y="13707"/>
                    <a:pt x="816" y="14242"/>
                  </a:cubicBezTo>
                  <a:cubicBezTo>
                    <a:pt x="856" y="14789"/>
                    <a:pt x="923" y="15350"/>
                    <a:pt x="1004" y="15885"/>
                  </a:cubicBezTo>
                  <a:cubicBezTo>
                    <a:pt x="1057" y="16273"/>
                    <a:pt x="1110" y="16686"/>
                    <a:pt x="1150" y="17087"/>
                  </a:cubicBezTo>
                  <a:cubicBezTo>
                    <a:pt x="1191" y="17528"/>
                    <a:pt x="1203" y="17996"/>
                    <a:pt x="1203" y="18610"/>
                  </a:cubicBezTo>
                  <a:cubicBezTo>
                    <a:pt x="1203" y="19278"/>
                    <a:pt x="1244" y="19919"/>
                    <a:pt x="1337" y="20601"/>
                  </a:cubicBezTo>
                  <a:cubicBezTo>
                    <a:pt x="1458" y="21349"/>
                    <a:pt x="1524" y="22124"/>
                    <a:pt x="1591" y="22873"/>
                  </a:cubicBezTo>
                  <a:cubicBezTo>
                    <a:pt x="1631" y="23220"/>
                    <a:pt x="1658" y="23567"/>
                    <a:pt x="1698" y="23915"/>
                  </a:cubicBezTo>
                  <a:cubicBezTo>
                    <a:pt x="1738" y="24328"/>
                    <a:pt x="1778" y="24663"/>
                    <a:pt x="1818" y="24969"/>
                  </a:cubicBezTo>
                  <a:cubicBezTo>
                    <a:pt x="1885" y="25424"/>
                    <a:pt x="1992" y="25865"/>
                    <a:pt x="2099" y="26306"/>
                  </a:cubicBezTo>
                  <a:cubicBezTo>
                    <a:pt x="2259" y="26920"/>
                    <a:pt x="2406" y="27522"/>
                    <a:pt x="2420" y="28136"/>
                  </a:cubicBezTo>
                  <a:cubicBezTo>
                    <a:pt x="2420" y="28217"/>
                    <a:pt x="2432" y="28310"/>
                    <a:pt x="2473" y="28390"/>
                  </a:cubicBezTo>
                  <a:cubicBezTo>
                    <a:pt x="2593" y="28657"/>
                    <a:pt x="2607" y="28951"/>
                    <a:pt x="2633" y="29259"/>
                  </a:cubicBezTo>
                  <a:cubicBezTo>
                    <a:pt x="2660" y="29606"/>
                    <a:pt x="2687" y="29966"/>
                    <a:pt x="2860" y="30327"/>
                  </a:cubicBezTo>
                  <a:cubicBezTo>
                    <a:pt x="2833" y="30862"/>
                    <a:pt x="3074" y="31302"/>
                    <a:pt x="3328" y="31756"/>
                  </a:cubicBezTo>
                  <a:lnTo>
                    <a:pt x="3394" y="31850"/>
                  </a:lnTo>
                  <a:lnTo>
                    <a:pt x="3501" y="31877"/>
                  </a:lnTo>
                  <a:cubicBezTo>
                    <a:pt x="3595" y="31904"/>
                    <a:pt x="3702" y="31917"/>
                    <a:pt x="3795" y="31931"/>
                  </a:cubicBezTo>
                  <a:cubicBezTo>
                    <a:pt x="4023" y="31970"/>
                    <a:pt x="4249" y="32024"/>
                    <a:pt x="4463" y="32091"/>
                  </a:cubicBezTo>
                  <a:cubicBezTo>
                    <a:pt x="4718" y="32171"/>
                    <a:pt x="4985" y="32198"/>
                    <a:pt x="5225" y="32237"/>
                  </a:cubicBezTo>
                  <a:cubicBezTo>
                    <a:pt x="5439" y="32251"/>
                    <a:pt x="5639" y="32278"/>
                    <a:pt x="5813" y="32331"/>
                  </a:cubicBezTo>
                  <a:cubicBezTo>
                    <a:pt x="6267" y="32465"/>
                    <a:pt x="6708" y="32478"/>
                    <a:pt x="7135" y="32478"/>
                  </a:cubicBezTo>
                  <a:lnTo>
                    <a:pt x="7296" y="32492"/>
                  </a:lnTo>
                  <a:cubicBezTo>
                    <a:pt x="7616" y="32492"/>
                    <a:pt x="7951" y="32505"/>
                    <a:pt x="8231" y="32585"/>
                  </a:cubicBezTo>
                  <a:cubicBezTo>
                    <a:pt x="8565" y="32679"/>
                    <a:pt x="8872" y="32718"/>
                    <a:pt x="9166" y="32718"/>
                  </a:cubicBezTo>
                  <a:lnTo>
                    <a:pt x="10636" y="32718"/>
                  </a:lnTo>
                  <a:cubicBezTo>
                    <a:pt x="11330" y="32706"/>
                    <a:pt x="12066" y="32706"/>
                    <a:pt x="12787" y="32706"/>
                  </a:cubicBezTo>
                  <a:lnTo>
                    <a:pt x="13001" y="32706"/>
                  </a:lnTo>
                  <a:cubicBezTo>
                    <a:pt x="13134" y="32706"/>
                    <a:pt x="13308" y="32692"/>
                    <a:pt x="13455" y="32625"/>
                  </a:cubicBezTo>
                  <a:cubicBezTo>
                    <a:pt x="13829" y="32451"/>
                    <a:pt x="14230" y="32451"/>
                    <a:pt x="14657" y="32451"/>
                  </a:cubicBezTo>
                  <a:lnTo>
                    <a:pt x="15098" y="32451"/>
                  </a:lnTo>
                  <a:cubicBezTo>
                    <a:pt x="15231" y="32451"/>
                    <a:pt x="15392" y="32438"/>
                    <a:pt x="15539" y="32371"/>
                  </a:cubicBezTo>
                  <a:cubicBezTo>
                    <a:pt x="15833" y="32251"/>
                    <a:pt x="16140" y="32251"/>
                    <a:pt x="16474" y="32237"/>
                  </a:cubicBezTo>
                  <a:lnTo>
                    <a:pt x="16808" y="32237"/>
                  </a:lnTo>
                  <a:cubicBezTo>
                    <a:pt x="16915" y="32237"/>
                    <a:pt x="17048" y="32237"/>
                    <a:pt x="17155" y="32171"/>
                  </a:cubicBezTo>
                  <a:cubicBezTo>
                    <a:pt x="17410" y="32038"/>
                    <a:pt x="17677" y="32011"/>
                    <a:pt x="18010" y="32011"/>
                  </a:cubicBezTo>
                  <a:lnTo>
                    <a:pt x="18197" y="32011"/>
                  </a:lnTo>
                  <a:cubicBezTo>
                    <a:pt x="18291" y="32024"/>
                    <a:pt x="18398" y="32024"/>
                    <a:pt x="18491" y="32024"/>
                  </a:cubicBezTo>
                  <a:cubicBezTo>
                    <a:pt x="18826" y="32011"/>
                    <a:pt x="19186" y="32011"/>
                    <a:pt x="19521" y="32011"/>
                  </a:cubicBezTo>
                  <a:cubicBezTo>
                    <a:pt x="19934" y="32011"/>
                    <a:pt x="20362" y="32011"/>
                    <a:pt x="20776" y="31997"/>
                  </a:cubicBezTo>
                  <a:lnTo>
                    <a:pt x="20857" y="31997"/>
                  </a:lnTo>
                  <a:cubicBezTo>
                    <a:pt x="21070" y="31997"/>
                    <a:pt x="21311" y="31997"/>
                    <a:pt x="21525" y="31890"/>
                  </a:cubicBezTo>
                  <a:cubicBezTo>
                    <a:pt x="21751" y="31797"/>
                    <a:pt x="21979" y="31770"/>
                    <a:pt x="22286" y="31770"/>
                  </a:cubicBezTo>
                  <a:lnTo>
                    <a:pt x="22473" y="31770"/>
                  </a:lnTo>
                  <a:cubicBezTo>
                    <a:pt x="22900" y="31770"/>
                    <a:pt x="23288" y="31650"/>
                    <a:pt x="23662" y="31530"/>
                  </a:cubicBezTo>
                  <a:cubicBezTo>
                    <a:pt x="23809" y="31476"/>
                    <a:pt x="23956" y="31436"/>
                    <a:pt x="24116" y="31396"/>
                  </a:cubicBezTo>
                  <a:lnTo>
                    <a:pt x="24303" y="31343"/>
                  </a:lnTo>
                  <a:lnTo>
                    <a:pt x="24303" y="31142"/>
                  </a:lnTo>
                  <a:cubicBezTo>
                    <a:pt x="24316" y="31022"/>
                    <a:pt x="24316" y="30901"/>
                    <a:pt x="24316" y="30768"/>
                  </a:cubicBezTo>
                  <a:cubicBezTo>
                    <a:pt x="24330" y="30501"/>
                    <a:pt x="24343" y="30247"/>
                    <a:pt x="24343" y="29993"/>
                  </a:cubicBezTo>
                  <a:cubicBezTo>
                    <a:pt x="24357" y="29886"/>
                    <a:pt x="24357" y="29779"/>
                    <a:pt x="24357" y="29672"/>
                  </a:cubicBezTo>
                  <a:cubicBezTo>
                    <a:pt x="24357" y="29419"/>
                    <a:pt x="24357" y="29191"/>
                    <a:pt x="24410" y="28965"/>
                  </a:cubicBezTo>
                  <a:cubicBezTo>
                    <a:pt x="24490" y="28550"/>
                    <a:pt x="24396" y="28190"/>
                    <a:pt x="24316" y="27842"/>
                  </a:cubicBezTo>
                  <a:cubicBezTo>
                    <a:pt x="24316" y="27816"/>
                    <a:pt x="24303" y="27775"/>
                    <a:pt x="24303" y="27736"/>
                  </a:cubicBezTo>
                  <a:cubicBezTo>
                    <a:pt x="24277" y="27668"/>
                    <a:pt x="24277" y="27561"/>
                    <a:pt x="24290" y="27454"/>
                  </a:cubicBezTo>
                  <a:lnTo>
                    <a:pt x="24290" y="27308"/>
                  </a:lnTo>
                  <a:lnTo>
                    <a:pt x="24290" y="26680"/>
                  </a:lnTo>
                  <a:lnTo>
                    <a:pt x="24290" y="25678"/>
                  </a:lnTo>
                  <a:lnTo>
                    <a:pt x="24290" y="25545"/>
                  </a:lnTo>
                  <a:cubicBezTo>
                    <a:pt x="24303" y="25370"/>
                    <a:pt x="24303" y="25183"/>
                    <a:pt x="24223" y="25010"/>
                  </a:cubicBezTo>
                  <a:cubicBezTo>
                    <a:pt x="24036" y="24556"/>
                    <a:pt x="24036" y="24061"/>
                    <a:pt x="24036" y="23553"/>
                  </a:cubicBezTo>
                  <a:cubicBezTo>
                    <a:pt x="24049" y="23407"/>
                    <a:pt x="24049" y="23247"/>
                    <a:pt x="24036" y="23086"/>
                  </a:cubicBezTo>
                  <a:lnTo>
                    <a:pt x="24036" y="22632"/>
                  </a:lnTo>
                  <a:cubicBezTo>
                    <a:pt x="24049" y="22124"/>
                    <a:pt x="24063" y="21590"/>
                    <a:pt x="23849" y="21068"/>
                  </a:cubicBezTo>
                  <a:cubicBezTo>
                    <a:pt x="23822" y="20988"/>
                    <a:pt x="23822" y="20881"/>
                    <a:pt x="23835" y="20762"/>
                  </a:cubicBezTo>
                  <a:lnTo>
                    <a:pt x="23835" y="20587"/>
                  </a:lnTo>
                  <a:lnTo>
                    <a:pt x="23835" y="19893"/>
                  </a:lnTo>
                  <a:lnTo>
                    <a:pt x="23835" y="19118"/>
                  </a:lnTo>
                  <a:lnTo>
                    <a:pt x="23835" y="18984"/>
                  </a:lnTo>
                  <a:cubicBezTo>
                    <a:pt x="23849" y="18811"/>
                    <a:pt x="23862" y="18624"/>
                    <a:pt x="23782" y="18450"/>
                  </a:cubicBezTo>
                  <a:cubicBezTo>
                    <a:pt x="23622" y="18063"/>
                    <a:pt x="23622" y="17662"/>
                    <a:pt x="23622" y="17221"/>
                  </a:cubicBezTo>
                  <a:cubicBezTo>
                    <a:pt x="23635" y="17140"/>
                    <a:pt x="23635" y="17034"/>
                    <a:pt x="23635" y="16941"/>
                  </a:cubicBezTo>
                  <a:cubicBezTo>
                    <a:pt x="23622" y="16834"/>
                    <a:pt x="23635" y="16727"/>
                    <a:pt x="23635" y="16606"/>
                  </a:cubicBezTo>
                  <a:cubicBezTo>
                    <a:pt x="23635" y="16086"/>
                    <a:pt x="23648" y="15537"/>
                    <a:pt x="23408" y="14990"/>
                  </a:cubicBezTo>
                  <a:cubicBezTo>
                    <a:pt x="23368" y="14910"/>
                    <a:pt x="23368" y="14762"/>
                    <a:pt x="23381" y="14629"/>
                  </a:cubicBezTo>
                  <a:lnTo>
                    <a:pt x="23381" y="14456"/>
                  </a:lnTo>
                  <a:lnTo>
                    <a:pt x="23381" y="13052"/>
                  </a:lnTo>
                  <a:cubicBezTo>
                    <a:pt x="23381" y="12464"/>
                    <a:pt x="23395" y="11864"/>
                    <a:pt x="23395" y="11262"/>
                  </a:cubicBezTo>
                  <a:lnTo>
                    <a:pt x="23395" y="11116"/>
                  </a:lnTo>
                  <a:cubicBezTo>
                    <a:pt x="23395" y="10875"/>
                    <a:pt x="23395" y="10621"/>
                    <a:pt x="23315" y="10367"/>
                  </a:cubicBezTo>
                  <a:cubicBezTo>
                    <a:pt x="23194" y="10006"/>
                    <a:pt x="23194" y="9619"/>
                    <a:pt x="23181" y="9219"/>
                  </a:cubicBezTo>
                  <a:lnTo>
                    <a:pt x="23181" y="9071"/>
                  </a:lnTo>
                  <a:cubicBezTo>
                    <a:pt x="23181" y="8818"/>
                    <a:pt x="23154" y="8590"/>
                    <a:pt x="23128" y="8390"/>
                  </a:cubicBezTo>
                  <a:cubicBezTo>
                    <a:pt x="22900" y="6947"/>
                    <a:pt x="22700" y="5772"/>
                    <a:pt x="22513" y="4689"/>
                  </a:cubicBezTo>
                  <a:cubicBezTo>
                    <a:pt x="22486" y="4542"/>
                    <a:pt x="22446" y="4395"/>
                    <a:pt x="22406" y="4249"/>
                  </a:cubicBezTo>
                  <a:cubicBezTo>
                    <a:pt x="22366" y="4048"/>
                    <a:pt x="22312" y="3861"/>
                    <a:pt x="22299" y="3687"/>
                  </a:cubicBezTo>
                  <a:cubicBezTo>
                    <a:pt x="22273" y="3166"/>
                    <a:pt x="22139" y="2726"/>
                    <a:pt x="21911" y="2351"/>
                  </a:cubicBezTo>
                  <a:lnTo>
                    <a:pt x="21872" y="2298"/>
                  </a:lnTo>
                  <a:lnTo>
                    <a:pt x="21818" y="2271"/>
                  </a:lnTo>
                  <a:cubicBezTo>
                    <a:pt x="21418" y="2031"/>
                    <a:pt x="21003" y="1937"/>
                    <a:pt x="20495" y="1924"/>
                  </a:cubicBezTo>
                  <a:cubicBezTo>
                    <a:pt x="19467" y="1924"/>
                    <a:pt x="18438" y="1910"/>
                    <a:pt x="17436" y="1897"/>
                  </a:cubicBezTo>
                  <a:cubicBezTo>
                    <a:pt x="16915" y="1897"/>
                    <a:pt x="16368" y="1883"/>
                    <a:pt x="15846" y="1883"/>
                  </a:cubicBezTo>
                  <a:close/>
                  <a:moveTo>
                    <a:pt x="11932" y="534"/>
                  </a:moveTo>
                  <a:cubicBezTo>
                    <a:pt x="12212" y="547"/>
                    <a:pt x="12520" y="561"/>
                    <a:pt x="12894" y="561"/>
                  </a:cubicBezTo>
                  <a:cubicBezTo>
                    <a:pt x="13134" y="561"/>
                    <a:pt x="13388" y="561"/>
                    <a:pt x="13628" y="547"/>
                  </a:cubicBezTo>
                  <a:lnTo>
                    <a:pt x="14563" y="547"/>
                  </a:lnTo>
                  <a:cubicBezTo>
                    <a:pt x="14857" y="547"/>
                    <a:pt x="15071" y="561"/>
                    <a:pt x="15151" y="641"/>
                  </a:cubicBezTo>
                  <a:cubicBezTo>
                    <a:pt x="15245" y="722"/>
                    <a:pt x="15299" y="935"/>
                    <a:pt x="15365" y="1242"/>
                  </a:cubicBezTo>
                  <a:cubicBezTo>
                    <a:pt x="15379" y="1322"/>
                    <a:pt x="15406" y="1376"/>
                    <a:pt x="15432" y="1429"/>
                  </a:cubicBezTo>
                  <a:cubicBezTo>
                    <a:pt x="15445" y="1443"/>
                    <a:pt x="15459" y="1470"/>
                    <a:pt x="15472" y="1496"/>
                  </a:cubicBezTo>
                  <a:lnTo>
                    <a:pt x="15539" y="1643"/>
                  </a:lnTo>
                  <a:lnTo>
                    <a:pt x="15700" y="1643"/>
                  </a:lnTo>
                  <a:cubicBezTo>
                    <a:pt x="15739" y="1657"/>
                    <a:pt x="15793" y="1657"/>
                    <a:pt x="15833" y="1657"/>
                  </a:cubicBezTo>
                  <a:lnTo>
                    <a:pt x="17356" y="1657"/>
                  </a:lnTo>
                  <a:cubicBezTo>
                    <a:pt x="18491" y="1657"/>
                    <a:pt x="19667" y="1657"/>
                    <a:pt x="20816" y="1630"/>
                  </a:cubicBezTo>
                  <a:cubicBezTo>
                    <a:pt x="20836" y="1629"/>
                    <a:pt x="20857" y="1629"/>
                    <a:pt x="20877" y="1629"/>
                  </a:cubicBezTo>
                  <a:cubicBezTo>
                    <a:pt x="21161" y="1629"/>
                    <a:pt x="21423" y="1716"/>
                    <a:pt x="21698" y="1803"/>
                  </a:cubicBezTo>
                  <a:cubicBezTo>
                    <a:pt x="21805" y="1844"/>
                    <a:pt x="21899" y="1870"/>
                    <a:pt x="22006" y="1897"/>
                  </a:cubicBezTo>
                  <a:cubicBezTo>
                    <a:pt x="22139" y="1951"/>
                    <a:pt x="22299" y="2058"/>
                    <a:pt x="22339" y="2271"/>
                  </a:cubicBezTo>
                  <a:cubicBezTo>
                    <a:pt x="22366" y="2485"/>
                    <a:pt x="22419" y="2685"/>
                    <a:pt x="22473" y="2872"/>
                  </a:cubicBezTo>
                  <a:cubicBezTo>
                    <a:pt x="22553" y="3166"/>
                    <a:pt x="22633" y="3447"/>
                    <a:pt x="22620" y="3741"/>
                  </a:cubicBezTo>
                  <a:cubicBezTo>
                    <a:pt x="22620" y="4035"/>
                    <a:pt x="22686" y="4329"/>
                    <a:pt x="22754" y="4596"/>
                  </a:cubicBezTo>
                  <a:cubicBezTo>
                    <a:pt x="22793" y="4730"/>
                    <a:pt x="22820" y="4863"/>
                    <a:pt x="22847" y="4983"/>
                  </a:cubicBezTo>
                  <a:cubicBezTo>
                    <a:pt x="23021" y="5998"/>
                    <a:pt x="23221" y="7094"/>
                    <a:pt x="23408" y="8189"/>
                  </a:cubicBezTo>
                  <a:cubicBezTo>
                    <a:pt x="23461" y="8497"/>
                    <a:pt x="23488" y="8738"/>
                    <a:pt x="23488" y="8964"/>
                  </a:cubicBezTo>
                  <a:cubicBezTo>
                    <a:pt x="23488" y="9406"/>
                    <a:pt x="23515" y="9913"/>
                    <a:pt x="23675" y="10407"/>
                  </a:cubicBezTo>
                  <a:cubicBezTo>
                    <a:pt x="23728" y="10608"/>
                    <a:pt x="23728" y="10848"/>
                    <a:pt x="23728" y="11075"/>
                  </a:cubicBezTo>
                  <a:lnTo>
                    <a:pt x="23742" y="11142"/>
                  </a:lnTo>
                  <a:lnTo>
                    <a:pt x="23742" y="13400"/>
                  </a:lnTo>
                  <a:lnTo>
                    <a:pt x="23742" y="14082"/>
                  </a:lnTo>
                  <a:lnTo>
                    <a:pt x="23742" y="14148"/>
                  </a:lnTo>
                  <a:cubicBezTo>
                    <a:pt x="23755" y="14575"/>
                    <a:pt x="23755" y="15017"/>
                    <a:pt x="23929" y="15457"/>
                  </a:cubicBezTo>
                  <a:cubicBezTo>
                    <a:pt x="23969" y="15564"/>
                    <a:pt x="23969" y="15712"/>
                    <a:pt x="23969" y="15858"/>
                  </a:cubicBezTo>
                  <a:lnTo>
                    <a:pt x="23969" y="16005"/>
                  </a:lnTo>
                  <a:lnTo>
                    <a:pt x="23969" y="16807"/>
                  </a:lnTo>
                  <a:lnTo>
                    <a:pt x="23969" y="17315"/>
                  </a:lnTo>
                  <a:lnTo>
                    <a:pt x="23969" y="17434"/>
                  </a:lnTo>
                  <a:cubicBezTo>
                    <a:pt x="23956" y="17582"/>
                    <a:pt x="23956" y="17742"/>
                    <a:pt x="24010" y="17903"/>
                  </a:cubicBezTo>
                  <a:cubicBezTo>
                    <a:pt x="24197" y="18330"/>
                    <a:pt x="24183" y="18797"/>
                    <a:pt x="24183" y="19278"/>
                  </a:cubicBezTo>
                  <a:lnTo>
                    <a:pt x="24183" y="19746"/>
                  </a:lnTo>
                  <a:lnTo>
                    <a:pt x="24183" y="20080"/>
                  </a:lnTo>
                  <a:cubicBezTo>
                    <a:pt x="24183" y="20575"/>
                    <a:pt x="24183" y="21095"/>
                    <a:pt x="24410" y="21617"/>
                  </a:cubicBezTo>
                  <a:cubicBezTo>
                    <a:pt x="24450" y="21683"/>
                    <a:pt x="24437" y="21804"/>
                    <a:pt x="24437" y="21923"/>
                  </a:cubicBezTo>
                  <a:lnTo>
                    <a:pt x="24437" y="22071"/>
                  </a:lnTo>
                  <a:lnTo>
                    <a:pt x="24437" y="23019"/>
                  </a:lnTo>
                  <a:lnTo>
                    <a:pt x="24437" y="23621"/>
                  </a:lnTo>
                  <a:lnTo>
                    <a:pt x="24437" y="23633"/>
                  </a:lnTo>
                  <a:cubicBezTo>
                    <a:pt x="24437" y="24021"/>
                    <a:pt x="24437" y="24422"/>
                    <a:pt x="24597" y="24836"/>
                  </a:cubicBezTo>
                  <a:cubicBezTo>
                    <a:pt x="24651" y="25010"/>
                    <a:pt x="24651" y="25224"/>
                    <a:pt x="24651" y="25450"/>
                  </a:cubicBezTo>
                  <a:lnTo>
                    <a:pt x="24651" y="25545"/>
                  </a:lnTo>
                  <a:cubicBezTo>
                    <a:pt x="24651" y="26213"/>
                    <a:pt x="24637" y="26881"/>
                    <a:pt x="24637" y="27522"/>
                  </a:cubicBezTo>
                  <a:cubicBezTo>
                    <a:pt x="24624" y="28697"/>
                    <a:pt x="24610" y="29913"/>
                    <a:pt x="24624" y="31102"/>
                  </a:cubicBezTo>
                  <a:cubicBezTo>
                    <a:pt x="24624" y="31450"/>
                    <a:pt x="24517" y="31623"/>
                    <a:pt x="24223" y="31730"/>
                  </a:cubicBezTo>
                  <a:cubicBezTo>
                    <a:pt x="24156" y="31744"/>
                    <a:pt x="24103" y="31770"/>
                    <a:pt x="24036" y="31797"/>
                  </a:cubicBezTo>
                  <a:cubicBezTo>
                    <a:pt x="23648" y="31943"/>
                    <a:pt x="23288" y="32077"/>
                    <a:pt x="22900" y="32077"/>
                  </a:cubicBezTo>
                  <a:lnTo>
                    <a:pt x="22834" y="32077"/>
                  </a:lnTo>
                  <a:cubicBezTo>
                    <a:pt x="22740" y="32077"/>
                    <a:pt x="22647" y="32064"/>
                    <a:pt x="22540" y="32064"/>
                  </a:cubicBezTo>
                  <a:cubicBezTo>
                    <a:pt x="22259" y="32064"/>
                    <a:pt x="21899" y="32091"/>
                    <a:pt x="21525" y="32251"/>
                  </a:cubicBezTo>
                  <a:cubicBezTo>
                    <a:pt x="21430" y="32291"/>
                    <a:pt x="21311" y="32305"/>
                    <a:pt x="21190" y="32305"/>
                  </a:cubicBezTo>
                  <a:cubicBezTo>
                    <a:pt x="21150" y="32305"/>
                    <a:pt x="21110" y="32305"/>
                    <a:pt x="21056" y="32291"/>
                  </a:cubicBezTo>
                  <a:lnTo>
                    <a:pt x="20896" y="32291"/>
                  </a:lnTo>
                  <a:cubicBezTo>
                    <a:pt x="20727" y="32295"/>
                    <a:pt x="20556" y="32297"/>
                    <a:pt x="20385" y="32297"/>
                  </a:cubicBezTo>
                  <a:cubicBezTo>
                    <a:pt x="20043" y="32297"/>
                    <a:pt x="19699" y="32291"/>
                    <a:pt x="19360" y="32291"/>
                  </a:cubicBezTo>
                  <a:lnTo>
                    <a:pt x="18224" y="32291"/>
                  </a:lnTo>
                  <a:cubicBezTo>
                    <a:pt x="18171" y="32278"/>
                    <a:pt x="18117" y="32278"/>
                    <a:pt x="18051" y="32278"/>
                  </a:cubicBezTo>
                  <a:cubicBezTo>
                    <a:pt x="17957" y="32278"/>
                    <a:pt x="17823" y="32291"/>
                    <a:pt x="17704" y="32344"/>
                  </a:cubicBezTo>
                  <a:cubicBezTo>
                    <a:pt x="17422" y="32465"/>
                    <a:pt x="17129" y="32478"/>
                    <a:pt x="16822" y="32492"/>
                  </a:cubicBezTo>
                  <a:cubicBezTo>
                    <a:pt x="16608" y="32492"/>
                    <a:pt x="16380" y="32505"/>
                    <a:pt x="16154" y="32558"/>
                  </a:cubicBezTo>
                  <a:cubicBezTo>
                    <a:pt x="15552" y="32679"/>
                    <a:pt x="14938" y="32732"/>
                    <a:pt x="14270" y="32732"/>
                  </a:cubicBezTo>
                  <a:lnTo>
                    <a:pt x="14163" y="32732"/>
                  </a:lnTo>
                  <a:cubicBezTo>
                    <a:pt x="14096" y="32732"/>
                    <a:pt x="14002" y="32745"/>
                    <a:pt x="13922" y="32786"/>
                  </a:cubicBezTo>
                  <a:cubicBezTo>
                    <a:pt x="13562" y="32946"/>
                    <a:pt x="13188" y="32973"/>
                    <a:pt x="12841" y="32973"/>
                  </a:cubicBezTo>
                  <a:cubicBezTo>
                    <a:pt x="12720" y="32973"/>
                    <a:pt x="12600" y="32959"/>
                    <a:pt x="12493" y="32959"/>
                  </a:cubicBezTo>
                  <a:lnTo>
                    <a:pt x="11437" y="32959"/>
                  </a:lnTo>
                  <a:cubicBezTo>
                    <a:pt x="10716" y="32959"/>
                    <a:pt x="9941" y="32959"/>
                    <a:pt x="9086" y="32946"/>
                  </a:cubicBezTo>
                  <a:lnTo>
                    <a:pt x="8833" y="32946"/>
                  </a:lnTo>
                  <a:cubicBezTo>
                    <a:pt x="8699" y="32946"/>
                    <a:pt x="8551" y="32946"/>
                    <a:pt x="8458" y="32893"/>
                  </a:cubicBezTo>
                  <a:cubicBezTo>
                    <a:pt x="8004" y="32718"/>
                    <a:pt x="7550" y="32706"/>
                    <a:pt x="7122" y="32706"/>
                  </a:cubicBezTo>
                  <a:lnTo>
                    <a:pt x="6855" y="32706"/>
                  </a:lnTo>
                  <a:cubicBezTo>
                    <a:pt x="6521" y="32706"/>
                    <a:pt x="6200" y="32706"/>
                    <a:pt x="5893" y="32572"/>
                  </a:cubicBezTo>
                  <a:cubicBezTo>
                    <a:pt x="5733" y="32492"/>
                    <a:pt x="5573" y="32492"/>
                    <a:pt x="5425" y="32492"/>
                  </a:cubicBezTo>
                  <a:cubicBezTo>
                    <a:pt x="5318" y="32478"/>
                    <a:pt x="5225" y="32478"/>
                    <a:pt x="5158" y="32451"/>
                  </a:cubicBezTo>
                  <a:cubicBezTo>
                    <a:pt x="4677" y="32278"/>
                    <a:pt x="4196" y="32237"/>
                    <a:pt x="3729" y="32198"/>
                  </a:cubicBezTo>
                  <a:cubicBezTo>
                    <a:pt x="3608" y="32198"/>
                    <a:pt x="3475" y="32184"/>
                    <a:pt x="3341" y="32171"/>
                  </a:cubicBezTo>
                  <a:cubicBezTo>
                    <a:pt x="2954" y="32130"/>
                    <a:pt x="2726" y="31943"/>
                    <a:pt x="2633" y="31583"/>
                  </a:cubicBezTo>
                  <a:cubicBezTo>
                    <a:pt x="2607" y="31489"/>
                    <a:pt x="2566" y="31396"/>
                    <a:pt x="2539" y="31302"/>
                  </a:cubicBezTo>
                  <a:cubicBezTo>
                    <a:pt x="2459" y="31088"/>
                    <a:pt x="2393" y="30875"/>
                    <a:pt x="2406" y="30648"/>
                  </a:cubicBezTo>
                  <a:cubicBezTo>
                    <a:pt x="2420" y="30501"/>
                    <a:pt x="2379" y="30367"/>
                    <a:pt x="2340" y="30247"/>
                  </a:cubicBezTo>
                  <a:cubicBezTo>
                    <a:pt x="2326" y="30194"/>
                    <a:pt x="2299" y="30153"/>
                    <a:pt x="2299" y="30114"/>
                  </a:cubicBezTo>
                  <a:cubicBezTo>
                    <a:pt x="2286" y="30060"/>
                    <a:pt x="2272" y="30020"/>
                    <a:pt x="2259" y="29966"/>
                  </a:cubicBezTo>
                  <a:cubicBezTo>
                    <a:pt x="2233" y="29806"/>
                    <a:pt x="2192" y="29659"/>
                    <a:pt x="2192" y="29526"/>
                  </a:cubicBezTo>
                  <a:cubicBezTo>
                    <a:pt x="2179" y="29165"/>
                    <a:pt x="2152" y="28778"/>
                    <a:pt x="2019" y="28390"/>
                  </a:cubicBezTo>
                  <a:cubicBezTo>
                    <a:pt x="1992" y="28336"/>
                    <a:pt x="1978" y="28243"/>
                    <a:pt x="1978" y="28163"/>
                  </a:cubicBezTo>
                  <a:cubicBezTo>
                    <a:pt x="1978" y="28096"/>
                    <a:pt x="1965" y="28029"/>
                    <a:pt x="1965" y="27962"/>
                  </a:cubicBezTo>
                  <a:cubicBezTo>
                    <a:pt x="1939" y="27829"/>
                    <a:pt x="1912" y="27695"/>
                    <a:pt x="1898" y="27561"/>
                  </a:cubicBezTo>
                  <a:cubicBezTo>
                    <a:pt x="1885" y="27454"/>
                    <a:pt x="1859" y="27348"/>
                    <a:pt x="1845" y="27241"/>
                  </a:cubicBezTo>
                  <a:cubicBezTo>
                    <a:pt x="1832" y="27187"/>
                    <a:pt x="1832" y="27134"/>
                    <a:pt x="1818" y="27068"/>
                  </a:cubicBezTo>
                  <a:cubicBezTo>
                    <a:pt x="1791" y="26920"/>
                    <a:pt x="1764" y="26774"/>
                    <a:pt x="1764" y="26626"/>
                  </a:cubicBezTo>
                  <a:cubicBezTo>
                    <a:pt x="1752" y="26560"/>
                    <a:pt x="1752" y="26493"/>
                    <a:pt x="1752" y="26412"/>
                  </a:cubicBezTo>
                  <a:cubicBezTo>
                    <a:pt x="1752" y="26092"/>
                    <a:pt x="1752" y="25732"/>
                    <a:pt x="1484" y="25384"/>
                  </a:cubicBezTo>
                  <a:cubicBezTo>
                    <a:pt x="1458" y="25344"/>
                    <a:pt x="1471" y="25210"/>
                    <a:pt x="1471" y="25157"/>
                  </a:cubicBezTo>
                  <a:cubicBezTo>
                    <a:pt x="1471" y="24756"/>
                    <a:pt x="1417" y="24355"/>
                    <a:pt x="1351" y="23968"/>
                  </a:cubicBezTo>
                  <a:cubicBezTo>
                    <a:pt x="1324" y="23767"/>
                    <a:pt x="1284" y="23553"/>
                    <a:pt x="1271" y="23353"/>
                  </a:cubicBezTo>
                  <a:cubicBezTo>
                    <a:pt x="1203" y="22739"/>
                    <a:pt x="1191" y="22110"/>
                    <a:pt x="1191" y="21496"/>
                  </a:cubicBezTo>
                  <a:cubicBezTo>
                    <a:pt x="1177" y="21389"/>
                    <a:pt x="1177" y="21282"/>
                    <a:pt x="1177" y="21175"/>
                  </a:cubicBezTo>
                  <a:lnTo>
                    <a:pt x="1177" y="21109"/>
                  </a:lnTo>
                  <a:cubicBezTo>
                    <a:pt x="1164" y="20507"/>
                    <a:pt x="1150" y="19880"/>
                    <a:pt x="1016" y="19251"/>
                  </a:cubicBezTo>
                  <a:cubicBezTo>
                    <a:pt x="963" y="18998"/>
                    <a:pt x="977" y="18690"/>
                    <a:pt x="977" y="18410"/>
                  </a:cubicBezTo>
                  <a:lnTo>
                    <a:pt x="977" y="18343"/>
                  </a:lnTo>
                  <a:cubicBezTo>
                    <a:pt x="1016" y="17114"/>
                    <a:pt x="923" y="15818"/>
                    <a:pt x="683" y="14148"/>
                  </a:cubicBezTo>
                  <a:cubicBezTo>
                    <a:pt x="535" y="13159"/>
                    <a:pt x="576" y="12144"/>
                    <a:pt x="616" y="11155"/>
                  </a:cubicBezTo>
                  <a:cubicBezTo>
                    <a:pt x="629" y="11048"/>
                    <a:pt x="629" y="10955"/>
                    <a:pt x="629" y="10848"/>
                  </a:cubicBezTo>
                  <a:cubicBezTo>
                    <a:pt x="642" y="10701"/>
                    <a:pt x="642" y="10555"/>
                    <a:pt x="656" y="10407"/>
                  </a:cubicBezTo>
                  <a:cubicBezTo>
                    <a:pt x="669" y="10180"/>
                    <a:pt x="683" y="9940"/>
                    <a:pt x="696" y="9699"/>
                  </a:cubicBezTo>
                  <a:lnTo>
                    <a:pt x="696" y="8777"/>
                  </a:lnTo>
                  <a:cubicBezTo>
                    <a:pt x="710" y="7642"/>
                    <a:pt x="722" y="6452"/>
                    <a:pt x="683" y="5291"/>
                  </a:cubicBezTo>
                  <a:cubicBezTo>
                    <a:pt x="669" y="4783"/>
                    <a:pt x="763" y="4275"/>
                    <a:pt x="990" y="3634"/>
                  </a:cubicBezTo>
                  <a:cubicBezTo>
                    <a:pt x="1177" y="3046"/>
                    <a:pt x="1725" y="2872"/>
                    <a:pt x="2152" y="2819"/>
                  </a:cubicBezTo>
                  <a:cubicBezTo>
                    <a:pt x="2206" y="2806"/>
                    <a:pt x="2286" y="2806"/>
                    <a:pt x="2366" y="2806"/>
                  </a:cubicBezTo>
                  <a:lnTo>
                    <a:pt x="2767" y="2806"/>
                  </a:lnTo>
                  <a:cubicBezTo>
                    <a:pt x="3074" y="2806"/>
                    <a:pt x="3355" y="2765"/>
                    <a:pt x="3635" y="2685"/>
                  </a:cubicBezTo>
                  <a:cubicBezTo>
                    <a:pt x="3916" y="2605"/>
                    <a:pt x="4237" y="2565"/>
                    <a:pt x="4570" y="2565"/>
                  </a:cubicBezTo>
                  <a:lnTo>
                    <a:pt x="4891" y="2565"/>
                  </a:lnTo>
                  <a:cubicBezTo>
                    <a:pt x="5532" y="2565"/>
                    <a:pt x="6080" y="2458"/>
                    <a:pt x="6615" y="2218"/>
                  </a:cubicBezTo>
                  <a:lnTo>
                    <a:pt x="6748" y="2164"/>
                  </a:lnTo>
                  <a:lnTo>
                    <a:pt x="6761" y="2017"/>
                  </a:lnTo>
                  <a:cubicBezTo>
                    <a:pt x="6775" y="1963"/>
                    <a:pt x="6775" y="1910"/>
                    <a:pt x="6788" y="1857"/>
                  </a:cubicBezTo>
                  <a:cubicBezTo>
                    <a:pt x="6802" y="1764"/>
                    <a:pt x="6802" y="1696"/>
                    <a:pt x="6828" y="1630"/>
                  </a:cubicBezTo>
                  <a:cubicBezTo>
                    <a:pt x="6882" y="1470"/>
                    <a:pt x="6989" y="1269"/>
                    <a:pt x="7229" y="1242"/>
                  </a:cubicBezTo>
                  <a:cubicBezTo>
                    <a:pt x="7937" y="1135"/>
                    <a:pt x="8539" y="962"/>
                    <a:pt x="9100" y="668"/>
                  </a:cubicBezTo>
                  <a:cubicBezTo>
                    <a:pt x="9193" y="615"/>
                    <a:pt x="9246" y="615"/>
                    <a:pt x="9260" y="615"/>
                  </a:cubicBezTo>
                  <a:cubicBezTo>
                    <a:pt x="9406" y="627"/>
                    <a:pt x="9567" y="641"/>
                    <a:pt x="9754" y="641"/>
                  </a:cubicBezTo>
                  <a:cubicBezTo>
                    <a:pt x="10074" y="641"/>
                    <a:pt x="10409" y="615"/>
                    <a:pt x="10730" y="588"/>
                  </a:cubicBezTo>
                  <a:cubicBezTo>
                    <a:pt x="11036" y="561"/>
                    <a:pt x="11357" y="534"/>
                    <a:pt x="11665" y="534"/>
                  </a:cubicBezTo>
                  <a:close/>
                  <a:moveTo>
                    <a:pt x="11665" y="0"/>
                  </a:moveTo>
                  <a:cubicBezTo>
                    <a:pt x="11330" y="0"/>
                    <a:pt x="11010" y="27"/>
                    <a:pt x="10689" y="54"/>
                  </a:cubicBezTo>
                  <a:cubicBezTo>
                    <a:pt x="10368" y="80"/>
                    <a:pt x="10062" y="107"/>
                    <a:pt x="9754" y="107"/>
                  </a:cubicBezTo>
                  <a:cubicBezTo>
                    <a:pt x="9593" y="107"/>
                    <a:pt x="9447" y="107"/>
                    <a:pt x="9313" y="93"/>
                  </a:cubicBezTo>
                  <a:cubicBezTo>
                    <a:pt x="9293" y="91"/>
                    <a:pt x="9272" y="90"/>
                    <a:pt x="9250" y="90"/>
                  </a:cubicBezTo>
                  <a:cubicBezTo>
                    <a:pt x="9130" y="90"/>
                    <a:pt x="8993" y="121"/>
                    <a:pt x="8845" y="200"/>
                  </a:cubicBezTo>
                  <a:cubicBezTo>
                    <a:pt x="8352" y="454"/>
                    <a:pt x="7803" y="627"/>
                    <a:pt x="7162" y="708"/>
                  </a:cubicBezTo>
                  <a:cubicBezTo>
                    <a:pt x="6761" y="775"/>
                    <a:pt x="6454" y="1042"/>
                    <a:pt x="6321" y="1470"/>
                  </a:cubicBezTo>
                  <a:cubicBezTo>
                    <a:pt x="6280" y="1577"/>
                    <a:pt x="6267" y="1683"/>
                    <a:pt x="6253" y="1790"/>
                  </a:cubicBezTo>
                  <a:cubicBezTo>
                    <a:pt x="5840" y="1963"/>
                    <a:pt x="5412" y="2044"/>
                    <a:pt x="4891" y="2044"/>
                  </a:cubicBezTo>
                  <a:cubicBezTo>
                    <a:pt x="4824" y="2044"/>
                    <a:pt x="4757" y="2044"/>
                    <a:pt x="4704" y="2031"/>
                  </a:cubicBezTo>
                  <a:lnTo>
                    <a:pt x="4570" y="2031"/>
                  </a:lnTo>
                  <a:cubicBezTo>
                    <a:pt x="4183" y="2031"/>
                    <a:pt x="3822" y="2084"/>
                    <a:pt x="3488" y="2177"/>
                  </a:cubicBezTo>
                  <a:cubicBezTo>
                    <a:pt x="3261" y="2245"/>
                    <a:pt x="3020" y="2284"/>
                    <a:pt x="2767" y="2284"/>
                  </a:cubicBezTo>
                  <a:lnTo>
                    <a:pt x="2566" y="2284"/>
                  </a:lnTo>
                  <a:cubicBezTo>
                    <a:pt x="2500" y="2271"/>
                    <a:pt x="2432" y="2271"/>
                    <a:pt x="2366" y="2271"/>
                  </a:cubicBezTo>
                  <a:cubicBezTo>
                    <a:pt x="2259" y="2271"/>
                    <a:pt x="2165" y="2284"/>
                    <a:pt x="2085" y="2284"/>
                  </a:cubicBezTo>
                  <a:cubicBezTo>
                    <a:pt x="1271" y="2391"/>
                    <a:pt x="710" y="2806"/>
                    <a:pt x="482" y="3460"/>
                  </a:cubicBezTo>
                  <a:cubicBezTo>
                    <a:pt x="241" y="4168"/>
                    <a:pt x="135" y="4742"/>
                    <a:pt x="148" y="5303"/>
                  </a:cubicBezTo>
                  <a:cubicBezTo>
                    <a:pt x="188" y="6452"/>
                    <a:pt x="175" y="7642"/>
                    <a:pt x="161" y="8777"/>
                  </a:cubicBezTo>
                  <a:lnTo>
                    <a:pt x="161" y="9699"/>
                  </a:lnTo>
                  <a:cubicBezTo>
                    <a:pt x="161" y="9926"/>
                    <a:pt x="148" y="10154"/>
                    <a:pt x="135" y="10380"/>
                  </a:cubicBezTo>
                  <a:cubicBezTo>
                    <a:pt x="122" y="10528"/>
                    <a:pt x="108" y="10674"/>
                    <a:pt x="108" y="10835"/>
                  </a:cubicBezTo>
                  <a:cubicBezTo>
                    <a:pt x="95" y="10929"/>
                    <a:pt x="95" y="11035"/>
                    <a:pt x="95" y="11128"/>
                  </a:cubicBezTo>
                  <a:cubicBezTo>
                    <a:pt x="54" y="12144"/>
                    <a:pt x="1" y="13186"/>
                    <a:pt x="161" y="14228"/>
                  </a:cubicBezTo>
                  <a:cubicBezTo>
                    <a:pt x="402" y="15872"/>
                    <a:pt x="482" y="17128"/>
                    <a:pt x="455" y="18330"/>
                  </a:cubicBezTo>
                  <a:lnTo>
                    <a:pt x="455" y="18396"/>
                  </a:lnTo>
                  <a:cubicBezTo>
                    <a:pt x="442" y="18717"/>
                    <a:pt x="428" y="19038"/>
                    <a:pt x="496" y="19372"/>
                  </a:cubicBezTo>
                  <a:cubicBezTo>
                    <a:pt x="629" y="19933"/>
                    <a:pt x="642" y="20507"/>
                    <a:pt x="642" y="21122"/>
                  </a:cubicBezTo>
                  <a:lnTo>
                    <a:pt x="642" y="21175"/>
                  </a:lnTo>
                  <a:cubicBezTo>
                    <a:pt x="656" y="21282"/>
                    <a:pt x="656" y="21403"/>
                    <a:pt x="656" y="21510"/>
                  </a:cubicBezTo>
                  <a:cubicBezTo>
                    <a:pt x="669" y="22124"/>
                    <a:pt x="669" y="22766"/>
                    <a:pt x="736" y="23407"/>
                  </a:cubicBezTo>
                  <a:cubicBezTo>
                    <a:pt x="763" y="23621"/>
                    <a:pt x="790" y="23834"/>
                    <a:pt x="829" y="24048"/>
                  </a:cubicBezTo>
                  <a:cubicBezTo>
                    <a:pt x="883" y="24435"/>
                    <a:pt x="936" y="24782"/>
                    <a:pt x="936" y="25157"/>
                  </a:cubicBezTo>
                  <a:cubicBezTo>
                    <a:pt x="936" y="25357"/>
                    <a:pt x="936" y="25557"/>
                    <a:pt x="1070" y="25718"/>
                  </a:cubicBezTo>
                  <a:cubicBezTo>
                    <a:pt x="1217" y="25919"/>
                    <a:pt x="1217" y="26132"/>
                    <a:pt x="1230" y="26426"/>
                  </a:cubicBezTo>
                  <a:lnTo>
                    <a:pt x="1230" y="26653"/>
                  </a:lnTo>
                  <a:cubicBezTo>
                    <a:pt x="1244" y="26827"/>
                    <a:pt x="1271" y="27000"/>
                    <a:pt x="1297" y="27161"/>
                  </a:cubicBezTo>
                  <a:cubicBezTo>
                    <a:pt x="1297" y="27214"/>
                    <a:pt x="1310" y="27267"/>
                    <a:pt x="1324" y="27321"/>
                  </a:cubicBezTo>
                  <a:cubicBezTo>
                    <a:pt x="1337" y="27442"/>
                    <a:pt x="1351" y="27549"/>
                    <a:pt x="1378" y="27655"/>
                  </a:cubicBezTo>
                  <a:cubicBezTo>
                    <a:pt x="1390" y="27775"/>
                    <a:pt x="1417" y="27909"/>
                    <a:pt x="1431" y="28042"/>
                  </a:cubicBezTo>
                  <a:cubicBezTo>
                    <a:pt x="1444" y="28083"/>
                    <a:pt x="1444" y="28136"/>
                    <a:pt x="1444" y="28190"/>
                  </a:cubicBezTo>
                  <a:cubicBezTo>
                    <a:pt x="1458" y="28310"/>
                    <a:pt x="1471" y="28443"/>
                    <a:pt x="1511" y="28577"/>
                  </a:cubicBezTo>
                  <a:cubicBezTo>
                    <a:pt x="1631" y="28885"/>
                    <a:pt x="1658" y="29218"/>
                    <a:pt x="1658" y="29539"/>
                  </a:cubicBezTo>
                  <a:cubicBezTo>
                    <a:pt x="1672" y="29726"/>
                    <a:pt x="1711" y="29913"/>
                    <a:pt x="1752" y="30087"/>
                  </a:cubicBezTo>
                  <a:cubicBezTo>
                    <a:pt x="1752" y="30126"/>
                    <a:pt x="1764" y="30167"/>
                    <a:pt x="1778" y="30221"/>
                  </a:cubicBezTo>
                  <a:cubicBezTo>
                    <a:pt x="1791" y="30287"/>
                    <a:pt x="1818" y="30354"/>
                    <a:pt x="1832" y="30420"/>
                  </a:cubicBezTo>
                  <a:cubicBezTo>
                    <a:pt x="1859" y="30488"/>
                    <a:pt x="1885" y="30568"/>
                    <a:pt x="1885" y="30607"/>
                  </a:cubicBezTo>
                  <a:cubicBezTo>
                    <a:pt x="1859" y="30942"/>
                    <a:pt x="1952" y="31222"/>
                    <a:pt x="2046" y="31476"/>
                  </a:cubicBezTo>
                  <a:cubicBezTo>
                    <a:pt x="2072" y="31569"/>
                    <a:pt x="2099" y="31650"/>
                    <a:pt x="2126" y="31730"/>
                  </a:cubicBezTo>
                  <a:cubicBezTo>
                    <a:pt x="2286" y="32305"/>
                    <a:pt x="2687" y="32638"/>
                    <a:pt x="3288" y="32692"/>
                  </a:cubicBezTo>
                  <a:lnTo>
                    <a:pt x="3688" y="32732"/>
                  </a:lnTo>
                  <a:cubicBezTo>
                    <a:pt x="4143" y="32772"/>
                    <a:pt x="4570" y="32798"/>
                    <a:pt x="4971" y="32959"/>
                  </a:cubicBezTo>
                  <a:cubicBezTo>
                    <a:pt x="5118" y="33012"/>
                    <a:pt x="5279" y="33012"/>
                    <a:pt x="5412" y="33012"/>
                  </a:cubicBezTo>
                  <a:cubicBezTo>
                    <a:pt x="5519" y="33026"/>
                    <a:pt x="5612" y="33026"/>
                    <a:pt x="5680" y="33053"/>
                  </a:cubicBezTo>
                  <a:cubicBezTo>
                    <a:pt x="6080" y="33226"/>
                    <a:pt x="6467" y="33240"/>
                    <a:pt x="6855" y="33240"/>
                  </a:cubicBezTo>
                  <a:lnTo>
                    <a:pt x="7122" y="33240"/>
                  </a:lnTo>
                  <a:cubicBezTo>
                    <a:pt x="7523" y="33240"/>
                    <a:pt x="7897" y="33240"/>
                    <a:pt x="8257" y="33386"/>
                  </a:cubicBezTo>
                  <a:cubicBezTo>
                    <a:pt x="8445" y="33467"/>
                    <a:pt x="8645" y="33480"/>
                    <a:pt x="8833" y="33480"/>
                  </a:cubicBezTo>
                  <a:lnTo>
                    <a:pt x="9073" y="33480"/>
                  </a:lnTo>
                  <a:cubicBezTo>
                    <a:pt x="9941" y="33480"/>
                    <a:pt x="10716" y="33493"/>
                    <a:pt x="11437" y="33493"/>
                  </a:cubicBezTo>
                  <a:cubicBezTo>
                    <a:pt x="11651" y="33493"/>
                    <a:pt x="11879" y="33493"/>
                    <a:pt x="12105" y="33480"/>
                  </a:cubicBezTo>
                  <a:lnTo>
                    <a:pt x="12119" y="33480"/>
                  </a:lnTo>
                  <a:cubicBezTo>
                    <a:pt x="12239" y="33480"/>
                    <a:pt x="12360" y="33493"/>
                    <a:pt x="12479" y="33493"/>
                  </a:cubicBezTo>
                  <a:lnTo>
                    <a:pt x="12841" y="33493"/>
                  </a:lnTo>
                  <a:cubicBezTo>
                    <a:pt x="13227" y="33493"/>
                    <a:pt x="13682" y="33467"/>
                    <a:pt x="14136" y="33267"/>
                  </a:cubicBezTo>
                  <a:lnTo>
                    <a:pt x="14270" y="33267"/>
                  </a:lnTo>
                  <a:cubicBezTo>
                    <a:pt x="14978" y="33267"/>
                    <a:pt x="15632" y="33199"/>
                    <a:pt x="16261" y="33066"/>
                  </a:cubicBezTo>
                  <a:cubicBezTo>
                    <a:pt x="16448" y="33039"/>
                    <a:pt x="16635" y="33026"/>
                    <a:pt x="16849" y="33012"/>
                  </a:cubicBezTo>
                  <a:cubicBezTo>
                    <a:pt x="17196" y="32999"/>
                    <a:pt x="17556" y="32986"/>
                    <a:pt x="17917" y="32825"/>
                  </a:cubicBezTo>
                  <a:cubicBezTo>
                    <a:pt x="17944" y="32812"/>
                    <a:pt x="17984" y="32812"/>
                    <a:pt x="18051" y="32812"/>
                  </a:cubicBezTo>
                  <a:lnTo>
                    <a:pt x="18197" y="32812"/>
                  </a:lnTo>
                  <a:cubicBezTo>
                    <a:pt x="18251" y="32825"/>
                    <a:pt x="18318" y="32825"/>
                    <a:pt x="18372" y="32825"/>
                  </a:cubicBezTo>
                  <a:lnTo>
                    <a:pt x="21190" y="32825"/>
                  </a:lnTo>
                  <a:cubicBezTo>
                    <a:pt x="21364" y="32825"/>
                    <a:pt x="21551" y="32812"/>
                    <a:pt x="21738" y="32732"/>
                  </a:cubicBezTo>
                  <a:cubicBezTo>
                    <a:pt x="22018" y="32611"/>
                    <a:pt x="22299" y="32599"/>
                    <a:pt x="22540" y="32599"/>
                  </a:cubicBezTo>
                  <a:lnTo>
                    <a:pt x="22820" y="32599"/>
                  </a:lnTo>
                  <a:cubicBezTo>
                    <a:pt x="22856" y="32600"/>
                    <a:pt x="22892" y="32601"/>
                    <a:pt x="22927" y="32601"/>
                  </a:cubicBezTo>
                  <a:cubicBezTo>
                    <a:pt x="23404" y="32601"/>
                    <a:pt x="23825" y="32440"/>
                    <a:pt x="24223" y="32291"/>
                  </a:cubicBezTo>
                  <a:cubicBezTo>
                    <a:pt x="24290" y="32264"/>
                    <a:pt x="24343" y="32251"/>
                    <a:pt x="24410" y="32225"/>
                  </a:cubicBezTo>
                  <a:cubicBezTo>
                    <a:pt x="24904" y="32038"/>
                    <a:pt x="25158" y="31676"/>
                    <a:pt x="25158" y="31102"/>
                  </a:cubicBezTo>
                  <a:cubicBezTo>
                    <a:pt x="25145" y="29913"/>
                    <a:pt x="25158" y="28697"/>
                    <a:pt x="25158" y="27522"/>
                  </a:cubicBezTo>
                  <a:cubicBezTo>
                    <a:pt x="25171" y="26881"/>
                    <a:pt x="25171" y="26213"/>
                    <a:pt x="25171" y="25557"/>
                  </a:cubicBezTo>
                  <a:lnTo>
                    <a:pt x="25171" y="25450"/>
                  </a:lnTo>
                  <a:cubicBezTo>
                    <a:pt x="25185" y="25197"/>
                    <a:pt x="25185" y="24916"/>
                    <a:pt x="25091" y="24649"/>
                  </a:cubicBezTo>
                  <a:cubicBezTo>
                    <a:pt x="24971" y="24328"/>
                    <a:pt x="24971" y="23995"/>
                    <a:pt x="24971" y="23633"/>
                  </a:cubicBezTo>
                  <a:lnTo>
                    <a:pt x="24971" y="23621"/>
                  </a:lnTo>
                  <a:lnTo>
                    <a:pt x="24971" y="23019"/>
                  </a:lnTo>
                  <a:lnTo>
                    <a:pt x="24971" y="22071"/>
                  </a:lnTo>
                  <a:lnTo>
                    <a:pt x="24971" y="21937"/>
                  </a:lnTo>
                  <a:cubicBezTo>
                    <a:pt x="24971" y="21763"/>
                    <a:pt x="24971" y="21576"/>
                    <a:pt x="24904" y="21403"/>
                  </a:cubicBezTo>
                  <a:cubicBezTo>
                    <a:pt x="24717" y="20988"/>
                    <a:pt x="24717" y="20548"/>
                    <a:pt x="24717" y="20080"/>
                  </a:cubicBezTo>
                  <a:lnTo>
                    <a:pt x="24717" y="19732"/>
                  </a:lnTo>
                  <a:cubicBezTo>
                    <a:pt x="24704" y="19586"/>
                    <a:pt x="24704" y="19426"/>
                    <a:pt x="24717" y="19278"/>
                  </a:cubicBezTo>
                  <a:cubicBezTo>
                    <a:pt x="24717" y="18770"/>
                    <a:pt x="24731" y="18236"/>
                    <a:pt x="24503" y="17702"/>
                  </a:cubicBezTo>
                  <a:cubicBezTo>
                    <a:pt x="24490" y="17648"/>
                    <a:pt x="24490" y="17555"/>
                    <a:pt x="24490" y="17475"/>
                  </a:cubicBezTo>
                  <a:cubicBezTo>
                    <a:pt x="24503" y="17422"/>
                    <a:pt x="24503" y="17368"/>
                    <a:pt x="24503" y="17315"/>
                  </a:cubicBezTo>
                  <a:lnTo>
                    <a:pt x="24503" y="16807"/>
                  </a:lnTo>
                  <a:lnTo>
                    <a:pt x="24503" y="16005"/>
                  </a:lnTo>
                  <a:cubicBezTo>
                    <a:pt x="24490" y="15952"/>
                    <a:pt x="24503" y="15911"/>
                    <a:pt x="24503" y="15872"/>
                  </a:cubicBezTo>
                  <a:cubicBezTo>
                    <a:pt x="24503" y="15671"/>
                    <a:pt x="24503" y="15457"/>
                    <a:pt x="24423" y="15257"/>
                  </a:cubicBezTo>
                  <a:cubicBezTo>
                    <a:pt x="24277" y="14910"/>
                    <a:pt x="24277" y="14536"/>
                    <a:pt x="24277" y="14148"/>
                  </a:cubicBezTo>
                  <a:lnTo>
                    <a:pt x="24277" y="14082"/>
                  </a:lnTo>
                  <a:lnTo>
                    <a:pt x="24277" y="13400"/>
                  </a:lnTo>
                  <a:cubicBezTo>
                    <a:pt x="24277" y="12652"/>
                    <a:pt x="24277" y="11891"/>
                    <a:pt x="24263" y="11128"/>
                  </a:cubicBezTo>
                  <a:lnTo>
                    <a:pt x="24263" y="11075"/>
                  </a:lnTo>
                  <a:cubicBezTo>
                    <a:pt x="24263" y="10808"/>
                    <a:pt x="24263" y="10514"/>
                    <a:pt x="24170" y="10247"/>
                  </a:cubicBezTo>
                  <a:cubicBezTo>
                    <a:pt x="24036" y="9819"/>
                    <a:pt x="24022" y="9379"/>
                    <a:pt x="24010" y="8964"/>
                  </a:cubicBezTo>
                  <a:cubicBezTo>
                    <a:pt x="24010" y="8711"/>
                    <a:pt x="23983" y="8430"/>
                    <a:pt x="23929" y="8109"/>
                  </a:cubicBezTo>
                  <a:cubicBezTo>
                    <a:pt x="23742" y="7001"/>
                    <a:pt x="23541" y="5905"/>
                    <a:pt x="23368" y="4890"/>
                  </a:cubicBezTo>
                  <a:cubicBezTo>
                    <a:pt x="23342" y="4742"/>
                    <a:pt x="23301" y="4609"/>
                    <a:pt x="23274" y="4475"/>
                  </a:cubicBezTo>
                  <a:cubicBezTo>
                    <a:pt x="23208" y="4222"/>
                    <a:pt x="23154" y="3981"/>
                    <a:pt x="23154" y="3754"/>
                  </a:cubicBezTo>
                  <a:cubicBezTo>
                    <a:pt x="23154" y="3380"/>
                    <a:pt x="23074" y="3059"/>
                    <a:pt x="22980" y="2738"/>
                  </a:cubicBezTo>
                  <a:cubicBezTo>
                    <a:pt x="22927" y="2551"/>
                    <a:pt x="22887" y="2378"/>
                    <a:pt x="22861" y="2191"/>
                  </a:cubicBezTo>
                  <a:cubicBezTo>
                    <a:pt x="22807" y="1817"/>
                    <a:pt x="22526" y="1496"/>
                    <a:pt x="22152" y="1390"/>
                  </a:cubicBezTo>
                  <a:lnTo>
                    <a:pt x="21872" y="1309"/>
                  </a:lnTo>
                  <a:cubicBezTo>
                    <a:pt x="21537" y="1202"/>
                    <a:pt x="21204" y="1096"/>
                    <a:pt x="20816" y="1096"/>
                  </a:cubicBezTo>
                  <a:cubicBezTo>
                    <a:pt x="19654" y="1122"/>
                    <a:pt x="18478" y="1122"/>
                    <a:pt x="17342" y="1122"/>
                  </a:cubicBezTo>
                  <a:cubicBezTo>
                    <a:pt x="16955" y="1135"/>
                    <a:pt x="16555" y="1135"/>
                    <a:pt x="16167" y="1135"/>
                  </a:cubicBezTo>
                  <a:lnTo>
                    <a:pt x="16140" y="1135"/>
                  </a:lnTo>
                  <a:cubicBezTo>
                    <a:pt x="16060" y="1135"/>
                    <a:pt x="15967" y="1122"/>
                    <a:pt x="15887" y="1122"/>
                  </a:cubicBezTo>
                  <a:cubicBezTo>
                    <a:pt x="15700" y="214"/>
                    <a:pt x="15472" y="27"/>
                    <a:pt x="14563" y="13"/>
                  </a:cubicBezTo>
                  <a:cubicBezTo>
                    <a:pt x="14257" y="13"/>
                    <a:pt x="13936" y="13"/>
                    <a:pt x="13628" y="27"/>
                  </a:cubicBezTo>
                  <a:lnTo>
                    <a:pt x="12894" y="27"/>
                  </a:lnTo>
                  <a:cubicBezTo>
                    <a:pt x="12533" y="27"/>
                    <a:pt x="12239" y="27"/>
                    <a:pt x="11959" y="13"/>
                  </a:cubicBezTo>
                  <a:cubicBezTo>
                    <a:pt x="11865" y="0"/>
                    <a:pt x="11772" y="0"/>
                    <a:pt x="11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5"/>
            <p:cNvSpPr/>
            <p:nvPr/>
          </p:nvSpPr>
          <p:spPr>
            <a:xfrm>
              <a:off x="4864955" y="2210285"/>
              <a:ext cx="402000" cy="573045"/>
            </a:xfrm>
            <a:custGeom>
              <a:avLst/>
              <a:gdLst/>
              <a:ahLst/>
              <a:cxnLst/>
              <a:rect l="l" t="t" r="r" b="b"/>
              <a:pathLst>
                <a:path w="4677" h="6667" extrusionOk="0">
                  <a:moveTo>
                    <a:pt x="13" y="2432"/>
                  </a:moveTo>
                  <a:lnTo>
                    <a:pt x="13" y="1215"/>
                  </a:lnTo>
                  <a:cubicBezTo>
                    <a:pt x="13" y="962"/>
                    <a:pt x="93" y="734"/>
                    <a:pt x="254" y="535"/>
                  </a:cubicBezTo>
                  <a:cubicBezTo>
                    <a:pt x="401" y="360"/>
                    <a:pt x="561" y="241"/>
                    <a:pt x="802" y="241"/>
                  </a:cubicBezTo>
                  <a:cubicBezTo>
                    <a:pt x="1162" y="241"/>
                    <a:pt x="1497" y="107"/>
                    <a:pt x="1830" y="80"/>
                  </a:cubicBezTo>
                  <a:cubicBezTo>
                    <a:pt x="2539" y="0"/>
                    <a:pt x="3246" y="27"/>
                    <a:pt x="3955" y="40"/>
                  </a:cubicBezTo>
                  <a:cubicBezTo>
                    <a:pt x="4169" y="54"/>
                    <a:pt x="4276" y="227"/>
                    <a:pt x="4288" y="441"/>
                  </a:cubicBezTo>
                  <a:cubicBezTo>
                    <a:pt x="4302" y="628"/>
                    <a:pt x="4315" y="815"/>
                    <a:pt x="4315" y="1002"/>
                  </a:cubicBezTo>
                  <a:cubicBezTo>
                    <a:pt x="4315" y="1657"/>
                    <a:pt x="4315" y="2311"/>
                    <a:pt x="4329" y="2966"/>
                  </a:cubicBezTo>
                  <a:cubicBezTo>
                    <a:pt x="4329" y="3153"/>
                    <a:pt x="4302" y="3367"/>
                    <a:pt x="4382" y="3527"/>
                  </a:cubicBezTo>
                  <a:cubicBezTo>
                    <a:pt x="4676" y="4088"/>
                    <a:pt x="4556" y="4703"/>
                    <a:pt x="4569" y="5291"/>
                  </a:cubicBezTo>
                  <a:cubicBezTo>
                    <a:pt x="4582" y="5517"/>
                    <a:pt x="4489" y="5692"/>
                    <a:pt x="4288" y="5838"/>
                  </a:cubicBezTo>
                  <a:cubicBezTo>
                    <a:pt x="3861" y="6119"/>
                    <a:pt x="3447" y="6426"/>
                    <a:pt x="2872" y="6346"/>
                  </a:cubicBezTo>
                  <a:cubicBezTo>
                    <a:pt x="2779" y="6319"/>
                    <a:pt x="2646" y="6346"/>
                    <a:pt x="2565" y="6399"/>
                  </a:cubicBezTo>
                  <a:cubicBezTo>
                    <a:pt x="2071" y="6666"/>
                    <a:pt x="1550" y="6559"/>
                    <a:pt x="1042" y="6573"/>
                  </a:cubicBezTo>
                  <a:cubicBezTo>
                    <a:pt x="642" y="6573"/>
                    <a:pt x="574" y="6466"/>
                    <a:pt x="441" y="6039"/>
                  </a:cubicBezTo>
                  <a:cubicBezTo>
                    <a:pt x="280" y="5517"/>
                    <a:pt x="268" y="4970"/>
                    <a:pt x="147" y="4449"/>
                  </a:cubicBezTo>
                  <a:cubicBezTo>
                    <a:pt x="40" y="3968"/>
                    <a:pt x="13" y="3500"/>
                    <a:pt x="13" y="3006"/>
                  </a:cubicBezTo>
                  <a:cubicBezTo>
                    <a:pt x="0" y="2819"/>
                    <a:pt x="0" y="2632"/>
                    <a:pt x="0" y="2432"/>
                  </a:cubicBezTo>
                  <a:close/>
                  <a:moveTo>
                    <a:pt x="3620" y="775"/>
                  </a:moveTo>
                  <a:cubicBezTo>
                    <a:pt x="2592" y="508"/>
                    <a:pt x="1710" y="855"/>
                    <a:pt x="829" y="921"/>
                  </a:cubicBezTo>
                  <a:cubicBezTo>
                    <a:pt x="735" y="1390"/>
                    <a:pt x="708" y="3460"/>
                    <a:pt x="775" y="3781"/>
                  </a:cubicBezTo>
                  <a:cubicBezTo>
                    <a:pt x="788" y="3834"/>
                    <a:pt x="802" y="3901"/>
                    <a:pt x="815" y="3941"/>
                  </a:cubicBezTo>
                  <a:cubicBezTo>
                    <a:pt x="962" y="4249"/>
                    <a:pt x="1002" y="4569"/>
                    <a:pt x="989" y="4890"/>
                  </a:cubicBezTo>
                  <a:cubicBezTo>
                    <a:pt x="989" y="5223"/>
                    <a:pt x="1082" y="5531"/>
                    <a:pt x="1363" y="5811"/>
                  </a:cubicBezTo>
                  <a:cubicBezTo>
                    <a:pt x="1604" y="5785"/>
                    <a:pt x="1871" y="5745"/>
                    <a:pt x="2124" y="5704"/>
                  </a:cubicBezTo>
                  <a:cubicBezTo>
                    <a:pt x="2311" y="5678"/>
                    <a:pt x="2498" y="5597"/>
                    <a:pt x="2685" y="5597"/>
                  </a:cubicBezTo>
                  <a:cubicBezTo>
                    <a:pt x="3113" y="5611"/>
                    <a:pt x="3460" y="5451"/>
                    <a:pt x="3795" y="5143"/>
                  </a:cubicBezTo>
                  <a:cubicBezTo>
                    <a:pt x="3795" y="4810"/>
                    <a:pt x="3875" y="4422"/>
                    <a:pt x="3768" y="4115"/>
                  </a:cubicBezTo>
                  <a:cubicBezTo>
                    <a:pt x="3620" y="3688"/>
                    <a:pt x="3620" y="3273"/>
                    <a:pt x="3620" y="2845"/>
                  </a:cubicBezTo>
                  <a:cubicBezTo>
                    <a:pt x="3608" y="2164"/>
                    <a:pt x="3620" y="1496"/>
                    <a:pt x="3620" y="7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5"/>
            <p:cNvSpPr/>
            <p:nvPr/>
          </p:nvSpPr>
          <p:spPr>
            <a:xfrm>
              <a:off x="4848882" y="2196446"/>
              <a:ext cx="427270" cy="596081"/>
            </a:xfrm>
            <a:custGeom>
              <a:avLst/>
              <a:gdLst/>
              <a:ahLst/>
              <a:cxnLst/>
              <a:rect l="l" t="t" r="r" b="b"/>
              <a:pathLst>
                <a:path w="4971" h="6935" extrusionOk="0">
                  <a:moveTo>
                    <a:pt x="3020" y="1029"/>
                  </a:moveTo>
                  <a:cubicBezTo>
                    <a:pt x="3220" y="1029"/>
                    <a:pt x="3420" y="1043"/>
                    <a:pt x="3608" y="1082"/>
                  </a:cubicBezTo>
                  <a:lnTo>
                    <a:pt x="3608" y="1563"/>
                  </a:lnTo>
                  <a:cubicBezTo>
                    <a:pt x="3608" y="2058"/>
                    <a:pt x="3608" y="2525"/>
                    <a:pt x="3620" y="3006"/>
                  </a:cubicBezTo>
                  <a:lnTo>
                    <a:pt x="3620" y="3074"/>
                  </a:lnTo>
                  <a:cubicBezTo>
                    <a:pt x="3620" y="3474"/>
                    <a:pt x="3620" y="3902"/>
                    <a:pt x="3781" y="4342"/>
                  </a:cubicBezTo>
                  <a:cubicBezTo>
                    <a:pt x="3834" y="4517"/>
                    <a:pt x="3821" y="4743"/>
                    <a:pt x="3807" y="4971"/>
                  </a:cubicBezTo>
                  <a:cubicBezTo>
                    <a:pt x="3795" y="5051"/>
                    <a:pt x="3795" y="5144"/>
                    <a:pt x="3795" y="5224"/>
                  </a:cubicBezTo>
                  <a:cubicBezTo>
                    <a:pt x="3513" y="5465"/>
                    <a:pt x="3233" y="5571"/>
                    <a:pt x="2913" y="5571"/>
                  </a:cubicBezTo>
                  <a:lnTo>
                    <a:pt x="2872" y="5571"/>
                  </a:lnTo>
                  <a:cubicBezTo>
                    <a:pt x="2739" y="5571"/>
                    <a:pt x="2605" y="5612"/>
                    <a:pt x="2471" y="5639"/>
                  </a:cubicBezTo>
                  <a:cubicBezTo>
                    <a:pt x="2405" y="5652"/>
                    <a:pt x="2352" y="5678"/>
                    <a:pt x="2284" y="5678"/>
                  </a:cubicBezTo>
                  <a:cubicBezTo>
                    <a:pt x="2111" y="5705"/>
                    <a:pt x="1924" y="5732"/>
                    <a:pt x="1737" y="5758"/>
                  </a:cubicBezTo>
                  <a:cubicBezTo>
                    <a:pt x="1696" y="5758"/>
                    <a:pt x="1657" y="5772"/>
                    <a:pt x="1616" y="5772"/>
                  </a:cubicBezTo>
                  <a:cubicBezTo>
                    <a:pt x="1443" y="5559"/>
                    <a:pt x="1363" y="5345"/>
                    <a:pt x="1363" y="5064"/>
                  </a:cubicBezTo>
                  <a:cubicBezTo>
                    <a:pt x="1376" y="4636"/>
                    <a:pt x="1322" y="4316"/>
                    <a:pt x="1176" y="4022"/>
                  </a:cubicBezTo>
                  <a:cubicBezTo>
                    <a:pt x="1162" y="3995"/>
                    <a:pt x="1149" y="3955"/>
                    <a:pt x="1149" y="3915"/>
                  </a:cubicBezTo>
                  <a:cubicBezTo>
                    <a:pt x="1096" y="3661"/>
                    <a:pt x="1109" y="1898"/>
                    <a:pt x="1176" y="1270"/>
                  </a:cubicBezTo>
                  <a:cubicBezTo>
                    <a:pt x="1403" y="1243"/>
                    <a:pt x="1643" y="1203"/>
                    <a:pt x="1857" y="1163"/>
                  </a:cubicBezTo>
                  <a:cubicBezTo>
                    <a:pt x="2231" y="1096"/>
                    <a:pt x="2619" y="1029"/>
                    <a:pt x="3020" y="1029"/>
                  </a:cubicBezTo>
                  <a:close/>
                  <a:moveTo>
                    <a:pt x="3020" y="642"/>
                  </a:moveTo>
                  <a:cubicBezTo>
                    <a:pt x="2592" y="642"/>
                    <a:pt x="2191" y="722"/>
                    <a:pt x="1791" y="789"/>
                  </a:cubicBezTo>
                  <a:cubicBezTo>
                    <a:pt x="1523" y="829"/>
                    <a:pt x="1256" y="883"/>
                    <a:pt x="989" y="895"/>
                  </a:cubicBezTo>
                  <a:lnTo>
                    <a:pt x="855" y="909"/>
                  </a:lnTo>
                  <a:lnTo>
                    <a:pt x="829" y="1056"/>
                  </a:lnTo>
                  <a:cubicBezTo>
                    <a:pt x="735" y="1524"/>
                    <a:pt x="708" y="3635"/>
                    <a:pt x="775" y="3982"/>
                  </a:cubicBezTo>
                  <a:cubicBezTo>
                    <a:pt x="788" y="4036"/>
                    <a:pt x="802" y="4116"/>
                    <a:pt x="841" y="4182"/>
                  </a:cubicBezTo>
                  <a:cubicBezTo>
                    <a:pt x="948" y="4422"/>
                    <a:pt x="1002" y="4690"/>
                    <a:pt x="989" y="5051"/>
                  </a:cubicBezTo>
                  <a:cubicBezTo>
                    <a:pt x="975" y="5465"/>
                    <a:pt x="1109" y="5799"/>
                    <a:pt x="1403" y="6106"/>
                  </a:cubicBezTo>
                  <a:lnTo>
                    <a:pt x="1470" y="6173"/>
                  </a:lnTo>
                  <a:lnTo>
                    <a:pt x="1563" y="6159"/>
                  </a:lnTo>
                  <a:cubicBezTo>
                    <a:pt x="1643" y="6146"/>
                    <a:pt x="1710" y="6146"/>
                    <a:pt x="1791" y="6133"/>
                  </a:cubicBezTo>
                  <a:cubicBezTo>
                    <a:pt x="1964" y="6106"/>
                    <a:pt x="2151" y="6093"/>
                    <a:pt x="2352" y="6052"/>
                  </a:cubicBezTo>
                  <a:cubicBezTo>
                    <a:pt x="2432" y="6040"/>
                    <a:pt x="2498" y="6026"/>
                    <a:pt x="2578" y="5999"/>
                  </a:cubicBezTo>
                  <a:cubicBezTo>
                    <a:pt x="2672" y="5972"/>
                    <a:pt x="2765" y="5959"/>
                    <a:pt x="2845" y="5959"/>
                  </a:cubicBezTo>
                  <a:lnTo>
                    <a:pt x="2913" y="5959"/>
                  </a:lnTo>
                  <a:cubicBezTo>
                    <a:pt x="3367" y="5959"/>
                    <a:pt x="3741" y="5799"/>
                    <a:pt x="4101" y="5452"/>
                  </a:cubicBezTo>
                  <a:lnTo>
                    <a:pt x="4169" y="5384"/>
                  </a:lnTo>
                  <a:lnTo>
                    <a:pt x="4169" y="5304"/>
                  </a:lnTo>
                  <a:cubicBezTo>
                    <a:pt x="4169" y="5211"/>
                    <a:pt x="4169" y="5104"/>
                    <a:pt x="4181" y="4997"/>
                  </a:cubicBezTo>
                  <a:cubicBezTo>
                    <a:pt x="4208" y="4743"/>
                    <a:pt x="4222" y="4463"/>
                    <a:pt x="4128" y="4209"/>
                  </a:cubicBezTo>
                  <a:cubicBezTo>
                    <a:pt x="3994" y="3835"/>
                    <a:pt x="3994" y="3461"/>
                    <a:pt x="3994" y="3074"/>
                  </a:cubicBezTo>
                  <a:lnTo>
                    <a:pt x="3994" y="2993"/>
                  </a:lnTo>
                  <a:lnTo>
                    <a:pt x="3994" y="1563"/>
                  </a:lnTo>
                  <a:lnTo>
                    <a:pt x="3994" y="936"/>
                  </a:lnTo>
                  <a:lnTo>
                    <a:pt x="3994" y="789"/>
                  </a:lnTo>
                  <a:lnTo>
                    <a:pt x="3848" y="749"/>
                  </a:lnTo>
                  <a:cubicBezTo>
                    <a:pt x="3581" y="682"/>
                    <a:pt x="3314" y="642"/>
                    <a:pt x="3020" y="642"/>
                  </a:cubicBezTo>
                  <a:close/>
                  <a:moveTo>
                    <a:pt x="3073" y="375"/>
                  </a:moveTo>
                  <a:cubicBezTo>
                    <a:pt x="3314" y="375"/>
                    <a:pt x="3567" y="388"/>
                    <a:pt x="3807" y="388"/>
                  </a:cubicBezTo>
                  <a:lnTo>
                    <a:pt x="4128" y="388"/>
                  </a:lnTo>
                  <a:cubicBezTo>
                    <a:pt x="4262" y="402"/>
                    <a:pt x="4288" y="535"/>
                    <a:pt x="4288" y="615"/>
                  </a:cubicBezTo>
                  <a:cubicBezTo>
                    <a:pt x="4302" y="776"/>
                    <a:pt x="4315" y="963"/>
                    <a:pt x="4315" y="1163"/>
                  </a:cubicBezTo>
                  <a:lnTo>
                    <a:pt x="4315" y="1951"/>
                  </a:lnTo>
                  <a:cubicBezTo>
                    <a:pt x="4315" y="2338"/>
                    <a:pt x="4315" y="2739"/>
                    <a:pt x="4329" y="3127"/>
                  </a:cubicBezTo>
                  <a:cubicBezTo>
                    <a:pt x="4329" y="3167"/>
                    <a:pt x="4329" y="3207"/>
                    <a:pt x="4315" y="3234"/>
                  </a:cubicBezTo>
                  <a:cubicBezTo>
                    <a:pt x="4315" y="3407"/>
                    <a:pt x="4315" y="3608"/>
                    <a:pt x="4409" y="3768"/>
                  </a:cubicBezTo>
                  <a:cubicBezTo>
                    <a:pt x="4596" y="4142"/>
                    <a:pt x="4582" y="4543"/>
                    <a:pt x="4569" y="4971"/>
                  </a:cubicBezTo>
                  <a:lnTo>
                    <a:pt x="4569" y="5452"/>
                  </a:lnTo>
                  <a:cubicBezTo>
                    <a:pt x="4582" y="5625"/>
                    <a:pt x="4516" y="5732"/>
                    <a:pt x="4368" y="5839"/>
                  </a:cubicBezTo>
                  <a:lnTo>
                    <a:pt x="4288" y="5892"/>
                  </a:lnTo>
                  <a:cubicBezTo>
                    <a:pt x="3955" y="6120"/>
                    <a:pt x="3647" y="6334"/>
                    <a:pt x="3260" y="6334"/>
                  </a:cubicBezTo>
                  <a:cubicBezTo>
                    <a:pt x="3207" y="6334"/>
                    <a:pt x="3153" y="6320"/>
                    <a:pt x="3100" y="6320"/>
                  </a:cubicBezTo>
                  <a:cubicBezTo>
                    <a:pt x="3062" y="6313"/>
                    <a:pt x="3022" y="6309"/>
                    <a:pt x="2982" y="6309"/>
                  </a:cubicBezTo>
                  <a:cubicBezTo>
                    <a:pt x="2866" y="6309"/>
                    <a:pt x="2748" y="6337"/>
                    <a:pt x="2658" y="6387"/>
                  </a:cubicBezTo>
                  <a:cubicBezTo>
                    <a:pt x="2391" y="6533"/>
                    <a:pt x="2111" y="6560"/>
                    <a:pt x="1871" y="6560"/>
                  </a:cubicBezTo>
                  <a:cubicBezTo>
                    <a:pt x="1764" y="6560"/>
                    <a:pt x="1657" y="6547"/>
                    <a:pt x="1563" y="6547"/>
                  </a:cubicBezTo>
                  <a:cubicBezTo>
                    <a:pt x="1456" y="6547"/>
                    <a:pt x="1349" y="6533"/>
                    <a:pt x="1242" y="6533"/>
                  </a:cubicBezTo>
                  <a:lnTo>
                    <a:pt x="1216" y="6533"/>
                  </a:lnTo>
                  <a:cubicBezTo>
                    <a:pt x="935" y="6533"/>
                    <a:pt x="922" y="6507"/>
                    <a:pt x="815" y="6146"/>
                  </a:cubicBezTo>
                  <a:cubicBezTo>
                    <a:pt x="722" y="5853"/>
                    <a:pt x="681" y="5545"/>
                    <a:pt x="642" y="5238"/>
                  </a:cubicBezTo>
                  <a:cubicBezTo>
                    <a:pt x="601" y="5024"/>
                    <a:pt x="574" y="4797"/>
                    <a:pt x="521" y="4570"/>
                  </a:cubicBezTo>
                  <a:cubicBezTo>
                    <a:pt x="414" y="4075"/>
                    <a:pt x="387" y="3581"/>
                    <a:pt x="387" y="3167"/>
                  </a:cubicBezTo>
                  <a:lnTo>
                    <a:pt x="387" y="2793"/>
                  </a:lnTo>
                  <a:lnTo>
                    <a:pt x="387" y="2593"/>
                  </a:lnTo>
                  <a:lnTo>
                    <a:pt x="387" y="2231"/>
                  </a:lnTo>
                  <a:lnTo>
                    <a:pt x="387" y="1376"/>
                  </a:lnTo>
                  <a:cubicBezTo>
                    <a:pt x="387" y="1163"/>
                    <a:pt x="455" y="976"/>
                    <a:pt x="588" y="815"/>
                  </a:cubicBezTo>
                  <a:cubicBezTo>
                    <a:pt x="708" y="655"/>
                    <a:pt x="829" y="589"/>
                    <a:pt x="975" y="589"/>
                  </a:cubicBezTo>
                  <a:lnTo>
                    <a:pt x="989" y="589"/>
                  </a:lnTo>
                  <a:cubicBezTo>
                    <a:pt x="1216" y="589"/>
                    <a:pt x="1443" y="548"/>
                    <a:pt x="1657" y="495"/>
                  </a:cubicBezTo>
                  <a:cubicBezTo>
                    <a:pt x="1791" y="468"/>
                    <a:pt x="1924" y="441"/>
                    <a:pt x="2044" y="428"/>
                  </a:cubicBezTo>
                  <a:cubicBezTo>
                    <a:pt x="2338" y="388"/>
                    <a:pt x="2672" y="375"/>
                    <a:pt x="3073" y="375"/>
                  </a:cubicBezTo>
                  <a:close/>
                  <a:moveTo>
                    <a:pt x="3073" y="1"/>
                  </a:moveTo>
                  <a:cubicBezTo>
                    <a:pt x="2658" y="1"/>
                    <a:pt x="2311" y="14"/>
                    <a:pt x="2004" y="54"/>
                  </a:cubicBezTo>
                  <a:cubicBezTo>
                    <a:pt x="1857" y="67"/>
                    <a:pt x="1710" y="94"/>
                    <a:pt x="1577" y="121"/>
                  </a:cubicBezTo>
                  <a:cubicBezTo>
                    <a:pt x="1376" y="174"/>
                    <a:pt x="1203" y="215"/>
                    <a:pt x="1016" y="215"/>
                  </a:cubicBezTo>
                  <a:lnTo>
                    <a:pt x="975" y="215"/>
                  </a:lnTo>
                  <a:cubicBezTo>
                    <a:pt x="708" y="215"/>
                    <a:pt x="494" y="334"/>
                    <a:pt x="294" y="575"/>
                  </a:cubicBezTo>
                  <a:cubicBezTo>
                    <a:pt x="107" y="815"/>
                    <a:pt x="13" y="1070"/>
                    <a:pt x="13" y="1376"/>
                  </a:cubicBezTo>
                  <a:lnTo>
                    <a:pt x="13" y="2231"/>
                  </a:lnTo>
                  <a:lnTo>
                    <a:pt x="13" y="2406"/>
                  </a:lnTo>
                  <a:lnTo>
                    <a:pt x="0" y="2406"/>
                  </a:lnTo>
                  <a:lnTo>
                    <a:pt x="0" y="2593"/>
                  </a:lnTo>
                  <a:lnTo>
                    <a:pt x="0" y="2780"/>
                  </a:lnTo>
                  <a:lnTo>
                    <a:pt x="0" y="3167"/>
                  </a:lnTo>
                  <a:cubicBezTo>
                    <a:pt x="13" y="3608"/>
                    <a:pt x="40" y="4129"/>
                    <a:pt x="147" y="4663"/>
                  </a:cubicBezTo>
                  <a:cubicBezTo>
                    <a:pt x="200" y="4864"/>
                    <a:pt x="227" y="5078"/>
                    <a:pt x="254" y="5291"/>
                  </a:cubicBezTo>
                  <a:cubicBezTo>
                    <a:pt x="307" y="5612"/>
                    <a:pt x="348" y="5946"/>
                    <a:pt x="455" y="6266"/>
                  </a:cubicBezTo>
                  <a:cubicBezTo>
                    <a:pt x="588" y="6720"/>
                    <a:pt x="708" y="6921"/>
                    <a:pt x="1216" y="6921"/>
                  </a:cubicBezTo>
                  <a:lnTo>
                    <a:pt x="1550" y="6921"/>
                  </a:lnTo>
                  <a:cubicBezTo>
                    <a:pt x="1657" y="6934"/>
                    <a:pt x="1764" y="6934"/>
                    <a:pt x="1871" y="6934"/>
                  </a:cubicBezTo>
                  <a:cubicBezTo>
                    <a:pt x="2151" y="6934"/>
                    <a:pt x="2498" y="6907"/>
                    <a:pt x="2845" y="6720"/>
                  </a:cubicBezTo>
                  <a:cubicBezTo>
                    <a:pt x="2875" y="6701"/>
                    <a:pt x="2933" y="6689"/>
                    <a:pt x="2983" y="6689"/>
                  </a:cubicBezTo>
                  <a:cubicBezTo>
                    <a:pt x="3001" y="6689"/>
                    <a:pt x="3018" y="6690"/>
                    <a:pt x="3032" y="6694"/>
                  </a:cubicBezTo>
                  <a:cubicBezTo>
                    <a:pt x="3113" y="6694"/>
                    <a:pt x="3193" y="6708"/>
                    <a:pt x="3260" y="6708"/>
                  </a:cubicBezTo>
                  <a:cubicBezTo>
                    <a:pt x="3754" y="6708"/>
                    <a:pt x="4142" y="6453"/>
                    <a:pt x="4502" y="6200"/>
                  </a:cubicBezTo>
                  <a:lnTo>
                    <a:pt x="4582" y="6146"/>
                  </a:lnTo>
                  <a:cubicBezTo>
                    <a:pt x="4837" y="5972"/>
                    <a:pt x="4970" y="5732"/>
                    <a:pt x="4956" y="5438"/>
                  </a:cubicBezTo>
                  <a:cubicBezTo>
                    <a:pt x="4944" y="5291"/>
                    <a:pt x="4944" y="5144"/>
                    <a:pt x="4956" y="4984"/>
                  </a:cubicBezTo>
                  <a:cubicBezTo>
                    <a:pt x="4970" y="4529"/>
                    <a:pt x="4970" y="4062"/>
                    <a:pt x="4743" y="3594"/>
                  </a:cubicBezTo>
                  <a:cubicBezTo>
                    <a:pt x="4703" y="3514"/>
                    <a:pt x="4703" y="3380"/>
                    <a:pt x="4703" y="3247"/>
                  </a:cubicBezTo>
                  <a:lnTo>
                    <a:pt x="4703" y="3127"/>
                  </a:lnTo>
                  <a:cubicBezTo>
                    <a:pt x="4689" y="2739"/>
                    <a:pt x="4689" y="2338"/>
                    <a:pt x="4689" y="1951"/>
                  </a:cubicBezTo>
                  <a:lnTo>
                    <a:pt x="4689" y="1163"/>
                  </a:lnTo>
                  <a:cubicBezTo>
                    <a:pt x="4689" y="949"/>
                    <a:pt x="4676" y="762"/>
                    <a:pt x="4662" y="589"/>
                  </a:cubicBezTo>
                  <a:cubicBezTo>
                    <a:pt x="4650" y="254"/>
                    <a:pt x="4436" y="28"/>
                    <a:pt x="4142" y="14"/>
                  </a:cubicBezTo>
                  <a:lnTo>
                    <a:pt x="3821" y="14"/>
                  </a:lnTo>
                  <a:cubicBezTo>
                    <a:pt x="3567" y="1"/>
                    <a:pt x="3326" y="1"/>
                    <a:pt x="3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5"/>
            <p:cNvSpPr/>
            <p:nvPr/>
          </p:nvSpPr>
          <p:spPr>
            <a:xfrm>
              <a:off x="5078550" y="3545744"/>
              <a:ext cx="955448" cy="100049"/>
            </a:xfrm>
            <a:custGeom>
              <a:avLst/>
              <a:gdLst/>
              <a:ahLst/>
              <a:cxnLst/>
              <a:rect l="l" t="t" r="r" b="b"/>
              <a:pathLst>
                <a:path w="11116" h="1164" extrusionOk="0">
                  <a:moveTo>
                    <a:pt x="11036" y="27"/>
                  </a:moveTo>
                  <a:cubicBezTo>
                    <a:pt x="11116" y="388"/>
                    <a:pt x="10929" y="549"/>
                    <a:pt x="10674" y="602"/>
                  </a:cubicBezTo>
                  <a:cubicBezTo>
                    <a:pt x="10434" y="656"/>
                    <a:pt x="10181" y="656"/>
                    <a:pt x="9940" y="656"/>
                  </a:cubicBezTo>
                  <a:cubicBezTo>
                    <a:pt x="9472" y="656"/>
                    <a:pt x="9018" y="668"/>
                    <a:pt x="8564" y="789"/>
                  </a:cubicBezTo>
                  <a:cubicBezTo>
                    <a:pt x="8310" y="855"/>
                    <a:pt x="8029" y="855"/>
                    <a:pt x="7762" y="869"/>
                  </a:cubicBezTo>
                  <a:cubicBezTo>
                    <a:pt x="7001" y="869"/>
                    <a:pt x="6239" y="855"/>
                    <a:pt x="5478" y="855"/>
                  </a:cubicBezTo>
                  <a:cubicBezTo>
                    <a:pt x="5063" y="855"/>
                    <a:pt x="4676" y="896"/>
                    <a:pt x="4276" y="1003"/>
                  </a:cubicBezTo>
                  <a:cubicBezTo>
                    <a:pt x="3700" y="1149"/>
                    <a:pt x="3086" y="1163"/>
                    <a:pt x="2539" y="789"/>
                  </a:cubicBezTo>
                  <a:cubicBezTo>
                    <a:pt x="2138" y="522"/>
                    <a:pt x="1737" y="508"/>
                    <a:pt x="1310" y="722"/>
                  </a:cubicBezTo>
                  <a:cubicBezTo>
                    <a:pt x="975" y="882"/>
                    <a:pt x="628" y="882"/>
                    <a:pt x="267" y="775"/>
                  </a:cubicBezTo>
                  <a:cubicBezTo>
                    <a:pt x="173" y="749"/>
                    <a:pt x="107" y="668"/>
                    <a:pt x="0" y="602"/>
                  </a:cubicBezTo>
                  <a:cubicBezTo>
                    <a:pt x="54" y="508"/>
                    <a:pt x="93" y="401"/>
                    <a:pt x="147" y="388"/>
                  </a:cubicBezTo>
                  <a:cubicBezTo>
                    <a:pt x="668" y="268"/>
                    <a:pt x="1203" y="148"/>
                    <a:pt x="1737" y="68"/>
                  </a:cubicBezTo>
                  <a:cubicBezTo>
                    <a:pt x="2111" y="0"/>
                    <a:pt x="2485" y="68"/>
                    <a:pt x="2833" y="268"/>
                  </a:cubicBezTo>
                  <a:cubicBezTo>
                    <a:pt x="3287" y="522"/>
                    <a:pt x="3741" y="562"/>
                    <a:pt x="4249" y="348"/>
                  </a:cubicBezTo>
                  <a:cubicBezTo>
                    <a:pt x="4463" y="255"/>
                    <a:pt x="4716" y="255"/>
                    <a:pt x="4956" y="255"/>
                  </a:cubicBezTo>
                  <a:cubicBezTo>
                    <a:pt x="5718" y="228"/>
                    <a:pt x="6479" y="228"/>
                    <a:pt x="7241" y="228"/>
                  </a:cubicBezTo>
                  <a:cubicBezTo>
                    <a:pt x="7789" y="228"/>
                    <a:pt x="8337" y="241"/>
                    <a:pt x="8857" y="68"/>
                  </a:cubicBezTo>
                  <a:cubicBezTo>
                    <a:pt x="9018" y="27"/>
                    <a:pt x="9192" y="27"/>
                    <a:pt x="9352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5"/>
            <p:cNvSpPr/>
            <p:nvPr/>
          </p:nvSpPr>
          <p:spPr>
            <a:xfrm>
              <a:off x="5046403" y="3218519"/>
              <a:ext cx="987594" cy="130992"/>
            </a:xfrm>
            <a:custGeom>
              <a:avLst/>
              <a:gdLst/>
              <a:ahLst/>
              <a:cxnLst/>
              <a:rect l="l" t="t" r="r" b="b"/>
              <a:pathLst>
                <a:path w="11490" h="1524" extrusionOk="0">
                  <a:moveTo>
                    <a:pt x="3807" y="722"/>
                  </a:moveTo>
                  <a:lnTo>
                    <a:pt x="5143" y="722"/>
                  </a:lnTo>
                  <a:cubicBezTo>
                    <a:pt x="5491" y="722"/>
                    <a:pt x="5838" y="695"/>
                    <a:pt x="6185" y="601"/>
                  </a:cubicBezTo>
                  <a:cubicBezTo>
                    <a:pt x="6573" y="481"/>
                    <a:pt x="6987" y="455"/>
                    <a:pt x="7402" y="467"/>
                  </a:cubicBezTo>
                  <a:cubicBezTo>
                    <a:pt x="8109" y="494"/>
                    <a:pt x="8791" y="294"/>
                    <a:pt x="9472" y="161"/>
                  </a:cubicBezTo>
                  <a:cubicBezTo>
                    <a:pt x="10033" y="54"/>
                    <a:pt x="10608" y="40"/>
                    <a:pt x="11169" y="0"/>
                  </a:cubicBezTo>
                  <a:cubicBezTo>
                    <a:pt x="11249" y="0"/>
                    <a:pt x="11342" y="40"/>
                    <a:pt x="11396" y="93"/>
                  </a:cubicBezTo>
                  <a:cubicBezTo>
                    <a:pt x="11449" y="173"/>
                    <a:pt x="11490" y="280"/>
                    <a:pt x="11490" y="387"/>
                  </a:cubicBezTo>
                  <a:cubicBezTo>
                    <a:pt x="11490" y="441"/>
                    <a:pt x="11396" y="535"/>
                    <a:pt x="11342" y="548"/>
                  </a:cubicBezTo>
                  <a:cubicBezTo>
                    <a:pt x="11155" y="588"/>
                    <a:pt x="10955" y="615"/>
                    <a:pt x="10781" y="588"/>
                  </a:cubicBezTo>
                  <a:cubicBezTo>
                    <a:pt x="10140" y="494"/>
                    <a:pt x="9525" y="642"/>
                    <a:pt x="8938" y="841"/>
                  </a:cubicBezTo>
                  <a:cubicBezTo>
                    <a:pt x="8403" y="1028"/>
                    <a:pt x="7883" y="1055"/>
                    <a:pt x="7334" y="1042"/>
                  </a:cubicBezTo>
                  <a:cubicBezTo>
                    <a:pt x="6880" y="1042"/>
                    <a:pt x="6426" y="975"/>
                    <a:pt x="5972" y="1189"/>
                  </a:cubicBezTo>
                  <a:cubicBezTo>
                    <a:pt x="5838" y="1256"/>
                    <a:pt x="5651" y="1242"/>
                    <a:pt x="5491" y="1242"/>
                  </a:cubicBezTo>
                  <a:cubicBezTo>
                    <a:pt x="4730" y="1242"/>
                    <a:pt x="3968" y="1256"/>
                    <a:pt x="3207" y="1256"/>
                  </a:cubicBezTo>
                  <a:cubicBezTo>
                    <a:pt x="2658" y="1242"/>
                    <a:pt x="2138" y="1256"/>
                    <a:pt x="1603" y="1416"/>
                  </a:cubicBezTo>
                  <a:cubicBezTo>
                    <a:pt x="1242" y="1523"/>
                    <a:pt x="841" y="1509"/>
                    <a:pt x="467" y="1509"/>
                  </a:cubicBezTo>
                  <a:cubicBezTo>
                    <a:pt x="348" y="1509"/>
                    <a:pt x="214" y="1429"/>
                    <a:pt x="93" y="1363"/>
                  </a:cubicBezTo>
                  <a:cubicBezTo>
                    <a:pt x="0" y="1310"/>
                    <a:pt x="13" y="1069"/>
                    <a:pt x="120" y="1016"/>
                  </a:cubicBezTo>
                  <a:cubicBezTo>
                    <a:pt x="200" y="975"/>
                    <a:pt x="267" y="922"/>
                    <a:pt x="348" y="922"/>
                  </a:cubicBezTo>
                  <a:cubicBezTo>
                    <a:pt x="1536" y="922"/>
                    <a:pt x="2712" y="574"/>
                    <a:pt x="3807" y="7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5"/>
            <p:cNvSpPr/>
            <p:nvPr/>
          </p:nvSpPr>
          <p:spPr>
            <a:xfrm>
              <a:off x="4995863" y="2953181"/>
              <a:ext cx="1039252" cy="144744"/>
            </a:xfrm>
            <a:custGeom>
              <a:avLst/>
              <a:gdLst/>
              <a:ahLst/>
              <a:cxnLst/>
              <a:rect l="l" t="t" r="r" b="b"/>
              <a:pathLst>
                <a:path w="12091" h="1684" extrusionOk="0">
                  <a:moveTo>
                    <a:pt x="12091" y="469"/>
                  </a:moveTo>
                  <a:cubicBezTo>
                    <a:pt x="11690" y="736"/>
                    <a:pt x="11383" y="802"/>
                    <a:pt x="11049" y="522"/>
                  </a:cubicBezTo>
                  <a:cubicBezTo>
                    <a:pt x="10822" y="321"/>
                    <a:pt x="10528" y="321"/>
                    <a:pt x="10288" y="469"/>
                  </a:cubicBezTo>
                  <a:cubicBezTo>
                    <a:pt x="9766" y="763"/>
                    <a:pt x="9192" y="775"/>
                    <a:pt x="8631" y="736"/>
                  </a:cubicBezTo>
                  <a:cubicBezTo>
                    <a:pt x="7789" y="682"/>
                    <a:pt x="7014" y="896"/>
                    <a:pt x="6226" y="1069"/>
                  </a:cubicBezTo>
                  <a:cubicBezTo>
                    <a:pt x="5906" y="1137"/>
                    <a:pt x="5585" y="1203"/>
                    <a:pt x="5264" y="1203"/>
                  </a:cubicBezTo>
                  <a:cubicBezTo>
                    <a:pt x="4342" y="1203"/>
                    <a:pt x="3421" y="1190"/>
                    <a:pt x="2498" y="1176"/>
                  </a:cubicBezTo>
                  <a:cubicBezTo>
                    <a:pt x="2058" y="1163"/>
                    <a:pt x="1630" y="1150"/>
                    <a:pt x="1242" y="1443"/>
                  </a:cubicBezTo>
                  <a:cubicBezTo>
                    <a:pt x="922" y="1684"/>
                    <a:pt x="535" y="1657"/>
                    <a:pt x="147" y="1550"/>
                  </a:cubicBezTo>
                  <a:cubicBezTo>
                    <a:pt x="93" y="1538"/>
                    <a:pt x="13" y="1443"/>
                    <a:pt x="13" y="1390"/>
                  </a:cubicBezTo>
                  <a:cubicBezTo>
                    <a:pt x="0" y="1324"/>
                    <a:pt x="67" y="1244"/>
                    <a:pt x="120" y="1203"/>
                  </a:cubicBezTo>
                  <a:cubicBezTo>
                    <a:pt x="174" y="1150"/>
                    <a:pt x="268" y="1123"/>
                    <a:pt x="348" y="1123"/>
                  </a:cubicBezTo>
                  <a:cubicBezTo>
                    <a:pt x="708" y="1110"/>
                    <a:pt x="1042" y="1057"/>
                    <a:pt x="1336" y="816"/>
                  </a:cubicBezTo>
                  <a:cubicBezTo>
                    <a:pt x="1456" y="722"/>
                    <a:pt x="1643" y="709"/>
                    <a:pt x="1803" y="695"/>
                  </a:cubicBezTo>
                  <a:cubicBezTo>
                    <a:pt x="2699" y="669"/>
                    <a:pt x="3594" y="615"/>
                    <a:pt x="4489" y="629"/>
                  </a:cubicBezTo>
                  <a:cubicBezTo>
                    <a:pt x="5277" y="642"/>
                    <a:pt x="6066" y="629"/>
                    <a:pt x="6827" y="401"/>
                  </a:cubicBezTo>
                  <a:cubicBezTo>
                    <a:pt x="7602" y="161"/>
                    <a:pt x="8377" y="202"/>
                    <a:pt x="9165" y="214"/>
                  </a:cubicBezTo>
                  <a:cubicBezTo>
                    <a:pt x="9539" y="214"/>
                    <a:pt x="9900" y="228"/>
                    <a:pt x="10288" y="134"/>
                  </a:cubicBezTo>
                  <a:cubicBezTo>
                    <a:pt x="10875" y="1"/>
                    <a:pt x="11463" y="81"/>
                    <a:pt x="12091" y="4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5"/>
            <p:cNvSpPr/>
            <p:nvPr/>
          </p:nvSpPr>
          <p:spPr>
            <a:xfrm>
              <a:off x="5358758" y="2213637"/>
              <a:ext cx="536258" cy="108042"/>
            </a:xfrm>
            <a:custGeom>
              <a:avLst/>
              <a:gdLst/>
              <a:ahLst/>
              <a:cxnLst/>
              <a:rect l="l" t="t" r="r" b="b"/>
              <a:pathLst>
                <a:path w="6239" h="1257" extrusionOk="0">
                  <a:moveTo>
                    <a:pt x="2485" y="1043"/>
                  </a:moveTo>
                  <a:cubicBezTo>
                    <a:pt x="2070" y="1043"/>
                    <a:pt x="1871" y="977"/>
                    <a:pt x="1737" y="709"/>
                  </a:cubicBezTo>
                  <a:cubicBezTo>
                    <a:pt x="1630" y="482"/>
                    <a:pt x="1376" y="455"/>
                    <a:pt x="1203" y="615"/>
                  </a:cubicBezTo>
                  <a:cubicBezTo>
                    <a:pt x="1055" y="749"/>
                    <a:pt x="948" y="909"/>
                    <a:pt x="802" y="1030"/>
                  </a:cubicBezTo>
                  <a:cubicBezTo>
                    <a:pt x="681" y="1123"/>
                    <a:pt x="521" y="1190"/>
                    <a:pt x="374" y="1217"/>
                  </a:cubicBezTo>
                  <a:cubicBezTo>
                    <a:pt x="214" y="1257"/>
                    <a:pt x="40" y="1110"/>
                    <a:pt x="13" y="963"/>
                  </a:cubicBezTo>
                  <a:cubicBezTo>
                    <a:pt x="0" y="789"/>
                    <a:pt x="13" y="576"/>
                    <a:pt x="187" y="549"/>
                  </a:cubicBezTo>
                  <a:cubicBezTo>
                    <a:pt x="508" y="522"/>
                    <a:pt x="722" y="321"/>
                    <a:pt x="975" y="188"/>
                  </a:cubicBezTo>
                  <a:cubicBezTo>
                    <a:pt x="1363" y="1"/>
                    <a:pt x="1790" y="15"/>
                    <a:pt x="2151" y="255"/>
                  </a:cubicBezTo>
                  <a:cubicBezTo>
                    <a:pt x="2391" y="428"/>
                    <a:pt x="2619" y="482"/>
                    <a:pt x="2913" y="362"/>
                  </a:cubicBezTo>
                  <a:cubicBezTo>
                    <a:pt x="3207" y="255"/>
                    <a:pt x="3540" y="282"/>
                    <a:pt x="3848" y="121"/>
                  </a:cubicBezTo>
                  <a:cubicBezTo>
                    <a:pt x="4048" y="15"/>
                    <a:pt x="4315" y="41"/>
                    <a:pt x="4569" y="41"/>
                  </a:cubicBezTo>
                  <a:cubicBezTo>
                    <a:pt x="4970" y="27"/>
                    <a:pt x="5384" y="41"/>
                    <a:pt x="5785" y="54"/>
                  </a:cubicBezTo>
                  <a:cubicBezTo>
                    <a:pt x="6078" y="68"/>
                    <a:pt x="6239" y="175"/>
                    <a:pt x="6212" y="321"/>
                  </a:cubicBezTo>
                  <a:cubicBezTo>
                    <a:pt x="6172" y="535"/>
                    <a:pt x="5985" y="508"/>
                    <a:pt x="5825" y="522"/>
                  </a:cubicBezTo>
                  <a:cubicBezTo>
                    <a:pt x="5531" y="522"/>
                    <a:pt x="5223" y="562"/>
                    <a:pt x="4929" y="535"/>
                  </a:cubicBezTo>
                  <a:cubicBezTo>
                    <a:pt x="4261" y="482"/>
                    <a:pt x="3647" y="656"/>
                    <a:pt x="3032" y="896"/>
                  </a:cubicBezTo>
                  <a:cubicBezTo>
                    <a:pt x="2806" y="977"/>
                    <a:pt x="2565" y="1016"/>
                    <a:pt x="2485" y="10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5"/>
            <p:cNvSpPr/>
            <p:nvPr/>
          </p:nvSpPr>
          <p:spPr>
            <a:xfrm>
              <a:off x="5402337" y="2433076"/>
              <a:ext cx="520270" cy="113715"/>
            </a:xfrm>
            <a:custGeom>
              <a:avLst/>
              <a:gdLst/>
              <a:ahLst/>
              <a:cxnLst/>
              <a:rect l="l" t="t" r="r" b="b"/>
              <a:pathLst>
                <a:path w="6053" h="1323" extrusionOk="0">
                  <a:moveTo>
                    <a:pt x="1" y="1069"/>
                  </a:moveTo>
                  <a:cubicBezTo>
                    <a:pt x="147" y="588"/>
                    <a:pt x="147" y="588"/>
                    <a:pt x="468" y="253"/>
                  </a:cubicBezTo>
                  <a:cubicBezTo>
                    <a:pt x="562" y="387"/>
                    <a:pt x="655" y="494"/>
                    <a:pt x="762" y="654"/>
                  </a:cubicBezTo>
                  <a:cubicBezTo>
                    <a:pt x="1123" y="734"/>
                    <a:pt x="1551" y="908"/>
                    <a:pt x="1964" y="868"/>
                  </a:cubicBezTo>
                  <a:cubicBezTo>
                    <a:pt x="2365" y="828"/>
                    <a:pt x="2806" y="761"/>
                    <a:pt x="3181" y="521"/>
                  </a:cubicBezTo>
                  <a:cubicBezTo>
                    <a:pt x="3407" y="374"/>
                    <a:pt x="3648" y="227"/>
                    <a:pt x="3888" y="120"/>
                  </a:cubicBezTo>
                  <a:cubicBezTo>
                    <a:pt x="4089" y="13"/>
                    <a:pt x="4329" y="0"/>
                    <a:pt x="4517" y="146"/>
                  </a:cubicBezTo>
                  <a:cubicBezTo>
                    <a:pt x="4864" y="440"/>
                    <a:pt x="5251" y="428"/>
                    <a:pt x="5665" y="333"/>
                  </a:cubicBezTo>
                  <a:cubicBezTo>
                    <a:pt x="5758" y="307"/>
                    <a:pt x="5865" y="347"/>
                    <a:pt x="6052" y="360"/>
                  </a:cubicBezTo>
                  <a:cubicBezTo>
                    <a:pt x="5946" y="494"/>
                    <a:pt x="5906" y="588"/>
                    <a:pt x="5839" y="641"/>
                  </a:cubicBezTo>
                  <a:cubicBezTo>
                    <a:pt x="5478" y="948"/>
                    <a:pt x="5051" y="989"/>
                    <a:pt x="4610" y="948"/>
                  </a:cubicBezTo>
                  <a:cubicBezTo>
                    <a:pt x="4436" y="935"/>
                    <a:pt x="4289" y="882"/>
                    <a:pt x="4223" y="708"/>
                  </a:cubicBezTo>
                  <a:cubicBezTo>
                    <a:pt x="4169" y="615"/>
                    <a:pt x="4102" y="534"/>
                    <a:pt x="4022" y="428"/>
                  </a:cubicBezTo>
                  <a:cubicBezTo>
                    <a:pt x="3835" y="521"/>
                    <a:pt x="3648" y="574"/>
                    <a:pt x="3501" y="695"/>
                  </a:cubicBezTo>
                  <a:cubicBezTo>
                    <a:pt x="3140" y="1001"/>
                    <a:pt x="2673" y="1069"/>
                    <a:pt x="2258" y="1256"/>
                  </a:cubicBezTo>
                  <a:cubicBezTo>
                    <a:pt x="2098" y="1322"/>
                    <a:pt x="1857" y="1322"/>
                    <a:pt x="1711" y="1242"/>
                  </a:cubicBezTo>
                  <a:cubicBezTo>
                    <a:pt x="1364" y="1015"/>
                    <a:pt x="989" y="1055"/>
                    <a:pt x="615" y="1096"/>
                  </a:cubicBezTo>
                  <a:cubicBezTo>
                    <a:pt x="428" y="1108"/>
                    <a:pt x="254" y="1082"/>
                    <a:pt x="1" y="10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5"/>
            <p:cNvSpPr/>
            <p:nvPr/>
          </p:nvSpPr>
          <p:spPr>
            <a:xfrm>
              <a:off x="5365635" y="2637474"/>
              <a:ext cx="408876" cy="95321"/>
            </a:xfrm>
            <a:custGeom>
              <a:avLst/>
              <a:gdLst/>
              <a:ahLst/>
              <a:cxnLst/>
              <a:rect l="l" t="t" r="r" b="b"/>
              <a:pathLst>
                <a:path w="4757" h="1109" extrusionOk="0">
                  <a:moveTo>
                    <a:pt x="173" y="1108"/>
                  </a:moveTo>
                  <a:cubicBezTo>
                    <a:pt x="0" y="815"/>
                    <a:pt x="134" y="627"/>
                    <a:pt x="307" y="588"/>
                  </a:cubicBezTo>
                  <a:cubicBezTo>
                    <a:pt x="1029" y="387"/>
                    <a:pt x="1697" y="0"/>
                    <a:pt x="2485" y="40"/>
                  </a:cubicBezTo>
                  <a:cubicBezTo>
                    <a:pt x="3233" y="93"/>
                    <a:pt x="3994" y="80"/>
                    <a:pt x="4743" y="107"/>
                  </a:cubicBezTo>
                  <a:cubicBezTo>
                    <a:pt x="4756" y="347"/>
                    <a:pt x="4582" y="334"/>
                    <a:pt x="4475" y="360"/>
                  </a:cubicBezTo>
                  <a:cubicBezTo>
                    <a:pt x="4115" y="440"/>
                    <a:pt x="3741" y="574"/>
                    <a:pt x="3367" y="561"/>
                  </a:cubicBezTo>
                  <a:cubicBezTo>
                    <a:pt x="2525" y="547"/>
                    <a:pt x="1697" y="601"/>
                    <a:pt x="922" y="962"/>
                  </a:cubicBezTo>
                  <a:cubicBezTo>
                    <a:pt x="708" y="1069"/>
                    <a:pt x="441" y="1055"/>
                    <a:pt x="173" y="1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5"/>
            <p:cNvSpPr/>
            <p:nvPr/>
          </p:nvSpPr>
          <p:spPr>
            <a:xfrm>
              <a:off x="5876628" y="2650023"/>
              <a:ext cx="33350" cy="35756"/>
            </a:xfrm>
            <a:custGeom>
              <a:avLst/>
              <a:gdLst/>
              <a:ahLst/>
              <a:cxnLst/>
              <a:rect l="l" t="t" r="r" b="b"/>
              <a:pathLst>
                <a:path w="388" h="416" extrusionOk="0">
                  <a:moveTo>
                    <a:pt x="67" y="1"/>
                  </a:moveTo>
                  <a:cubicBezTo>
                    <a:pt x="107" y="14"/>
                    <a:pt x="160" y="14"/>
                    <a:pt x="187" y="54"/>
                  </a:cubicBezTo>
                  <a:cubicBezTo>
                    <a:pt x="267" y="148"/>
                    <a:pt x="388" y="241"/>
                    <a:pt x="281" y="389"/>
                  </a:cubicBezTo>
                  <a:cubicBezTo>
                    <a:pt x="267" y="401"/>
                    <a:pt x="240" y="415"/>
                    <a:pt x="214" y="415"/>
                  </a:cubicBezTo>
                  <a:cubicBezTo>
                    <a:pt x="80" y="375"/>
                    <a:pt x="0" y="282"/>
                    <a:pt x="0" y="134"/>
                  </a:cubicBezTo>
                  <a:cubicBezTo>
                    <a:pt x="0" y="81"/>
                    <a:pt x="41" y="4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191;p16"/>
          <p:cNvSpPr txBox="1">
            <a:spLocks noGrp="1"/>
          </p:cNvSpPr>
          <p:nvPr>
            <p:ph type="title"/>
          </p:nvPr>
        </p:nvSpPr>
        <p:spPr>
          <a:xfrm>
            <a:off x="720000" y="418124"/>
            <a:ext cx="7704000" cy="10565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OUR TEAM</a:t>
            </a:r>
            <a:endParaRPr sz="3200" dirty="0"/>
          </a:p>
        </p:txBody>
      </p:sp>
      <p:sp>
        <p:nvSpPr>
          <p:cNvPr id="57" name="Google Shape;2695;p49">
            <a:extLst>
              <a:ext uri="{FF2B5EF4-FFF2-40B4-BE49-F238E27FC236}">
                <a16:creationId xmlns:a16="http://schemas.microsoft.com/office/drawing/2014/main" id="{C16A8DB8-C0EF-460D-BD82-4CA8D311B819}"/>
              </a:ext>
            </a:extLst>
          </p:cNvPr>
          <p:cNvSpPr txBox="1"/>
          <p:nvPr/>
        </p:nvSpPr>
        <p:spPr>
          <a:xfrm>
            <a:off x="756855" y="2347000"/>
            <a:ext cx="1961858" cy="86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chemeClr val="dk1"/>
                </a:solidFill>
                <a:latin typeface="Arvo"/>
                <a:sym typeface="Barlow Semi Condensed"/>
              </a:rPr>
              <a:t>Yancho</a:t>
            </a:r>
            <a:r>
              <a:rPr lang="en-US" sz="1600" b="1" dirty="0" smtClean="0">
                <a:solidFill>
                  <a:schemeClr val="dk1"/>
                </a:solidFill>
                <a:latin typeface="Arvo"/>
                <a:sym typeface="Barlow Semi Condensed"/>
              </a:rPr>
              <a:t> </a:t>
            </a:r>
            <a:r>
              <a:rPr lang="en-US" sz="1600" b="1" dirty="0" err="1" smtClean="0">
                <a:solidFill>
                  <a:schemeClr val="dk1"/>
                </a:solidFill>
                <a:latin typeface="Arvo"/>
                <a:sym typeface="Barlow Semi Condensed"/>
              </a:rPr>
              <a:t>Karapchanski</a:t>
            </a:r>
            <a:endParaRPr lang="en-US" sz="1600" b="1" dirty="0">
              <a:solidFill>
                <a:schemeClr val="dk1"/>
              </a:solidFill>
              <a:latin typeface="Arvo"/>
              <a:sym typeface="Barlow Semi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dk1"/>
                </a:solidFill>
                <a:latin typeface="Arvo"/>
                <a:sym typeface="Barlow Semi Condensed"/>
              </a:rPr>
              <a:t>Mentor</a:t>
            </a:r>
            <a:endParaRPr sz="1600" b="1" dirty="0">
              <a:solidFill>
                <a:schemeClr val="dk1"/>
              </a:solidFill>
              <a:latin typeface="Arvo"/>
              <a:sym typeface="Barlow Semi Condensed"/>
            </a:endParaRPr>
          </a:p>
        </p:txBody>
      </p:sp>
      <p:sp>
        <p:nvSpPr>
          <p:cNvPr id="60" name="Google Shape;2695;p49">
            <a:extLst>
              <a:ext uri="{FF2B5EF4-FFF2-40B4-BE49-F238E27FC236}">
                <a16:creationId xmlns:a16="http://schemas.microsoft.com/office/drawing/2014/main" id="{8A62B743-E152-4AA5-A9B9-62A6B183EA32}"/>
              </a:ext>
            </a:extLst>
          </p:cNvPr>
          <p:cNvSpPr txBox="1"/>
          <p:nvPr/>
        </p:nvSpPr>
        <p:spPr>
          <a:xfrm>
            <a:off x="2681829" y="2347000"/>
            <a:ext cx="2026498" cy="630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dk1"/>
                </a:solidFill>
                <a:latin typeface="Arvo"/>
                <a:sym typeface="Barlow Semi Condensed"/>
              </a:rPr>
              <a:t>Kaloyan Dimov</a:t>
            </a:r>
          </a:p>
          <a:p>
            <a:pPr algn="ctr"/>
            <a:r>
              <a:rPr lang="en-US" sz="1600" b="1" dirty="0" smtClean="0">
                <a:solidFill>
                  <a:schemeClr val="dk1"/>
                </a:solidFill>
                <a:latin typeface="Arvo"/>
                <a:sym typeface="Barlow Semi Condensed"/>
              </a:rPr>
              <a:t>Database developer</a:t>
            </a:r>
            <a:endParaRPr lang="en-US" sz="1600" b="1" dirty="0">
              <a:solidFill>
                <a:schemeClr val="dk1"/>
              </a:solidFill>
              <a:latin typeface="Arvo"/>
              <a:sym typeface="Barlow Semi Condensed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626083B-6C3D-4F4C-9FA9-7BC54D2AE949}"/>
              </a:ext>
            </a:extLst>
          </p:cNvPr>
          <p:cNvGrpSpPr/>
          <p:nvPr/>
        </p:nvGrpSpPr>
        <p:grpSpPr>
          <a:xfrm>
            <a:off x="4271401" y="2192687"/>
            <a:ext cx="4611887" cy="1269596"/>
            <a:chOff x="-4158608" y="3540621"/>
            <a:chExt cx="5392429" cy="1393270"/>
          </a:xfrm>
        </p:grpSpPr>
        <p:cxnSp>
          <p:nvCxnSpPr>
            <p:cNvPr id="71" name="Google Shape;2717;p49">
              <a:extLst>
                <a:ext uri="{FF2B5EF4-FFF2-40B4-BE49-F238E27FC236}">
                  <a16:creationId xmlns:a16="http://schemas.microsoft.com/office/drawing/2014/main" id="{965DBBDD-6A42-4AF9-9A48-A6337AFA600D}"/>
                </a:ext>
              </a:extLst>
            </p:cNvPr>
            <p:cNvCxnSpPr/>
            <p:nvPr/>
          </p:nvCxnSpPr>
          <p:spPr>
            <a:xfrm rot="10800000" flipV="1">
              <a:off x="1233821" y="3540621"/>
              <a:ext cx="0" cy="791459"/>
            </a:xfrm>
            <a:prstGeom prst="straightConnector1">
              <a:avLst/>
            </a:prstGeom>
            <a:solidFill>
              <a:schemeClr val="accent4">
                <a:lumMod val="5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" name="Google Shape;2695;p49">
              <a:extLst>
                <a:ext uri="{FF2B5EF4-FFF2-40B4-BE49-F238E27FC236}">
                  <a16:creationId xmlns:a16="http://schemas.microsoft.com/office/drawing/2014/main" id="{0CC0A6FC-F9F5-4C28-9ADD-DE5B2C531650}"/>
                </a:ext>
              </a:extLst>
            </p:cNvPr>
            <p:cNvSpPr txBox="1"/>
            <p:nvPr/>
          </p:nvSpPr>
          <p:spPr>
            <a:xfrm>
              <a:off x="-4158608" y="3709967"/>
              <a:ext cx="3082945" cy="1223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sz="1600" b="1" dirty="0" err="1" smtClean="0">
                  <a:solidFill>
                    <a:schemeClr val="dk1"/>
                  </a:solidFill>
                  <a:latin typeface="Arvo"/>
                  <a:sym typeface="Barlow Semi Condensed"/>
                </a:rPr>
                <a:t>Stoyan</a:t>
              </a:r>
              <a:r>
                <a:rPr lang="en-US" sz="1600" b="1" dirty="0" smtClean="0">
                  <a:solidFill>
                    <a:schemeClr val="dk1"/>
                  </a:solidFill>
                  <a:latin typeface="Arvo"/>
                  <a:sym typeface="Barlow Semi Condensed"/>
                </a:rPr>
                <a:t> </a:t>
              </a:r>
              <a:r>
                <a:rPr lang="en-US" sz="1600" b="1" dirty="0" err="1" smtClean="0">
                  <a:solidFill>
                    <a:schemeClr val="dk1"/>
                  </a:solidFill>
                  <a:latin typeface="Arvo"/>
                  <a:sym typeface="Barlow Semi Condensed"/>
                </a:rPr>
                <a:t>Kolev</a:t>
              </a:r>
              <a:endParaRPr lang="en-US" sz="1600" b="1" dirty="0">
                <a:solidFill>
                  <a:schemeClr val="dk1"/>
                </a:solidFill>
                <a:latin typeface="Arvo"/>
                <a:sym typeface="Barlow Semi Condensed"/>
              </a:endParaRPr>
            </a:p>
            <a:p>
              <a:pPr lvl="0" algn="ctr"/>
              <a:r>
                <a:rPr lang="en-US" sz="1600" b="1" dirty="0" smtClean="0">
                  <a:solidFill>
                    <a:schemeClr val="dk1"/>
                  </a:solidFill>
                  <a:latin typeface="Arvo"/>
                  <a:sym typeface="Barlow Semi Condensed"/>
                </a:rPr>
                <a:t>Frontend </a:t>
              </a:r>
              <a:endParaRPr lang="en-US" sz="1600" b="1" dirty="0" smtClean="0">
                <a:solidFill>
                  <a:schemeClr val="dk1"/>
                </a:solidFill>
                <a:latin typeface="Arvo"/>
                <a:sym typeface="Barlow Semi Condensed"/>
              </a:endParaRPr>
            </a:p>
            <a:p>
              <a:pPr lvl="0" algn="ctr"/>
              <a:r>
                <a:rPr lang="en-US" sz="1600" b="1" dirty="0">
                  <a:solidFill>
                    <a:schemeClr val="dk1"/>
                  </a:solidFill>
                  <a:latin typeface="Arvo"/>
                  <a:sym typeface="Barlow Semi Condensed"/>
                </a:rPr>
                <a:t>d</a:t>
              </a:r>
              <a:r>
                <a:rPr lang="en-US" sz="1600" b="1" dirty="0" smtClean="0">
                  <a:solidFill>
                    <a:schemeClr val="dk1"/>
                  </a:solidFill>
                  <a:latin typeface="Arvo"/>
                  <a:sym typeface="Barlow Semi Condensed"/>
                </a:rPr>
                <a:t>eveloper</a:t>
              </a:r>
              <a:endParaRPr sz="1600" b="1" dirty="0">
                <a:solidFill>
                  <a:schemeClr val="dk1"/>
                </a:solidFill>
                <a:latin typeface="Arvo"/>
                <a:sym typeface="Barlow Semi Condensed"/>
              </a:endParaRPr>
            </a:p>
          </p:txBody>
        </p:sp>
      </p:grpSp>
      <p:sp>
        <p:nvSpPr>
          <p:cNvPr id="74" name="Google Shape;2695;p49">
            <a:extLst>
              <a:ext uri="{FF2B5EF4-FFF2-40B4-BE49-F238E27FC236}">
                <a16:creationId xmlns:a16="http://schemas.microsoft.com/office/drawing/2014/main" id="{4F73CD1C-B76C-4F10-A97D-31637C1E2E07}"/>
              </a:ext>
            </a:extLst>
          </p:cNvPr>
          <p:cNvSpPr txBox="1"/>
          <p:nvPr/>
        </p:nvSpPr>
        <p:spPr>
          <a:xfrm>
            <a:off x="6297870" y="2347000"/>
            <a:ext cx="2162915" cy="86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sz="1600" b="1" dirty="0" smtClean="0">
                <a:solidFill>
                  <a:schemeClr val="dk1"/>
                </a:solidFill>
                <a:latin typeface="Arvo"/>
                <a:sym typeface="Barlow Semi Condensed"/>
              </a:rPr>
              <a:t>Ivan </a:t>
            </a:r>
            <a:r>
              <a:rPr lang="en-GB" sz="1600" b="1" dirty="0" err="1" smtClean="0">
                <a:solidFill>
                  <a:schemeClr val="dk1"/>
                </a:solidFill>
                <a:latin typeface="Arvo"/>
                <a:sym typeface="Barlow Semi Condensed"/>
              </a:rPr>
              <a:t>Zlatinov</a:t>
            </a:r>
            <a:endParaRPr lang="en-GB" sz="1600" b="1" dirty="0">
              <a:solidFill>
                <a:schemeClr val="dk1"/>
              </a:solidFill>
              <a:latin typeface="Arvo"/>
              <a:sym typeface="Barlow Semi Condensed"/>
            </a:endParaRPr>
          </a:p>
          <a:p>
            <a:pPr algn="ctr"/>
            <a:r>
              <a:rPr lang="en-GB" sz="1600" b="1" dirty="0" smtClean="0">
                <a:solidFill>
                  <a:schemeClr val="dk1"/>
                </a:solidFill>
                <a:latin typeface="Arvo"/>
                <a:sym typeface="Barlow Semi Condensed"/>
              </a:rPr>
              <a:t>Backend developer</a:t>
            </a:r>
            <a:endParaRPr lang="en-GB" sz="1600" b="1" dirty="0">
              <a:solidFill>
                <a:schemeClr val="dk1"/>
              </a:solidFill>
              <a:latin typeface="Arvo"/>
              <a:sym typeface="Barlow Semi Condensed"/>
            </a:endParaRPr>
          </a:p>
        </p:txBody>
      </p:sp>
      <p:grpSp>
        <p:nvGrpSpPr>
          <p:cNvPr id="36" name="Google Shape;2104;p15"/>
          <p:cNvGrpSpPr/>
          <p:nvPr/>
        </p:nvGrpSpPr>
        <p:grpSpPr>
          <a:xfrm>
            <a:off x="4923424" y="135160"/>
            <a:ext cx="660529" cy="164373"/>
            <a:chOff x="1663975" y="5122263"/>
            <a:chExt cx="503375" cy="125275"/>
          </a:xfrm>
        </p:grpSpPr>
        <p:sp>
          <p:nvSpPr>
            <p:cNvPr id="37" name="Google Shape;2105;p15"/>
            <p:cNvSpPr/>
            <p:nvPr/>
          </p:nvSpPr>
          <p:spPr>
            <a:xfrm>
              <a:off x="2166300" y="5124263"/>
              <a:ext cx="1050" cy="116275"/>
            </a:xfrm>
            <a:custGeom>
              <a:avLst/>
              <a:gdLst/>
              <a:ahLst/>
              <a:cxnLst/>
              <a:rect l="l" t="t" r="r" b="b"/>
              <a:pathLst>
                <a:path w="42" h="4651" extrusionOk="0">
                  <a:moveTo>
                    <a:pt x="1" y="1"/>
                  </a:moveTo>
                  <a:lnTo>
                    <a:pt x="1" y="4650"/>
                  </a:lnTo>
                  <a:lnTo>
                    <a:pt x="41" y="465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06;p15"/>
            <p:cNvSpPr/>
            <p:nvPr/>
          </p:nvSpPr>
          <p:spPr>
            <a:xfrm>
              <a:off x="1663975" y="5124938"/>
              <a:ext cx="1350" cy="115250"/>
            </a:xfrm>
            <a:custGeom>
              <a:avLst/>
              <a:gdLst/>
              <a:ahLst/>
              <a:cxnLst/>
              <a:rect l="l" t="t" r="r" b="b"/>
              <a:pathLst>
                <a:path w="54" h="4610" extrusionOk="0">
                  <a:moveTo>
                    <a:pt x="0" y="1"/>
                  </a:moveTo>
                  <a:lnTo>
                    <a:pt x="0" y="4609"/>
                  </a:lnTo>
                  <a:lnTo>
                    <a:pt x="53" y="4609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07;p15"/>
            <p:cNvSpPr/>
            <p:nvPr/>
          </p:nvSpPr>
          <p:spPr>
            <a:xfrm>
              <a:off x="1673975" y="5123913"/>
              <a:ext cx="483350" cy="117275"/>
            </a:xfrm>
            <a:custGeom>
              <a:avLst/>
              <a:gdLst/>
              <a:ahLst/>
              <a:cxnLst/>
              <a:rect l="l" t="t" r="r" b="b"/>
              <a:pathLst>
                <a:path w="19334" h="4691" extrusionOk="0">
                  <a:moveTo>
                    <a:pt x="18813" y="302"/>
                  </a:moveTo>
                  <a:cubicBezTo>
                    <a:pt x="18924" y="302"/>
                    <a:pt x="19003" y="361"/>
                    <a:pt x="19026" y="496"/>
                  </a:cubicBezTo>
                  <a:cubicBezTo>
                    <a:pt x="19026" y="683"/>
                    <a:pt x="18906" y="736"/>
                    <a:pt x="18745" y="749"/>
                  </a:cubicBezTo>
                  <a:cubicBezTo>
                    <a:pt x="18727" y="751"/>
                    <a:pt x="18710" y="752"/>
                    <a:pt x="18692" y="752"/>
                  </a:cubicBezTo>
                  <a:cubicBezTo>
                    <a:pt x="18591" y="752"/>
                    <a:pt x="18503" y="714"/>
                    <a:pt x="18491" y="589"/>
                  </a:cubicBezTo>
                  <a:cubicBezTo>
                    <a:pt x="18478" y="428"/>
                    <a:pt x="18585" y="335"/>
                    <a:pt x="18745" y="309"/>
                  </a:cubicBezTo>
                  <a:cubicBezTo>
                    <a:pt x="18769" y="304"/>
                    <a:pt x="18792" y="302"/>
                    <a:pt x="18813" y="302"/>
                  </a:cubicBezTo>
                  <a:close/>
                  <a:moveTo>
                    <a:pt x="617" y="321"/>
                  </a:moveTo>
                  <a:cubicBezTo>
                    <a:pt x="762" y="321"/>
                    <a:pt x="950" y="501"/>
                    <a:pt x="950" y="642"/>
                  </a:cubicBezTo>
                  <a:cubicBezTo>
                    <a:pt x="950" y="795"/>
                    <a:pt x="804" y="924"/>
                    <a:pt x="662" y="924"/>
                  </a:cubicBezTo>
                  <a:cubicBezTo>
                    <a:pt x="655" y="924"/>
                    <a:pt x="649" y="924"/>
                    <a:pt x="642" y="923"/>
                  </a:cubicBezTo>
                  <a:cubicBezTo>
                    <a:pt x="469" y="909"/>
                    <a:pt x="348" y="776"/>
                    <a:pt x="362" y="615"/>
                  </a:cubicBezTo>
                  <a:cubicBezTo>
                    <a:pt x="362" y="455"/>
                    <a:pt x="428" y="322"/>
                    <a:pt x="603" y="322"/>
                  </a:cubicBezTo>
                  <a:cubicBezTo>
                    <a:pt x="607" y="321"/>
                    <a:pt x="612" y="321"/>
                    <a:pt x="617" y="321"/>
                  </a:cubicBezTo>
                  <a:close/>
                  <a:moveTo>
                    <a:pt x="9199" y="1344"/>
                  </a:moveTo>
                  <a:cubicBezTo>
                    <a:pt x="9316" y="1344"/>
                    <a:pt x="9378" y="1476"/>
                    <a:pt x="9447" y="1565"/>
                  </a:cubicBezTo>
                  <a:cubicBezTo>
                    <a:pt x="9567" y="1698"/>
                    <a:pt x="9673" y="1832"/>
                    <a:pt x="9768" y="1951"/>
                  </a:cubicBezTo>
                  <a:cubicBezTo>
                    <a:pt x="10128" y="1805"/>
                    <a:pt x="10261" y="1364"/>
                    <a:pt x="10729" y="1364"/>
                  </a:cubicBezTo>
                  <a:cubicBezTo>
                    <a:pt x="10635" y="1805"/>
                    <a:pt x="10222" y="1925"/>
                    <a:pt x="10061" y="2272"/>
                  </a:cubicBezTo>
                  <a:cubicBezTo>
                    <a:pt x="10195" y="2432"/>
                    <a:pt x="10341" y="2593"/>
                    <a:pt x="10475" y="2753"/>
                  </a:cubicBezTo>
                  <a:cubicBezTo>
                    <a:pt x="10542" y="2833"/>
                    <a:pt x="10609" y="2913"/>
                    <a:pt x="10649" y="3007"/>
                  </a:cubicBezTo>
                  <a:cubicBezTo>
                    <a:pt x="10676" y="3047"/>
                    <a:pt x="10649" y="3154"/>
                    <a:pt x="10623" y="3194"/>
                  </a:cubicBezTo>
                  <a:cubicBezTo>
                    <a:pt x="10604" y="3206"/>
                    <a:pt x="10570" y="3213"/>
                    <a:pt x="10535" y="3213"/>
                  </a:cubicBezTo>
                  <a:cubicBezTo>
                    <a:pt x="10491" y="3213"/>
                    <a:pt x="10444" y="3203"/>
                    <a:pt x="10422" y="3181"/>
                  </a:cubicBezTo>
                  <a:cubicBezTo>
                    <a:pt x="10288" y="3047"/>
                    <a:pt x="10168" y="2913"/>
                    <a:pt x="10035" y="2767"/>
                  </a:cubicBezTo>
                  <a:cubicBezTo>
                    <a:pt x="9967" y="2687"/>
                    <a:pt x="9901" y="2593"/>
                    <a:pt x="9834" y="2526"/>
                  </a:cubicBezTo>
                  <a:cubicBezTo>
                    <a:pt x="9506" y="2632"/>
                    <a:pt x="9409" y="3008"/>
                    <a:pt x="9038" y="3008"/>
                  </a:cubicBezTo>
                  <a:cubicBezTo>
                    <a:pt x="9032" y="3008"/>
                    <a:pt x="9026" y="3008"/>
                    <a:pt x="9019" y="3007"/>
                  </a:cubicBezTo>
                  <a:cubicBezTo>
                    <a:pt x="8939" y="2593"/>
                    <a:pt x="9420" y="2526"/>
                    <a:pt x="9500" y="2206"/>
                  </a:cubicBezTo>
                  <a:cubicBezTo>
                    <a:pt x="9367" y="1951"/>
                    <a:pt x="9073" y="1752"/>
                    <a:pt x="9046" y="1404"/>
                  </a:cubicBezTo>
                  <a:cubicBezTo>
                    <a:pt x="9106" y="1362"/>
                    <a:pt x="9156" y="1344"/>
                    <a:pt x="9199" y="1344"/>
                  </a:cubicBezTo>
                  <a:close/>
                  <a:moveTo>
                    <a:pt x="18696" y="3714"/>
                  </a:moveTo>
                  <a:cubicBezTo>
                    <a:pt x="18703" y="3714"/>
                    <a:pt x="18711" y="3714"/>
                    <a:pt x="18719" y="3715"/>
                  </a:cubicBezTo>
                  <a:cubicBezTo>
                    <a:pt x="18799" y="3729"/>
                    <a:pt x="18892" y="3822"/>
                    <a:pt x="19039" y="3916"/>
                  </a:cubicBezTo>
                  <a:cubicBezTo>
                    <a:pt x="18879" y="4050"/>
                    <a:pt x="18799" y="4169"/>
                    <a:pt x="18692" y="4223"/>
                  </a:cubicBezTo>
                  <a:cubicBezTo>
                    <a:pt x="18677" y="4228"/>
                    <a:pt x="18662" y="4230"/>
                    <a:pt x="18646" y="4230"/>
                  </a:cubicBezTo>
                  <a:cubicBezTo>
                    <a:pt x="18537" y="4230"/>
                    <a:pt x="18426" y="4113"/>
                    <a:pt x="18438" y="3996"/>
                  </a:cubicBezTo>
                  <a:cubicBezTo>
                    <a:pt x="18451" y="3843"/>
                    <a:pt x="18536" y="3714"/>
                    <a:pt x="18696" y="3714"/>
                  </a:cubicBezTo>
                  <a:close/>
                  <a:moveTo>
                    <a:pt x="576" y="3779"/>
                  </a:moveTo>
                  <a:cubicBezTo>
                    <a:pt x="588" y="3779"/>
                    <a:pt x="601" y="3780"/>
                    <a:pt x="615" y="3782"/>
                  </a:cubicBezTo>
                  <a:cubicBezTo>
                    <a:pt x="722" y="3795"/>
                    <a:pt x="816" y="3916"/>
                    <a:pt x="977" y="4036"/>
                  </a:cubicBezTo>
                  <a:cubicBezTo>
                    <a:pt x="829" y="4183"/>
                    <a:pt x="763" y="4303"/>
                    <a:pt x="656" y="4356"/>
                  </a:cubicBezTo>
                  <a:cubicBezTo>
                    <a:pt x="639" y="4363"/>
                    <a:pt x="622" y="4366"/>
                    <a:pt x="605" y="4366"/>
                  </a:cubicBezTo>
                  <a:cubicBezTo>
                    <a:pt x="485" y="4366"/>
                    <a:pt x="364" y="4215"/>
                    <a:pt x="375" y="4062"/>
                  </a:cubicBezTo>
                  <a:cubicBezTo>
                    <a:pt x="388" y="3927"/>
                    <a:pt x="423" y="3779"/>
                    <a:pt x="576" y="3779"/>
                  </a:cubicBezTo>
                  <a:close/>
                  <a:moveTo>
                    <a:pt x="11360" y="0"/>
                  </a:moveTo>
                  <a:cubicBezTo>
                    <a:pt x="6110" y="0"/>
                    <a:pt x="174" y="35"/>
                    <a:pt x="1" y="95"/>
                  </a:cubicBezTo>
                  <a:lnTo>
                    <a:pt x="1" y="4691"/>
                  </a:lnTo>
                  <a:lnTo>
                    <a:pt x="19333" y="4691"/>
                  </a:lnTo>
                  <a:lnTo>
                    <a:pt x="19333" y="68"/>
                  </a:lnTo>
                  <a:cubicBezTo>
                    <a:pt x="19140" y="21"/>
                    <a:pt x="15459" y="0"/>
                    <a:pt x="113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08;p15"/>
            <p:cNvSpPr/>
            <p:nvPr/>
          </p:nvSpPr>
          <p:spPr>
            <a:xfrm>
              <a:off x="1897450" y="5157513"/>
              <a:ext cx="44775" cy="46750"/>
            </a:xfrm>
            <a:custGeom>
              <a:avLst/>
              <a:gdLst/>
              <a:ahLst/>
              <a:cxnLst/>
              <a:rect l="l" t="t" r="r" b="b"/>
              <a:pathLst>
                <a:path w="1791" h="1870" extrusionOk="0">
                  <a:moveTo>
                    <a:pt x="260" y="0"/>
                  </a:moveTo>
                  <a:cubicBezTo>
                    <a:pt x="217" y="0"/>
                    <a:pt x="167" y="18"/>
                    <a:pt x="107" y="60"/>
                  </a:cubicBezTo>
                  <a:cubicBezTo>
                    <a:pt x="134" y="408"/>
                    <a:pt x="428" y="607"/>
                    <a:pt x="561" y="862"/>
                  </a:cubicBezTo>
                  <a:cubicBezTo>
                    <a:pt x="481" y="1182"/>
                    <a:pt x="0" y="1249"/>
                    <a:pt x="80" y="1663"/>
                  </a:cubicBezTo>
                  <a:cubicBezTo>
                    <a:pt x="87" y="1664"/>
                    <a:pt x="93" y="1664"/>
                    <a:pt x="99" y="1664"/>
                  </a:cubicBezTo>
                  <a:cubicBezTo>
                    <a:pt x="470" y="1664"/>
                    <a:pt x="567" y="1288"/>
                    <a:pt x="895" y="1182"/>
                  </a:cubicBezTo>
                  <a:cubicBezTo>
                    <a:pt x="962" y="1249"/>
                    <a:pt x="1028" y="1343"/>
                    <a:pt x="1096" y="1423"/>
                  </a:cubicBezTo>
                  <a:cubicBezTo>
                    <a:pt x="1229" y="1569"/>
                    <a:pt x="1349" y="1703"/>
                    <a:pt x="1483" y="1837"/>
                  </a:cubicBezTo>
                  <a:cubicBezTo>
                    <a:pt x="1505" y="1859"/>
                    <a:pt x="1552" y="1869"/>
                    <a:pt x="1596" y="1869"/>
                  </a:cubicBezTo>
                  <a:cubicBezTo>
                    <a:pt x="1631" y="1869"/>
                    <a:pt x="1665" y="1862"/>
                    <a:pt x="1684" y="1850"/>
                  </a:cubicBezTo>
                  <a:cubicBezTo>
                    <a:pt x="1710" y="1810"/>
                    <a:pt x="1737" y="1703"/>
                    <a:pt x="1710" y="1663"/>
                  </a:cubicBezTo>
                  <a:cubicBezTo>
                    <a:pt x="1670" y="1569"/>
                    <a:pt x="1603" y="1489"/>
                    <a:pt x="1536" y="1409"/>
                  </a:cubicBezTo>
                  <a:cubicBezTo>
                    <a:pt x="1402" y="1249"/>
                    <a:pt x="1256" y="1088"/>
                    <a:pt x="1122" y="928"/>
                  </a:cubicBezTo>
                  <a:cubicBezTo>
                    <a:pt x="1283" y="581"/>
                    <a:pt x="1696" y="461"/>
                    <a:pt x="1790" y="20"/>
                  </a:cubicBezTo>
                  <a:cubicBezTo>
                    <a:pt x="1322" y="20"/>
                    <a:pt x="1189" y="461"/>
                    <a:pt x="829" y="607"/>
                  </a:cubicBezTo>
                  <a:cubicBezTo>
                    <a:pt x="734" y="488"/>
                    <a:pt x="628" y="354"/>
                    <a:pt x="508" y="221"/>
                  </a:cubicBezTo>
                  <a:cubicBezTo>
                    <a:pt x="439" y="132"/>
                    <a:pt x="377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09;p15"/>
            <p:cNvSpPr/>
            <p:nvPr/>
          </p:nvSpPr>
          <p:spPr>
            <a:xfrm>
              <a:off x="1682675" y="5131913"/>
              <a:ext cx="15050" cy="15125"/>
            </a:xfrm>
            <a:custGeom>
              <a:avLst/>
              <a:gdLst/>
              <a:ahLst/>
              <a:cxnLst/>
              <a:rect l="l" t="t" r="r" b="b"/>
              <a:pathLst>
                <a:path w="602" h="605" extrusionOk="0">
                  <a:moveTo>
                    <a:pt x="269" y="1"/>
                  </a:moveTo>
                  <a:cubicBezTo>
                    <a:pt x="264" y="1"/>
                    <a:pt x="259" y="1"/>
                    <a:pt x="255" y="2"/>
                  </a:cubicBezTo>
                  <a:cubicBezTo>
                    <a:pt x="80" y="2"/>
                    <a:pt x="14" y="135"/>
                    <a:pt x="14" y="295"/>
                  </a:cubicBezTo>
                  <a:cubicBezTo>
                    <a:pt x="0" y="456"/>
                    <a:pt x="121" y="589"/>
                    <a:pt x="294" y="603"/>
                  </a:cubicBezTo>
                  <a:cubicBezTo>
                    <a:pt x="301" y="604"/>
                    <a:pt x="307" y="604"/>
                    <a:pt x="314" y="604"/>
                  </a:cubicBezTo>
                  <a:cubicBezTo>
                    <a:pt x="456" y="604"/>
                    <a:pt x="602" y="475"/>
                    <a:pt x="602" y="322"/>
                  </a:cubicBezTo>
                  <a:cubicBezTo>
                    <a:pt x="602" y="181"/>
                    <a:pt x="414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10;p15"/>
            <p:cNvSpPr/>
            <p:nvPr/>
          </p:nvSpPr>
          <p:spPr>
            <a:xfrm>
              <a:off x="1683050" y="5218388"/>
              <a:ext cx="15350" cy="14700"/>
            </a:xfrm>
            <a:custGeom>
              <a:avLst/>
              <a:gdLst/>
              <a:ahLst/>
              <a:cxnLst/>
              <a:rect l="l" t="t" r="r" b="b"/>
              <a:pathLst>
                <a:path w="614" h="588" extrusionOk="0">
                  <a:moveTo>
                    <a:pt x="213" y="0"/>
                  </a:moveTo>
                  <a:cubicBezTo>
                    <a:pt x="60" y="0"/>
                    <a:pt x="25" y="148"/>
                    <a:pt x="12" y="283"/>
                  </a:cubicBezTo>
                  <a:cubicBezTo>
                    <a:pt x="1" y="436"/>
                    <a:pt x="122" y="587"/>
                    <a:pt x="242" y="587"/>
                  </a:cubicBezTo>
                  <a:cubicBezTo>
                    <a:pt x="259" y="587"/>
                    <a:pt x="276" y="584"/>
                    <a:pt x="293" y="577"/>
                  </a:cubicBezTo>
                  <a:cubicBezTo>
                    <a:pt x="400" y="524"/>
                    <a:pt x="466" y="404"/>
                    <a:pt x="614" y="257"/>
                  </a:cubicBezTo>
                  <a:cubicBezTo>
                    <a:pt x="453" y="137"/>
                    <a:pt x="359" y="16"/>
                    <a:pt x="252" y="3"/>
                  </a:cubicBezTo>
                  <a:cubicBezTo>
                    <a:pt x="238" y="1"/>
                    <a:pt x="225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11;p15"/>
            <p:cNvSpPr/>
            <p:nvPr/>
          </p:nvSpPr>
          <p:spPr>
            <a:xfrm>
              <a:off x="2134625" y="5216763"/>
              <a:ext cx="15350" cy="12925"/>
            </a:xfrm>
            <a:custGeom>
              <a:avLst/>
              <a:gdLst/>
              <a:ahLst/>
              <a:cxnLst/>
              <a:rect l="l" t="t" r="r" b="b"/>
              <a:pathLst>
                <a:path w="614" h="517" extrusionOk="0">
                  <a:moveTo>
                    <a:pt x="270" y="0"/>
                  </a:moveTo>
                  <a:cubicBezTo>
                    <a:pt x="110" y="0"/>
                    <a:pt x="25" y="129"/>
                    <a:pt x="12" y="282"/>
                  </a:cubicBezTo>
                  <a:cubicBezTo>
                    <a:pt x="0" y="399"/>
                    <a:pt x="111" y="516"/>
                    <a:pt x="220" y="516"/>
                  </a:cubicBezTo>
                  <a:cubicBezTo>
                    <a:pt x="236" y="516"/>
                    <a:pt x="251" y="514"/>
                    <a:pt x="266" y="509"/>
                  </a:cubicBezTo>
                  <a:cubicBezTo>
                    <a:pt x="373" y="455"/>
                    <a:pt x="453" y="336"/>
                    <a:pt x="613" y="202"/>
                  </a:cubicBezTo>
                  <a:cubicBezTo>
                    <a:pt x="466" y="108"/>
                    <a:pt x="373" y="15"/>
                    <a:pt x="293" y="1"/>
                  </a:cubicBezTo>
                  <a:cubicBezTo>
                    <a:pt x="285" y="0"/>
                    <a:pt x="277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12;p15"/>
            <p:cNvSpPr/>
            <p:nvPr/>
          </p:nvSpPr>
          <p:spPr>
            <a:xfrm>
              <a:off x="2135925" y="5131463"/>
              <a:ext cx="13700" cy="11275"/>
            </a:xfrm>
            <a:custGeom>
              <a:avLst/>
              <a:gdLst/>
              <a:ahLst/>
              <a:cxnLst/>
              <a:rect l="l" t="t" r="r" b="b"/>
              <a:pathLst>
                <a:path w="548" h="451" extrusionOk="0">
                  <a:moveTo>
                    <a:pt x="335" y="0"/>
                  </a:moveTo>
                  <a:cubicBezTo>
                    <a:pt x="314" y="0"/>
                    <a:pt x="291" y="2"/>
                    <a:pt x="267" y="7"/>
                  </a:cubicBezTo>
                  <a:cubicBezTo>
                    <a:pt x="107" y="33"/>
                    <a:pt x="0" y="126"/>
                    <a:pt x="13" y="287"/>
                  </a:cubicBezTo>
                  <a:cubicBezTo>
                    <a:pt x="25" y="412"/>
                    <a:pt x="113" y="450"/>
                    <a:pt x="214" y="450"/>
                  </a:cubicBezTo>
                  <a:cubicBezTo>
                    <a:pt x="232" y="450"/>
                    <a:pt x="249" y="449"/>
                    <a:pt x="267" y="447"/>
                  </a:cubicBezTo>
                  <a:cubicBezTo>
                    <a:pt x="428" y="434"/>
                    <a:pt x="548" y="381"/>
                    <a:pt x="548" y="194"/>
                  </a:cubicBezTo>
                  <a:cubicBezTo>
                    <a:pt x="525" y="59"/>
                    <a:pt x="446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13;p15"/>
            <p:cNvSpPr/>
            <p:nvPr/>
          </p:nvSpPr>
          <p:spPr>
            <a:xfrm>
              <a:off x="1673975" y="5136288"/>
              <a:ext cx="475650" cy="104900"/>
            </a:xfrm>
            <a:custGeom>
              <a:avLst/>
              <a:gdLst/>
              <a:ahLst/>
              <a:cxnLst/>
              <a:rect l="l" t="t" r="r" b="b"/>
              <a:pathLst>
                <a:path w="19026" h="4196" extrusionOk="0">
                  <a:moveTo>
                    <a:pt x="1" y="3915"/>
                  </a:moveTo>
                  <a:lnTo>
                    <a:pt x="1" y="3915"/>
                  </a:lnTo>
                  <a:lnTo>
                    <a:pt x="1" y="4196"/>
                  </a:lnTo>
                  <a:lnTo>
                    <a:pt x="1" y="3915"/>
                  </a:lnTo>
                  <a:close/>
                  <a:moveTo>
                    <a:pt x="603" y="3875"/>
                  </a:moveTo>
                  <a:lnTo>
                    <a:pt x="603" y="3875"/>
                  </a:lnTo>
                  <a:lnTo>
                    <a:pt x="603" y="3875"/>
                  </a:lnTo>
                  <a:lnTo>
                    <a:pt x="603" y="3875"/>
                  </a:lnTo>
                  <a:close/>
                  <a:moveTo>
                    <a:pt x="656" y="3861"/>
                  </a:moveTo>
                  <a:lnTo>
                    <a:pt x="656" y="3861"/>
                  </a:lnTo>
                  <a:lnTo>
                    <a:pt x="656" y="3861"/>
                  </a:lnTo>
                  <a:cubicBezTo>
                    <a:pt x="629" y="3861"/>
                    <a:pt x="615" y="3875"/>
                    <a:pt x="603" y="3875"/>
                  </a:cubicBezTo>
                  <a:cubicBezTo>
                    <a:pt x="615" y="3875"/>
                    <a:pt x="629" y="3861"/>
                    <a:pt x="656" y="3861"/>
                  </a:cubicBezTo>
                  <a:lnTo>
                    <a:pt x="656" y="3861"/>
                  </a:lnTo>
                  <a:close/>
                  <a:moveTo>
                    <a:pt x="18639" y="3728"/>
                  </a:moveTo>
                  <a:lnTo>
                    <a:pt x="18639" y="3728"/>
                  </a:lnTo>
                  <a:lnTo>
                    <a:pt x="18639" y="3728"/>
                  </a:lnTo>
                  <a:lnTo>
                    <a:pt x="18639" y="3728"/>
                  </a:lnTo>
                  <a:close/>
                  <a:moveTo>
                    <a:pt x="18678" y="3728"/>
                  </a:moveTo>
                  <a:lnTo>
                    <a:pt x="18639" y="3728"/>
                  </a:lnTo>
                  <a:lnTo>
                    <a:pt x="18678" y="3728"/>
                  </a:lnTo>
                  <a:close/>
                  <a:moveTo>
                    <a:pt x="18438" y="3501"/>
                  </a:moveTo>
                  <a:lnTo>
                    <a:pt x="18438" y="3514"/>
                  </a:lnTo>
                  <a:lnTo>
                    <a:pt x="18438" y="3501"/>
                  </a:lnTo>
                  <a:close/>
                  <a:moveTo>
                    <a:pt x="18705" y="3220"/>
                  </a:moveTo>
                  <a:lnTo>
                    <a:pt x="18719" y="3220"/>
                  </a:lnTo>
                  <a:lnTo>
                    <a:pt x="18705" y="3220"/>
                  </a:lnTo>
                  <a:close/>
                  <a:moveTo>
                    <a:pt x="18692" y="3220"/>
                  </a:moveTo>
                  <a:cubicBezTo>
                    <a:pt x="18545" y="3220"/>
                    <a:pt x="18464" y="3341"/>
                    <a:pt x="18438" y="3487"/>
                  </a:cubicBezTo>
                  <a:cubicBezTo>
                    <a:pt x="18464" y="3341"/>
                    <a:pt x="18545" y="3220"/>
                    <a:pt x="18692" y="3220"/>
                  </a:cubicBezTo>
                  <a:close/>
                  <a:moveTo>
                    <a:pt x="18692" y="3220"/>
                  </a:moveTo>
                  <a:lnTo>
                    <a:pt x="18692" y="3220"/>
                  </a:lnTo>
                  <a:lnTo>
                    <a:pt x="18692" y="3220"/>
                  </a:lnTo>
                  <a:lnTo>
                    <a:pt x="18692" y="3220"/>
                  </a:lnTo>
                  <a:close/>
                  <a:moveTo>
                    <a:pt x="18705" y="254"/>
                  </a:moveTo>
                  <a:lnTo>
                    <a:pt x="18705" y="254"/>
                  </a:lnTo>
                  <a:lnTo>
                    <a:pt x="18705" y="254"/>
                  </a:lnTo>
                  <a:lnTo>
                    <a:pt x="18705" y="254"/>
                  </a:lnTo>
                  <a:close/>
                  <a:moveTo>
                    <a:pt x="19026" y="1"/>
                  </a:moveTo>
                  <a:cubicBezTo>
                    <a:pt x="19026" y="188"/>
                    <a:pt x="18906" y="241"/>
                    <a:pt x="18745" y="254"/>
                  </a:cubicBezTo>
                  <a:lnTo>
                    <a:pt x="18705" y="254"/>
                  </a:lnTo>
                  <a:lnTo>
                    <a:pt x="18745" y="254"/>
                  </a:lnTo>
                  <a:cubicBezTo>
                    <a:pt x="18906" y="241"/>
                    <a:pt x="19026" y="188"/>
                    <a:pt x="19026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14;p15"/>
            <p:cNvSpPr/>
            <p:nvPr/>
          </p:nvSpPr>
          <p:spPr>
            <a:xfrm>
              <a:off x="1673975" y="5124938"/>
              <a:ext cx="483350" cy="116250"/>
            </a:xfrm>
            <a:custGeom>
              <a:avLst/>
              <a:gdLst/>
              <a:ahLst/>
              <a:cxnLst/>
              <a:rect l="l" t="t" r="r" b="b"/>
              <a:pathLst>
                <a:path w="19334" h="4650" extrusionOk="0">
                  <a:moveTo>
                    <a:pt x="18719" y="3674"/>
                  </a:moveTo>
                  <a:cubicBezTo>
                    <a:pt x="18799" y="3688"/>
                    <a:pt x="18892" y="3781"/>
                    <a:pt x="19039" y="3875"/>
                  </a:cubicBezTo>
                  <a:cubicBezTo>
                    <a:pt x="18879" y="4009"/>
                    <a:pt x="18799" y="4128"/>
                    <a:pt x="18692" y="4182"/>
                  </a:cubicBezTo>
                  <a:lnTo>
                    <a:pt x="18639" y="4182"/>
                  </a:lnTo>
                  <a:cubicBezTo>
                    <a:pt x="18532" y="4182"/>
                    <a:pt x="18438" y="4075"/>
                    <a:pt x="18438" y="3968"/>
                  </a:cubicBezTo>
                  <a:lnTo>
                    <a:pt x="18438" y="3955"/>
                  </a:lnTo>
                  <a:lnTo>
                    <a:pt x="18438" y="3941"/>
                  </a:lnTo>
                  <a:cubicBezTo>
                    <a:pt x="18464" y="3795"/>
                    <a:pt x="18545" y="3674"/>
                    <a:pt x="18692" y="3674"/>
                  </a:cubicBezTo>
                  <a:close/>
                  <a:moveTo>
                    <a:pt x="19066" y="1"/>
                  </a:moveTo>
                  <a:cubicBezTo>
                    <a:pt x="19013" y="107"/>
                    <a:pt x="18959" y="200"/>
                    <a:pt x="18919" y="281"/>
                  </a:cubicBezTo>
                  <a:cubicBezTo>
                    <a:pt x="18972" y="307"/>
                    <a:pt x="19013" y="375"/>
                    <a:pt x="19026" y="455"/>
                  </a:cubicBezTo>
                  <a:cubicBezTo>
                    <a:pt x="19026" y="642"/>
                    <a:pt x="18906" y="695"/>
                    <a:pt x="18745" y="708"/>
                  </a:cubicBezTo>
                  <a:lnTo>
                    <a:pt x="18665" y="708"/>
                  </a:lnTo>
                  <a:cubicBezTo>
                    <a:pt x="17944" y="1857"/>
                    <a:pt x="17035" y="2685"/>
                    <a:pt x="15646" y="3153"/>
                  </a:cubicBezTo>
                  <a:cubicBezTo>
                    <a:pt x="14096" y="3674"/>
                    <a:pt x="12413" y="3768"/>
                    <a:pt x="10796" y="3861"/>
                  </a:cubicBezTo>
                  <a:cubicBezTo>
                    <a:pt x="7416" y="4048"/>
                    <a:pt x="4023" y="4048"/>
                    <a:pt x="656" y="4315"/>
                  </a:cubicBezTo>
                  <a:cubicBezTo>
                    <a:pt x="629" y="4315"/>
                    <a:pt x="615" y="4329"/>
                    <a:pt x="603" y="4329"/>
                  </a:cubicBezTo>
                  <a:cubicBezTo>
                    <a:pt x="589" y="4329"/>
                    <a:pt x="576" y="4329"/>
                    <a:pt x="562" y="4315"/>
                  </a:cubicBezTo>
                  <a:cubicBezTo>
                    <a:pt x="375" y="4342"/>
                    <a:pt x="188" y="4356"/>
                    <a:pt x="1" y="4369"/>
                  </a:cubicBezTo>
                  <a:lnTo>
                    <a:pt x="1" y="4650"/>
                  </a:lnTo>
                  <a:lnTo>
                    <a:pt x="19333" y="4650"/>
                  </a:lnTo>
                  <a:lnTo>
                    <a:pt x="19333" y="4556"/>
                  </a:lnTo>
                  <a:cubicBezTo>
                    <a:pt x="19319" y="4556"/>
                    <a:pt x="19319" y="4543"/>
                    <a:pt x="19307" y="4543"/>
                  </a:cubicBezTo>
                  <a:cubicBezTo>
                    <a:pt x="19319" y="4529"/>
                    <a:pt x="19319" y="4516"/>
                    <a:pt x="19333" y="4516"/>
                  </a:cubicBezTo>
                  <a:lnTo>
                    <a:pt x="19333" y="27"/>
                  </a:lnTo>
                  <a:cubicBezTo>
                    <a:pt x="19319" y="13"/>
                    <a:pt x="19280" y="13"/>
                    <a:pt x="19239" y="13"/>
                  </a:cubicBezTo>
                  <a:lnTo>
                    <a:pt x="19159" y="13"/>
                  </a:lnTo>
                  <a:cubicBezTo>
                    <a:pt x="19132" y="13"/>
                    <a:pt x="19106" y="13"/>
                    <a:pt x="19066" y="1"/>
                  </a:cubicBezTo>
                  <a:close/>
                </a:path>
              </a:pathLst>
            </a:custGeom>
            <a:solidFill>
              <a:srgbClr val="1A223A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15;p15"/>
            <p:cNvSpPr/>
            <p:nvPr/>
          </p:nvSpPr>
          <p:spPr>
            <a:xfrm>
              <a:off x="1669650" y="5122263"/>
              <a:ext cx="494350" cy="125275"/>
            </a:xfrm>
            <a:custGeom>
              <a:avLst/>
              <a:gdLst/>
              <a:ahLst/>
              <a:cxnLst/>
              <a:rect l="l" t="t" r="r" b="b"/>
              <a:pathLst>
                <a:path w="19774" h="5011" extrusionOk="0">
                  <a:moveTo>
                    <a:pt x="19399" y="1"/>
                  </a:moveTo>
                  <a:cubicBezTo>
                    <a:pt x="19332" y="1"/>
                    <a:pt x="19279" y="40"/>
                    <a:pt x="19239" y="108"/>
                  </a:cubicBezTo>
                  <a:cubicBezTo>
                    <a:pt x="19279" y="120"/>
                    <a:pt x="19305" y="120"/>
                    <a:pt x="19332" y="120"/>
                  </a:cubicBezTo>
                  <a:lnTo>
                    <a:pt x="19412" y="120"/>
                  </a:lnTo>
                  <a:cubicBezTo>
                    <a:pt x="19453" y="120"/>
                    <a:pt x="19492" y="120"/>
                    <a:pt x="19506" y="134"/>
                  </a:cubicBezTo>
                  <a:lnTo>
                    <a:pt x="19506" y="4623"/>
                  </a:lnTo>
                  <a:cubicBezTo>
                    <a:pt x="19774" y="4209"/>
                    <a:pt x="19640" y="3487"/>
                    <a:pt x="19640" y="3033"/>
                  </a:cubicBezTo>
                  <a:cubicBezTo>
                    <a:pt x="19653" y="2205"/>
                    <a:pt x="19733" y="1283"/>
                    <a:pt x="19533" y="494"/>
                  </a:cubicBezTo>
                  <a:lnTo>
                    <a:pt x="19613" y="334"/>
                  </a:lnTo>
                  <a:cubicBezTo>
                    <a:pt x="19706" y="161"/>
                    <a:pt x="19546" y="1"/>
                    <a:pt x="19399" y="1"/>
                  </a:cubicBezTo>
                  <a:close/>
                  <a:moveTo>
                    <a:pt x="174" y="4476"/>
                  </a:moveTo>
                  <a:cubicBezTo>
                    <a:pt x="147" y="4476"/>
                    <a:pt x="134" y="4476"/>
                    <a:pt x="108" y="4490"/>
                  </a:cubicBezTo>
                  <a:cubicBezTo>
                    <a:pt x="1" y="4490"/>
                    <a:pt x="1" y="4650"/>
                    <a:pt x="108" y="4650"/>
                  </a:cubicBezTo>
                  <a:lnTo>
                    <a:pt x="147" y="4650"/>
                  </a:lnTo>
                  <a:cubicBezTo>
                    <a:pt x="134" y="4650"/>
                    <a:pt x="120" y="4650"/>
                    <a:pt x="108" y="4663"/>
                  </a:cubicBezTo>
                  <a:cubicBezTo>
                    <a:pt x="94" y="4677"/>
                    <a:pt x="94" y="4703"/>
                    <a:pt x="120" y="4716"/>
                  </a:cubicBezTo>
                  <a:cubicBezTo>
                    <a:pt x="67" y="4730"/>
                    <a:pt x="67" y="4810"/>
                    <a:pt x="134" y="4823"/>
                  </a:cubicBezTo>
                  <a:cubicBezTo>
                    <a:pt x="1764" y="4957"/>
                    <a:pt x="3394" y="4983"/>
                    <a:pt x="5037" y="4983"/>
                  </a:cubicBezTo>
                  <a:cubicBezTo>
                    <a:pt x="6613" y="4983"/>
                    <a:pt x="8190" y="4957"/>
                    <a:pt x="9766" y="4957"/>
                  </a:cubicBezTo>
                  <a:cubicBezTo>
                    <a:pt x="11704" y="4957"/>
                    <a:pt x="13667" y="5010"/>
                    <a:pt x="15618" y="5010"/>
                  </a:cubicBezTo>
                  <a:cubicBezTo>
                    <a:pt x="16874" y="5010"/>
                    <a:pt x="18130" y="4983"/>
                    <a:pt x="19386" y="4917"/>
                  </a:cubicBezTo>
                  <a:cubicBezTo>
                    <a:pt x="19533" y="4903"/>
                    <a:pt x="19573" y="4757"/>
                    <a:pt x="19506" y="4663"/>
                  </a:cubicBezTo>
                  <a:lnTo>
                    <a:pt x="19506" y="4663"/>
                  </a:lnTo>
                  <a:lnTo>
                    <a:pt x="19506" y="4757"/>
                  </a:lnTo>
                  <a:lnTo>
                    <a:pt x="174" y="4757"/>
                  </a:lnTo>
                  <a:lnTo>
                    <a:pt x="174" y="44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16;p15"/>
            <p:cNvSpPr/>
            <p:nvPr/>
          </p:nvSpPr>
          <p:spPr>
            <a:xfrm>
              <a:off x="1688000" y="5232813"/>
              <a:ext cx="2375" cy="375"/>
            </a:xfrm>
            <a:custGeom>
              <a:avLst/>
              <a:gdLst/>
              <a:ahLst/>
              <a:cxnLst/>
              <a:rect l="l" t="t" r="r" b="b"/>
              <a:pathLst>
                <a:path w="95" h="15" extrusionOk="0">
                  <a:moveTo>
                    <a:pt x="1" y="0"/>
                  </a:moveTo>
                  <a:cubicBezTo>
                    <a:pt x="15" y="14"/>
                    <a:pt x="28" y="14"/>
                    <a:pt x="42" y="14"/>
                  </a:cubicBezTo>
                  <a:cubicBezTo>
                    <a:pt x="54" y="14"/>
                    <a:pt x="68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17;p15"/>
            <p:cNvSpPr/>
            <p:nvPr/>
          </p:nvSpPr>
          <p:spPr>
            <a:xfrm>
              <a:off x="2134900" y="5216763"/>
              <a:ext cx="15075" cy="12725"/>
            </a:xfrm>
            <a:custGeom>
              <a:avLst/>
              <a:gdLst/>
              <a:ahLst/>
              <a:cxnLst/>
              <a:rect l="l" t="t" r="r" b="b"/>
              <a:pathLst>
                <a:path w="603" h="509" extrusionOk="0">
                  <a:moveTo>
                    <a:pt x="255" y="1"/>
                  </a:moveTo>
                  <a:cubicBezTo>
                    <a:pt x="108" y="1"/>
                    <a:pt x="27" y="122"/>
                    <a:pt x="1" y="268"/>
                  </a:cubicBezTo>
                  <a:lnTo>
                    <a:pt x="1" y="282"/>
                  </a:lnTo>
                  <a:lnTo>
                    <a:pt x="1" y="295"/>
                  </a:lnTo>
                  <a:cubicBezTo>
                    <a:pt x="1" y="402"/>
                    <a:pt x="95" y="509"/>
                    <a:pt x="202" y="509"/>
                  </a:cubicBezTo>
                  <a:lnTo>
                    <a:pt x="255" y="509"/>
                  </a:lnTo>
                  <a:cubicBezTo>
                    <a:pt x="362" y="455"/>
                    <a:pt x="442" y="336"/>
                    <a:pt x="602" y="202"/>
                  </a:cubicBezTo>
                  <a:cubicBezTo>
                    <a:pt x="455" y="108"/>
                    <a:pt x="362" y="15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18;p15"/>
            <p:cNvSpPr/>
            <p:nvPr/>
          </p:nvSpPr>
          <p:spPr>
            <a:xfrm>
              <a:off x="2140600" y="5131938"/>
              <a:ext cx="9025" cy="10725"/>
            </a:xfrm>
            <a:custGeom>
              <a:avLst/>
              <a:gdLst/>
              <a:ahLst/>
              <a:cxnLst/>
              <a:rect l="l" t="t" r="r" b="b"/>
              <a:pathLst>
                <a:path w="361" h="429" extrusionOk="0">
                  <a:moveTo>
                    <a:pt x="254" y="1"/>
                  </a:moveTo>
                  <a:cubicBezTo>
                    <a:pt x="161" y="148"/>
                    <a:pt x="80" y="294"/>
                    <a:pt x="0" y="428"/>
                  </a:cubicBezTo>
                  <a:lnTo>
                    <a:pt x="80" y="428"/>
                  </a:lnTo>
                  <a:cubicBezTo>
                    <a:pt x="241" y="415"/>
                    <a:pt x="361" y="362"/>
                    <a:pt x="361" y="175"/>
                  </a:cubicBezTo>
                  <a:cubicBezTo>
                    <a:pt x="348" y="95"/>
                    <a:pt x="307" y="27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19;p15"/>
            <p:cNvSpPr/>
            <p:nvPr/>
          </p:nvSpPr>
          <p:spPr>
            <a:xfrm>
              <a:off x="1683675" y="5131938"/>
              <a:ext cx="14050" cy="90200"/>
            </a:xfrm>
            <a:custGeom>
              <a:avLst/>
              <a:gdLst/>
              <a:ahLst/>
              <a:cxnLst/>
              <a:rect l="l" t="t" r="r" b="b"/>
              <a:pathLst>
                <a:path w="562" h="3608" extrusionOk="0">
                  <a:moveTo>
                    <a:pt x="215" y="3461"/>
                  </a:moveTo>
                  <a:lnTo>
                    <a:pt x="227" y="3461"/>
                  </a:lnTo>
                  <a:lnTo>
                    <a:pt x="215" y="3461"/>
                  </a:lnTo>
                  <a:close/>
                  <a:moveTo>
                    <a:pt x="174" y="3461"/>
                  </a:moveTo>
                  <a:cubicBezTo>
                    <a:pt x="81" y="3461"/>
                    <a:pt x="27" y="3528"/>
                    <a:pt x="1" y="3608"/>
                  </a:cubicBezTo>
                  <a:lnTo>
                    <a:pt x="1" y="3608"/>
                  </a:lnTo>
                  <a:cubicBezTo>
                    <a:pt x="27" y="3528"/>
                    <a:pt x="81" y="3461"/>
                    <a:pt x="174" y="3461"/>
                  </a:cubicBezTo>
                  <a:close/>
                  <a:moveTo>
                    <a:pt x="174" y="3461"/>
                  </a:moveTo>
                  <a:lnTo>
                    <a:pt x="174" y="3461"/>
                  </a:lnTo>
                  <a:lnTo>
                    <a:pt x="188" y="3461"/>
                  </a:lnTo>
                  <a:lnTo>
                    <a:pt x="174" y="3461"/>
                  </a:lnTo>
                  <a:close/>
                  <a:moveTo>
                    <a:pt x="268" y="602"/>
                  </a:moveTo>
                  <a:lnTo>
                    <a:pt x="268" y="602"/>
                  </a:lnTo>
                  <a:lnTo>
                    <a:pt x="268" y="602"/>
                  </a:lnTo>
                  <a:lnTo>
                    <a:pt x="268" y="602"/>
                  </a:lnTo>
                  <a:close/>
                  <a:moveTo>
                    <a:pt x="562" y="321"/>
                  </a:moveTo>
                  <a:cubicBezTo>
                    <a:pt x="562" y="469"/>
                    <a:pt x="414" y="602"/>
                    <a:pt x="268" y="602"/>
                  </a:cubicBezTo>
                  <a:cubicBezTo>
                    <a:pt x="414" y="602"/>
                    <a:pt x="562" y="469"/>
                    <a:pt x="562" y="321"/>
                  </a:cubicBezTo>
                  <a:lnTo>
                    <a:pt x="562" y="321"/>
                  </a:lnTo>
                  <a:close/>
                  <a:moveTo>
                    <a:pt x="227" y="1"/>
                  </a:moveTo>
                  <a:lnTo>
                    <a:pt x="215" y="1"/>
                  </a:lnTo>
                  <a:lnTo>
                    <a:pt x="227" y="1"/>
                  </a:lnTo>
                  <a:close/>
                  <a:moveTo>
                    <a:pt x="227" y="1"/>
                  </a:moveTo>
                  <a:lnTo>
                    <a:pt x="227" y="1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20;p15"/>
            <p:cNvSpPr/>
            <p:nvPr/>
          </p:nvSpPr>
          <p:spPr>
            <a:xfrm>
              <a:off x="1675675" y="5126588"/>
              <a:ext cx="136300" cy="104900"/>
            </a:xfrm>
            <a:custGeom>
              <a:avLst/>
              <a:gdLst/>
              <a:ahLst/>
              <a:cxnLst/>
              <a:rect l="l" t="t" r="r" b="b"/>
              <a:pathLst>
                <a:path w="5452" h="4196" extrusionOk="0">
                  <a:moveTo>
                    <a:pt x="547" y="215"/>
                  </a:moveTo>
                  <a:cubicBezTo>
                    <a:pt x="695" y="215"/>
                    <a:pt x="882" y="402"/>
                    <a:pt x="882" y="535"/>
                  </a:cubicBezTo>
                  <a:cubicBezTo>
                    <a:pt x="882" y="683"/>
                    <a:pt x="734" y="816"/>
                    <a:pt x="588" y="816"/>
                  </a:cubicBezTo>
                  <a:lnTo>
                    <a:pt x="574" y="816"/>
                  </a:lnTo>
                  <a:cubicBezTo>
                    <a:pt x="414" y="802"/>
                    <a:pt x="294" y="683"/>
                    <a:pt x="294" y="522"/>
                  </a:cubicBezTo>
                  <a:lnTo>
                    <a:pt x="294" y="508"/>
                  </a:lnTo>
                  <a:cubicBezTo>
                    <a:pt x="294" y="348"/>
                    <a:pt x="360" y="215"/>
                    <a:pt x="535" y="215"/>
                  </a:cubicBezTo>
                  <a:close/>
                  <a:moveTo>
                    <a:pt x="2752" y="1"/>
                  </a:moveTo>
                  <a:cubicBezTo>
                    <a:pt x="2257" y="1"/>
                    <a:pt x="1776" y="54"/>
                    <a:pt x="1296" y="68"/>
                  </a:cubicBezTo>
                  <a:lnTo>
                    <a:pt x="975" y="68"/>
                  </a:lnTo>
                  <a:cubicBezTo>
                    <a:pt x="788" y="68"/>
                    <a:pt x="588" y="81"/>
                    <a:pt x="440" y="188"/>
                  </a:cubicBezTo>
                  <a:cubicBezTo>
                    <a:pt x="0" y="482"/>
                    <a:pt x="66" y="1257"/>
                    <a:pt x="54" y="1698"/>
                  </a:cubicBezTo>
                  <a:cubicBezTo>
                    <a:pt x="54" y="2419"/>
                    <a:pt x="54" y="3154"/>
                    <a:pt x="321" y="3822"/>
                  </a:cubicBezTo>
                  <a:cubicBezTo>
                    <a:pt x="347" y="3742"/>
                    <a:pt x="401" y="3675"/>
                    <a:pt x="494" y="3675"/>
                  </a:cubicBezTo>
                  <a:lnTo>
                    <a:pt x="547" y="3675"/>
                  </a:lnTo>
                  <a:cubicBezTo>
                    <a:pt x="654" y="3688"/>
                    <a:pt x="748" y="3809"/>
                    <a:pt x="909" y="3929"/>
                  </a:cubicBezTo>
                  <a:cubicBezTo>
                    <a:pt x="802" y="4036"/>
                    <a:pt x="734" y="4130"/>
                    <a:pt x="668" y="4196"/>
                  </a:cubicBezTo>
                  <a:lnTo>
                    <a:pt x="681" y="4196"/>
                  </a:lnTo>
                  <a:cubicBezTo>
                    <a:pt x="828" y="4196"/>
                    <a:pt x="989" y="4076"/>
                    <a:pt x="1055" y="3929"/>
                  </a:cubicBezTo>
                  <a:cubicBezTo>
                    <a:pt x="1269" y="3421"/>
                    <a:pt x="1296" y="2900"/>
                    <a:pt x="1283" y="2352"/>
                  </a:cubicBezTo>
                  <a:cubicBezTo>
                    <a:pt x="1269" y="2072"/>
                    <a:pt x="1269" y="1805"/>
                    <a:pt x="1242" y="1524"/>
                  </a:cubicBezTo>
                  <a:cubicBezTo>
                    <a:pt x="1242" y="1484"/>
                    <a:pt x="1122" y="763"/>
                    <a:pt x="1135" y="722"/>
                  </a:cubicBezTo>
                  <a:cubicBezTo>
                    <a:pt x="1203" y="603"/>
                    <a:pt x="2832" y="603"/>
                    <a:pt x="3112" y="603"/>
                  </a:cubicBezTo>
                  <a:cubicBezTo>
                    <a:pt x="3567" y="589"/>
                    <a:pt x="4035" y="576"/>
                    <a:pt x="4502" y="576"/>
                  </a:cubicBezTo>
                  <a:cubicBezTo>
                    <a:pt x="4769" y="576"/>
                    <a:pt x="5024" y="576"/>
                    <a:pt x="5277" y="589"/>
                  </a:cubicBezTo>
                  <a:lnTo>
                    <a:pt x="5291" y="589"/>
                  </a:lnTo>
                  <a:cubicBezTo>
                    <a:pt x="5424" y="589"/>
                    <a:pt x="5451" y="375"/>
                    <a:pt x="5304" y="348"/>
                  </a:cubicBezTo>
                  <a:cubicBezTo>
                    <a:pt x="4449" y="161"/>
                    <a:pt x="3661" y="1"/>
                    <a:pt x="2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21;p15"/>
            <p:cNvSpPr/>
            <p:nvPr/>
          </p:nvSpPr>
          <p:spPr>
            <a:xfrm>
              <a:off x="1683025" y="5131938"/>
              <a:ext cx="14700" cy="15075"/>
            </a:xfrm>
            <a:custGeom>
              <a:avLst/>
              <a:gdLst/>
              <a:ahLst/>
              <a:cxnLst/>
              <a:rect l="l" t="t" r="r" b="b"/>
              <a:pathLst>
                <a:path w="588" h="603" extrusionOk="0">
                  <a:moveTo>
                    <a:pt x="241" y="1"/>
                  </a:moveTo>
                  <a:cubicBezTo>
                    <a:pt x="66" y="1"/>
                    <a:pt x="0" y="134"/>
                    <a:pt x="0" y="294"/>
                  </a:cubicBezTo>
                  <a:lnTo>
                    <a:pt x="0" y="308"/>
                  </a:lnTo>
                  <a:cubicBezTo>
                    <a:pt x="0" y="469"/>
                    <a:pt x="120" y="588"/>
                    <a:pt x="280" y="602"/>
                  </a:cubicBezTo>
                  <a:lnTo>
                    <a:pt x="294" y="602"/>
                  </a:lnTo>
                  <a:cubicBezTo>
                    <a:pt x="440" y="602"/>
                    <a:pt x="588" y="469"/>
                    <a:pt x="588" y="321"/>
                  </a:cubicBezTo>
                  <a:cubicBezTo>
                    <a:pt x="588" y="188"/>
                    <a:pt x="401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22;p15"/>
            <p:cNvSpPr/>
            <p:nvPr/>
          </p:nvSpPr>
          <p:spPr>
            <a:xfrm>
              <a:off x="1683675" y="5218463"/>
              <a:ext cx="14725" cy="13025"/>
            </a:xfrm>
            <a:custGeom>
              <a:avLst/>
              <a:gdLst/>
              <a:ahLst/>
              <a:cxnLst/>
              <a:rect l="l" t="t" r="r" b="b"/>
              <a:pathLst>
                <a:path w="589" h="521" extrusionOk="0">
                  <a:moveTo>
                    <a:pt x="174" y="0"/>
                  </a:moveTo>
                  <a:cubicBezTo>
                    <a:pt x="81" y="0"/>
                    <a:pt x="27" y="67"/>
                    <a:pt x="1" y="147"/>
                  </a:cubicBezTo>
                  <a:cubicBezTo>
                    <a:pt x="27" y="214"/>
                    <a:pt x="67" y="280"/>
                    <a:pt x="94" y="348"/>
                  </a:cubicBezTo>
                  <a:cubicBezTo>
                    <a:pt x="147" y="467"/>
                    <a:pt x="241" y="508"/>
                    <a:pt x="348" y="521"/>
                  </a:cubicBezTo>
                  <a:cubicBezTo>
                    <a:pt x="414" y="455"/>
                    <a:pt x="482" y="361"/>
                    <a:pt x="589" y="254"/>
                  </a:cubicBezTo>
                  <a:cubicBezTo>
                    <a:pt x="428" y="134"/>
                    <a:pt x="334" y="13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86AE-0350-4DE5-901F-BE5843CB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USED PROGRAMS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C3EC2-D301-44D2-9EF0-E00508B4D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1776" y="1828680"/>
            <a:ext cx="3037200" cy="74307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7" name="Subtitle 5">
            <a:extLst>
              <a:ext uri="{FF2B5EF4-FFF2-40B4-BE49-F238E27FC236}">
                <a16:creationId xmlns:a16="http://schemas.microsoft.com/office/drawing/2014/main" id="{192AF261-C4AE-4CBE-B240-A236921F49F3}"/>
              </a:ext>
            </a:extLst>
          </p:cNvPr>
          <p:cNvSpPr txBox="1">
            <a:spLocks/>
          </p:cNvSpPr>
          <p:nvPr/>
        </p:nvSpPr>
        <p:spPr>
          <a:xfrm>
            <a:off x="1191519" y="3601170"/>
            <a:ext cx="3037200" cy="74307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5400000" algn="bl" rotWithShape="0">
              <a:schemeClr val="accent5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1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48BAE0D-51AB-4E0A-830E-421DEE55A95D}"/>
              </a:ext>
            </a:extLst>
          </p:cNvPr>
          <p:cNvSpPr txBox="1">
            <a:spLocks/>
          </p:cNvSpPr>
          <p:nvPr/>
        </p:nvSpPr>
        <p:spPr>
          <a:xfrm>
            <a:off x="5058331" y="3601280"/>
            <a:ext cx="3037200" cy="74307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5400000" algn="bl" rotWithShape="0">
              <a:schemeClr val="accent5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1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grpSp>
        <p:nvGrpSpPr>
          <p:cNvPr id="31" name="Google Shape;3481;p28">
            <a:extLst>
              <a:ext uri="{FF2B5EF4-FFF2-40B4-BE49-F238E27FC236}">
                <a16:creationId xmlns:a16="http://schemas.microsoft.com/office/drawing/2014/main" id="{9D353C17-CCFA-42CC-94B8-B1C2B3C95232}"/>
              </a:ext>
            </a:extLst>
          </p:cNvPr>
          <p:cNvGrpSpPr/>
          <p:nvPr/>
        </p:nvGrpSpPr>
        <p:grpSpPr>
          <a:xfrm>
            <a:off x="5942943" y="129592"/>
            <a:ext cx="660529" cy="164373"/>
            <a:chOff x="1663975" y="5122263"/>
            <a:chExt cx="503375" cy="125275"/>
          </a:xfrm>
        </p:grpSpPr>
        <p:sp>
          <p:nvSpPr>
            <p:cNvPr id="32" name="Google Shape;3482;p28">
              <a:extLst>
                <a:ext uri="{FF2B5EF4-FFF2-40B4-BE49-F238E27FC236}">
                  <a16:creationId xmlns:a16="http://schemas.microsoft.com/office/drawing/2014/main" id="{8C52DC92-76BE-4548-B14E-EC34B1D52ABF}"/>
                </a:ext>
              </a:extLst>
            </p:cNvPr>
            <p:cNvSpPr/>
            <p:nvPr/>
          </p:nvSpPr>
          <p:spPr>
            <a:xfrm>
              <a:off x="2166300" y="5124263"/>
              <a:ext cx="1050" cy="116275"/>
            </a:xfrm>
            <a:custGeom>
              <a:avLst/>
              <a:gdLst/>
              <a:ahLst/>
              <a:cxnLst/>
              <a:rect l="l" t="t" r="r" b="b"/>
              <a:pathLst>
                <a:path w="42" h="4651" extrusionOk="0">
                  <a:moveTo>
                    <a:pt x="1" y="1"/>
                  </a:moveTo>
                  <a:lnTo>
                    <a:pt x="1" y="4650"/>
                  </a:lnTo>
                  <a:lnTo>
                    <a:pt x="41" y="465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83;p28">
              <a:extLst>
                <a:ext uri="{FF2B5EF4-FFF2-40B4-BE49-F238E27FC236}">
                  <a16:creationId xmlns:a16="http://schemas.microsoft.com/office/drawing/2014/main" id="{F47D7128-0665-4BA0-860A-6E2E3074AB4A}"/>
                </a:ext>
              </a:extLst>
            </p:cNvPr>
            <p:cNvSpPr/>
            <p:nvPr/>
          </p:nvSpPr>
          <p:spPr>
            <a:xfrm>
              <a:off x="1663975" y="5124938"/>
              <a:ext cx="1350" cy="115250"/>
            </a:xfrm>
            <a:custGeom>
              <a:avLst/>
              <a:gdLst/>
              <a:ahLst/>
              <a:cxnLst/>
              <a:rect l="l" t="t" r="r" b="b"/>
              <a:pathLst>
                <a:path w="54" h="4610" extrusionOk="0">
                  <a:moveTo>
                    <a:pt x="0" y="1"/>
                  </a:moveTo>
                  <a:lnTo>
                    <a:pt x="0" y="4609"/>
                  </a:lnTo>
                  <a:lnTo>
                    <a:pt x="53" y="4609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84;p28">
              <a:extLst>
                <a:ext uri="{FF2B5EF4-FFF2-40B4-BE49-F238E27FC236}">
                  <a16:creationId xmlns:a16="http://schemas.microsoft.com/office/drawing/2014/main" id="{2F9171C3-EF96-4009-A971-D95B8E7DEFE5}"/>
                </a:ext>
              </a:extLst>
            </p:cNvPr>
            <p:cNvSpPr/>
            <p:nvPr/>
          </p:nvSpPr>
          <p:spPr>
            <a:xfrm>
              <a:off x="1673975" y="5123913"/>
              <a:ext cx="483350" cy="117275"/>
            </a:xfrm>
            <a:custGeom>
              <a:avLst/>
              <a:gdLst/>
              <a:ahLst/>
              <a:cxnLst/>
              <a:rect l="l" t="t" r="r" b="b"/>
              <a:pathLst>
                <a:path w="19334" h="4691" extrusionOk="0">
                  <a:moveTo>
                    <a:pt x="18813" y="302"/>
                  </a:moveTo>
                  <a:cubicBezTo>
                    <a:pt x="18924" y="302"/>
                    <a:pt x="19003" y="361"/>
                    <a:pt x="19026" y="496"/>
                  </a:cubicBezTo>
                  <a:cubicBezTo>
                    <a:pt x="19026" y="683"/>
                    <a:pt x="18906" y="736"/>
                    <a:pt x="18745" y="749"/>
                  </a:cubicBezTo>
                  <a:cubicBezTo>
                    <a:pt x="18727" y="751"/>
                    <a:pt x="18710" y="752"/>
                    <a:pt x="18692" y="752"/>
                  </a:cubicBezTo>
                  <a:cubicBezTo>
                    <a:pt x="18591" y="752"/>
                    <a:pt x="18503" y="714"/>
                    <a:pt x="18491" y="589"/>
                  </a:cubicBezTo>
                  <a:cubicBezTo>
                    <a:pt x="18478" y="428"/>
                    <a:pt x="18585" y="335"/>
                    <a:pt x="18745" y="309"/>
                  </a:cubicBezTo>
                  <a:cubicBezTo>
                    <a:pt x="18769" y="304"/>
                    <a:pt x="18792" y="302"/>
                    <a:pt x="18813" y="302"/>
                  </a:cubicBezTo>
                  <a:close/>
                  <a:moveTo>
                    <a:pt x="617" y="321"/>
                  </a:moveTo>
                  <a:cubicBezTo>
                    <a:pt x="762" y="321"/>
                    <a:pt x="950" y="501"/>
                    <a:pt x="950" y="642"/>
                  </a:cubicBezTo>
                  <a:cubicBezTo>
                    <a:pt x="950" y="795"/>
                    <a:pt x="804" y="924"/>
                    <a:pt x="662" y="924"/>
                  </a:cubicBezTo>
                  <a:cubicBezTo>
                    <a:pt x="655" y="924"/>
                    <a:pt x="649" y="924"/>
                    <a:pt x="642" y="923"/>
                  </a:cubicBezTo>
                  <a:cubicBezTo>
                    <a:pt x="469" y="909"/>
                    <a:pt x="348" y="776"/>
                    <a:pt x="362" y="615"/>
                  </a:cubicBezTo>
                  <a:cubicBezTo>
                    <a:pt x="362" y="455"/>
                    <a:pt x="428" y="322"/>
                    <a:pt x="603" y="322"/>
                  </a:cubicBezTo>
                  <a:cubicBezTo>
                    <a:pt x="607" y="321"/>
                    <a:pt x="612" y="321"/>
                    <a:pt x="617" y="321"/>
                  </a:cubicBezTo>
                  <a:close/>
                  <a:moveTo>
                    <a:pt x="9199" y="1344"/>
                  </a:moveTo>
                  <a:cubicBezTo>
                    <a:pt x="9316" y="1344"/>
                    <a:pt x="9378" y="1476"/>
                    <a:pt x="9447" y="1565"/>
                  </a:cubicBezTo>
                  <a:cubicBezTo>
                    <a:pt x="9567" y="1698"/>
                    <a:pt x="9673" y="1832"/>
                    <a:pt x="9768" y="1951"/>
                  </a:cubicBezTo>
                  <a:cubicBezTo>
                    <a:pt x="10128" y="1805"/>
                    <a:pt x="10261" y="1364"/>
                    <a:pt x="10729" y="1364"/>
                  </a:cubicBezTo>
                  <a:cubicBezTo>
                    <a:pt x="10635" y="1805"/>
                    <a:pt x="10222" y="1925"/>
                    <a:pt x="10061" y="2272"/>
                  </a:cubicBezTo>
                  <a:cubicBezTo>
                    <a:pt x="10195" y="2432"/>
                    <a:pt x="10341" y="2593"/>
                    <a:pt x="10475" y="2753"/>
                  </a:cubicBezTo>
                  <a:cubicBezTo>
                    <a:pt x="10542" y="2833"/>
                    <a:pt x="10609" y="2913"/>
                    <a:pt x="10649" y="3007"/>
                  </a:cubicBezTo>
                  <a:cubicBezTo>
                    <a:pt x="10676" y="3047"/>
                    <a:pt x="10649" y="3154"/>
                    <a:pt x="10623" y="3194"/>
                  </a:cubicBezTo>
                  <a:cubicBezTo>
                    <a:pt x="10604" y="3206"/>
                    <a:pt x="10570" y="3213"/>
                    <a:pt x="10535" y="3213"/>
                  </a:cubicBezTo>
                  <a:cubicBezTo>
                    <a:pt x="10491" y="3213"/>
                    <a:pt x="10444" y="3203"/>
                    <a:pt x="10422" y="3181"/>
                  </a:cubicBezTo>
                  <a:cubicBezTo>
                    <a:pt x="10288" y="3047"/>
                    <a:pt x="10168" y="2913"/>
                    <a:pt x="10035" y="2767"/>
                  </a:cubicBezTo>
                  <a:cubicBezTo>
                    <a:pt x="9967" y="2687"/>
                    <a:pt x="9901" y="2593"/>
                    <a:pt x="9834" y="2526"/>
                  </a:cubicBezTo>
                  <a:cubicBezTo>
                    <a:pt x="9506" y="2632"/>
                    <a:pt x="9409" y="3008"/>
                    <a:pt x="9038" y="3008"/>
                  </a:cubicBezTo>
                  <a:cubicBezTo>
                    <a:pt x="9032" y="3008"/>
                    <a:pt x="9026" y="3008"/>
                    <a:pt x="9019" y="3007"/>
                  </a:cubicBezTo>
                  <a:cubicBezTo>
                    <a:pt x="8939" y="2593"/>
                    <a:pt x="9420" y="2526"/>
                    <a:pt x="9500" y="2206"/>
                  </a:cubicBezTo>
                  <a:cubicBezTo>
                    <a:pt x="9367" y="1951"/>
                    <a:pt x="9073" y="1752"/>
                    <a:pt x="9046" y="1404"/>
                  </a:cubicBezTo>
                  <a:cubicBezTo>
                    <a:pt x="9106" y="1362"/>
                    <a:pt x="9156" y="1344"/>
                    <a:pt x="9199" y="1344"/>
                  </a:cubicBezTo>
                  <a:close/>
                  <a:moveTo>
                    <a:pt x="18696" y="3714"/>
                  </a:moveTo>
                  <a:cubicBezTo>
                    <a:pt x="18703" y="3714"/>
                    <a:pt x="18711" y="3714"/>
                    <a:pt x="18719" y="3715"/>
                  </a:cubicBezTo>
                  <a:cubicBezTo>
                    <a:pt x="18799" y="3729"/>
                    <a:pt x="18892" y="3822"/>
                    <a:pt x="19039" y="3916"/>
                  </a:cubicBezTo>
                  <a:cubicBezTo>
                    <a:pt x="18879" y="4050"/>
                    <a:pt x="18799" y="4169"/>
                    <a:pt x="18692" y="4223"/>
                  </a:cubicBezTo>
                  <a:cubicBezTo>
                    <a:pt x="18677" y="4228"/>
                    <a:pt x="18662" y="4230"/>
                    <a:pt x="18646" y="4230"/>
                  </a:cubicBezTo>
                  <a:cubicBezTo>
                    <a:pt x="18537" y="4230"/>
                    <a:pt x="18426" y="4113"/>
                    <a:pt x="18438" y="3996"/>
                  </a:cubicBezTo>
                  <a:cubicBezTo>
                    <a:pt x="18451" y="3843"/>
                    <a:pt x="18536" y="3714"/>
                    <a:pt x="18696" y="3714"/>
                  </a:cubicBezTo>
                  <a:close/>
                  <a:moveTo>
                    <a:pt x="576" y="3779"/>
                  </a:moveTo>
                  <a:cubicBezTo>
                    <a:pt x="588" y="3779"/>
                    <a:pt x="601" y="3780"/>
                    <a:pt x="615" y="3782"/>
                  </a:cubicBezTo>
                  <a:cubicBezTo>
                    <a:pt x="722" y="3795"/>
                    <a:pt x="816" y="3916"/>
                    <a:pt x="977" y="4036"/>
                  </a:cubicBezTo>
                  <a:cubicBezTo>
                    <a:pt x="829" y="4183"/>
                    <a:pt x="763" y="4303"/>
                    <a:pt x="656" y="4356"/>
                  </a:cubicBezTo>
                  <a:cubicBezTo>
                    <a:pt x="639" y="4363"/>
                    <a:pt x="622" y="4366"/>
                    <a:pt x="605" y="4366"/>
                  </a:cubicBezTo>
                  <a:cubicBezTo>
                    <a:pt x="485" y="4366"/>
                    <a:pt x="364" y="4215"/>
                    <a:pt x="375" y="4062"/>
                  </a:cubicBezTo>
                  <a:cubicBezTo>
                    <a:pt x="388" y="3927"/>
                    <a:pt x="423" y="3779"/>
                    <a:pt x="576" y="3779"/>
                  </a:cubicBezTo>
                  <a:close/>
                  <a:moveTo>
                    <a:pt x="11360" y="0"/>
                  </a:moveTo>
                  <a:cubicBezTo>
                    <a:pt x="6110" y="0"/>
                    <a:pt x="174" y="35"/>
                    <a:pt x="1" y="95"/>
                  </a:cubicBezTo>
                  <a:lnTo>
                    <a:pt x="1" y="4691"/>
                  </a:lnTo>
                  <a:lnTo>
                    <a:pt x="19333" y="4691"/>
                  </a:lnTo>
                  <a:lnTo>
                    <a:pt x="19333" y="68"/>
                  </a:lnTo>
                  <a:cubicBezTo>
                    <a:pt x="19140" y="21"/>
                    <a:pt x="15459" y="0"/>
                    <a:pt x="113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85;p28">
              <a:extLst>
                <a:ext uri="{FF2B5EF4-FFF2-40B4-BE49-F238E27FC236}">
                  <a16:creationId xmlns:a16="http://schemas.microsoft.com/office/drawing/2014/main" id="{308D75D5-6994-44CE-B7DE-61DDB371AC8C}"/>
                </a:ext>
              </a:extLst>
            </p:cNvPr>
            <p:cNvSpPr/>
            <p:nvPr/>
          </p:nvSpPr>
          <p:spPr>
            <a:xfrm>
              <a:off x="1897450" y="5157513"/>
              <a:ext cx="44775" cy="46750"/>
            </a:xfrm>
            <a:custGeom>
              <a:avLst/>
              <a:gdLst/>
              <a:ahLst/>
              <a:cxnLst/>
              <a:rect l="l" t="t" r="r" b="b"/>
              <a:pathLst>
                <a:path w="1791" h="1870" extrusionOk="0">
                  <a:moveTo>
                    <a:pt x="260" y="0"/>
                  </a:moveTo>
                  <a:cubicBezTo>
                    <a:pt x="217" y="0"/>
                    <a:pt x="167" y="18"/>
                    <a:pt x="107" y="60"/>
                  </a:cubicBezTo>
                  <a:cubicBezTo>
                    <a:pt x="134" y="408"/>
                    <a:pt x="428" y="607"/>
                    <a:pt x="561" y="862"/>
                  </a:cubicBezTo>
                  <a:cubicBezTo>
                    <a:pt x="481" y="1182"/>
                    <a:pt x="0" y="1249"/>
                    <a:pt x="80" y="1663"/>
                  </a:cubicBezTo>
                  <a:cubicBezTo>
                    <a:pt x="87" y="1664"/>
                    <a:pt x="93" y="1664"/>
                    <a:pt x="99" y="1664"/>
                  </a:cubicBezTo>
                  <a:cubicBezTo>
                    <a:pt x="470" y="1664"/>
                    <a:pt x="567" y="1288"/>
                    <a:pt x="895" y="1182"/>
                  </a:cubicBezTo>
                  <a:cubicBezTo>
                    <a:pt x="962" y="1249"/>
                    <a:pt x="1028" y="1343"/>
                    <a:pt x="1096" y="1423"/>
                  </a:cubicBezTo>
                  <a:cubicBezTo>
                    <a:pt x="1229" y="1569"/>
                    <a:pt x="1349" y="1703"/>
                    <a:pt x="1483" y="1837"/>
                  </a:cubicBezTo>
                  <a:cubicBezTo>
                    <a:pt x="1505" y="1859"/>
                    <a:pt x="1552" y="1869"/>
                    <a:pt x="1596" y="1869"/>
                  </a:cubicBezTo>
                  <a:cubicBezTo>
                    <a:pt x="1631" y="1869"/>
                    <a:pt x="1665" y="1862"/>
                    <a:pt x="1684" y="1850"/>
                  </a:cubicBezTo>
                  <a:cubicBezTo>
                    <a:pt x="1710" y="1810"/>
                    <a:pt x="1737" y="1703"/>
                    <a:pt x="1710" y="1663"/>
                  </a:cubicBezTo>
                  <a:cubicBezTo>
                    <a:pt x="1670" y="1569"/>
                    <a:pt x="1603" y="1489"/>
                    <a:pt x="1536" y="1409"/>
                  </a:cubicBezTo>
                  <a:cubicBezTo>
                    <a:pt x="1402" y="1249"/>
                    <a:pt x="1256" y="1088"/>
                    <a:pt x="1122" y="928"/>
                  </a:cubicBezTo>
                  <a:cubicBezTo>
                    <a:pt x="1283" y="581"/>
                    <a:pt x="1696" y="461"/>
                    <a:pt x="1790" y="20"/>
                  </a:cubicBezTo>
                  <a:cubicBezTo>
                    <a:pt x="1322" y="20"/>
                    <a:pt x="1189" y="461"/>
                    <a:pt x="829" y="607"/>
                  </a:cubicBezTo>
                  <a:cubicBezTo>
                    <a:pt x="734" y="488"/>
                    <a:pt x="628" y="354"/>
                    <a:pt x="508" y="221"/>
                  </a:cubicBezTo>
                  <a:cubicBezTo>
                    <a:pt x="439" y="132"/>
                    <a:pt x="377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86;p28">
              <a:extLst>
                <a:ext uri="{FF2B5EF4-FFF2-40B4-BE49-F238E27FC236}">
                  <a16:creationId xmlns:a16="http://schemas.microsoft.com/office/drawing/2014/main" id="{FC0EADBB-62D0-43A5-9B49-E78CD5031C05}"/>
                </a:ext>
              </a:extLst>
            </p:cNvPr>
            <p:cNvSpPr/>
            <p:nvPr/>
          </p:nvSpPr>
          <p:spPr>
            <a:xfrm>
              <a:off x="1682675" y="5131913"/>
              <a:ext cx="15050" cy="15125"/>
            </a:xfrm>
            <a:custGeom>
              <a:avLst/>
              <a:gdLst/>
              <a:ahLst/>
              <a:cxnLst/>
              <a:rect l="l" t="t" r="r" b="b"/>
              <a:pathLst>
                <a:path w="602" h="605" extrusionOk="0">
                  <a:moveTo>
                    <a:pt x="269" y="1"/>
                  </a:moveTo>
                  <a:cubicBezTo>
                    <a:pt x="264" y="1"/>
                    <a:pt x="259" y="1"/>
                    <a:pt x="255" y="2"/>
                  </a:cubicBezTo>
                  <a:cubicBezTo>
                    <a:pt x="80" y="2"/>
                    <a:pt x="14" y="135"/>
                    <a:pt x="14" y="295"/>
                  </a:cubicBezTo>
                  <a:cubicBezTo>
                    <a:pt x="0" y="456"/>
                    <a:pt x="121" y="589"/>
                    <a:pt x="294" y="603"/>
                  </a:cubicBezTo>
                  <a:cubicBezTo>
                    <a:pt x="301" y="604"/>
                    <a:pt x="307" y="604"/>
                    <a:pt x="314" y="604"/>
                  </a:cubicBezTo>
                  <a:cubicBezTo>
                    <a:pt x="456" y="604"/>
                    <a:pt x="602" y="475"/>
                    <a:pt x="602" y="322"/>
                  </a:cubicBezTo>
                  <a:cubicBezTo>
                    <a:pt x="602" y="181"/>
                    <a:pt x="414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87;p28">
              <a:extLst>
                <a:ext uri="{FF2B5EF4-FFF2-40B4-BE49-F238E27FC236}">
                  <a16:creationId xmlns:a16="http://schemas.microsoft.com/office/drawing/2014/main" id="{4519350A-6DDC-44C7-A12A-97264EC6726A}"/>
                </a:ext>
              </a:extLst>
            </p:cNvPr>
            <p:cNvSpPr/>
            <p:nvPr/>
          </p:nvSpPr>
          <p:spPr>
            <a:xfrm>
              <a:off x="1683050" y="5218388"/>
              <a:ext cx="15350" cy="14700"/>
            </a:xfrm>
            <a:custGeom>
              <a:avLst/>
              <a:gdLst/>
              <a:ahLst/>
              <a:cxnLst/>
              <a:rect l="l" t="t" r="r" b="b"/>
              <a:pathLst>
                <a:path w="614" h="588" extrusionOk="0">
                  <a:moveTo>
                    <a:pt x="213" y="0"/>
                  </a:moveTo>
                  <a:cubicBezTo>
                    <a:pt x="60" y="0"/>
                    <a:pt x="25" y="148"/>
                    <a:pt x="12" y="283"/>
                  </a:cubicBezTo>
                  <a:cubicBezTo>
                    <a:pt x="1" y="436"/>
                    <a:pt x="122" y="587"/>
                    <a:pt x="242" y="587"/>
                  </a:cubicBezTo>
                  <a:cubicBezTo>
                    <a:pt x="259" y="587"/>
                    <a:pt x="276" y="584"/>
                    <a:pt x="293" y="577"/>
                  </a:cubicBezTo>
                  <a:cubicBezTo>
                    <a:pt x="400" y="524"/>
                    <a:pt x="466" y="404"/>
                    <a:pt x="614" y="257"/>
                  </a:cubicBezTo>
                  <a:cubicBezTo>
                    <a:pt x="453" y="137"/>
                    <a:pt x="359" y="16"/>
                    <a:pt x="252" y="3"/>
                  </a:cubicBezTo>
                  <a:cubicBezTo>
                    <a:pt x="238" y="1"/>
                    <a:pt x="225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88;p28">
              <a:extLst>
                <a:ext uri="{FF2B5EF4-FFF2-40B4-BE49-F238E27FC236}">
                  <a16:creationId xmlns:a16="http://schemas.microsoft.com/office/drawing/2014/main" id="{F73F0DB4-00ED-4CB9-9FA7-EE8692B319D7}"/>
                </a:ext>
              </a:extLst>
            </p:cNvPr>
            <p:cNvSpPr/>
            <p:nvPr/>
          </p:nvSpPr>
          <p:spPr>
            <a:xfrm>
              <a:off x="2134625" y="5216763"/>
              <a:ext cx="15350" cy="12925"/>
            </a:xfrm>
            <a:custGeom>
              <a:avLst/>
              <a:gdLst/>
              <a:ahLst/>
              <a:cxnLst/>
              <a:rect l="l" t="t" r="r" b="b"/>
              <a:pathLst>
                <a:path w="614" h="517" extrusionOk="0">
                  <a:moveTo>
                    <a:pt x="270" y="0"/>
                  </a:moveTo>
                  <a:cubicBezTo>
                    <a:pt x="110" y="0"/>
                    <a:pt x="25" y="129"/>
                    <a:pt x="12" y="282"/>
                  </a:cubicBezTo>
                  <a:cubicBezTo>
                    <a:pt x="0" y="399"/>
                    <a:pt x="111" y="516"/>
                    <a:pt x="220" y="516"/>
                  </a:cubicBezTo>
                  <a:cubicBezTo>
                    <a:pt x="236" y="516"/>
                    <a:pt x="251" y="514"/>
                    <a:pt x="266" y="509"/>
                  </a:cubicBezTo>
                  <a:cubicBezTo>
                    <a:pt x="373" y="455"/>
                    <a:pt x="453" y="336"/>
                    <a:pt x="613" y="202"/>
                  </a:cubicBezTo>
                  <a:cubicBezTo>
                    <a:pt x="466" y="108"/>
                    <a:pt x="373" y="15"/>
                    <a:pt x="293" y="1"/>
                  </a:cubicBezTo>
                  <a:cubicBezTo>
                    <a:pt x="285" y="0"/>
                    <a:pt x="277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89;p28">
              <a:extLst>
                <a:ext uri="{FF2B5EF4-FFF2-40B4-BE49-F238E27FC236}">
                  <a16:creationId xmlns:a16="http://schemas.microsoft.com/office/drawing/2014/main" id="{0E3EE1FE-9953-43B4-8EDF-0B9CA449AB47}"/>
                </a:ext>
              </a:extLst>
            </p:cNvPr>
            <p:cNvSpPr/>
            <p:nvPr/>
          </p:nvSpPr>
          <p:spPr>
            <a:xfrm>
              <a:off x="2135925" y="5131463"/>
              <a:ext cx="13700" cy="11275"/>
            </a:xfrm>
            <a:custGeom>
              <a:avLst/>
              <a:gdLst/>
              <a:ahLst/>
              <a:cxnLst/>
              <a:rect l="l" t="t" r="r" b="b"/>
              <a:pathLst>
                <a:path w="548" h="451" extrusionOk="0">
                  <a:moveTo>
                    <a:pt x="335" y="0"/>
                  </a:moveTo>
                  <a:cubicBezTo>
                    <a:pt x="314" y="0"/>
                    <a:pt x="291" y="2"/>
                    <a:pt x="267" y="7"/>
                  </a:cubicBezTo>
                  <a:cubicBezTo>
                    <a:pt x="107" y="33"/>
                    <a:pt x="0" y="126"/>
                    <a:pt x="13" y="287"/>
                  </a:cubicBezTo>
                  <a:cubicBezTo>
                    <a:pt x="25" y="412"/>
                    <a:pt x="113" y="450"/>
                    <a:pt x="214" y="450"/>
                  </a:cubicBezTo>
                  <a:cubicBezTo>
                    <a:pt x="232" y="450"/>
                    <a:pt x="249" y="449"/>
                    <a:pt x="267" y="447"/>
                  </a:cubicBezTo>
                  <a:cubicBezTo>
                    <a:pt x="428" y="434"/>
                    <a:pt x="548" y="381"/>
                    <a:pt x="548" y="194"/>
                  </a:cubicBezTo>
                  <a:cubicBezTo>
                    <a:pt x="525" y="59"/>
                    <a:pt x="446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90;p28">
              <a:extLst>
                <a:ext uri="{FF2B5EF4-FFF2-40B4-BE49-F238E27FC236}">
                  <a16:creationId xmlns:a16="http://schemas.microsoft.com/office/drawing/2014/main" id="{41097C64-CDAA-40C1-B502-258D21A7AE54}"/>
                </a:ext>
              </a:extLst>
            </p:cNvPr>
            <p:cNvSpPr/>
            <p:nvPr/>
          </p:nvSpPr>
          <p:spPr>
            <a:xfrm>
              <a:off x="1673975" y="5136288"/>
              <a:ext cx="475650" cy="104900"/>
            </a:xfrm>
            <a:custGeom>
              <a:avLst/>
              <a:gdLst/>
              <a:ahLst/>
              <a:cxnLst/>
              <a:rect l="l" t="t" r="r" b="b"/>
              <a:pathLst>
                <a:path w="19026" h="4196" extrusionOk="0">
                  <a:moveTo>
                    <a:pt x="1" y="3915"/>
                  </a:moveTo>
                  <a:lnTo>
                    <a:pt x="1" y="3915"/>
                  </a:lnTo>
                  <a:lnTo>
                    <a:pt x="1" y="4196"/>
                  </a:lnTo>
                  <a:lnTo>
                    <a:pt x="1" y="3915"/>
                  </a:lnTo>
                  <a:close/>
                  <a:moveTo>
                    <a:pt x="603" y="3875"/>
                  </a:moveTo>
                  <a:lnTo>
                    <a:pt x="603" y="3875"/>
                  </a:lnTo>
                  <a:lnTo>
                    <a:pt x="603" y="3875"/>
                  </a:lnTo>
                  <a:lnTo>
                    <a:pt x="603" y="3875"/>
                  </a:lnTo>
                  <a:close/>
                  <a:moveTo>
                    <a:pt x="656" y="3861"/>
                  </a:moveTo>
                  <a:lnTo>
                    <a:pt x="656" y="3861"/>
                  </a:lnTo>
                  <a:lnTo>
                    <a:pt x="656" y="3861"/>
                  </a:lnTo>
                  <a:cubicBezTo>
                    <a:pt x="629" y="3861"/>
                    <a:pt x="615" y="3875"/>
                    <a:pt x="603" y="3875"/>
                  </a:cubicBezTo>
                  <a:cubicBezTo>
                    <a:pt x="615" y="3875"/>
                    <a:pt x="629" y="3861"/>
                    <a:pt x="656" y="3861"/>
                  </a:cubicBezTo>
                  <a:lnTo>
                    <a:pt x="656" y="3861"/>
                  </a:lnTo>
                  <a:close/>
                  <a:moveTo>
                    <a:pt x="18639" y="3728"/>
                  </a:moveTo>
                  <a:lnTo>
                    <a:pt x="18639" y="3728"/>
                  </a:lnTo>
                  <a:lnTo>
                    <a:pt x="18639" y="3728"/>
                  </a:lnTo>
                  <a:lnTo>
                    <a:pt x="18639" y="3728"/>
                  </a:lnTo>
                  <a:close/>
                  <a:moveTo>
                    <a:pt x="18678" y="3728"/>
                  </a:moveTo>
                  <a:lnTo>
                    <a:pt x="18639" y="3728"/>
                  </a:lnTo>
                  <a:lnTo>
                    <a:pt x="18678" y="3728"/>
                  </a:lnTo>
                  <a:close/>
                  <a:moveTo>
                    <a:pt x="18438" y="3501"/>
                  </a:moveTo>
                  <a:lnTo>
                    <a:pt x="18438" y="3514"/>
                  </a:lnTo>
                  <a:lnTo>
                    <a:pt x="18438" y="3501"/>
                  </a:lnTo>
                  <a:close/>
                  <a:moveTo>
                    <a:pt x="18705" y="3220"/>
                  </a:moveTo>
                  <a:lnTo>
                    <a:pt x="18719" y="3220"/>
                  </a:lnTo>
                  <a:lnTo>
                    <a:pt x="18705" y="3220"/>
                  </a:lnTo>
                  <a:close/>
                  <a:moveTo>
                    <a:pt x="18692" y="3220"/>
                  </a:moveTo>
                  <a:cubicBezTo>
                    <a:pt x="18545" y="3220"/>
                    <a:pt x="18464" y="3341"/>
                    <a:pt x="18438" y="3487"/>
                  </a:cubicBezTo>
                  <a:cubicBezTo>
                    <a:pt x="18464" y="3341"/>
                    <a:pt x="18545" y="3220"/>
                    <a:pt x="18692" y="3220"/>
                  </a:cubicBezTo>
                  <a:close/>
                  <a:moveTo>
                    <a:pt x="18692" y="3220"/>
                  </a:moveTo>
                  <a:lnTo>
                    <a:pt x="18692" y="3220"/>
                  </a:lnTo>
                  <a:lnTo>
                    <a:pt x="18692" y="3220"/>
                  </a:lnTo>
                  <a:lnTo>
                    <a:pt x="18692" y="3220"/>
                  </a:lnTo>
                  <a:close/>
                  <a:moveTo>
                    <a:pt x="18705" y="254"/>
                  </a:moveTo>
                  <a:lnTo>
                    <a:pt x="18705" y="254"/>
                  </a:lnTo>
                  <a:lnTo>
                    <a:pt x="18705" y="254"/>
                  </a:lnTo>
                  <a:lnTo>
                    <a:pt x="18705" y="254"/>
                  </a:lnTo>
                  <a:close/>
                  <a:moveTo>
                    <a:pt x="19026" y="1"/>
                  </a:moveTo>
                  <a:cubicBezTo>
                    <a:pt x="19026" y="188"/>
                    <a:pt x="18906" y="241"/>
                    <a:pt x="18745" y="254"/>
                  </a:cubicBezTo>
                  <a:lnTo>
                    <a:pt x="18705" y="254"/>
                  </a:lnTo>
                  <a:lnTo>
                    <a:pt x="18745" y="254"/>
                  </a:lnTo>
                  <a:cubicBezTo>
                    <a:pt x="18906" y="241"/>
                    <a:pt x="19026" y="188"/>
                    <a:pt x="19026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91;p28">
              <a:extLst>
                <a:ext uri="{FF2B5EF4-FFF2-40B4-BE49-F238E27FC236}">
                  <a16:creationId xmlns:a16="http://schemas.microsoft.com/office/drawing/2014/main" id="{2B4A81CD-770A-4751-B182-015B263544D3}"/>
                </a:ext>
              </a:extLst>
            </p:cNvPr>
            <p:cNvSpPr/>
            <p:nvPr/>
          </p:nvSpPr>
          <p:spPr>
            <a:xfrm>
              <a:off x="1673975" y="5124938"/>
              <a:ext cx="483350" cy="116250"/>
            </a:xfrm>
            <a:custGeom>
              <a:avLst/>
              <a:gdLst/>
              <a:ahLst/>
              <a:cxnLst/>
              <a:rect l="l" t="t" r="r" b="b"/>
              <a:pathLst>
                <a:path w="19334" h="4650" extrusionOk="0">
                  <a:moveTo>
                    <a:pt x="18719" y="3674"/>
                  </a:moveTo>
                  <a:cubicBezTo>
                    <a:pt x="18799" y="3688"/>
                    <a:pt x="18892" y="3781"/>
                    <a:pt x="19039" y="3875"/>
                  </a:cubicBezTo>
                  <a:cubicBezTo>
                    <a:pt x="18879" y="4009"/>
                    <a:pt x="18799" y="4128"/>
                    <a:pt x="18692" y="4182"/>
                  </a:cubicBezTo>
                  <a:lnTo>
                    <a:pt x="18639" y="4182"/>
                  </a:lnTo>
                  <a:cubicBezTo>
                    <a:pt x="18532" y="4182"/>
                    <a:pt x="18438" y="4075"/>
                    <a:pt x="18438" y="3968"/>
                  </a:cubicBezTo>
                  <a:lnTo>
                    <a:pt x="18438" y="3955"/>
                  </a:lnTo>
                  <a:lnTo>
                    <a:pt x="18438" y="3941"/>
                  </a:lnTo>
                  <a:cubicBezTo>
                    <a:pt x="18464" y="3795"/>
                    <a:pt x="18545" y="3674"/>
                    <a:pt x="18692" y="3674"/>
                  </a:cubicBezTo>
                  <a:close/>
                  <a:moveTo>
                    <a:pt x="19066" y="1"/>
                  </a:moveTo>
                  <a:cubicBezTo>
                    <a:pt x="19013" y="107"/>
                    <a:pt x="18959" y="200"/>
                    <a:pt x="18919" y="281"/>
                  </a:cubicBezTo>
                  <a:cubicBezTo>
                    <a:pt x="18972" y="307"/>
                    <a:pt x="19013" y="375"/>
                    <a:pt x="19026" y="455"/>
                  </a:cubicBezTo>
                  <a:cubicBezTo>
                    <a:pt x="19026" y="642"/>
                    <a:pt x="18906" y="695"/>
                    <a:pt x="18745" y="708"/>
                  </a:cubicBezTo>
                  <a:lnTo>
                    <a:pt x="18665" y="708"/>
                  </a:lnTo>
                  <a:cubicBezTo>
                    <a:pt x="17944" y="1857"/>
                    <a:pt x="17035" y="2685"/>
                    <a:pt x="15646" y="3153"/>
                  </a:cubicBezTo>
                  <a:cubicBezTo>
                    <a:pt x="14096" y="3674"/>
                    <a:pt x="12413" y="3768"/>
                    <a:pt x="10796" y="3861"/>
                  </a:cubicBezTo>
                  <a:cubicBezTo>
                    <a:pt x="7416" y="4048"/>
                    <a:pt x="4023" y="4048"/>
                    <a:pt x="656" y="4315"/>
                  </a:cubicBezTo>
                  <a:cubicBezTo>
                    <a:pt x="629" y="4315"/>
                    <a:pt x="615" y="4329"/>
                    <a:pt x="603" y="4329"/>
                  </a:cubicBezTo>
                  <a:cubicBezTo>
                    <a:pt x="589" y="4329"/>
                    <a:pt x="576" y="4329"/>
                    <a:pt x="562" y="4315"/>
                  </a:cubicBezTo>
                  <a:cubicBezTo>
                    <a:pt x="375" y="4342"/>
                    <a:pt x="188" y="4356"/>
                    <a:pt x="1" y="4369"/>
                  </a:cubicBezTo>
                  <a:lnTo>
                    <a:pt x="1" y="4650"/>
                  </a:lnTo>
                  <a:lnTo>
                    <a:pt x="19333" y="4650"/>
                  </a:lnTo>
                  <a:lnTo>
                    <a:pt x="19333" y="4556"/>
                  </a:lnTo>
                  <a:cubicBezTo>
                    <a:pt x="19319" y="4556"/>
                    <a:pt x="19319" y="4543"/>
                    <a:pt x="19307" y="4543"/>
                  </a:cubicBezTo>
                  <a:cubicBezTo>
                    <a:pt x="19319" y="4529"/>
                    <a:pt x="19319" y="4516"/>
                    <a:pt x="19333" y="4516"/>
                  </a:cubicBezTo>
                  <a:lnTo>
                    <a:pt x="19333" y="27"/>
                  </a:lnTo>
                  <a:cubicBezTo>
                    <a:pt x="19319" y="13"/>
                    <a:pt x="19280" y="13"/>
                    <a:pt x="19239" y="13"/>
                  </a:cubicBezTo>
                  <a:lnTo>
                    <a:pt x="19159" y="13"/>
                  </a:lnTo>
                  <a:cubicBezTo>
                    <a:pt x="19132" y="13"/>
                    <a:pt x="19106" y="13"/>
                    <a:pt x="19066" y="1"/>
                  </a:cubicBezTo>
                  <a:close/>
                </a:path>
              </a:pathLst>
            </a:custGeom>
            <a:solidFill>
              <a:srgbClr val="1A223A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92;p28">
              <a:extLst>
                <a:ext uri="{FF2B5EF4-FFF2-40B4-BE49-F238E27FC236}">
                  <a16:creationId xmlns:a16="http://schemas.microsoft.com/office/drawing/2014/main" id="{29EDED58-DA1F-4237-911B-2B9FDF624CCE}"/>
                </a:ext>
              </a:extLst>
            </p:cNvPr>
            <p:cNvSpPr/>
            <p:nvPr/>
          </p:nvSpPr>
          <p:spPr>
            <a:xfrm>
              <a:off x="1669650" y="5122263"/>
              <a:ext cx="494350" cy="125275"/>
            </a:xfrm>
            <a:custGeom>
              <a:avLst/>
              <a:gdLst/>
              <a:ahLst/>
              <a:cxnLst/>
              <a:rect l="l" t="t" r="r" b="b"/>
              <a:pathLst>
                <a:path w="19774" h="5011" extrusionOk="0">
                  <a:moveTo>
                    <a:pt x="19399" y="1"/>
                  </a:moveTo>
                  <a:cubicBezTo>
                    <a:pt x="19332" y="1"/>
                    <a:pt x="19279" y="40"/>
                    <a:pt x="19239" y="108"/>
                  </a:cubicBezTo>
                  <a:cubicBezTo>
                    <a:pt x="19279" y="120"/>
                    <a:pt x="19305" y="120"/>
                    <a:pt x="19332" y="120"/>
                  </a:cubicBezTo>
                  <a:lnTo>
                    <a:pt x="19412" y="120"/>
                  </a:lnTo>
                  <a:cubicBezTo>
                    <a:pt x="19453" y="120"/>
                    <a:pt x="19492" y="120"/>
                    <a:pt x="19506" y="134"/>
                  </a:cubicBezTo>
                  <a:lnTo>
                    <a:pt x="19506" y="4623"/>
                  </a:lnTo>
                  <a:cubicBezTo>
                    <a:pt x="19774" y="4209"/>
                    <a:pt x="19640" y="3487"/>
                    <a:pt x="19640" y="3033"/>
                  </a:cubicBezTo>
                  <a:cubicBezTo>
                    <a:pt x="19653" y="2205"/>
                    <a:pt x="19733" y="1283"/>
                    <a:pt x="19533" y="494"/>
                  </a:cubicBezTo>
                  <a:lnTo>
                    <a:pt x="19613" y="334"/>
                  </a:lnTo>
                  <a:cubicBezTo>
                    <a:pt x="19706" y="161"/>
                    <a:pt x="19546" y="1"/>
                    <a:pt x="19399" y="1"/>
                  </a:cubicBezTo>
                  <a:close/>
                  <a:moveTo>
                    <a:pt x="174" y="4476"/>
                  </a:moveTo>
                  <a:cubicBezTo>
                    <a:pt x="147" y="4476"/>
                    <a:pt x="134" y="4476"/>
                    <a:pt x="108" y="4490"/>
                  </a:cubicBezTo>
                  <a:cubicBezTo>
                    <a:pt x="1" y="4490"/>
                    <a:pt x="1" y="4650"/>
                    <a:pt x="108" y="4650"/>
                  </a:cubicBezTo>
                  <a:lnTo>
                    <a:pt x="147" y="4650"/>
                  </a:lnTo>
                  <a:cubicBezTo>
                    <a:pt x="134" y="4650"/>
                    <a:pt x="120" y="4650"/>
                    <a:pt x="108" y="4663"/>
                  </a:cubicBezTo>
                  <a:cubicBezTo>
                    <a:pt x="94" y="4677"/>
                    <a:pt x="94" y="4703"/>
                    <a:pt x="120" y="4716"/>
                  </a:cubicBezTo>
                  <a:cubicBezTo>
                    <a:pt x="67" y="4730"/>
                    <a:pt x="67" y="4810"/>
                    <a:pt x="134" y="4823"/>
                  </a:cubicBezTo>
                  <a:cubicBezTo>
                    <a:pt x="1764" y="4957"/>
                    <a:pt x="3394" y="4983"/>
                    <a:pt x="5037" y="4983"/>
                  </a:cubicBezTo>
                  <a:cubicBezTo>
                    <a:pt x="6613" y="4983"/>
                    <a:pt x="8190" y="4957"/>
                    <a:pt x="9766" y="4957"/>
                  </a:cubicBezTo>
                  <a:cubicBezTo>
                    <a:pt x="11704" y="4957"/>
                    <a:pt x="13667" y="5010"/>
                    <a:pt x="15618" y="5010"/>
                  </a:cubicBezTo>
                  <a:cubicBezTo>
                    <a:pt x="16874" y="5010"/>
                    <a:pt x="18130" y="4983"/>
                    <a:pt x="19386" y="4917"/>
                  </a:cubicBezTo>
                  <a:cubicBezTo>
                    <a:pt x="19533" y="4903"/>
                    <a:pt x="19573" y="4757"/>
                    <a:pt x="19506" y="4663"/>
                  </a:cubicBezTo>
                  <a:lnTo>
                    <a:pt x="19506" y="4663"/>
                  </a:lnTo>
                  <a:lnTo>
                    <a:pt x="19506" y="4757"/>
                  </a:lnTo>
                  <a:lnTo>
                    <a:pt x="174" y="4757"/>
                  </a:lnTo>
                  <a:lnTo>
                    <a:pt x="174" y="44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93;p28">
              <a:extLst>
                <a:ext uri="{FF2B5EF4-FFF2-40B4-BE49-F238E27FC236}">
                  <a16:creationId xmlns:a16="http://schemas.microsoft.com/office/drawing/2014/main" id="{190EF250-03D3-4E6A-BB2E-6AB87CE94636}"/>
                </a:ext>
              </a:extLst>
            </p:cNvPr>
            <p:cNvSpPr/>
            <p:nvPr/>
          </p:nvSpPr>
          <p:spPr>
            <a:xfrm>
              <a:off x="1688000" y="5232813"/>
              <a:ext cx="2375" cy="375"/>
            </a:xfrm>
            <a:custGeom>
              <a:avLst/>
              <a:gdLst/>
              <a:ahLst/>
              <a:cxnLst/>
              <a:rect l="l" t="t" r="r" b="b"/>
              <a:pathLst>
                <a:path w="95" h="15" extrusionOk="0">
                  <a:moveTo>
                    <a:pt x="1" y="0"/>
                  </a:moveTo>
                  <a:cubicBezTo>
                    <a:pt x="15" y="14"/>
                    <a:pt x="28" y="14"/>
                    <a:pt x="42" y="14"/>
                  </a:cubicBezTo>
                  <a:cubicBezTo>
                    <a:pt x="54" y="14"/>
                    <a:pt x="68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94;p28">
              <a:extLst>
                <a:ext uri="{FF2B5EF4-FFF2-40B4-BE49-F238E27FC236}">
                  <a16:creationId xmlns:a16="http://schemas.microsoft.com/office/drawing/2014/main" id="{902187D1-9116-4038-AE61-52F750391A11}"/>
                </a:ext>
              </a:extLst>
            </p:cNvPr>
            <p:cNvSpPr/>
            <p:nvPr/>
          </p:nvSpPr>
          <p:spPr>
            <a:xfrm>
              <a:off x="2134900" y="5216763"/>
              <a:ext cx="15075" cy="12725"/>
            </a:xfrm>
            <a:custGeom>
              <a:avLst/>
              <a:gdLst/>
              <a:ahLst/>
              <a:cxnLst/>
              <a:rect l="l" t="t" r="r" b="b"/>
              <a:pathLst>
                <a:path w="603" h="509" extrusionOk="0">
                  <a:moveTo>
                    <a:pt x="255" y="1"/>
                  </a:moveTo>
                  <a:cubicBezTo>
                    <a:pt x="108" y="1"/>
                    <a:pt x="27" y="122"/>
                    <a:pt x="1" y="268"/>
                  </a:cubicBezTo>
                  <a:lnTo>
                    <a:pt x="1" y="282"/>
                  </a:lnTo>
                  <a:lnTo>
                    <a:pt x="1" y="295"/>
                  </a:lnTo>
                  <a:cubicBezTo>
                    <a:pt x="1" y="402"/>
                    <a:pt x="95" y="509"/>
                    <a:pt x="202" y="509"/>
                  </a:cubicBezTo>
                  <a:lnTo>
                    <a:pt x="255" y="509"/>
                  </a:lnTo>
                  <a:cubicBezTo>
                    <a:pt x="362" y="455"/>
                    <a:pt x="442" y="336"/>
                    <a:pt x="602" y="202"/>
                  </a:cubicBezTo>
                  <a:cubicBezTo>
                    <a:pt x="455" y="108"/>
                    <a:pt x="362" y="15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95;p28">
              <a:extLst>
                <a:ext uri="{FF2B5EF4-FFF2-40B4-BE49-F238E27FC236}">
                  <a16:creationId xmlns:a16="http://schemas.microsoft.com/office/drawing/2014/main" id="{7AB50652-BD63-42CC-82A8-78970430EFE8}"/>
                </a:ext>
              </a:extLst>
            </p:cNvPr>
            <p:cNvSpPr/>
            <p:nvPr/>
          </p:nvSpPr>
          <p:spPr>
            <a:xfrm>
              <a:off x="2140600" y="5131938"/>
              <a:ext cx="9025" cy="10725"/>
            </a:xfrm>
            <a:custGeom>
              <a:avLst/>
              <a:gdLst/>
              <a:ahLst/>
              <a:cxnLst/>
              <a:rect l="l" t="t" r="r" b="b"/>
              <a:pathLst>
                <a:path w="361" h="429" extrusionOk="0">
                  <a:moveTo>
                    <a:pt x="254" y="1"/>
                  </a:moveTo>
                  <a:cubicBezTo>
                    <a:pt x="161" y="148"/>
                    <a:pt x="80" y="294"/>
                    <a:pt x="0" y="428"/>
                  </a:cubicBezTo>
                  <a:lnTo>
                    <a:pt x="80" y="428"/>
                  </a:lnTo>
                  <a:cubicBezTo>
                    <a:pt x="241" y="415"/>
                    <a:pt x="361" y="362"/>
                    <a:pt x="361" y="175"/>
                  </a:cubicBezTo>
                  <a:cubicBezTo>
                    <a:pt x="348" y="95"/>
                    <a:pt x="307" y="27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96;p28">
              <a:extLst>
                <a:ext uri="{FF2B5EF4-FFF2-40B4-BE49-F238E27FC236}">
                  <a16:creationId xmlns:a16="http://schemas.microsoft.com/office/drawing/2014/main" id="{5E881273-5E28-420E-A91A-F641DE10C863}"/>
                </a:ext>
              </a:extLst>
            </p:cNvPr>
            <p:cNvSpPr/>
            <p:nvPr/>
          </p:nvSpPr>
          <p:spPr>
            <a:xfrm>
              <a:off x="1683675" y="5131938"/>
              <a:ext cx="14050" cy="90200"/>
            </a:xfrm>
            <a:custGeom>
              <a:avLst/>
              <a:gdLst/>
              <a:ahLst/>
              <a:cxnLst/>
              <a:rect l="l" t="t" r="r" b="b"/>
              <a:pathLst>
                <a:path w="562" h="3608" extrusionOk="0">
                  <a:moveTo>
                    <a:pt x="215" y="3461"/>
                  </a:moveTo>
                  <a:lnTo>
                    <a:pt x="227" y="3461"/>
                  </a:lnTo>
                  <a:lnTo>
                    <a:pt x="215" y="3461"/>
                  </a:lnTo>
                  <a:close/>
                  <a:moveTo>
                    <a:pt x="174" y="3461"/>
                  </a:moveTo>
                  <a:cubicBezTo>
                    <a:pt x="81" y="3461"/>
                    <a:pt x="27" y="3528"/>
                    <a:pt x="1" y="3608"/>
                  </a:cubicBezTo>
                  <a:lnTo>
                    <a:pt x="1" y="3608"/>
                  </a:lnTo>
                  <a:cubicBezTo>
                    <a:pt x="27" y="3528"/>
                    <a:pt x="81" y="3461"/>
                    <a:pt x="174" y="3461"/>
                  </a:cubicBezTo>
                  <a:close/>
                  <a:moveTo>
                    <a:pt x="174" y="3461"/>
                  </a:moveTo>
                  <a:lnTo>
                    <a:pt x="174" y="3461"/>
                  </a:lnTo>
                  <a:lnTo>
                    <a:pt x="188" y="3461"/>
                  </a:lnTo>
                  <a:lnTo>
                    <a:pt x="174" y="3461"/>
                  </a:lnTo>
                  <a:close/>
                  <a:moveTo>
                    <a:pt x="268" y="602"/>
                  </a:moveTo>
                  <a:lnTo>
                    <a:pt x="268" y="602"/>
                  </a:lnTo>
                  <a:lnTo>
                    <a:pt x="268" y="602"/>
                  </a:lnTo>
                  <a:lnTo>
                    <a:pt x="268" y="602"/>
                  </a:lnTo>
                  <a:close/>
                  <a:moveTo>
                    <a:pt x="562" y="321"/>
                  </a:moveTo>
                  <a:cubicBezTo>
                    <a:pt x="562" y="469"/>
                    <a:pt x="414" y="602"/>
                    <a:pt x="268" y="602"/>
                  </a:cubicBezTo>
                  <a:cubicBezTo>
                    <a:pt x="414" y="602"/>
                    <a:pt x="562" y="469"/>
                    <a:pt x="562" y="321"/>
                  </a:cubicBezTo>
                  <a:lnTo>
                    <a:pt x="562" y="321"/>
                  </a:lnTo>
                  <a:close/>
                  <a:moveTo>
                    <a:pt x="227" y="1"/>
                  </a:moveTo>
                  <a:lnTo>
                    <a:pt x="215" y="1"/>
                  </a:lnTo>
                  <a:lnTo>
                    <a:pt x="227" y="1"/>
                  </a:lnTo>
                  <a:close/>
                  <a:moveTo>
                    <a:pt x="227" y="1"/>
                  </a:moveTo>
                  <a:lnTo>
                    <a:pt x="227" y="1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97;p28">
              <a:extLst>
                <a:ext uri="{FF2B5EF4-FFF2-40B4-BE49-F238E27FC236}">
                  <a16:creationId xmlns:a16="http://schemas.microsoft.com/office/drawing/2014/main" id="{164582C6-F257-4ED8-A56D-C1730600C7AF}"/>
                </a:ext>
              </a:extLst>
            </p:cNvPr>
            <p:cNvSpPr/>
            <p:nvPr/>
          </p:nvSpPr>
          <p:spPr>
            <a:xfrm>
              <a:off x="1675675" y="5126588"/>
              <a:ext cx="136300" cy="104900"/>
            </a:xfrm>
            <a:custGeom>
              <a:avLst/>
              <a:gdLst/>
              <a:ahLst/>
              <a:cxnLst/>
              <a:rect l="l" t="t" r="r" b="b"/>
              <a:pathLst>
                <a:path w="5452" h="4196" extrusionOk="0">
                  <a:moveTo>
                    <a:pt x="547" y="215"/>
                  </a:moveTo>
                  <a:cubicBezTo>
                    <a:pt x="695" y="215"/>
                    <a:pt x="882" y="402"/>
                    <a:pt x="882" y="535"/>
                  </a:cubicBezTo>
                  <a:cubicBezTo>
                    <a:pt x="882" y="683"/>
                    <a:pt x="734" y="816"/>
                    <a:pt x="588" y="816"/>
                  </a:cubicBezTo>
                  <a:lnTo>
                    <a:pt x="574" y="816"/>
                  </a:lnTo>
                  <a:cubicBezTo>
                    <a:pt x="414" y="802"/>
                    <a:pt x="294" y="683"/>
                    <a:pt x="294" y="522"/>
                  </a:cubicBezTo>
                  <a:lnTo>
                    <a:pt x="294" y="508"/>
                  </a:lnTo>
                  <a:cubicBezTo>
                    <a:pt x="294" y="348"/>
                    <a:pt x="360" y="215"/>
                    <a:pt x="535" y="215"/>
                  </a:cubicBezTo>
                  <a:close/>
                  <a:moveTo>
                    <a:pt x="2752" y="1"/>
                  </a:moveTo>
                  <a:cubicBezTo>
                    <a:pt x="2257" y="1"/>
                    <a:pt x="1776" y="54"/>
                    <a:pt x="1296" y="68"/>
                  </a:cubicBezTo>
                  <a:lnTo>
                    <a:pt x="975" y="68"/>
                  </a:lnTo>
                  <a:cubicBezTo>
                    <a:pt x="788" y="68"/>
                    <a:pt x="588" y="81"/>
                    <a:pt x="440" y="188"/>
                  </a:cubicBezTo>
                  <a:cubicBezTo>
                    <a:pt x="0" y="482"/>
                    <a:pt x="66" y="1257"/>
                    <a:pt x="54" y="1698"/>
                  </a:cubicBezTo>
                  <a:cubicBezTo>
                    <a:pt x="54" y="2419"/>
                    <a:pt x="54" y="3154"/>
                    <a:pt x="321" y="3822"/>
                  </a:cubicBezTo>
                  <a:cubicBezTo>
                    <a:pt x="347" y="3742"/>
                    <a:pt x="401" y="3675"/>
                    <a:pt x="494" y="3675"/>
                  </a:cubicBezTo>
                  <a:lnTo>
                    <a:pt x="547" y="3675"/>
                  </a:lnTo>
                  <a:cubicBezTo>
                    <a:pt x="654" y="3688"/>
                    <a:pt x="748" y="3809"/>
                    <a:pt x="909" y="3929"/>
                  </a:cubicBezTo>
                  <a:cubicBezTo>
                    <a:pt x="802" y="4036"/>
                    <a:pt x="734" y="4130"/>
                    <a:pt x="668" y="4196"/>
                  </a:cubicBezTo>
                  <a:lnTo>
                    <a:pt x="681" y="4196"/>
                  </a:lnTo>
                  <a:cubicBezTo>
                    <a:pt x="828" y="4196"/>
                    <a:pt x="989" y="4076"/>
                    <a:pt x="1055" y="3929"/>
                  </a:cubicBezTo>
                  <a:cubicBezTo>
                    <a:pt x="1269" y="3421"/>
                    <a:pt x="1296" y="2900"/>
                    <a:pt x="1283" y="2352"/>
                  </a:cubicBezTo>
                  <a:cubicBezTo>
                    <a:pt x="1269" y="2072"/>
                    <a:pt x="1269" y="1805"/>
                    <a:pt x="1242" y="1524"/>
                  </a:cubicBezTo>
                  <a:cubicBezTo>
                    <a:pt x="1242" y="1484"/>
                    <a:pt x="1122" y="763"/>
                    <a:pt x="1135" y="722"/>
                  </a:cubicBezTo>
                  <a:cubicBezTo>
                    <a:pt x="1203" y="603"/>
                    <a:pt x="2832" y="603"/>
                    <a:pt x="3112" y="603"/>
                  </a:cubicBezTo>
                  <a:cubicBezTo>
                    <a:pt x="3567" y="589"/>
                    <a:pt x="4035" y="576"/>
                    <a:pt x="4502" y="576"/>
                  </a:cubicBezTo>
                  <a:cubicBezTo>
                    <a:pt x="4769" y="576"/>
                    <a:pt x="5024" y="576"/>
                    <a:pt x="5277" y="589"/>
                  </a:cubicBezTo>
                  <a:lnTo>
                    <a:pt x="5291" y="589"/>
                  </a:lnTo>
                  <a:cubicBezTo>
                    <a:pt x="5424" y="589"/>
                    <a:pt x="5451" y="375"/>
                    <a:pt x="5304" y="348"/>
                  </a:cubicBezTo>
                  <a:cubicBezTo>
                    <a:pt x="4449" y="161"/>
                    <a:pt x="3661" y="1"/>
                    <a:pt x="2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98;p28">
              <a:extLst>
                <a:ext uri="{FF2B5EF4-FFF2-40B4-BE49-F238E27FC236}">
                  <a16:creationId xmlns:a16="http://schemas.microsoft.com/office/drawing/2014/main" id="{08A520E5-494A-4C65-9784-862E7ED4AD4F}"/>
                </a:ext>
              </a:extLst>
            </p:cNvPr>
            <p:cNvSpPr/>
            <p:nvPr/>
          </p:nvSpPr>
          <p:spPr>
            <a:xfrm>
              <a:off x="1683025" y="5131938"/>
              <a:ext cx="14700" cy="15075"/>
            </a:xfrm>
            <a:custGeom>
              <a:avLst/>
              <a:gdLst/>
              <a:ahLst/>
              <a:cxnLst/>
              <a:rect l="l" t="t" r="r" b="b"/>
              <a:pathLst>
                <a:path w="588" h="603" extrusionOk="0">
                  <a:moveTo>
                    <a:pt x="241" y="1"/>
                  </a:moveTo>
                  <a:cubicBezTo>
                    <a:pt x="66" y="1"/>
                    <a:pt x="0" y="134"/>
                    <a:pt x="0" y="294"/>
                  </a:cubicBezTo>
                  <a:lnTo>
                    <a:pt x="0" y="308"/>
                  </a:lnTo>
                  <a:cubicBezTo>
                    <a:pt x="0" y="469"/>
                    <a:pt x="120" y="588"/>
                    <a:pt x="280" y="602"/>
                  </a:cubicBezTo>
                  <a:lnTo>
                    <a:pt x="294" y="602"/>
                  </a:lnTo>
                  <a:cubicBezTo>
                    <a:pt x="440" y="602"/>
                    <a:pt x="588" y="469"/>
                    <a:pt x="588" y="321"/>
                  </a:cubicBezTo>
                  <a:cubicBezTo>
                    <a:pt x="588" y="188"/>
                    <a:pt x="401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99;p28">
              <a:extLst>
                <a:ext uri="{FF2B5EF4-FFF2-40B4-BE49-F238E27FC236}">
                  <a16:creationId xmlns:a16="http://schemas.microsoft.com/office/drawing/2014/main" id="{CF4348AB-8E83-4FB3-B084-45672FE8BAFE}"/>
                </a:ext>
              </a:extLst>
            </p:cNvPr>
            <p:cNvSpPr/>
            <p:nvPr/>
          </p:nvSpPr>
          <p:spPr>
            <a:xfrm>
              <a:off x="1683675" y="5218463"/>
              <a:ext cx="14725" cy="13025"/>
            </a:xfrm>
            <a:custGeom>
              <a:avLst/>
              <a:gdLst/>
              <a:ahLst/>
              <a:cxnLst/>
              <a:rect l="l" t="t" r="r" b="b"/>
              <a:pathLst>
                <a:path w="589" h="521" extrusionOk="0">
                  <a:moveTo>
                    <a:pt x="174" y="0"/>
                  </a:moveTo>
                  <a:cubicBezTo>
                    <a:pt x="81" y="0"/>
                    <a:pt x="27" y="67"/>
                    <a:pt x="1" y="147"/>
                  </a:cubicBezTo>
                  <a:cubicBezTo>
                    <a:pt x="27" y="214"/>
                    <a:pt x="67" y="280"/>
                    <a:pt x="94" y="348"/>
                  </a:cubicBezTo>
                  <a:cubicBezTo>
                    <a:pt x="147" y="467"/>
                    <a:pt x="241" y="508"/>
                    <a:pt x="348" y="521"/>
                  </a:cubicBezTo>
                  <a:cubicBezTo>
                    <a:pt x="414" y="455"/>
                    <a:pt x="482" y="361"/>
                    <a:pt x="589" y="254"/>
                  </a:cubicBezTo>
                  <a:cubicBezTo>
                    <a:pt x="428" y="134"/>
                    <a:pt x="334" y="13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3383;p2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5E5B7E1-6C75-43A9-AF9D-F33C43EE7C3B}"/>
              </a:ext>
            </a:extLst>
          </p:cNvPr>
          <p:cNvSpPr/>
          <p:nvPr/>
        </p:nvSpPr>
        <p:spPr>
          <a:xfrm>
            <a:off x="209038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3382;p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ADC87D-B1B9-4C74-BC85-ACAE68AAD788}"/>
              </a:ext>
            </a:extLst>
          </p:cNvPr>
          <p:cNvSpPr/>
          <p:nvPr/>
        </p:nvSpPr>
        <p:spPr>
          <a:xfrm>
            <a:off x="8332563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ubtitle 5">
            <a:extLst>
              <a:ext uri="{FF2B5EF4-FFF2-40B4-BE49-F238E27FC236}">
                <a16:creationId xmlns:a16="http://schemas.microsoft.com/office/drawing/2014/main" id="{7996DDA3-F7AC-4D11-9488-D796982169B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91519" y="1828680"/>
            <a:ext cx="3037200" cy="74307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2" name="Subtitle 5">
            <a:extLst>
              <a:ext uri="{FF2B5EF4-FFF2-40B4-BE49-F238E27FC236}">
                <a16:creationId xmlns:a16="http://schemas.microsoft.com/office/drawing/2014/main" id="{192AF261-C4AE-4CBE-B240-A236921F49F3}"/>
              </a:ext>
            </a:extLst>
          </p:cNvPr>
          <p:cNvSpPr txBox="1">
            <a:spLocks/>
          </p:cNvSpPr>
          <p:nvPr/>
        </p:nvSpPr>
        <p:spPr>
          <a:xfrm>
            <a:off x="1191519" y="3601170"/>
            <a:ext cx="3037200" cy="74307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5400000" algn="bl" rotWithShape="0">
              <a:schemeClr val="accent5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1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88" name="Title 3">
            <a:extLst>
              <a:ext uri="{FF2B5EF4-FFF2-40B4-BE49-F238E27FC236}">
                <a16:creationId xmlns:a16="http://schemas.microsoft.com/office/drawing/2014/main" id="{92ED9991-4474-4F35-B147-800B5DE9D5E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81726" y="1350700"/>
            <a:ext cx="3590273" cy="375600"/>
          </a:xfrm>
        </p:spPr>
        <p:txBody>
          <a:bodyPr/>
          <a:lstStyle/>
          <a:p>
            <a:r>
              <a:rPr lang="en-US" sz="1800" dirty="0"/>
              <a:t>Code &amp; </a:t>
            </a:r>
            <a:r>
              <a:rPr lang="en-US" sz="1800" dirty="0" smtClean="0"/>
              <a:t>Collaborative </a:t>
            </a:r>
            <a:r>
              <a:rPr lang="en-US" sz="1800" dirty="0"/>
              <a:t>S</a:t>
            </a:r>
            <a:r>
              <a:rPr lang="en-US" sz="1800" dirty="0" smtClean="0"/>
              <a:t>ervice</a:t>
            </a:r>
            <a:endParaRPr lang="en-US" sz="1800" dirty="0"/>
          </a:p>
        </p:txBody>
      </p:sp>
      <p:sp>
        <p:nvSpPr>
          <p:cNvPr id="89" name="Title 4">
            <a:extLst>
              <a:ext uri="{FF2B5EF4-FFF2-40B4-BE49-F238E27FC236}">
                <a16:creationId xmlns:a16="http://schemas.microsoft.com/office/drawing/2014/main" id="{32DF5D5D-76D2-40E9-8255-F71C06FDC90C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5058331" y="1350700"/>
            <a:ext cx="3037200" cy="375600"/>
          </a:xfrm>
        </p:spPr>
        <p:txBody>
          <a:bodyPr/>
          <a:lstStyle/>
          <a:p>
            <a:r>
              <a:rPr lang="en-US" sz="1800" dirty="0" smtClean="0"/>
              <a:t>Design</a:t>
            </a:r>
            <a:endParaRPr lang="en-US" sz="1800" dirty="0"/>
          </a:p>
        </p:txBody>
      </p:sp>
      <p:sp>
        <p:nvSpPr>
          <p:cNvPr id="90" name="Title 3">
            <a:extLst>
              <a:ext uri="{FF2B5EF4-FFF2-40B4-BE49-F238E27FC236}">
                <a16:creationId xmlns:a16="http://schemas.microsoft.com/office/drawing/2014/main" id="{4EF75F6D-3DC1-4E3E-BFBD-0F9F019279C3}"/>
              </a:ext>
            </a:extLst>
          </p:cNvPr>
          <p:cNvSpPr txBox="1">
            <a:spLocks/>
          </p:cNvSpPr>
          <p:nvPr/>
        </p:nvSpPr>
        <p:spPr>
          <a:xfrm>
            <a:off x="833093" y="3107913"/>
            <a:ext cx="3556901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21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US" sz="1800" dirty="0" smtClean="0"/>
              <a:t>Project </a:t>
            </a:r>
            <a:r>
              <a:rPr lang="en-US" sz="1800" dirty="0"/>
              <a:t>D</a:t>
            </a:r>
            <a:r>
              <a:rPr lang="en-US" sz="1800" dirty="0" smtClean="0"/>
              <a:t>evelopment</a:t>
            </a:r>
            <a:endParaRPr lang="en-US" sz="1800" dirty="0"/>
          </a:p>
        </p:txBody>
      </p:sp>
      <p:sp>
        <p:nvSpPr>
          <p:cNvPr id="91" name="Title 3">
            <a:extLst>
              <a:ext uri="{FF2B5EF4-FFF2-40B4-BE49-F238E27FC236}">
                <a16:creationId xmlns:a16="http://schemas.microsoft.com/office/drawing/2014/main" id="{5B2D4FBB-F3B2-4B7F-A5FC-EF3F5D5169E0}"/>
              </a:ext>
            </a:extLst>
          </p:cNvPr>
          <p:cNvSpPr txBox="1">
            <a:spLocks/>
          </p:cNvSpPr>
          <p:nvPr/>
        </p:nvSpPr>
        <p:spPr>
          <a:xfrm>
            <a:off x="4572000" y="3225570"/>
            <a:ext cx="4062944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21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US" sz="1800" dirty="0" smtClean="0"/>
              <a:t>Presentation </a:t>
            </a:r>
            <a:r>
              <a:rPr lang="en-US" sz="1800" dirty="0"/>
              <a:t>and C</a:t>
            </a:r>
            <a:r>
              <a:rPr lang="en-US" sz="1800" dirty="0" smtClean="0"/>
              <a:t>ommunication</a:t>
            </a:r>
            <a:endParaRPr lang="en-US" sz="1800" dirty="0"/>
          </a:p>
          <a:p>
            <a:endParaRPr lang="en-US" sz="1600" dirty="0"/>
          </a:p>
        </p:txBody>
      </p:sp>
      <p:pic>
        <p:nvPicPr>
          <p:cNvPr id="52" name="Picture 2" descr="Adobe Photoshop Logo - PNG and Vector - Logo Downl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15268" r="14480" b="15458"/>
          <a:stretch/>
        </p:blipFill>
        <p:spPr bwMode="auto">
          <a:xfrm>
            <a:off x="5745266" y="1929497"/>
            <a:ext cx="514350" cy="49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3 Logo PNG Vector (SVG)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780" y="1952357"/>
            <a:ext cx="427471" cy="48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React-icon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56" y="3729853"/>
            <a:ext cx="525406" cy="45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4" descr="discord logo png, discord icon transparent png 18930718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8" t="19431" r="19555" b="19816"/>
          <a:stretch/>
        </p:blipFill>
        <p:spPr bwMode="auto">
          <a:xfrm>
            <a:off x="6854462" y="3708743"/>
            <a:ext cx="541069" cy="53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6" descr="File:Microsoft Office PowerPoint (2019–present).svg - Wikimedia Comm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683" y="3750215"/>
            <a:ext cx="501380" cy="46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8" descr="Node.js Logo PNG Transparent &amp; SVG Vector - Freebie Supply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17335" r="11040" b="17846"/>
          <a:stretch/>
        </p:blipFill>
        <p:spPr bwMode="auto">
          <a:xfrm>
            <a:off x="1958980" y="3670299"/>
            <a:ext cx="96202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4" descr="Icon Request: Express.js · Issue #13198 · FortAwesome/Font-Awesome · GitHub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7" r="23694"/>
          <a:stretch/>
        </p:blipFill>
        <p:spPr bwMode="auto">
          <a:xfrm>
            <a:off x="3016653" y="3734729"/>
            <a:ext cx="462961" cy="47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Mongodb, original, logo Icon in Devicon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0" r="25552"/>
          <a:stretch/>
        </p:blipFill>
        <p:spPr bwMode="auto">
          <a:xfrm>
            <a:off x="3633593" y="3626861"/>
            <a:ext cx="338961" cy="65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7">
            <a:extLst>
              <a:ext uri="{FF2B5EF4-FFF2-40B4-BE49-F238E27FC236}">
                <a16:creationId xmlns:a16="http://schemas.microsoft.com/office/drawing/2014/main" id="{D790FA1B-A024-4780-8D51-896F21873A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7409" y="1949828"/>
            <a:ext cx="438013" cy="438013"/>
          </a:xfrm>
          <a:prstGeom prst="rect">
            <a:avLst/>
          </a:prstGeom>
        </p:spPr>
      </p:pic>
      <p:pic>
        <p:nvPicPr>
          <p:cNvPr id="65" name="Picture 68">
            <a:extLst>
              <a:ext uri="{FF2B5EF4-FFF2-40B4-BE49-F238E27FC236}">
                <a16:creationId xmlns:a16="http://schemas.microsoft.com/office/drawing/2014/main" id="{2ECE989C-366C-4CA2-8210-F1B1951BCE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3213" y="1964900"/>
            <a:ext cx="438013" cy="42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38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91D5-4525-4DCD-A27F-E975C711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OUR IDEA</a:t>
            </a:r>
          </a:p>
        </p:txBody>
      </p:sp>
      <p:grpSp>
        <p:nvGrpSpPr>
          <p:cNvPr id="3" name="Google Shape;3481;p28">
            <a:extLst>
              <a:ext uri="{FF2B5EF4-FFF2-40B4-BE49-F238E27FC236}">
                <a16:creationId xmlns:a16="http://schemas.microsoft.com/office/drawing/2014/main" id="{15FCC9EB-FAAA-43B8-B5C4-97B808345194}"/>
              </a:ext>
            </a:extLst>
          </p:cNvPr>
          <p:cNvGrpSpPr/>
          <p:nvPr/>
        </p:nvGrpSpPr>
        <p:grpSpPr>
          <a:xfrm>
            <a:off x="6416568" y="129593"/>
            <a:ext cx="660529" cy="164373"/>
            <a:chOff x="1663975" y="5122263"/>
            <a:chExt cx="503375" cy="125275"/>
          </a:xfrm>
        </p:grpSpPr>
        <p:sp>
          <p:nvSpPr>
            <p:cNvPr id="4" name="Google Shape;3482;p28">
              <a:extLst>
                <a:ext uri="{FF2B5EF4-FFF2-40B4-BE49-F238E27FC236}">
                  <a16:creationId xmlns:a16="http://schemas.microsoft.com/office/drawing/2014/main" id="{625D04A8-EA3F-4FF0-93F8-952CE9054773}"/>
                </a:ext>
              </a:extLst>
            </p:cNvPr>
            <p:cNvSpPr/>
            <p:nvPr/>
          </p:nvSpPr>
          <p:spPr>
            <a:xfrm>
              <a:off x="2166300" y="5124263"/>
              <a:ext cx="1050" cy="116275"/>
            </a:xfrm>
            <a:custGeom>
              <a:avLst/>
              <a:gdLst/>
              <a:ahLst/>
              <a:cxnLst/>
              <a:rect l="l" t="t" r="r" b="b"/>
              <a:pathLst>
                <a:path w="42" h="4651" extrusionOk="0">
                  <a:moveTo>
                    <a:pt x="1" y="1"/>
                  </a:moveTo>
                  <a:lnTo>
                    <a:pt x="1" y="4650"/>
                  </a:lnTo>
                  <a:lnTo>
                    <a:pt x="41" y="465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483;p28">
              <a:extLst>
                <a:ext uri="{FF2B5EF4-FFF2-40B4-BE49-F238E27FC236}">
                  <a16:creationId xmlns:a16="http://schemas.microsoft.com/office/drawing/2014/main" id="{D17F185B-EFD6-41BC-8DAB-BC28CCD6DA87}"/>
                </a:ext>
              </a:extLst>
            </p:cNvPr>
            <p:cNvSpPr/>
            <p:nvPr/>
          </p:nvSpPr>
          <p:spPr>
            <a:xfrm>
              <a:off x="1663975" y="5124938"/>
              <a:ext cx="1350" cy="115250"/>
            </a:xfrm>
            <a:custGeom>
              <a:avLst/>
              <a:gdLst/>
              <a:ahLst/>
              <a:cxnLst/>
              <a:rect l="l" t="t" r="r" b="b"/>
              <a:pathLst>
                <a:path w="54" h="4610" extrusionOk="0">
                  <a:moveTo>
                    <a:pt x="0" y="1"/>
                  </a:moveTo>
                  <a:lnTo>
                    <a:pt x="0" y="4609"/>
                  </a:lnTo>
                  <a:lnTo>
                    <a:pt x="53" y="4609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484;p28">
              <a:extLst>
                <a:ext uri="{FF2B5EF4-FFF2-40B4-BE49-F238E27FC236}">
                  <a16:creationId xmlns:a16="http://schemas.microsoft.com/office/drawing/2014/main" id="{94364C27-23EB-4A1F-AD5A-AA7D5CEA1FBB}"/>
                </a:ext>
              </a:extLst>
            </p:cNvPr>
            <p:cNvSpPr/>
            <p:nvPr/>
          </p:nvSpPr>
          <p:spPr>
            <a:xfrm>
              <a:off x="1673975" y="5123913"/>
              <a:ext cx="483350" cy="117275"/>
            </a:xfrm>
            <a:custGeom>
              <a:avLst/>
              <a:gdLst/>
              <a:ahLst/>
              <a:cxnLst/>
              <a:rect l="l" t="t" r="r" b="b"/>
              <a:pathLst>
                <a:path w="19334" h="4691" extrusionOk="0">
                  <a:moveTo>
                    <a:pt x="18813" y="302"/>
                  </a:moveTo>
                  <a:cubicBezTo>
                    <a:pt x="18924" y="302"/>
                    <a:pt x="19003" y="361"/>
                    <a:pt x="19026" y="496"/>
                  </a:cubicBezTo>
                  <a:cubicBezTo>
                    <a:pt x="19026" y="683"/>
                    <a:pt x="18906" y="736"/>
                    <a:pt x="18745" y="749"/>
                  </a:cubicBezTo>
                  <a:cubicBezTo>
                    <a:pt x="18727" y="751"/>
                    <a:pt x="18710" y="752"/>
                    <a:pt x="18692" y="752"/>
                  </a:cubicBezTo>
                  <a:cubicBezTo>
                    <a:pt x="18591" y="752"/>
                    <a:pt x="18503" y="714"/>
                    <a:pt x="18491" y="589"/>
                  </a:cubicBezTo>
                  <a:cubicBezTo>
                    <a:pt x="18478" y="428"/>
                    <a:pt x="18585" y="335"/>
                    <a:pt x="18745" y="309"/>
                  </a:cubicBezTo>
                  <a:cubicBezTo>
                    <a:pt x="18769" y="304"/>
                    <a:pt x="18792" y="302"/>
                    <a:pt x="18813" y="302"/>
                  </a:cubicBezTo>
                  <a:close/>
                  <a:moveTo>
                    <a:pt x="617" y="321"/>
                  </a:moveTo>
                  <a:cubicBezTo>
                    <a:pt x="762" y="321"/>
                    <a:pt x="950" y="501"/>
                    <a:pt x="950" y="642"/>
                  </a:cubicBezTo>
                  <a:cubicBezTo>
                    <a:pt x="950" y="795"/>
                    <a:pt x="804" y="924"/>
                    <a:pt x="662" y="924"/>
                  </a:cubicBezTo>
                  <a:cubicBezTo>
                    <a:pt x="655" y="924"/>
                    <a:pt x="649" y="924"/>
                    <a:pt x="642" y="923"/>
                  </a:cubicBezTo>
                  <a:cubicBezTo>
                    <a:pt x="469" y="909"/>
                    <a:pt x="348" y="776"/>
                    <a:pt x="362" y="615"/>
                  </a:cubicBezTo>
                  <a:cubicBezTo>
                    <a:pt x="362" y="455"/>
                    <a:pt x="428" y="322"/>
                    <a:pt x="603" y="322"/>
                  </a:cubicBezTo>
                  <a:cubicBezTo>
                    <a:pt x="607" y="321"/>
                    <a:pt x="612" y="321"/>
                    <a:pt x="617" y="321"/>
                  </a:cubicBezTo>
                  <a:close/>
                  <a:moveTo>
                    <a:pt x="9199" y="1344"/>
                  </a:moveTo>
                  <a:cubicBezTo>
                    <a:pt x="9316" y="1344"/>
                    <a:pt x="9378" y="1476"/>
                    <a:pt x="9447" y="1565"/>
                  </a:cubicBezTo>
                  <a:cubicBezTo>
                    <a:pt x="9567" y="1698"/>
                    <a:pt x="9673" y="1832"/>
                    <a:pt x="9768" y="1951"/>
                  </a:cubicBezTo>
                  <a:cubicBezTo>
                    <a:pt x="10128" y="1805"/>
                    <a:pt x="10261" y="1364"/>
                    <a:pt x="10729" y="1364"/>
                  </a:cubicBezTo>
                  <a:cubicBezTo>
                    <a:pt x="10635" y="1805"/>
                    <a:pt x="10222" y="1925"/>
                    <a:pt x="10061" y="2272"/>
                  </a:cubicBezTo>
                  <a:cubicBezTo>
                    <a:pt x="10195" y="2432"/>
                    <a:pt x="10341" y="2593"/>
                    <a:pt x="10475" y="2753"/>
                  </a:cubicBezTo>
                  <a:cubicBezTo>
                    <a:pt x="10542" y="2833"/>
                    <a:pt x="10609" y="2913"/>
                    <a:pt x="10649" y="3007"/>
                  </a:cubicBezTo>
                  <a:cubicBezTo>
                    <a:pt x="10676" y="3047"/>
                    <a:pt x="10649" y="3154"/>
                    <a:pt x="10623" y="3194"/>
                  </a:cubicBezTo>
                  <a:cubicBezTo>
                    <a:pt x="10604" y="3206"/>
                    <a:pt x="10570" y="3213"/>
                    <a:pt x="10535" y="3213"/>
                  </a:cubicBezTo>
                  <a:cubicBezTo>
                    <a:pt x="10491" y="3213"/>
                    <a:pt x="10444" y="3203"/>
                    <a:pt x="10422" y="3181"/>
                  </a:cubicBezTo>
                  <a:cubicBezTo>
                    <a:pt x="10288" y="3047"/>
                    <a:pt x="10168" y="2913"/>
                    <a:pt x="10035" y="2767"/>
                  </a:cubicBezTo>
                  <a:cubicBezTo>
                    <a:pt x="9967" y="2687"/>
                    <a:pt x="9901" y="2593"/>
                    <a:pt x="9834" y="2526"/>
                  </a:cubicBezTo>
                  <a:cubicBezTo>
                    <a:pt x="9506" y="2632"/>
                    <a:pt x="9409" y="3008"/>
                    <a:pt x="9038" y="3008"/>
                  </a:cubicBezTo>
                  <a:cubicBezTo>
                    <a:pt x="9032" y="3008"/>
                    <a:pt x="9026" y="3008"/>
                    <a:pt x="9019" y="3007"/>
                  </a:cubicBezTo>
                  <a:cubicBezTo>
                    <a:pt x="8939" y="2593"/>
                    <a:pt x="9420" y="2526"/>
                    <a:pt x="9500" y="2206"/>
                  </a:cubicBezTo>
                  <a:cubicBezTo>
                    <a:pt x="9367" y="1951"/>
                    <a:pt x="9073" y="1752"/>
                    <a:pt x="9046" y="1404"/>
                  </a:cubicBezTo>
                  <a:cubicBezTo>
                    <a:pt x="9106" y="1362"/>
                    <a:pt x="9156" y="1344"/>
                    <a:pt x="9199" y="1344"/>
                  </a:cubicBezTo>
                  <a:close/>
                  <a:moveTo>
                    <a:pt x="18696" y="3714"/>
                  </a:moveTo>
                  <a:cubicBezTo>
                    <a:pt x="18703" y="3714"/>
                    <a:pt x="18711" y="3714"/>
                    <a:pt x="18719" y="3715"/>
                  </a:cubicBezTo>
                  <a:cubicBezTo>
                    <a:pt x="18799" y="3729"/>
                    <a:pt x="18892" y="3822"/>
                    <a:pt x="19039" y="3916"/>
                  </a:cubicBezTo>
                  <a:cubicBezTo>
                    <a:pt x="18879" y="4050"/>
                    <a:pt x="18799" y="4169"/>
                    <a:pt x="18692" y="4223"/>
                  </a:cubicBezTo>
                  <a:cubicBezTo>
                    <a:pt x="18677" y="4228"/>
                    <a:pt x="18662" y="4230"/>
                    <a:pt x="18646" y="4230"/>
                  </a:cubicBezTo>
                  <a:cubicBezTo>
                    <a:pt x="18537" y="4230"/>
                    <a:pt x="18426" y="4113"/>
                    <a:pt x="18438" y="3996"/>
                  </a:cubicBezTo>
                  <a:cubicBezTo>
                    <a:pt x="18451" y="3843"/>
                    <a:pt x="18536" y="3714"/>
                    <a:pt x="18696" y="3714"/>
                  </a:cubicBezTo>
                  <a:close/>
                  <a:moveTo>
                    <a:pt x="576" y="3779"/>
                  </a:moveTo>
                  <a:cubicBezTo>
                    <a:pt x="588" y="3779"/>
                    <a:pt x="601" y="3780"/>
                    <a:pt x="615" y="3782"/>
                  </a:cubicBezTo>
                  <a:cubicBezTo>
                    <a:pt x="722" y="3795"/>
                    <a:pt x="816" y="3916"/>
                    <a:pt x="977" y="4036"/>
                  </a:cubicBezTo>
                  <a:cubicBezTo>
                    <a:pt x="829" y="4183"/>
                    <a:pt x="763" y="4303"/>
                    <a:pt x="656" y="4356"/>
                  </a:cubicBezTo>
                  <a:cubicBezTo>
                    <a:pt x="639" y="4363"/>
                    <a:pt x="622" y="4366"/>
                    <a:pt x="605" y="4366"/>
                  </a:cubicBezTo>
                  <a:cubicBezTo>
                    <a:pt x="485" y="4366"/>
                    <a:pt x="364" y="4215"/>
                    <a:pt x="375" y="4062"/>
                  </a:cubicBezTo>
                  <a:cubicBezTo>
                    <a:pt x="388" y="3927"/>
                    <a:pt x="423" y="3779"/>
                    <a:pt x="576" y="3779"/>
                  </a:cubicBezTo>
                  <a:close/>
                  <a:moveTo>
                    <a:pt x="11360" y="0"/>
                  </a:moveTo>
                  <a:cubicBezTo>
                    <a:pt x="6110" y="0"/>
                    <a:pt x="174" y="35"/>
                    <a:pt x="1" y="95"/>
                  </a:cubicBezTo>
                  <a:lnTo>
                    <a:pt x="1" y="4691"/>
                  </a:lnTo>
                  <a:lnTo>
                    <a:pt x="19333" y="4691"/>
                  </a:lnTo>
                  <a:lnTo>
                    <a:pt x="19333" y="68"/>
                  </a:lnTo>
                  <a:cubicBezTo>
                    <a:pt x="19140" y="21"/>
                    <a:pt x="15459" y="0"/>
                    <a:pt x="113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85;p28">
              <a:extLst>
                <a:ext uri="{FF2B5EF4-FFF2-40B4-BE49-F238E27FC236}">
                  <a16:creationId xmlns:a16="http://schemas.microsoft.com/office/drawing/2014/main" id="{E2B21C63-2756-468A-8E60-FD178E77DA18}"/>
                </a:ext>
              </a:extLst>
            </p:cNvPr>
            <p:cNvSpPr/>
            <p:nvPr/>
          </p:nvSpPr>
          <p:spPr>
            <a:xfrm>
              <a:off x="1897450" y="5157513"/>
              <a:ext cx="44775" cy="46750"/>
            </a:xfrm>
            <a:custGeom>
              <a:avLst/>
              <a:gdLst/>
              <a:ahLst/>
              <a:cxnLst/>
              <a:rect l="l" t="t" r="r" b="b"/>
              <a:pathLst>
                <a:path w="1791" h="1870" extrusionOk="0">
                  <a:moveTo>
                    <a:pt x="260" y="0"/>
                  </a:moveTo>
                  <a:cubicBezTo>
                    <a:pt x="217" y="0"/>
                    <a:pt x="167" y="18"/>
                    <a:pt x="107" y="60"/>
                  </a:cubicBezTo>
                  <a:cubicBezTo>
                    <a:pt x="134" y="408"/>
                    <a:pt x="428" y="607"/>
                    <a:pt x="561" y="862"/>
                  </a:cubicBezTo>
                  <a:cubicBezTo>
                    <a:pt x="481" y="1182"/>
                    <a:pt x="0" y="1249"/>
                    <a:pt x="80" y="1663"/>
                  </a:cubicBezTo>
                  <a:cubicBezTo>
                    <a:pt x="87" y="1664"/>
                    <a:pt x="93" y="1664"/>
                    <a:pt x="99" y="1664"/>
                  </a:cubicBezTo>
                  <a:cubicBezTo>
                    <a:pt x="470" y="1664"/>
                    <a:pt x="567" y="1288"/>
                    <a:pt x="895" y="1182"/>
                  </a:cubicBezTo>
                  <a:cubicBezTo>
                    <a:pt x="962" y="1249"/>
                    <a:pt x="1028" y="1343"/>
                    <a:pt x="1096" y="1423"/>
                  </a:cubicBezTo>
                  <a:cubicBezTo>
                    <a:pt x="1229" y="1569"/>
                    <a:pt x="1349" y="1703"/>
                    <a:pt x="1483" y="1837"/>
                  </a:cubicBezTo>
                  <a:cubicBezTo>
                    <a:pt x="1505" y="1859"/>
                    <a:pt x="1552" y="1869"/>
                    <a:pt x="1596" y="1869"/>
                  </a:cubicBezTo>
                  <a:cubicBezTo>
                    <a:pt x="1631" y="1869"/>
                    <a:pt x="1665" y="1862"/>
                    <a:pt x="1684" y="1850"/>
                  </a:cubicBezTo>
                  <a:cubicBezTo>
                    <a:pt x="1710" y="1810"/>
                    <a:pt x="1737" y="1703"/>
                    <a:pt x="1710" y="1663"/>
                  </a:cubicBezTo>
                  <a:cubicBezTo>
                    <a:pt x="1670" y="1569"/>
                    <a:pt x="1603" y="1489"/>
                    <a:pt x="1536" y="1409"/>
                  </a:cubicBezTo>
                  <a:cubicBezTo>
                    <a:pt x="1402" y="1249"/>
                    <a:pt x="1256" y="1088"/>
                    <a:pt x="1122" y="928"/>
                  </a:cubicBezTo>
                  <a:cubicBezTo>
                    <a:pt x="1283" y="581"/>
                    <a:pt x="1696" y="461"/>
                    <a:pt x="1790" y="20"/>
                  </a:cubicBezTo>
                  <a:cubicBezTo>
                    <a:pt x="1322" y="20"/>
                    <a:pt x="1189" y="461"/>
                    <a:pt x="829" y="607"/>
                  </a:cubicBezTo>
                  <a:cubicBezTo>
                    <a:pt x="734" y="488"/>
                    <a:pt x="628" y="354"/>
                    <a:pt x="508" y="221"/>
                  </a:cubicBezTo>
                  <a:cubicBezTo>
                    <a:pt x="439" y="132"/>
                    <a:pt x="377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86;p28">
              <a:extLst>
                <a:ext uri="{FF2B5EF4-FFF2-40B4-BE49-F238E27FC236}">
                  <a16:creationId xmlns:a16="http://schemas.microsoft.com/office/drawing/2014/main" id="{1DA6A091-1DB7-48EB-998E-714E6E10C9BB}"/>
                </a:ext>
              </a:extLst>
            </p:cNvPr>
            <p:cNvSpPr/>
            <p:nvPr/>
          </p:nvSpPr>
          <p:spPr>
            <a:xfrm>
              <a:off x="1682675" y="5131913"/>
              <a:ext cx="15050" cy="15125"/>
            </a:xfrm>
            <a:custGeom>
              <a:avLst/>
              <a:gdLst/>
              <a:ahLst/>
              <a:cxnLst/>
              <a:rect l="l" t="t" r="r" b="b"/>
              <a:pathLst>
                <a:path w="602" h="605" extrusionOk="0">
                  <a:moveTo>
                    <a:pt x="269" y="1"/>
                  </a:moveTo>
                  <a:cubicBezTo>
                    <a:pt x="264" y="1"/>
                    <a:pt x="259" y="1"/>
                    <a:pt x="255" y="2"/>
                  </a:cubicBezTo>
                  <a:cubicBezTo>
                    <a:pt x="80" y="2"/>
                    <a:pt x="14" y="135"/>
                    <a:pt x="14" y="295"/>
                  </a:cubicBezTo>
                  <a:cubicBezTo>
                    <a:pt x="0" y="456"/>
                    <a:pt x="121" y="589"/>
                    <a:pt x="294" y="603"/>
                  </a:cubicBezTo>
                  <a:cubicBezTo>
                    <a:pt x="301" y="604"/>
                    <a:pt x="307" y="604"/>
                    <a:pt x="314" y="604"/>
                  </a:cubicBezTo>
                  <a:cubicBezTo>
                    <a:pt x="456" y="604"/>
                    <a:pt x="602" y="475"/>
                    <a:pt x="602" y="322"/>
                  </a:cubicBezTo>
                  <a:cubicBezTo>
                    <a:pt x="602" y="181"/>
                    <a:pt x="414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87;p28">
              <a:extLst>
                <a:ext uri="{FF2B5EF4-FFF2-40B4-BE49-F238E27FC236}">
                  <a16:creationId xmlns:a16="http://schemas.microsoft.com/office/drawing/2014/main" id="{77B6044B-9D10-4C0B-81C5-C4A84BFE51C0}"/>
                </a:ext>
              </a:extLst>
            </p:cNvPr>
            <p:cNvSpPr/>
            <p:nvPr/>
          </p:nvSpPr>
          <p:spPr>
            <a:xfrm>
              <a:off x="1683050" y="5218388"/>
              <a:ext cx="15350" cy="14700"/>
            </a:xfrm>
            <a:custGeom>
              <a:avLst/>
              <a:gdLst/>
              <a:ahLst/>
              <a:cxnLst/>
              <a:rect l="l" t="t" r="r" b="b"/>
              <a:pathLst>
                <a:path w="614" h="588" extrusionOk="0">
                  <a:moveTo>
                    <a:pt x="213" y="0"/>
                  </a:moveTo>
                  <a:cubicBezTo>
                    <a:pt x="60" y="0"/>
                    <a:pt x="25" y="148"/>
                    <a:pt x="12" y="283"/>
                  </a:cubicBezTo>
                  <a:cubicBezTo>
                    <a:pt x="1" y="436"/>
                    <a:pt x="122" y="587"/>
                    <a:pt x="242" y="587"/>
                  </a:cubicBezTo>
                  <a:cubicBezTo>
                    <a:pt x="259" y="587"/>
                    <a:pt x="276" y="584"/>
                    <a:pt x="293" y="577"/>
                  </a:cubicBezTo>
                  <a:cubicBezTo>
                    <a:pt x="400" y="524"/>
                    <a:pt x="466" y="404"/>
                    <a:pt x="614" y="257"/>
                  </a:cubicBezTo>
                  <a:cubicBezTo>
                    <a:pt x="453" y="137"/>
                    <a:pt x="359" y="16"/>
                    <a:pt x="252" y="3"/>
                  </a:cubicBezTo>
                  <a:cubicBezTo>
                    <a:pt x="238" y="1"/>
                    <a:pt x="225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88;p28">
              <a:extLst>
                <a:ext uri="{FF2B5EF4-FFF2-40B4-BE49-F238E27FC236}">
                  <a16:creationId xmlns:a16="http://schemas.microsoft.com/office/drawing/2014/main" id="{FC54BB67-0024-4D26-9FB9-C231C2610D18}"/>
                </a:ext>
              </a:extLst>
            </p:cNvPr>
            <p:cNvSpPr/>
            <p:nvPr/>
          </p:nvSpPr>
          <p:spPr>
            <a:xfrm>
              <a:off x="2134625" y="5216763"/>
              <a:ext cx="15350" cy="12925"/>
            </a:xfrm>
            <a:custGeom>
              <a:avLst/>
              <a:gdLst/>
              <a:ahLst/>
              <a:cxnLst/>
              <a:rect l="l" t="t" r="r" b="b"/>
              <a:pathLst>
                <a:path w="614" h="517" extrusionOk="0">
                  <a:moveTo>
                    <a:pt x="270" y="0"/>
                  </a:moveTo>
                  <a:cubicBezTo>
                    <a:pt x="110" y="0"/>
                    <a:pt x="25" y="129"/>
                    <a:pt x="12" y="282"/>
                  </a:cubicBezTo>
                  <a:cubicBezTo>
                    <a:pt x="0" y="399"/>
                    <a:pt x="111" y="516"/>
                    <a:pt x="220" y="516"/>
                  </a:cubicBezTo>
                  <a:cubicBezTo>
                    <a:pt x="236" y="516"/>
                    <a:pt x="251" y="514"/>
                    <a:pt x="266" y="509"/>
                  </a:cubicBezTo>
                  <a:cubicBezTo>
                    <a:pt x="373" y="455"/>
                    <a:pt x="453" y="336"/>
                    <a:pt x="613" y="202"/>
                  </a:cubicBezTo>
                  <a:cubicBezTo>
                    <a:pt x="466" y="108"/>
                    <a:pt x="373" y="15"/>
                    <a:pt x="293" y="1"/>
                  </a:cubicBezTo>
                  <a:cubicBezTo>
                    <a:pt x="285" y="0"/>
                    <a:pt x="277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489;p28">
              <a:extLst>
                <a:ext uri="{FF2B5EF4-FFF2-40B4-BE49-F238E27FC236}">
                  <a16:creationId xmlns:a16="http://schemas.microsoft.com/office/drawing/2014/main" id="{F07A59C3-73BA-4769-B388-6C7F8BB1FAC6}"/>
                </a:ext>
              </a:extLst>
            </p:cNvPr>
            <p:cNvSpPr/>
            <p:nvPr/>
          </p:nvSpPr>
          <p:spPr>
            <a:xfrm>
              <a:off x="2135925" y="5131463"/>
              <a:ext cx="13700" cy="11275"/>
            </a:xfrm>
            <a:custGeom>
              <a:avLst/>
              <a:gdLst/>
              <a:ahLst/>
              <a:cxnLst/>
              <a:rect l="l" t="t" r="r" b="b"/>
              <a:pathLst>
                <a:path w="548" h="451" extrusionOk="0">
                  <a:moveTo>
                    <a:pt x="335" y="0"/>
                  </a:moveTo>
                  <a:cubicBezTo>
                    <a:pt x="314" y="0"/>
                    <a:pt x="291" y="2"/>
                    <a:pt x="267" y="7"/>
                  </a:cubicBezTo>
                  <a:cubicBezTo>
                    <a:pt x="107" y="33"/>
                    <a:pt x="0" y="126"/>
                    <a:pt x="13" y="287"/>
                  </a:cubicBezTo>
                  <a:cubicBezTo>
                    <a:pt x="25" y="412"/>
                    <a:pt x="113" y="450"/>
                    <a:pt x="214" y="450"/>
                  </a:cubicBezTo>
                  <a:cubicBezTo>
                    <a:pt x="232" y="450"/>
                    <a:pt x="249" y="449"/>
                    <a:pt x="267" y="447"/>
                  </a:cubicBezTo>
                  <a:cubicBezTo>
                    <a:pt x="428" y="434"/>
                    <a:pt x="548" y="381"/>
                    <a:pt x="548" y="194"/>
                  </a:cubicBezTo>
                  <a:cubicBezTo>
                    <a:pt x="525" y="59"/>
                    <a:pt x="446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490;p28">
              <a:extLst>
                <a:ext uri="{FF2B5EF4-FFF2-40B4-BE49-F238E27FC236}">
                  <a16:creationId xmlns:a16="http://schemas.microsoft.com/office/drawing/2014/main" id="{1F89BDDF-4736-42E9-A860-5CDD8AF0D2D7}"/>
                </a:ext>
              </a:extLst>
            </p:cNvPr>
            <p:cNvSpPr/>
            <p:nvPr/>
          </p:nvSpPr>
          <p:spPr>
            <a:xfrm>
              <a:off x="1673975" y="5136288"/>
              <a:ext cx="475650" cy="104900"/>
            </a:xfrm>
            <a:custGeom>
              <a:avLst/>
              <a:gdLst/>
              <a:ahLst/>
              <a:cxnLst/>
              <a:rect l="l" t="t" r="r" b="b"/>
              <a:pathLst>
                <a:path w="19026" h="4196" extrusionOk="0">
                  <a:moveTo>
                    <a:pt x="1" y="3915"/>
                  </a:moveTo>
                  <a:lnTo>
                    <a:pt x="1" y="3915"/>
                  </a:lnTo>
                  <a:lnTo>
                    <a:pt x="1" y="4196"/>
                  </a:lnTo>
                  <a:lnTo>
                    <a:pt x="1" y="3915"/>
                  </a:lnTo>
                  <a:close/>
                  <a:moveTo>
                    <a:pt x="603" y="3875"/>
                  </a:moveTo>
                  <a:lnTo>
                    <a:pt x="603" y="3875"/>
                  </a:lnTo>
                  <a:lnTo>
                    <a:pt x="603" y="3875"/>
                  </a:lnTo>
                  <a:lnTo>
                    <a:pt x="603" y="3875"/>
                  </a:lnTo>
                  <a:close/>
                  <a:moveTo>
                    <a:pt x="656" y="3861"/>
                  </a:moveTo>
                  <a:lnTo>
                    <a:pt x="656" y="3861"/>
                  </a:lnTo>
                  <a:lnTo>
                    <a:pt x="656" y="3861"/>
                  </a:lnTo>
                  <a:cubicBezTo>
                    <a:pt x="629" y="3861"/>
                    <a:pt x="615" y="3875"/>
                    <a:pt x="603" y="3875"/>
                  </a:cubicBezTo>
                  <a:cubicBezTo>
                    <a:pt x="615" y="3875"/>
                    <a:pt x="629" y="3861"/>
                    <a:pt x="656" y="3861"/>
                  </a:cubicBezTo>
                  <a:lnTo>
                    <a:pt x="656" y="3861"/>
                  </a:lnTo>
                  <a:close/>
                  <a:moveTo>
                    <a:pt x="18639" y="3728"/>
                  </a:moveTo>
                  <a:lnTo>
                    <a:pt x="18639" y="3728"/>
                  </a:lnTo>
                  <a:lnTo>
                    <a:pt x="18639" y="3728"/>
                  </a:lnTo>
                  <a:lnTo>
                    <a:pt x="18639" y="3728"/>
                  </a:lnTo>
                  <a:close/>
                  <a:moveTo>
                    <a:pt x="18678" y="3728"/>
                  </a:moveTo>
                  <a:lnTo>
                    <a:pt x="18639" y="3728"/>
                  </a:lnTo>
                  <a:lnTo>
                    <a:pt x="18678" y="3728"/>
                  </a:lnTo>
                  <a:close/>
                  <a:moveTo>
                    <a:pt x="18438" y="3501"/>
                  </a:moveTo>
                  <a:lnTo>
                    <a:pt x="18438" y="3514"/>
                  </a:lnTo>
                  <a:lnTo>
                    <a:pt x="18438" y="3501"/>
                  </a:lnTo>
                  <a:close/>
                  <a:moveTo>
                    <a:pt x="18705" y="3220"/>
                  </a:moveTo>
                  <a:lnTo>
                    <a:pt x="18719" y="3220"/>
                  </a:lnTo>
                  <a:lnTo>
                    <a:pt x="18705" y="3220"/>
                  </a:lnTo>
                  <a:close/>
                  <a:moveTo>
                    <a:pt x="18692" y="3220"/>
                  </a:moveTo>
                  <a:cubicBezTo>
                    <a:pt x="18545" y="3220"/>
                    <a:pt x="18464" y="3341"/>
                    <a:pt x="18438" y="3487"/>
                  </a:cubicBezTo>
                  <a:cubicBezTo>
                    <a:pt x="18464" y="3341"/>
                    <a:pt x="18545" y="3220"/>
                    <a:pt x="18692" y="3220"/>
                  </a:cubicBezTo>
                  <a:close/>
                  <a:moveTo>
                    <a:pt x="18692" y="3220"/>
                  </a:moveTo>
                  <a:lnTo>
                    <a:pt x="18692" y="3220"/>
                  </a:lnTo>
                  <a:lnTo>
                    <a:pt x="18692" y="3220"/>
                  </a:lnTo>
                  <a:lnTo>
                    <a:pt x="18692" y="3220"/>
                  </a:lnTo>
                  <a:close/>
                  <a:moveTo>
                    <a:pt x="18705" y="254"/>
                  </a:moveTo>
                  <a:lnTo>
                    <a:pt x="18705" y="254"/>
                  </a:lnTo>
                  <a:lnTo>
                    <a:pt x="18705" y="254"/>
                  </a:lnTo>
                  <a:lnTo>
                    <a:pt x="18705" y="254"/>
                  </a:lnTo>
                  <a:close/>
                  <a:moveTo>
                    <a:pt x="19026" y="1"/>
                  </a:moveTo>
                  <a:cubicBezTo>
                    <a:pt x="19026" y="188"/>
                    <a:pt x="18906" y="241"/>
                    <a:pt x="18745" y="254"/>
                  </a:cubicBezTo>
                  <a:lnTo>
                    <a:pt x="18705" y="254"/>
                  </a:lnTo>
                  <a:lnTo>
                    <a:pt x="18745" y="254"/>
                  </a:lnTo>
                  <a:cubicBezTo>
                    <a:pt x="18906" y="241"/>
                    <a:pt x="19026" y="188"/>
                    <a:pt x="19026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91;p28">
              <a:extLst>
                <a:ext uri="{FF2B5EF4-FFF2-40B4-BE49-F238E27FC236}">
                  <a16:creationId xmlns:a16="http://schemas.microsoft.com/office/drawing/2014/main" id="{3F29267A-1D61-413A-A393-DEA0AD066C49}"/>
                </a:ext>
              </a:extLst>
            </p:cNvPr>
            <p:cNvSpPr/>
            <p:nvPr/>
          </p:nvSpPr>
          <p:spPr>
            <a:xfrm>
              <a:off x="1673975" y="5124938"/>
              <a:ext cx="483350" cy="116250"/>
            </a:xfrm>
            <a:custGeom>
              <a:avLst/>
              <a:gdLst/>
              <a:ahLst/>
              <a:cxnLst/>
              <a:rect l="l" t="t" r="r" b="b"/>
              <a:pathLst>
                <a:path w="19334" h="4650" extrusionOk="0">
                  <a:moveTo>
                    <a:pt x="18719" y="3674"/>
                  </a:moveTo>
                  <a:cubicBezTo>
                    <a:pt x="18799" y="3688"/>
                    <a:pt x="18892" y="3781"/>
                    <a:pt x="19039" y="3875"/>
                  </a:cubicBezTo>
                  <a:cubicBezTo>
                    <a:pt x="18879" y="4009"/>
                    <a:pt x="18799" y="4128"/>
                    <a:pt x="18692" y="4182"/>
                  </a:cubicBezTo>
                  <a:lnTo>
                    <a:pt x="18639" y="4182"/>
                  </a:lnTo>
                  <a:cubicBezTo>
                    <a:pt x="18532" y="4182"/>
                    <a:pt x="18438" y="4075"/>
                    <a:pt x="18438" y="3968"/>
                  </a:cubicBezTo>
                  <a:lnTo>
                    <a:pt x="18438" y="3955"/>
                  </a:lnTo>
                  <a:lnTo>
                    <a:pt x="18438" y="3941"/>
                  </a:lnTo>
                  <a:cubicBezTo>
                    <a:pt x="18464" y="3795"/>
                    <a:pt x="18545" y="3674"/>
                    <a:pt x="18692" y="3674"/>
                  </a:cubicBezTo>
                  <a:close/>
                  <a:moveTo>
                    <a:pt x="19066" y="1"/>
                  </a:moveTo>
                  <a:cubicBezTo>
                    <a:pt x="19013" y="107"/>
                    <a:pt x="18959" y="200"/>
                    <a:pt x="18919" y="281"/>
                  </a:cubicBezTo>
                  <a:cubicBezTo>
                    <a:pt x="18972" y="307"/>
                    <a:pt x="19013" y="375"/>
                    <a:pt x="19026" y="455"/>
                  </a:cubicBezTo>
                  <a:cubicBezTo>
                    <a:pt x="19026" y="642"/>
                    <a:pt x="18906" y="695"/>
                    <a:pt x="18745" y="708"/>
                  </a:cubicBezTo>
                  <a:lnTo>
                    <a:pt x="18665" y="708"/>
                  </a:lnTo>
                  <a:cubicBezTo>
                    <a:pt x="17944" y="1857"/>
                    <a:pt x="17035" y="2685"/>
                    <a:pt x="15646" y="3153"/>
                  </a:cubicBezTo>
                  <a:cubicBezTo>
                    <a:pt x="14096" y="3674"/>
                    <a:pt x="12413" y="3768"/>
                    <a:pt x="10796" y="3861"/>
                  </a:cubicBezTo>
                  <a:cubicBezTo>
                    <a:pt x="7416" y="4048"/>
                    <a:pt x="4023" y="4048"/>
                    <a:pt x="656" y="4315"/>
                  </a:cubicBezTo>
                  <a:cubicBezTo>
                    <a:pt x="629" y="4315"/>
                    <a:pt x="615" y="4329"/>
                    <a:pt x="603" y="4329"/>
                  </a:cubicBezTo>
                  <a:cubicBezTo>
                    <a:pt x="589" y="4329"/>
                    <a:pt x="576" y="4329"/>
                    <a:pt x="562" y="4315"/>
                  </a:cubicBezTo>
                  <a:cubicBezTo>
                    <a:pt x="375" y="4342"/>
                    <a:pt x="188" y="4356"/>
                    <a:pt x="1" y="4369"/>
                  </a:cubicBezTo>
                  <a:lnTo>
                    <a:pt x="1" y="4650"/>
                  </a:lnTo>
                  <a:lnTo>
                    <a:pt x="19333" y="4650"/>
                  </a:lnTo>
                  <a:lnTo>
                    <a:pt x="19333" y="4556"/>
                  </a:lnTo>
                  <a:cubicBezTo>
                    <a:pt x="19319" y="4556"/>
                    <a:pt x="19319" y="4543"/>
                    <a:pt x="19307" y="4543"/>
                  </a:cubicBezTo>
                  <a:cubicBezTo>
                    <a:pt x="19319" y="4529"/>
                    <a:pt x="19319" y="4516"/>
                    <a:pt x="19333" y="4516"/>
                  </a:cubicBezTo>
                  <a:lnTo>
                    <a:pt x="19333" y="27"/>
                  </a:lnTo>
                  <a:cubicBezTo>
                    <a:pt x="19319" y="13"/>
                    <a:pt x="19280" y="13"/>
                    <a:pt x="19239" y="13"/>
                  </a:cubicBezTo>
                  <a:lnTo>
                    <a:pt x="19159" y="13"/>
                  </a:lnTo>
                  <a:cubicBezTo>
                    <a:pt x="19132" y="13"/>
                    <a:pt x="19106" y="13"/>
                    <a:pt x="19066" y="1"/>
                  </a:cubicBezTo>
                  <a:close/>
                </a:path>
              </a:pathLst>
            </a:custGeom>
            <a:solidFill>
              <a:srgbClr val="1A223A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92;p28">
              <a:extLst>
                <a:ext uri="{FF2B5EF4-FFF2-40B4-BE49-F238E27FC236}">
                  <a16:creationId xmlns:a16="http://schemas.microsoft.com/office/drawing/2014/main" id="{9237B243-81BE-4FA0-9C4A-AA532B22F027}"/>
                </a:ext>
              </a:extLst>
            </p:cNvPr>
            <p:cNvSpPr/>
            <p:nvPr/>
          </p:nvSpPr>
          <p:spPr>
            <a:xfrm>
              <a:off x="1669650" y="5122263"/>
              <a:ext cx="494350" cy="125275"/>
            </a:xfrm>
            <a:custGeom>
              <a:avLst/>
              <a:gdLst/>
              <a:ahLst/>
              <a:cxnLst/>
              <a:rect l="l" t="t" r="r" b="b"/>
              <a:pathLst>
                <a:path w="19774" h="5011" extrusionOk="0">
                  <a:moveTo>
                    <a:pt x="19399" y="1"/>
                  </a:moveTo>
                  <a:cubicBezTo>
                    <a:pt x="19332" y="1"/>
                    <a:pt x="19279" y="40"/>
                    <a:pt x="19239" y="108"/>
                  </a:cubicBezTo>
                  <a:cubicBezTo>
                    <a:pt x="19279" y="120"/>
                    <a:pt x="19305" y="120"/>
                    <a:pt x="19332" y="120"/>
                  </a:cubicBezTo>
                  <a:lnTo>
                    <a:pt x="19412" y="120"/>
                  </a:lnTo>
                  <a:cubicBezTo>
                    <a:pt x="19453" y="120"/>
                    <a:pt x="19492" y="120"/>
                    <a:pt x="19506" y="134"/>
                  </a:cubicBezTo>
                  <a:lnTo>
                    <a:pt x="19506" y="4623"/>
                  </a:lnTo>
                  <a:cubicBezTo>
                    <a:pt x="19774" y="4209"/>
                    <a:pt x="19640" y="3487"/>
                    <a:pt x="19640" y="3033"/>
                  </a:cubicBezTo>
                  <a:cubicBezTo>
                    <a:pt x="19653" y="2205"/>
                    <a:pt x="19733" y="1283"/>
                    <a:pt x="19533" y="494"/>
                  </a:cubicBezTo>
                  <a:lnTo>
                    <a:pt x="19613" y="334"/>
                  </a:lnTo>
                  <a:cubicBezTo>
                    <a:pt x="19706" y="161"/>
                    <a:pt x="19546" y="1"/>
                    <a:pt x="19399" y="1"/>
                  </a:cubicBezTo>
                  <a:close/>
                  <a:moveTo>
                    <a:pt x="174" y="4476"/>
                  </a:moveTo>
                  <a:cubicBezTo>
                    <a:pt x="147" y="4476"/>
                    <a:pt x="134" y="4476"/>
                    <a:pt x="108" y="4490"/>
                  </a:cubicBezTo>
                  <a:cubicBezTo>
                    <a:pt x="1" y="4490"/>
                    <a:pt x="1" y="4650"/>
                    <a:pt x="108" y="4650"/>
                  </a:cubicBezTo>
                  <a:lnTo>
                    <a:pt x="147" y="4650"/>
                  </a:lnTo>
                  <a:cubicBezTo>
                    <a:pt x="134" y="4650"/>
                    <a:pt x="120" y="4650"/>
                    <a:pt x="108" y="4663"/>
                  </a:cubicBezTo>
                  <a:cubicBezTo>
                    <a:pt x="94" y="4677"/>
                    <a:pt x="94" y="4703"/>
                    <a:pt x="120" y="4716"/>
                  </a:cubicBezTo>
                  <a:cubicBezTo>
                    <a:pt x="67" y="4730"/>
                    <a:pt x="67" y="4810"/>
                    <a:pt x="134" y="4823"/>
                  </a:cubicBezTo>
                  <a:cubicBezTo>
                    <a:pt x="1764" y="4957"/>
                    <a:pt x="3394" y="4983"/>
                    <a:pt x="5037" y="4983"/>
                  </a:cubicBezTo>
                  <a:cubicBezTo>
                    <a:pt x="6613" y="4983"/>
                    <a:pt x="8190" y="4957"/>
                    <a:pt x="9766" y="4957"/>
                  </a:cubicBezTo>
                  <a:cubicBezTo>
                    <a:pt x="11704" y="4957"/>
                    <a:pt x="13667" y="5010"/>
                    <a:pt x="15618" y="5010"/>
                  </a:cubicBezTo>
                  <a:cubicBezTo>
                    <a:pt x="16874" y="5010"/>
                    <a:pt x="18130" y="4983"/>
                    <a:pt x="19386" y="4917"/>
                  </a:cubicBezTo>
                  <a:cubicBezTo>
                    <a:pt x="19533" y="4903"/>
                    <a:pt x="19573" y="4757"/>
                    <a:pt x="19506" y="4663"/>
                  </a:cubicBezTo>
                  <a:lnTo>
                    <a:pt x="19506" y="4663"/>
                  </a:lnTo>
                  <a:lnTo>
                    <a:pt x="19506" y="4757"/>
                  </a:lnTo>
                  <a:lnTo>
                    <a:pt x="174" y="4757"/>
                  </a:lnTo>
                  <a:lnTo>
                    <a:pt x="174" y="44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493;p28">
              <a:extLst>
                <a:ext uri="{FF2B5EF4-FFF2-40B4-BE49-F238E27FC236}">
                  <a16:creationId xmlns:a16="http://schemas.microsoft.com/office/drawing/2014/main" id="{DEB6021F-104F-4386-B64E-3A2CC12C76B5}"/>
                </a:ext>
              </a:extLst>
            </p:cNvPr>
            <p:cNvSpPr/>
            <p:nvPr/>
          </p:nvSpPr>
          <p:spPr>
            <a:xfrm>
              <a:off x="1688000" y="5232813"/>
              <a:ext cx="2375" cy="375"/>
            </a:xfrm>
            <a:custGeom>
              <a:avLst/>
              <a:gdLst/>
              <a:ahLst/>
              <a:cxnLst/>
              <a:rect l="l" t="t" r="r" b="b"/>
              <a:pathLst>
                <a:path w="95" h="15" extrusionOk="0">
                  <a:moveTo>
                    <a:pt x="1" y="0"/>
                  </a:moveTo>
                  <a:cubicBezTo>
                    <a:pt x="15" y="14"/>
                    <a:pt x="28" y="14"/>
                    <a:pt x="42" y="14"/>
                  </a:cubicBezTo>
                  <a:cubicBezTo>
                    <a:pt x="54" y="14"/>
                    <a:pt x="68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94;p28">
              <a:extLst>
                <a:ext uri="{FF2B5EF4-FFF2-40B4-BE49-F238E27FC236}">
                  <a16:creationId xmlns:a16="http://schemas.microsoft.com/office/drawing/2014/main" id="{B896C284-6F59-4503-868B-BA7304E6AD02}"/>
                </a:ext>
              </a:extLst>
            </p:cNvPr>
            <p:cNvSpPr/>
            <p:nvPr/>
          </p:nvSpPr>
          <p:spPr>
            <a:xfrm>
              <a:off x="2134900" y="5216763"/>
              <a:ext cx="15075" cy="12725"/>
            </a:xfrm>
            <a:custGeom>
              <a:avLst/>
              <a:gdLst/>
              <a:ahLst/>
              <a:cxnLst/>
              <a:rect l="l" t="t" r="r" b="b"/>
              <a:pathLst>
                <a:path w="603" h="509" extrusionOk="0">
                  <a:moveTo>
                    <a:pt x="255" y="1"/>
                  </a:moveTo>
                  <a:cubicBezTo>
                    <a:pt x="108" y="1"/>
                    <a:pt x="27" y="122"/>
                    <a:pt x="1" y="268"/>
                  </a:cubicBezTo>
                  <a:lnTo>
                    <a:pt x="1" y="282"/>
                  </a:lnTo>
                  <a:lnTo>
                    <a:pt x="1" y="295"/>
                  </a:lnTo>
                  <a:cubicBezTo>
                    <a:pt x="1" y="402"/>
                    <a:pt x="95" y="509"/>
                    <a:pt x="202" y="509"/>
                  </a:cubicBezTo>
                  <a:lnTo>
                    <a:pt x="255" y="509"/>
                  </a:lnTo>
                  <a:cubicBezTo>
                    <a:pt x="362" y="455"/>
                    <a:pt x="442" y="336"/>
                    <a:pt x="602" y="202"/>
                  </a:cubicBezTo>
                  <a:cubicBezTo>
                    <a:pt x="455" y="108"/>
                    <a:pt x="362" y="15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95;p28">
              <a:extLst>
                <a:ext uri="{FF2B5EF4-FFF2-40B4-BE49-F238E27FC236}">
                  <a16:creationId xmlns:a16="http://schemas.microsoft.com/office/drawing/2014/main" id="{C113EE8B-AC70-4A33-803B-E9815A896492}"/>
                </a:ext>
              </a:extLst>
            </p:cNvPr>
            <p:cNvSpPr/>
            <p:nvPr/>
          </p:nvSpPr>
          <p:spPr>
            <a:xfrm>
              <a:off x="2140600" y="5131938"/>
              <a:ext cx="9025" cy="10725"/>
            </a:xfrm>
            <a:custGeom>
              <a:avLst/>
              <a:gdLst/>
              <a:ahLst/>
              <a:cxnLst/>
              <a:rect l="l" t="t" r="r" b="b"/>
              <a:pathLst>
                <a:path w="361" h="429" extrusionOk="0">
                  <a:moveTo>
                    <a:pt x="254" y="1"/>
                  </a:moveTo>
                  <a:cubicBezTo>
                    <a:pt x="161" y="148"/>
                    <a:pt x="80" y="294"/>
                    <a:pt x="0" y="428"/>
                  </a:cubicBezTo>
                  <a:lnTo>
                    <a:pt x="80" y="428"/>
                  </a:lnTo>
                  <a:cubicBezTo>
                    <a:pt x="241" y="415"/>
                    <a:pt x="361" y="362"/>
                    <a:pt x="361" y="175"/>
                  </a:cubicBezTo>
                  <a:cubicBezTo>
                    <a:pt x="348" y="95"/>
                    <a:pt x="307" y="27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96;p28">
              <a:extLst>
                <a:ext uri="{FF2B5EF4-FFF2-40B4-BE49-F238E27FC236}">
                  <a16:creationId xmlns:a16="http://schemas.microsoft.com/office/drawing/2014/main" id="{E7EE62FD-4547-4A18-8806-E3D574EED5D2}"/>
                </a:ext>
              </a:extLst>
            </p:cNvPr>
            <p:cNvSpPr/>
            <p:nvPr/>
          </p:nvSpPr>
          <p:spPr>
            <a:xfrm>
              <a:off x="1683675" y="5131938"/>
              <a:ext cx="14050" cy="90200"/>
            </a:xfrm>
            <a:custGeom>
              <a:avLst/>
              <a:gdLst/>
              <a:ahLst/>
              <a:cxnLst/>
              <a:rect l="l" t="t" r="r" b="b"/>
              <a:pathLst>
                <a:path w="562" h="3608" extrusionOk="0">
                  <a:moveTo>
                    <a:pt x="215" y="3461"/>
                  </a:moveTo>
                  <a:lnTo>
                    <a:pt x="227" y="3461"/>
                  </a:lnTo>
                  <a:lnTo>
                    <a:pt x="215" y="3461"/>
                  </a:lnTo>
                  <a:close/>
                  <a:moveTo>
                    <a:pt x="174" y="3461"/>
                  </a:moveTo>
                  <a:cubicBezTo>
                    <a:pt x="81" y="3461"/>
                    <a:pt x="27" y="3528"/>
                    <a:pt x="1" y="3608"/>
                  </a:cubicBezTo>
                  <a:lnTo>
                    <a:pt x="1" y="3608"/>
                  </a:lnTo>
                  <a:cubicBezTo>
                    <a:pt x="27" y="3528"/>
                    <a:pt x="81" y="3461"/>
                    <a:pt x="174" y="3461"/>
                  </a:cubicBezTo>
                  <a:close/>
                  <a:moveTo>
                    <a:pt x="174" y="3461"/>
                  </a:moveTo>
                  <a:lnTo>
                    <a:pt x="174" y="3461"/>
                  </a:lnTo>
                  <a:lnTo>
                    <a:pt x="188" y="3461"/>
                  </a:lnTo>
                  <a:lnTo>
                    <a:pt x="174" y="3461"/>
                  </a:lnTo>
                  <a:close/>
                  <a:moveTo>
                    <a:pt x="268" y="602"/>
                  </a:moveTo>
                  <a:lnTo>
                    <a:pt x="268" y="602"/>
                  </a:lnTo>
                  <a:lnTo>
                    <a:pt x="268" y="602"/>
                  </a:lnTo>
                  <a:lnTo>
                    <a:pt x="268" y="602"/>
                  </a:lnTo>
                  <a:close/>
                  <a:moveTo>
                    <a:pt x="562" y="321"/>
                  </a:moveTo>
                  <a:cubicBezTo>
                    <a:pt x="562" y="469"/>
                    <a:pt x="414" y="602"/>
                    <a:pt x="268" y="602"/>
                  </a:cubicBezTo>
                  <a:cubicBezTo>
                    <a:pt x="414" y="602"/>
                    <a:pt x="562" y="469"/>
                    <a:pt x="562" y="321"/>
                  </a:cubicBezTo>
                  <a:lnTo>
                    <a:pt x="562" y="321"/>
                  </a:lnTo>
                  <a:close/>
                  <a:moveTo>
                    <a:pt x="227" y="1"/>
                  </a:moveTo>
                  <a:lnTo>
                    <a:pt x="215" y="1"/>
                  </a:lnTo>
                  <a:lnTo>
                    <a:pt x="227" y="1"/>
                  </a:lnTo>
                  <a:close/>
                  <a:moveTo>
                    <a:pt x="227" y="1"/>
                  </a:moveTo>
                  <a:lnTo>
                    <a:pt x="227" y="1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97;p28">
              <a:extLst>
                <a:ext uri="{FF2B5EF4-FFF2-40B4-BE49-F238E27FC236}">
                  <a16:creationId xmlns:a16="http://schemas.microsoft.com/office/drawing/2014/main" id="{60DE40ED-3F57-446C-B715-F2073BAEB764}"/>
                </a:ext>
              </a:extLst>
            </p:cNvPr>
            <p:cNvSpPr/>
            <p:nvPr/>
          </p:nvSpPr>
          <p:spPr>
            <a:xfrm>
              <a:off x="1675675" y="5126588"/>
              <a:ext cx="136300" cy="104900"/>
            </a:xfrm>
            <a:custGeom>
              <a:avLst/>
              <a:gdLst/>
              <a:ahLst/>
              <a:cxnLst/>
              <a:rect l="l" t="t" r="r" b="b"/>
              <a:pathLst>
                <a:path w="5452" h="4196" extrusionOk="0">
                  <a:moveTo>
                    <a:pt x="547" y="215"/>
                  </a:moveTo>
                  <a:cubicBezTo>
                    <a:pt x="695" y="215"/>
                    <a:pt x="882" y="402"/>
                    <a:pt x="882" y="535"/>
                  </a:cubicBezTo>
                  <a:cubicBezTo>
                    <a:pt x="882" y="683"/>
                    <a:pt x="734" y="816"/>
                    <a:pt x="588" y="816"/>
                  </a:cubicBezTo>
                  <a:lnTo>
                    <a:pt x="574" y="816"/>
                  </a:lnTo>
                  <a:cubicBezTo>
                    <a:pt x="414" y="802"/>
                    <a:pt x="294" y="683"/>
                    <a:pt x="294" y="522"/>
                  </a:cubicBezTo>
                  <a:lnTo>
                    <a:pt x="294" y="508"/>
                  </a:lnTo>
                  <a:cubicBezTo>
                    <a:pt x="294" y="348"/>
                    <a:pt x="360" y="215"/>
                    <a:pt x="535" y="215"/>
                  </a:cubicBezTo>
                  <a:close/>
                  <a:moveTo>
                    <a:pt x="2752" y="1"/>
                  </a:moveTo>
                  <a:cubicBezTo>
                    <a:pt x="2257" y="1"/>
                    <a:pt x="1776" y="54"/>
                    <a:pt x="1296" y="68"/>
                  </a:cubicBezTo>
                  <a:lnTo>
                    <a:pt x="975" y="68"/>
                  </a:lnTo>
                  <a:cubicBezTo>
                    <a:pt x="788" y="68"/>
                    <a:pt x="588" y="81"/>
                    <a:pt x="440" y="188"/>
                  </a:cubicBezTo>
                  <a:cubicBezTo>
                    <a:pt x="0" y="482"/>
                    <a:pt x="66" y="1257"/>
                    <a:pt x="54" y="1698"/>
                  </a:cubicBezTo>
                  <a:cubicBezTo>
                    <a:pt x="54" y="2419"/>
                    <a:pt x="54" y="3154"/>
                    <a:pt x="321" y="3822"/>
                  </a:cubicBezTo>
                  <a:cubicBezTo>
                    <a:pt x="347" y="3742"/>
                    <a:pt x="401" y="3675"/>
                    <a:pt x="494" y="3675"/>
                  </a:cubicBezTo>
                  <a:lnTo>
                    <a:pt x="547" y="3675"/>
                  </a:lnTo>
                  <a:cubicBezTo>
                    <a:pt x="654" y="3688"/>
                    <a:pt x="748" y="3809"/>
                    <a:pt x="909" y="3929"/>
                  </a:cubicBezTo>
                  <a:cubicBezTo>
                    <a:pt x="802" y="4036"/>
                    <a:pt x="734" y="4130"/>
                    <a:pt x="668" y="4196"/>
                  </a:cubicBezTo>
                  <a:lnTo>
                    <a:pt x="681" y="4196"/>
                  </a:lnTo>
                  <a:cubicBezTo>
                    <a:pt x="828" y="4196"/>
                    <a:pt x="989" y="4076"/>
                    <a:pt x="1055" y="3929"/>
                  </a:cubicBezTo>
                  <a:cubicBezTo>
                    <a:pt x="1269" y="3421"/>
                    <a:pt x="1296" y="2900"/>
                    <a:pt x="1283" y="2352"/>
                  </a:cubicBezTo>
                  <a:cubicBezTo>
                    <a:pt x="1269" y="2072"/>
                    <a:pt x="1269" y="1805"/>
                    <a:pt x="1242" y="1524"/>
                  </a:cubicBezTo>
                  <a:cubicBezTo>
                    <a:pt x="1242" y="1484"/>
                    <a:pt x="1122" y="763"/>
                    <a:pt x="1135" y="722"/>
                  </a:cubicBezTo>
                  <a:cubicBezTo>
                    <a:pt x="1203" y="603"/>
                    <a:pt x="2832" y="603"/>
                    <a:pt x="3112" y="603"/>
                  </a:cubicBezTo>
                  <a:cubicBezTo>
                    <a:pt x="3567" y="589"/>
                    <a:pt x="4035" y="576"/>
                    <a:pt x="4502" y="576"/>
                  </a:cubicBezTo>
                  <a:cubicBezTo>
                    <a:pt x="4769" y="576"/>
                    <a:pt x="5024" y="576"/>
                    <a:pt x="5277" y="589"/>
                  </a:cubicBezTo>
                  <a:lnTo>
                    <a:pt x="5291" y="589"/>
                  </a:lnTo>
                  <a:cubicBezTo>
                    <a:pt x="5424" y="589"/>
                    <a:pt x="5451" y="375"/>
                    <a:pt x="5304" y="348"/>
                  </a:cubicBezTo>
                  <a:cubicBezTo>
                    <a:pt x="4449" y="161"/>
                    <a:pt x="3661" y="1"/>
                    <a:pt x="2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98;p28">
              <a:extLst>
                <a:ext uri="{FF2B5EF4-FFF2-40B4-BE49-F238E27FC236}">
                  <a16:creationId xmlns:a16="http://schemas.microsoft.com/office/drawing/2014/main" id="{720B3C6F-492E-4B2B-9AF6-521F47FACB3E}"/>
                </a:ext>
              </a:extLst>
            </p:cNvPr>
            <p:cNvSpPr/>
            <p:nvPr/>
          </p:nvSpPr>
          <p:spPr>
            <a:xfrm>
              <a:off x="1683025" y="5131938"/>
              <a:ext cx="14700" cy="15075"/>
            </a:xfrm>
            <a:custGeom>
              <a:avLst/>
              <a:gdLst/>
              <a:ahLst/>
              <a:cxnLst/>
              <a:rect l="l" t="t" r="r" b="b"/>
              <a:pathLst>
                <a:path w="588" h="603" extrusionOk="0">
                  <a:moveTo>
                    <a:pt x="241" y="1"/>
                  </a:moveTo>
                  <a:cubicBezTo>
                    <a:pt x="66" y="1"/>
                    <a:pt x="0" y="134"/>
                    <a:pt x="0" y="294"/>
                  </a:cubicBezTo>
                  <a:lnTo>
                    <a:pt x="0" y="308"/>
                  </a:lnTo>
                  <a:cubicBezTo>
                    <a:pt x="0" y="469"/>
                    <a:pt x="120" y="588"/>
                    <a:pt x="280" y="602"/>
                  </a:cubicBezTo>
                  <a:lnTo>
                    <a:pt x="294" y="602"/>
                  </a:lnTo>
                  <a:cubicBezTo>
                    <a:pt x="440" y="602"/>
                    <a:pt x="588" y="469"/>
                    <a:pt x="588" y="321"/>
                  </a:cubicBezTo>
                  <a:cubicBezTo>
                    <a:pt x="588" y="188"/>
                    <a:pt x="401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99;p28">
              <a:extLst>
                <a:ext uri="{FF2B5EF4-FFF2-40B4-BE49-F238E27FC236}">
                  <a16:creationId xmlns:a16="http://schemas.microsoft.com/office/drawing/2014/main" id="{5C529F1D-74C7-491D-A7F6-58BAC11A4594}"/>
                </a:ext>
              </a:extLst>
            </p:cNvPr>
            <p:cNvSpPr/>
            <p:nvPr/>
          </p:nvSpPr>
          <p:spPr>
            <a:xfrm>
              <a:off x="1683675" y="5218463"/>
              <a:ext cx="14725" cy="13025"/>
            </a:xfrm>
            <a:custGeom>
              <a:avLst/>
              <a:gdLst/>
              <a:ahLst/>
              <a:cxnLst/>
              <a:rect l="l" t="t" r="r" b="b"/>
              <a:pathLst>
                <a:path w="589" h="521" extrusionOk="0">
                  <a:moveTo>
                    <a:pt x="174" y="0"/>
                  </a:moveTo>
                  <a:cubicBezTo>
                    <a:pt x="81" y="0"/>
                    <a:pt x="27" y="67"/>
                    <a:pt x="1" y="147"/>
                  </a:cubicBezTo>
                  <a:cubicBezTo>
                    <a:pt x="27" y="214"/>
                    <a:pt x="67" y="280"/>
                    <a:pt x="94" y="348"/>
                  </a:cubicBezTo>
                  <a:cubicBezTo>
                    <a:pt x="147" y="467"/>
                    <a:pt x="241" y="508"/>
                    <a:pt x="348" y="521"/>
                  </a:cubicBezTo>
                  <a:cubicBezTo>
                    <a:pt x="414" y="455"/>
                    <a:pt x="482" y="361"/>
                    <a:pt x="589" y="254"/>
                  </a:cubicBezTo>
                  <a:cubicBezTo>
                    <a:pt x="428" y="134"/>
                    <a:pt x="334" y="13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13;p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59907DB-F11B-49AB-9435-3F5EF556B7AD}"/>
              </a:ext>
            </a:extLst>
          </p:cNvPr>
          <p:cNvSpPr/>
          <p:nvPr/>
        </p:nvSpPr>
        <p:spPr>
          <a:xfrm>
            <a:off x="209038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382;p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303035C-E6CB-4936-9CE1-DBB9F0FC5D23}"/>
              </a:ext>
            </a:extLst>
          </p:cNvPr>
          <p:cNvSpPr/>
          <p:nvPr/>
        </p:nvSpPr>
        <p:spPr>
          <a:xfrm>
            <a:off x="8332563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Picture 2" descr="https://cdn.discordapp.com/attachments/1125419381862711321/1131641311359942797/Screenshot_2023-07-20_2037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2" y="1739363"/>
            <a:ext cx="3699327" cy="197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s://cdn.discordapp.com/attachments/1125419381862711321/1131642177605341264/Screenshot_2023-07-20_2041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260" y="1739363"/>
            <a:ext cx="3676740" cy="198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422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3481;p28">
            <a:extLst>
              <a:ext uri="{FF2B5EF4-FFF2-40B4-BE49-F238E27FC236}">
                <a16:creationId xmlns:a16="http://schemas.microsoft.com/office/drawing/2014/main" id="{B654970A-1922-4545-B598-80B0ECA8536B}"/>
              </a:ext>
            </a:extLst>
          </p:cNvPr>
          <p:cNvGrpSpPr/>
          <p:nvPr/>
        </p:nvGrpSpPr>
        <p:grpSpPr>
          <a:xfrm>
            <a:off x="7224178" y="122918"/>
            <a:ext cx="660529" cy="164373"/>
            <a:chOff x="1663975" y="5122263"/>
            <a:chExt cx="503375" cy="125275"/>
          </a:xfrm>
        </p:grpSpPr>
        <p:sp>
          <p:nvSpPr>
            <p:cNvPr id="6" name="Google Shape;3482;p28">
              <a:extLst>
                <a:ext uri="{FF2B5EF4-FFF2-40B4-BE49-F238E27FC236}">
                  <a16:creationId xmlns:a16="http://schemas.microsoft.com/office/drawing/2014/main" id="{9034AF16-C20C-4EF8-B53B-11B81F19E2CB}"/>
                </a:ext>
              </a:extLst>
            </p:cNvPr>
            <p:cNvSpPr/>
            <p:nvPr/>
          </p:nvSpPr>
          <p:spPr>
            <a:xfrm>
              <a:off x="2166300" y="5124263"/>
              <a:ext cx="1050" cy="116275"/>
            </a:xfrm>
            <a:custGeom>
              <a:avLst/>
              <a:gdLst/>
              <a:ahLst/>
              <a:cxnLst/>
              <a:rect l="l" t="t" r="r" b="b"/>
              <a:pathLst>
                <a:path w="42" h="4651" extrusionOk="0">
                  <a:moveTo>
                    <a:pt x="1" y="1"/>
                  </a:moveTo>
                  <a:lnTo>
                    <a:pt x="1" y="4650"/>
                  </a:lnTo>
                  <a:lnTo>
                    <a:pt x="41" y="465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83;p28">
              <a:extLst>
                <a:ext uri="{FF2B5EF4-FFF2-40B4-BE49-F238E27FC236}">
                  <a16:creationId xmlns:a16="http://schemas.microsoft.com/office/drawing/2014/main" id="{9D61B607-BEBF-4408-AB92-8455E7C1C525}"/>
                </a:ext>
              </a:extLst>
            </p:cNvPr>
            <p:cNvSpPr/>
            <p:nvPr/>
          </p:nvSpPr>
          <p:spPr>
            <a:xfrm>
              <a:off x="1663975" y="5124938"/>
              <a:ext cx="1350" cy="115250"/>
            </a:xfrm>
            <a:custGeom>
              <a:avLst/>
              <a:gdLst/>
              <a:ahLst/>
              <a:cxnLst/>
              <a:rect l="l" t="t" r="r" b="b"/>
              <a:pathLst>
                <a:path w="54" h="4610" extrusionOk="0">
                  <a:moveTo>
                    <a:pt x="0" y="1"/>
                  </a:moveTo>
                  <a:lnTo>
                    <a:pt x="0" y="4609"/>
                  </a:lnTo>
                  <a:lnTo>
                    <a:pt x="53" y="4609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84;p28">
              <a:extLst>
                <a:ext uri="{FF2B5EF4-FFF2-40B4-BE49-F238E27FC236}">
                  <a16:creationId xmlns:a16="http://schemas.microsoft.com/office/drawing/2014/main" id="{F580039C-D926-4B24-9AD9-4052566CB2E6}"/>
                </a:ext>
              </a:extLst>
            </p:cNvPr>
            <p:cNvSpPr/>
            <p:nvPr/>
          </p:nvSpPr>
          <p:spPr>
            <a:xfrm>
              <a:off x="1673975" y="5123913"/>
              <a:ext cx="483350" cy="117275"/>
            </a:xfrm>
            <a:custGeom>
              <a:avLst/>
              <a:gdLst/>
              <a:ahLst/>
              <a:cxnLst/>
              <a:rect l="l" t="t" r="r" b="b"/>
              <a:pathLst>
                <a:path w="19334" h="4691" extrusionOk="0">
                  <a:moveTo>
                    <a:pt x="18813" y="302"/>
                  </a:moveTo>
                  <a:cubicBezTo>
                    <a:pt x="18924" y="302"/>
                    <a:pt x="19003" y="361"/>
                    <a:pt x="19026" y="496"/>
                  </a:cubicBezTo>
                  <a:cubicBezTo>
                    <a:pt x="19026" y="683"/>
                    <a:pt x="18906" y="736"/>
                    <a:pt x="18745" y="749"/>
                  </a:cubicBezTo>
                  <a:cubicBezTo>
                    <a:pt x="18727" y="751"/>
                    <a:pt x="18710" y="752"/>
                    <a:pt x="18692" y="752"/>
                  </a:cubicBezTo>
                  <a:cubicBezTo>
                    <a:pt x="18591" y="752"/>
                    <a:pt x="18503" y="714"/>
                    <a:pt x="18491" y="589"/>
                  </a:cubicBezTo>
                  <a:cubicBezTo>
                    <a:pt x="18478" y="428"/>
                    <a:pt x="18585" y="335"/>
                    <a:pt x="18745" y="309"/>
                  </a:cubicBezTo>
                  <a:cubicBezTo>
                    <a:pt x="18769" y="304"/>
                    <a:pt x="18792" y="302"/>
                    <a:pt x="18813" y="302"/>
                  </a:cubicBezTo>
                  <a:close/>
                  <a:moveTo>
                    <a:pt x="617" y="321"/>
                  </a:moveTo>
                  <a:cubicBezTo>
                    <a:pt x="762" y="321"/>
                    <a:pt x="950" y="501"/>
                    <a:pt x="950" y="642"/>
                  </a:cubicBezTo>
                  <a:cubicBezTo>
                    <a:pt x="950" y="795"/>
                    <a:pt x="804" y="924"/>
                    <a:pt x="662" y="924"/>
                  </a:cubicBezTo>
                  <a:cubicBezTo>
                    <a:pt x="655" y="924"/>
                    <a:pt x="649" y="924"/>
                    <a:pt x="642" y="923"/>
                  </a:cubicBezTo>
                  <a:cubicBezTo>
                    <a:pt x="469" y="909"/>
                    <a:pt x="348" y="776"/>
                    <a:pt x="362" y="615"/>
                  </a:cubicBezTo>
                  <a:cubicBezTo>
                    <a:pt x="362" y="455"/>
                    <a:pt x="428" y="322"/>
                    <a:pt x="603" y="322"/>
                  </a:cubicBezTo>
                  <a:cubicBezTo>
                    <a:pt x="607" y="321"/>
                    <a:pt x="612" y="321"/>
                    <a:pt x="617" y="321"/>
                  </a:cubicBezTo>
                  <a:close/>
                  <a:moveTo>
                    <a:pt x="9199" y="1344"/>
                  </a:moveTo>
                  <a:cubicBezTo>
                    <a:pt x="9316" y="1344"/>
                    <a:pt x="9378" y="1476"/>
                    <a:pt x="9447" y="1565"/>
                  </a:cubicBezTo>
                  <a:cubicBezTo>
                    <a:pt x="9567" y="1698"/>
                    <a:pt x="9673" y="1832"/>
                    <a:pt x="9768" y="1951"/>
                  </a:cubicBezTo>
                  <a:cubicBezTo>
                    <a:pt x="10128" y="1805"/>
                    <a:pt x="10261" y="1364"/>
                    <a:pt x="10729" y="1364"/>
                  </a:cubicBezTo>
                  <a:cubicBezTo>
                    <a:pt x="10635" y="1805"/>
                    <a:pt x="10222" y="1925"/>
                    <a:pt x="10061" y="2272"/>
                  </a:cubicBezTo>
                  <a:cubicBezTo>
                    <a:pt x="10195" y="2432"/>
                    <a:pt x="10341" y="2593"/>
                    <a:pt x="10475" y="2753"/>
                  </a:cubicBezTo>
                  <a:cubicBezTo>
                    <a:pt x="10542" y="2833"/>
                    <a:pt x="10609" y="2913"/>
                    <a:pt x="10649" y="3007"/>
                  </a:cubicBezTo>
                  <a:cubicBezTo>
                    <a:pt x="10676" y="3047"/>
                    <a:pt x="10649" y="3154"/>
                    <a:pt x="10623" y="3194"/>
                  </a:cubicBezTo>
                  <a:cubicBezTo>
                    <a:pt x="10604" y="3206"/>
                    <a:pt x="10570" y="3213"/>
                    <a:pt x="10535" y="3213"/>
                  </a:cubicBezTo>
                  <a:cubicBezTo>
                    <a:pt x="10491" y="3213"/>
                    <a:pt x="10444" y="3203"/>
                    <a:pt x="10422" y="3181"/>
                  </a:cubicBezTo>
                  <a:cubicBezTo>
                    <a:pt x="10288" y="3047"/>
                    <a:pt x="10168" y="2913"/>
                    <a:pt x="10035" y="2767"/>
                  </a:cubicBezTo>
                  <a:cubicBezTo>
                    <a:pt x="9967" y="2687"/>
                    <a:pt x="9901" y="2593"/>
                    <a:pt x="9834" y="2526"/>
                  </a:cubicBezTo>
                  <a:cubicBezTo>
                    <a:pt x="9506" y="2632"/>
                    <a:pt x="9409" y="3008"/>
                    <a:pt x="9038" y="3008"/>
                  </a:cubicBezTo>
                  <a:cubicBezTo>
                    <a:pt x="9032" y="3008"/>
                    <a:pt x="9026" y="3008"/>
                    <a:pt x="9019" y="3007"/>
                  </a:cubicBezTo>
                  <a:cubicBezTo>
                    <a:pt x="8939" y="2593"/>
                    <a:pt x="9420" y="2526"/>
                    <a:pt x="9500" y="2206"/>
                  </a:cubicBezTo>
                  <a:cubicBezTo>
                    <a:pt x="9367" y="1951"/>
                    <a:pt x="9073" y="1752"/>
                    <a:pt x="9046" y="1404"/>
                  </a:cubicBezTo>
                  <a:cubicBezTo>
                    <a:pt x="9106" y="1362"/>
                    <a:pt x="9156" y="1344"/>
                    <a:pt x="9199" y="1344"/>
                  </a:cubicBezTo>
                  <a:close/>
                  <a:moveTo>
                    <a:pt x="18696" y="3714"/>
                  </a:moveTo>
                  <a:cubicBezTo>
                    <a:pt x="18703" y="3714"/>
                    <a:pt x="18711" y="3714"/>
                    <a:pt x="18719" y="3715"/>
                  </a:cubicBezTo>
                  <a:cubicBezTo>
                    <a:pt x="18799" y="3729"/>
                    <a:pt x="18892" y="3822"/>
                    <a:pt x="19039" y="3916"/>
                  </a:cubicBezTo>
                  <a:cubicBezTo>
                    <a:pt x="18879" y="4050"/>
                    <a:pt x="18799" y="4169"/>
                    <a:pt x="18692" y="4223"/>
                  </a:cubicBezTo>
                  <a:cubicBezTo>
                    <a:pt x="18677" y="4228"/>
                    <a:pt x="18662" y="4230"/>
                    <a:pt x="18646" y="4230"/>
                  </a:cubicBezTo>
                  <a:cubicBezTo>
                    <a:pt x="18537" y="4230"/>
                    <a:pt x="18426" y="4113"/>
                    <a:pt x="18438" y="3996"/>
                  </a:cubicBezTo>
                  <a:cubicBezTo>
                    <a:pt x="18451" y="3843"/>
                    <a:pt x="18536" y="3714"/>
                    <a:pt x="18696" y="3714"/>
                  </a:cubicBezTo>
                  <a:close/>
                  <a:moveTo>
                    <a:pt x="576" y="3779"/>
                  </a:moveTo>
                  <a:cubicBezTo>
                    <a:pt x="588" y="3779"/>
                    <a:pt x="601" y="3780"/>
                    <a:pt x="615" y="3782"/>
                  </a:cubicBezTo>
                  <a:cubicBezTo>
                    <a:pt x="722" y="3795"/>
                    <a:pt x="816" y="3916"/>
                    <a:pt x="977" y="4036"/>
                  </a:cubicBezTo>
                  <a:cubicBezTo>
                    <a:pt x="829" y="4183"/>
                    <a:pt x="763" y="4303"/>
                    <a:pt x="656" y="4356"/>
                  </a:cubicBezTo>
                  <a:cubicBezTo>
                    <a:pt x="639" y="4363"/>
                    <a:pt x="622" y="4366"/>
                    <a:pt x="605" y="4366"/>
                  </a:cubicBezTo>
                  <a:cubicBezTo>
                    <a:pt x="485" y="4366"/>
                    <a:pt x="364" y="4215"/>
                    <a:pt x="375" y="4062"/>
                  </a:cubicBezTo>
                  <a:cubicBezTo>
                    <a:pt x="388" y="3927"/>
                    <a:pt x="423" y="3779"/>
                    <a:pt x="576" y="3779"/>
                  </a:cubicBezTo>
                  <a:close/>
                  <a:moveTo>
                    <a:pt x="11360" y="0"/>
                  </a:moveTo>
                  <a:cubicBezTo>
                    <a:pt x="6110" y="0"/>
                    <a:pt x="174" y="35"/>
                    <a:pt x="1" y="95"/>
                  </a:cubicBezTo>
                  <a:lnTo>
                    <a:pt x="1" y="4691"/>
                  </a:lnTo>
                  <a:lnTo>
                    <a:pt x="19333" y="4691"/>
                  </a:lnTo>
                  <a:lnTo>
                    <a:pt x="19333" y="68"/>
                  </a:lnTo>
                  <a:cubicBezTo>
                    <a:pt x="19140" y="21"/>
                    <a:pt x="15459" y="0"/>
                    <a:pt x="113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85;p28">
              <a:extLst>
                <a:ext uri="{FF2B5EF4-FFF2-40B4-BE49-F238E27FC236}">
                  <a16:creationId xmlns:a16="http://schemas.microsoft.com/office/drawing/2014/main" id="{D20EF898-76A6-47CB-805F-90A92FBDB646}"/>
                </a:ext>
              </a:extLst>
            </p:cNvPr>
            <p:cNvSpPr/>
            <p:nvPr/>
          </p:nvSpPr>
          <p:spPr>
            <a:xfrm>
              <a:off x="1897450" y="5157513"/>
              <a:ext cx="44775" cy="46750"/>
            </a:xfrm>
            <a:custGeom>
              <a:avLst/>
              <a:gdLst/>
              <a:ahLst/>
              <a:cxnLst/>
              <a:rect l="l" t="t" r="r" b="b"/>
              <a:pathLst>
                <a:path w="1791" h="1870" extrusionOk="0">
                  <a:moveTo>
                    <a:pt x="260" y="0"/>
                  </a:moveTo>
                  <a:cubicBezTo>
                    <a:pt x="217" y="0"/>
                    <a:pt x="167" y="18"/>
                    <a:pt x="107" y="60"/>
                  </a:cubicBezTo>
                  <a:cubicBezTo>
                    <a:pt x="134" y="408"/>
                    <a:pt x="428" y="607"/>
                    <a:pt x="561" y="862"/>
                  </a:cubicBezTo>
                  <a:cubicBezTo>
                    <a:pt x="481" y="1182"/>
                    <a:pt x="0" y="1249"/>
                    <a:pt x="80" y="1663"/>
                  </a:cubicBezTo>
                  <a:cubicBezTo>
                    <a:pt x="87" y="1664"/>
                    <a:pt x="93" y="1664"/>
                    <a:pt x="99" y="1664"/>
                  </a:cubicBezTo>
                  <a:cubicBezTo>
                    <a:pt x="470" y="1664"/>
                    <a:pt x="567" y="1288"/>
                    <a:pt x="895" y="1182"/>
                  </a:cubicBezTo>
                  <a:cubicBezTo>
                    <a:pt x="962" y="1249"/>
                    <a:pt x="1028" y="1343"/>
                    <a:pt x="1096" y="1423"/>
                  </a:cubicBezTo>
                  <a:cubicBezTo>
                    <a:pt x="1229" y="1569"/>
                    <a:pt x="1349" y="1703"/>
                    <a:pt x="1483" y="1837"/>
                  </a:cubicBezTo>
                  <a:cubicBezTo>
                    <a:pt x="1505" y="1859"/>
                    <a:pt x="1552" y="1869"/>
                    <a:pt x="1596" y="1869"/>
                  </a:cubicBezTo>
                  <a:cubicBezTo>
                    <a:pt x="1631" y="1869"/>
                    <a:pt x="1665" y="1862"/>
                    <a:pt x="1684" y="1850"/>
                  </a:cubicBezTo>
                  <a:cubicBezTo>
                    <a:pt x="1710" y="1810"/>
                    <a:pt x="1737" y="1703"/>
                    <a:pt x="1710" y="1663"/>
                  </a:cubicBezTo>
                  <a:cubicBezTo>
                    <a:pt x="1670" y="1569"/>
                    <a:pt x="1603" y="1489"/>
                    <a:pt x="1536" y="1409"/>
                  </a:cubicBezTo>
                  <a:cubicBezTo>
                    <a:pt x="1402" y="1249"/>
                    <a:pt x="1256" y="1088"/>
                    <a:pt x="1122" y="928"/>
                  </a:cubicBezTo>
                  <a:cubicBezTo>
                    <a:pt x="1283" y="581"/>
                    <a:pt x="1696" y="461"/>
                    <a:pt x="1790" y="20"/>
                  </a:cubicBezTo>
                  <a:cubicBezTo>
                    <a:pt x="1322" y="20"/>
                    <a:pt x="1189" y="461"/>
                    <a:pt x="829" y="607"/>
                  </a:cubicBezTo>
                  <a:cubicBezTo>
                    <a:pt x="734" y="488"/>
                    <a:pt x="628" y="354"/>
                    <a:pt x="508" y="221"/>
                  </a:cubicBezTo>
                  <a:cubicBezTo>
                    <a:pt x="439" y="132"/>
                    <a:pt x="377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86;p28">
              <a:extLst>
                <a:ext uri="{FF2B5EF4-FFF2-40B4-BE49-F238E27FC236}">
                  <a16:creationId xmlns:a16="http://schemas.microsoft.com/office/drawing/2014/main" id="{E8F5E92E-6F82-4857-8EFA-64807E2879D0}"/>
                </a:ext>
              </a:extLst>
            </p:cNvPr>
            <p:cNvSpPr/>
            <p:nvPr/>
          </p:nvSpPr>
          <p:spPr>
            <a:xfrm>
              <a:off x="1682675" y="5131913"/>
              <a:ext cx="15050" cy="15125"/>
            </a:xfrm>
            <a:custGeom>
              <a:avLst/>
              <a:gdLst/>
              <a:ahLst/>
              <a:cxnLst/>
              <a:rect l="l" t="t" r="r" b="b"/>
              <a:pathLst>
                <a:path w="602" h="605" extrusionOk="0">
                  <a:moveTo>
                    <a:pt x="269" y="1"/>
                  </a:moveTo>
                  <a:cubicBezTo>
                    <a:pt x="264" y="1"/>
                    <a:pt x="259" y="1"/>
                    <a:pt x="255" y="2"/>
                  </a:cubicBezTo>
                  <a:cubicBezTo>
                    <a:pt x="80" y="2"/>
                    <a:pt x="14" y="135"/>
                    <a:pt x="14" y="295"/>
                  </a:cubicBezTo>
                  <a:cubicBezTo>
                    <a:pt x="0" y="456"/>
                    <a:pt x="121" y="589"/>
                    <a:pt x="294" y="603"/>
                  </a:cubicBezTo>
                  <a:cubicBezTo>
                    <a:pt x="301" y="604"/>
                    <a:pt x="307" y="604"/>
                    <a:pt x="314" y="604"/>
                  </a:cubicBezTo>
                  <a:cubicBezTo>
                    <a:pt x="456" y="604"/>
                    <a:pt x="602" y="475"/>
                    <a:pt x="602" y="322"/>
                  </a:cubicBezTo>
                  <a:cubicBezTo>
                    <a:pt x="602" y="181"/>
                    <a:pt x="414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487;p28">
              <a:extLst>
                <a:ext uri="{FF2B5EF4-FFF2-40B4-BE49-F238E27FC236}">
                  <a16:creationId xmlns:a16="http://schemas.microsoft.com/office/drawing/2014/main" id="{458D8139-F13C-4F88-AB64-8B193BC2E924}"/>
                </a:ext>
              </a:extLst>
            </p:cNvPr>
            <p:cNvSpPr/>
            <p:nvPr/>
          </p:nvSpPr>
          <p:spPr>
            <a:xfrm>
              <a:off x="1683050" y="5218388"/>
              <a:ext cx="15350" cy="14700"/>
            </a:xfrm>
            <a:custGeom>
              <a:avLst/>
              <a:gdLst/>
              <a:ahLst/>
              <a:cxnLst/>
              <a:rect l="l" t="t" r="r" b="b"/>
              <a:pathLst>
                <a:path w="614" h="588" extrusionOk="0">
                  <a:moveTo>
                    <a:pt x="213" y="0"/>
                  </a:moveTo>
                  <a:cubicBezTo>
                    <a:pt x="60" y="0"/>
                    <a:pt x="25" y="148"/>
                    <a:pt x="12" y="283"/>
                  </a:cubicBezTo>
                  <a:cubicBezTo>
                    <a:pt x="1" y="436"/>
                    <a:pt x="122" y="587"/>
                    <a:pt x="242" y="587"/>
                  </a:cubicBezTo>
                  <a:cubicBezTo>
                    <a:pt x="259" y="587"/>
                    <a:pt x="276" y="584"/>
                    <a:pt x="293" y="577"/>
                  </a:cubicBezTo>
                  <a:cubicBezTo>
                    <a:pt x="400" y="524"/>
                    <a:pt x="466" y="404"/>
                    <a:pt x="614" y="257"/>
                  </a:cubicBezTo>
                  <a:cubicBezTo>
                    <a:pt x="453" y="137"/>
                    <a:pt x="359" y="16"/>
                    <a:pt x="252" y="3"/>
                  </a:cubicBezTo>
                  <a:cubicBezTo>
                    <a:pt x="238" y="1"/>
                    <a:pt x="225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488;p28">
              <a:extLst>
                <a:ext uri="{FF2B5EF4-FFF2-40B4-BE49-F238E27FC236}">
                  <a16:creationId xmlns:a16="http://schemas.microsoft.com/office/drawing/2014/main" id="{B2AA58B0-01F3-4462-9D2E-2F51359B8B7C}"/>
                </a:ext>
              </a:extLst>
            </p:cNvPr>
            <p:cNvSpPr/>
            <p:nvPr/>
          </p:nvSpPr>
          <p:spPr>
            <a:xfrm>
              <a:off x="2134625" y="5216763"/>
              <a:ext cx="15350" cy="12925"/>
            </a:xfrm>
            <a:custGeom>
              <a:avLst/>
              <a:gdLst/>
              <a:ahLst/>
              <a:cxnLst/>
              <a:rect l="l" t="t" r="r" b="b"/>
              <a:pathLst>
                <a:path w="614" h="517" extrusionOk="0">
                  <a:moveTo>
                    <a:pt x="270" y="0"/>
                  </a:moveTo>
                  <a:cubicBezTo>
                    <a:pt x="110" y="0"/>
                    <a:pt x="25" y="129"/>
                    <a:pt x="12" y="282"/>
                  </a:cubicBezTo>
                  <a:cubicBezTo>
                    <a:pt x="0" y="399"/>
                    <a:pt x="111" y="516"/>
                    <a:pt x="220" y="516"/>
                  </a:cubicBezTo>
                  <a:cubicBezTo>
                    <a:pt x="236" y="516"/>
                    <a:pt x="251" y="514"/>
                    <a:pt x="266" y="509"/>
                  </a:cubicBezTo>
                  <a:cubicBezTo>
                    <a:pt x="373" y="455"/>
                    <a:pt x="453" y="336"/>
                    <a:pt x="613" y="202"/>
                  </a:cubicBezTo>
                  <a:cubicBezTo>
                    <a:pt x="466" y="108"/>
                    <a:pt x="373" y="15"/>
                    <a:pt x="293" y="1"/>
                  </a:cubicBezTo>
                  <a:cubicBezTo>
                    <a:pt x="285" y="0"/>
                    <a:pt x="277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89;p28">
              <a:extLst>
                <a:ext uri="{FF2B5EF4-FFF2-40B4-BE49-F238E27FC236}">
                  <a16:creationId xmlns:a16="http://schemas.microsoft.com/office/drawing/2014/main" id="{CB03DC2E-ECBA-4C0C-A17C-8BB03376C6A6}"/>
                </a:ext>
              </a:extLst>
            </p:cNvPr>
            <p:cNvSpPr/>
            <p:nvPr/>
          </p:nvSpPr>
          <p:spPr>
            <a:xfrm>
              <a:off x="2135925" y="5131463"/>
              <a:ext cx="13700" cy="11275"/>
            </a:xfrm>
            <a:custGeom>
              <a:avLst/>
              <a:gdLst/>
              <a:ahLst/>
              <a:cxnLst/>
              <a:rect l="l" t="t" r="r" b="b"/>
              <a:pathLst>
                <a:path w="548" h="451" extrusionOk="0">
                  <a:moveTo>
                    <a:pt x="335" y="0"/>
                  </a:moveTo>
                  <a:cubicBezTo>
                    <a:pt x="314" y="0"/>
                    <a:pt x="291" y="2"/>
                    <a:pt x="267" y="7"/>
                  </a:cubicBezTo>
                  <a:cubicBezTo>
                    <a:pt x="107" y="33"/>
                    <a:pt x="0" y="126"/>
                    <a:pt x="13" y="287"/>
                  </a:cubicBezTo>
                  <a:cubicBezTo>
                    <a:pt x="25" y="412"/>
                    <a:pt x="113" y="450"/>
                    <a:pt x="214" y="450"/>
                  </a:cubicBezTo>
                  <a:cubicBezTo>
                    <a:pt x="232" y="450"/>
                    <a:pt x="249" y="449"/>
                    <a:pt x="267" y="447"/>
                  </a:cubicBezTo>
                  <a:cubicBezTo>
                    <a:pt x="428" y="434"/>
                    <a:pt x="548" y="381"/>
                    <a:pt x="548" y="194"/>
                  </a:cubicBezTo>
                  <a:cubicBezTo>
                    <a:pt x="525" y="59"/>
                    <a:pt x="446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90;p28">
              <a:extLst>
                <a:ext uri="{FF2B5EF4-FFF2-40B4-BE49-F238E27FC236}">
                  <a16:creationId xmlns:a16="http://schemas.microsoft.com/office/drawing/2014/main" id="{4D448914-52F1-4C6E-931F-C62A102C3DB8}"/>
                </a:ext>
              </a:extLst>
            </p:cNvPr>
            <p:cNvSpPr/>
            <p:nvPr/>
          </p:nvSpPr>
          <p:spPr>
            <a:xfrm>
              <a:off x="1673975" y="5136288"/>
              <a:ext cx="475650" cy="104900"/>
            </a:xfrm>
            <a:custGeom>
              <a:avLst/>
              <a:gdLst/>
              <a:ahLst/>
              <a:cxnLst/>
              <a:rect l="l" t="t" r="r" b="b"/>
              <a:pathLst>
                <a:path w="19026" h="4196" extrusionOk="0">
                  <a:moveTo>
                    <a:pt x="1" y="3915"/>
                  </a:moveTo>
                  <a:lnTo>
                    <a:pt x="1" y="3915"/>
                  </a:lnTo>
                  <a:lnTo>
                    <a:pt x="1" y="4196"/>
                  </a:lnTo>
                  <a:lnTo>
                    <a:pt x="1" y="3915"/>
                  </a:lnTo>
                  <a:close/>
                  <a:moveTo>
                    <a:pt x="603" y="3875"/>
                  </a:moveTo>
                  <a:lnTo>
                    <a:pt x="603" y="3875"/>
                  </a:lnTo>
                  <a:lnTo>
                    <a:pt x="603" y="3875"/>
                  </a:lnTo>
                  <a:lnTo>
                    <a:pt x="603" y="3875"/>
                  </a:lnTo>
                  <a:close/>
                  <a:moveTo>
                    <a:pt x="656" y="3861"/>
                  </a:moveTo>
                  <a:lnTo>
                    <a:pt x="656" y="3861"/>
                  </a:lnTo>
                  <a:lnTo>
                    <a:pt x="656" y="3861"/>
                  </a:lnTo>
                  <a:cubicBezTo>
                    <a:pt x="629" y="3861"/>
                    <a:pt x="615" y="3875"/>
                    <a:pt x="603" y="3875"/>
                  </a:cubicBezTo>
                  <a:cubicBezTo>
                    <a:pt x="615" y="3875"/>
                    <a:pt x="629" y="3861"/>
                    <a:pt x="656" y="3861"/>
                  </a:cubicBezTo>
                  <a:lnTo>
                    <a:pt x="656" y="3861"/>
                  </a:lnTo>
                  <a:close/>
                  <a:moveTo>
                    <a:pt x="18639" y="3728"/>
                  </a:moveTo>
                  <a:lnTo>
                    <a:pt x="18639" y="3728"/>
                  </a:lnTo>
                  <a:lnTo>
                    <a:pt x="18639" y="3728"/>
                  </a:lnTo>
                  <a:lnTo>
                    <a:pt x="18639" y="3728"/>
                  </a:lnTo>
                  <a:close/>
                  <a:moveTo>
                    <a:pt x="18678" y="3728"/>
                  </a:moveTo>
                  <a:lnTo>
                    <a:pt x="18639" y="3728"/>
                  </a:lnTo>
                  <a:lnTo>
                    <a:pt x="18678" y="3728"/>
                  </a:lnTo>
                  <a:close/>
                  <a:moveTo>
                    <a:pt x="18438" y="3501"/>
                  </a:moveTo>
                  <a:lnTo>
                    <a:pt x="18438" y="3514"/>
                  </a:lnTo>
                  <a:lnTo>
                    <a:pt x="18438" y="3501"/>
                  </a:lnTo>
                  <a:close/>
                  <a:moveTo>
                    <a:pt x="18705" y="3220"/>
                  </a:moveTo>
                  <a:lnTo>
                    <a:pt x="18719" y="3220"/>
                  </a:lnTo>
                  <a:lnTo>
                    <a:pt x="18705" y="3220"/>
                  </a:lnTo>
                  <a:close/>
                  <a:moveTo>
                    <a:pt x="18692" y="3220"/>
                  </a:moveTo>
                  <a:cubicBezTo>
                    <a:pt x="18545" y="3220"/>
                    <a:pt x="18464" y="3341"/>
                    <a:pt x="18438" y="3487"/>
                  </a:cubicBezTo>
                  <a:cubicBezTo>
                    <a:pt x="18464" y="3341"/>
                    <a:pt x="18545" y="3220"/>
                    <a:pt x="18692" y="3220"/>
                  </a:cubicBezTo>
                  <a:close/>
                  <a:moveTo>
                    <a:pt x="18692" y="3220"/>
                  </a:moveTo>
                  <a:lnTo>
                    <a:pt x="18692" y="3220"/>
                  </a:lnTo>
                  <a:lnTo>
                    <a:pt x="18692" y="3220"/>
                  </a:lnTo>
                  <a:lnTo>
                    <a:pt x="18692" y="3220"/>
                  </a:lnTo>
                  <a:close/>
                  <a:moveTo>
                    <a:pt x="18705" y="254"/>
                  </a:moveTo>
                  <a:lnTo>
                    <a:pt x="18705" y="254"/>
                  </a:lnTo>
                  <a:lnTo>
                    <a:pt x="18705" y="254"/>
                  </a:lnTo>
                  <a:lnTo>
                    <a:pt x="18705" y="254"/>
                  </a:lnTo>
                  <a:close/>
                  <a:moveTo>
                    <a:pt x="19026" y="1"/>
                  </a:moveTo>
                  <a:cubicBezTo>
                    <a:pt x="19026" y="188"/>
                    <a:pt x="18906" y="241"/>
                    <a:pt x="18745" y="254"/>
                  </a:cubicBezTo>
                  <a:lnTo>
                    <a:pt x="18705" y="254"/>
                  </a:lnTo>
                  <a:lnTo>
                    <a:pt x="18745" y="254"/>
                  </a:lnTo>
                  <a:cubicBezTo>
                    <a:pt x="18906" y="241"/>
                    <a:pt x="19026" y="188"/>
                    <a:pt x="19026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491;p28">
              <a:extLst>
                <a:ext uri="{FF2B5EF4-FFF2-40B4-BE49-F238E27FC236}">
                  <a16:creationId xmlns:a16="http://schemas.microsoft.com/office/drawing/2014/main" id="{CA83AF95-0F3D-4F76-BCD4-EE0D35F3FB7F}"/>
                </a:ext>
              </a:extLst>
            </p:cNvPr>
            <p:cNvSpPr/>
            <p:nvPr/>
          </p:nvSpPr>
          <p:spPr>
            <a:xfrm>
              <a:off x="1673975" y="5124938"/>
              <a:ext cx="483350" cy="116250"/>
            </a:xfrm>
            <a:custGeom>
              <a:avLst/>
              <a:gdLst/>
              <a:ahLst/>
              <a:cxnLst/>
              <a:rect l="l" t="t" r="r" b="b"/>
              <a:pathLst>
                <a:path w="19334" h="4650" extrusionOk="0">
                  <a:moveTo>
                    <a:pt x="18719" y="3674"/>
                  </a:moveTo>
                  <a:cubicBezTo>
                    <a:pt x="18799" y="3688"/>
                    <a:pt x="18892" y="3781"/>
                    <a:pt x="19039" y="3875"/>
                  </a:cubicBezTo>
                  <a:cubicBezTo>
                    <a:pt x="18879" y="4009"/>
                    <a:pt x="18799" y="4128"/>
                    <a:pt x="18692" y="4182"/>
                  </a:cubicBezTo>
                  <a:lnTo>
                    <a:pt x="18639" y="4182"/>
                  </a:lnTo>
                  <a:cubicBezTo>
                    <a:pt x="18532" y="4182"/>
                    <a:pt x="18438" y="4075"/>
                    <a:pt x="18438" y="3968"/>
                  </a:cubicBezTo>
                  <a:lnTo>
                    <a:pt x="18438" y="3955"/>
                  </a:lnTo>
                  <a:lnTo>
                    <a:pt x="18438" y="3941"/>
                  </a:lnTo>
                  <a:cubicBezTo>
                    <a:pt x="18464" y="3795"/>
                    <a:pt x="18545" y="3674"/>
                    <a:pt x="18692" y="3674"/>
                  </a:cubicBezTo>
                  <a:close/>
                  <a:moveTo>
                    <a:pt x="19066" y="1"/>
                  </a:moveTo>
                  <a:cubicBezTo>
                    <a:pt x="19013" y="107"/>
                    <a:pt x="18959" y="200"/>
                    <a:pt x="18919" y="281"/>
                  </a:cubicBezTo>
                  <a:cubicBezTo>
                    <a:pt x="18972" y="307"/>
                    <a:pt x="19013" y="375"/>
                    <a:pt x="19026" y="455"/>
                  </a:cubicBezTo>
                  <a:cubicBezTo>
                    <a:pt x="19026" y="642"/>
                    <a:pt x="18906" y="695"/>
                    <a:pt x="18745" y="708"/>
                  </a:cubicBezTo>
                  <a:lnTo>
                    <a:pt x="18665" y="708"/>
                  </a:lnTo>
                  <a:cubicBezTo>
                    <a:pt x="17944" y="1857"/>
                    <a:pt x="17035" y="2685"/>
                    <a:pt x="15646" y="3153"/>
                  </a:cubicBezTo>
                  <a:cubicBezTo>
                    <a:pt x="14096" y="3674"/>
                    <a:pt x="12413" y="3768"/>
                    <a:pt x="10796" y="3861"/>
                  </a:cubicBezTo>
                  <a:cubicBezTo>
                    <a:pt x="7416" y="4048"/>
                    <a:pt x="4023" y="4048"/>
                    <a:pt x="656" y="4315"/>
                  </a:cubicBezTo>
                  <a:cubicBezTo>
                    <a:pt x="629" y="4315"/>
                    <a:pt x="615" y="4329"/>
                    <a:pt x="603" y="4329"/>
                  </a:cubicBezTo>
                  <a:cubicBezTo>
                    <a:pt x="589" y="4329"/>
                    <a:pt x="576" y="4329"/>
                    <a:pt x="562" y="4315"/>
                  </a:cubicBezTo>
                  <a:cubicBezTo>
                    <a:pt x="375" y="4342"/>
                    <a:pt x="188" y="4356"/>
                    <a:pt x="1" y="4369"/>
                  </a:cubicBezTo>
                  <a:lnTo>
                    <a:pt x="1" y="4650"/>
                  </a:lnTo>
                  <a:lnTo>
                    <a:pt x="19333" y="4650"/>
                  </a:lnTo>
                  <a:lnTo>
                    <a:pt x="19333" y="4556"/>
                  </a:lnTo>
                  <a:cubicBezTo>
                    <a:pt x="19319" y="4556"/>
                    <a:pt x="19319" y="4543"/>
                    <a:pt x="19307" y="4543"/>
                  </a:cubicBezTo>
                  <a:cubicBezTo>
                    <a:pt x="19319" y="4529"/>
                    <a:pt x="19319" y="4516"/>
                    <a:pt x="19333" y="4516"/>
                  </a:cubicBezTo>
                  <a:lnTo>
                    <a:pt x="19333" y="27"/>
                  </a:lnTo>
                  <a:cubicBezTo>
                    <a:pt x="19319" y="13"/>
                    <a:pt x="19280" y="13"/>
                    <a:pt x="19239" y="13"/>
                  </a:cubicBezTo>
                  <a:lnTo>
                    <a:pt x="19159" y="13"/>
                  </a:lnTo>
                  <a:cubicBezTo>
                    <a:pt x="19132" y="13"/>
                    <a:pt x="19106" y="13"/>
                    <a:pt x="19066" y="1"/>
                  </a:cubicBezTo>
                  <a:close/>
                </a:path>
              </a:pathLst>
            </a:custGeom>
            <a:solidFill>
              <a:srgbClr val="1A223A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92;p28">
              <a:extLst>
                <a:ext uri="{FF2B5EF4-FFF2-40B4-BE49-F238E27FC236}">
                  <a16:creationId xmlns:a16="http://schemas.microsoft.com/office/drawing/2014/main" id="{C2771607-E814-49C0-B2E0-FF44BC28FC95}"/>
                </a:ext>
              </a:extLst>
            </p:cNvPr>
            <p:cNvSpPr/>
            <p:nvPr/>
          </p:nvSpPr>
          <p:spPr>
            <a:xfrm>
              <a:off x="1669650" y="5122263"/>
              <a:ext cx="494350" cy="125275"/>
            </a:xfrm>
            <a:custGeom>
              <a:avLst/>
              <a:gdLst/>
              <a:ahLst/>
              <a:cxnLst/>
              <a:rect l="l" t="t" r="r" b="b"/>
              <a:pathLst>
                <a:path w="19774" h="5011" extrusionOk="0">
                  <a:moveTo>
                    <a:pt x="19399" y="1"/>
                  </a:moveTo>
                  <a:cubicBezTo>
                    <a:pt x="19332" y="1"/>
                    <a:pt x="19279" y="40"/>
                    <a:pt x="19239" y="108"/>
                  </a:cubicBezTo>
                  <a:cubicBezTo>
                    <a:pt x="19279" y="120"/>
                    <a:pt x="19305" y="120"/>
                    <a:pt x="19332" y="120"/>
                  </a:cubicBezTo>
                  <a:lnTo>
                    <a:pt x="19412" y="120"/>
                  </a:lnTo>
                  <a:cubicBezTo>
                    <a:pt x="19453" y="120"/>
                    <a:pt x="19492" y="120"/>
                    <a:pt x="19506" y="134"/>
                  </a:cubicBezTo>
                  <a:lnTo>
                    <a:pt x="19506" y="4623"/>
                  </a:lnTo>
                  <a:cubicBezTo>
                    <a:pt x="19774" y="4209"/>
                    <a:pt x="19640" y="3487"/>
                    <a:pt x="19640" y="3033"/>
                  </a:cubicBezTo>
                  <a:cubicBezTo>
                    <a:pt x="19653" y="2205"/>
                    <a:pt x="19733" y="1283"/>
                    <a:pt x="19533" y="494"/>
                  </a:cubicBezTo>
                  <a:lnTo>
                    <a:pt x="19613" y="334"/>
                  </a:lnTo>
                  <a:cubicBezTo>
                    <a:pt x="19706" y="161"/>
                    <a:pt x="19546" y="1"/>
                    <a:pt x="19399" y="1"/>
                  </a:cubicBezTo>
                  <a:close/>
                  <a:moveTo>
                    <a:pt x="174" y="4476"/>
                  </a:moveTo>
                  <a:cubicBezTo>
                    <a:pt x="147" y="4476"/>
                    <a:pt x="134" y="4476"/>
                    <a:pt x="108" y="4490"/>
                  </a:cubicBezTo>
                  <a:cubicBezTo>
                    <a:pt x="1" y="4490"/>
                    <a:pt x="1" y="4650"/>
                    <a:pt x="108" y="4650"/>
                  </a:cubicBezTo>
                  <a:lnTo>
                    <a:pt x="147" y="4650"/>
                  </a:lnTo>
                  <a:cubicBezTo>
                    <a:pt x="134" y="4650"/>
                    <a:pt x="120" y="4650"/>
                    <a:pt x="108" y="4663"/>
                  </a:cubicBezTo>
                  <a:cubicBezTo>
                    <a:pt x="94" y="4677"/>
                    <a:pt x="94" y="4703"/>
                    <a:pt x="120" y="4716"/>
                  </a:cubicBezTo>
                  <a:cubicBezTo>
                    <a:pt x="67" y="4730"/>
                    <a:pt x="67" y="4810"/>
                    <a:pt x="134" y="4823"/>
                  </a:cubicBezTo>
                  <a:cubicBezTo>
                    <a:pt x="1764" y="4957"/>
                    <a:pt x="3394" y="4983"/>
                    <a:pt x="5037" y="4983"/>
                  </a:cubicBezTo>
                  <a:cubicBezTo>
                    <a:pt x="6613" y="4983"/>
                    <a:pt x="8190" y="4957"/>
                    <a:pt x="9766" y="4957"/>
                  </a:cubicBezTo>
                  <a:cubicBezTo>
                    <a:pt x="11704" y="4957"/>
                    <a:pt x="13667" y="5010"/>
                    <a:pt x="15618" y="5010"/>
                  </a:cubicBezTo>
                  <a:cubicBezTo>
                    <a:pt x="16874" y="5010"/>
                    <a:pt x="18130" y="4983"/>
                    <a:pt x="19386" y="4917"/>
                  </a:cubicBezTo>
                  <a:cubicBezTo>
                    <a:pt x="19533" y="4903"/>
                    <a:pt x="19573" y="4757"/>
                    <a:pt x="19506" y="4663"/>
                  </a:cubicBezTo>
                  <a:lnTo>
                    <a:pt x="19506" y="4663"/>
                  </a:lnTo>
                  <a:lnTo>
                    <a:pt x="19506" y="4757"/>
                  </a:lnTo>
                  <a:lnTo>
                    <a:pt x="174" y="4757"/>
                  </a:lnTo>
                  <a:lnTo>
                    <a:pt x="174" y="44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93;p28">
              <a:extLst>
                <a:ext uri="{FF2B5EF4-FFF2-40B4-BE49-F238E27FC236}">
                  <a16:creationId xmlns:a16="http://schemas.microsoft.com/office/drawing/2014/main" id="{334F6639-436E-4000-A45F-06F887ACB62D}"/>
                </a:ext>
              </a:extLst>
            </p:cNvPr>
            <p:cNvSpPr/>
            <p:nvPr/>
          </p:nvSpPr>
          <p:spPr>
            <a:xfrm>
              <a:off x="1688000" y="5232813"/>
              <a:ext cx="2375" cy="375"/>
            </a:xfrm>
            <a:custGeom>
              <a:avLst/>
              <a:gdLst/>
              <a:ahLst/>
              <a:cxnLst/>
              <a:rect l="l" t="t" r="r" b="b"/>
              <a:pathLst>
                <a:path w="95" h="15" extrusionOk="0">
                  <a:moveTo>
                    <a:pt x="1" y="0"/>
                  </a:moveTo>
                  <a:cubicBezTo>
                    <a:pt x="15" y="14"/>
                    <a:pt x="28" y="14"/>
                    <a:pt x="42" y="14"/>
                  </a:cubicBezTo>
                  <a:cubicBezTo>
                    <a:pt x="54" y="14"/>
                    <a:pt x="68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94;p28">
              <a:extLst>
                <a:ext uri="{FF2B5EF4-FFF2-40B4-BE49-F238E27FC236}">
                  <a16:creationId xmlns:a16="http://schemas.microsoft.com/office/drawing/2014/main" id="{2CD32ABC-9587-42F5-8AAE-CE1656FCF552}"/>
                </a:ext>
              </a:extLst>
            </p:cNvPr>
            <p:cNvSpPr/>
            <p:nvPr/>
          </p:nvSpPr>
          <p:spPr>
            <a:xfrm>
              <a:off x="2134900" y="5216763"/>
              <a:ext cx="15075" cy="12725"/>
            </a:xfrm>
            <a:custGeom>
              <a:avLst/>
              <a:gdLst/>
              <a:ahLst/>
              <a:cxnLst/>
              <a:rect l="l" t="t" r="r" b="b"/>
              <a:pathLst>
                <a:path w="603" h="509" extrusionOk="0">
                  <a:moveTo>
                    <a:pt x="255" y="1"/>
                  </a:moveTo>
                  <a:cubicBezTo>
                    <a:pt x="108" y="1"/>
                    <a:pt x="27" y="122"/>
                    <a:pt x="1" y="268"/>
                  </a:cubicBezTo>
                  <a:lnTo>
                    <a:pt x="1" y="282"/>
                  </a:lnTo>
                  <a:lnTo>
                    <a:pt x="1" y="295"/>
                  </a:lnTo>
                  <a:cubicBezTo>
                    <a:pt x="1" y="402"/>
                    <a:pt x="95" y="509"/>
                    <a:pt x="202" y="509"/>
                  </a:cubicBezTo>
                  <a:lnTo>
                    <a:pt x="255" y="509"/>
                  </a:lnTo>
                  <a:cubicBezTo>
                    <a:pt x="362" y="455"/>
                    <a:pt x="442" y="336"/>
                    <a:pt x="602" y="202"/>
                  </a:cubicBezTo>
                  <a:cubicBezTo>
                    <a:pt x="455" y="108"/>
                    <a:pt x="362" y="15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95;p28">
              <a:extLst>
                <a:ext uri="{FF2B5EF4-FFF2-40B4-BE49-F238E27FC236}">
                  <a16:creationId xmlns:a16="http://schemas.microsoft.com/office/drawing/2014/main" id="{E0960643-E491-4A31-B2DC-A117B54628A1}"/>
                </a:ext>
              </a:extLst>
            </p:cNvPr>
            <p:cNvSpPr/>
            <p:nvPr/>
          </p:nvSpPr>
          <p:spPr>
            <a:xfrm>
              <a:off x="2140600" y="5131938"/>
              <a:ext cx="9025" cy="10725"/>
            </a:xfrm>
            <a:custGeom>
              <a:avLst/>
              <a:gdLst/>
              <a:ahLst/>
              <a:cxnLst/>
              <a:rect l="l" t="t" r="r" b="b"/>
              <a:pathLst>
                <a:path w="361" h="429" extrusionOk="0">
                  <a:moveTo>
                    <a:pt x="254" y="1"/>
                  </a:moveTo>
                  <a:cubicBezTo>
                    <a:pt x="161" y="148"/>
                    <a:pt x="80" y="294"/>
                    <a:pt x="0" y="428"/>
                  </a:cubicBezTo>
                  <a:lnTo>
                    <a:pt x="80" y="428"/>
                  </a:lnTo>
                  <a:cubicBezTo>
                    <a:pt x="241" y="415"/>
                    <a:pt x="361" y="362"/>
                    <a:pt x="361" y="175"/>
                  </a:cubicBezTo>
                  <a:cubicBezTo>
                    <a:pt x="348" y="95"/>
                    <a:pt x="307" y="27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96;p28">
              <a:extLst>
                <a:ext uri="{FF2B5EF4-FFF2-40B4-BE49-F238E27FC236}">
                  <a16:creationId xmlns:a16="http://schemas.microsoft.com/office/drawing/2014/main" id="{1756B5DF-0051-4D78-8FF7-0ACDB038248E}"/>
                </a:ext>
              </a:extLst>
            </p:cNvPr>
            <p:cNvSpPr/>
            <p:nvPr/>
          </p:nvSpPr>
          <p:spPr>
            <a:xfrm>
              <a:off x="1683675" y="5131938"/>
              <a:ext cx="14050" cy="90200"/>
            </a:xfrm>
            <a:custGeom>
              <a:avLst/>
              <a:gdLst/>
              <a:ahLst/>
              <a:cxnLst/>
              <a:rect l="l" t="t" r="r" b="b"/>
              <a:pathLst>
                <a:path w="562" h="3608" extrusionOk="0">
                  <a:moveTo>
                    <a:pt x="215" y="3461"/>
                  </a:moveTo>
                  <a:lnTo>
                    <a:pt x="227" y="3461"/>
                  </a:lnTo>
                  <a:lnTo>
                    <a:pt x="215" y="3461"/>
                  </a:lnTo>
                  <a:close/>
                  <a:moveTo>
                    <a:pt x="174" y="3461"/>
                  </a:moveTo>
                  <a:cubicBezTo>
                    <a:pt x="81" y="3461"/>
                    <a:pt x="27" y="3528"/>
                    <a:pt x="1" y="3608"/>
                  </a:cubicBezTo>
                  <a:lnTo>
                    <a:pt x="1" y="3608"/>
                  </a:lnTo>
                  <a:cubicBezTo>
                    <a:pt x="27" y="3528"/>
                    <a:pt x="81" y="3461"/>
                    <a:pt x="174" y="3461"/>
                  </a:cubicBezTo>
                  <a:close/>
                  <a:moveTo>
                    <a:pt x="174" y="3461"/>
                  </a:moveTo>
                  <a:lnTo>
                    <a:pt x="174" y="3461"/>
                  </a:lnTo>
                  <a:lnTo>
                    <a:pt x="188" y="3461"/>
                  </a:lnTo>
                  <a:lnTo>
                    <a:pt x="174" y="3461"/>
                  </a:lnTo>
                  <a:close/>
                  <a:moveTo>
                    <a:pt x="268" y="602"/>
                  </a:moveTo>
                  <a:lnTo>
                    <a:pt x="268" y="602"/>
                  </a:lnTo>
                  <a:lnTo>
                    <a:pt x="268" y="602"/>
                  </a:lnTo>
                  <a:lnTo>
                    <a:pt x="268" y="602"/>
                  </a:lnTo>
                  <a:close/>
                  <a:moveTo>
                    <a:pt x="562" y="321"/>
                  </a:moveTo>
                  <a:cubicBezTo>
                    <a:pt x="562" y="469"/>
                    <a:pt x="414" y="602"/>
                    <a:pt x="268" y="602"/>
                  </a:cubicBezTo>
                  <a:cubicBezTo>
                    <a:pt x="414" y="602"/>
                    <a:pt x="562" y="469"/>
                    <a:pt x="562" y="321"/>
                  </a:cubicBezTo>
                  <a:lnTo>
                    <a:pt x="562" y="321"/>
                  </a:lnTo>
                  <a:close/>
                  <a:moveTo>
                    <a:pt x="227" y="1"/>
                  </a:moveTo>
                  <a:lnTo>
                    <a:pt x="215" y="1"/>
                  </a:lnTo>
                  <a:lnTo>
                    <a:pt x="227" y="1"/>
                  </a:lnTo>
                  <a:close/>
                  <a:moveTo>
                    <a:pt x="227" y="1"/>
                  </a:moveTo>
                  <a:lnTo>
                    <a:pt x="227" y="1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97;p28">
              <a:extLst>
                <a:ext uri="{FF2B5EF4-FFF2-40B4-BE49-F238E27FC236}">
                  <a16:creationId xmlns:a16="http://schemas.microsoft.com/office/drawing/2014/main" id="{D0124AF2-02B4-4744-AF41-C5D5461853F3}"/>
                </a:ext>
              </a:extLst>
            </p:cNvPr>
            <p:cNvSpPr/>
            <p:nvPr/>
          </p:nvSpPr>
          <p:spPr>
            <a:xfrm>
              <a:off x="1675675" y="5126588"/>
              <a:ext cx="136300" cy="104900"/>
            </a:xfrm>
            <a:custGeom>
              <a:avLst/>
              <a:gdLst/>
              <a:ahLst/>
              <a:cxnLst/>
              <a:rect l="l" t="t" r="r" b="b"/>
              <a:pathLst>
                <a:path w="5452" h="4196" extrusionOk="0">
                  <a:moveTo>
                    <a:pt x="547" y="215"/>
                  </a:moveTo>
                  <a:cubicBezTo>
                    <a:pt x="695" y="215"/>
                    <a:pt x="882" y="402"/>
                    <a:pt x="882" y="535"/>
                  </a:cubicBezTo>
                  <a:cubicBezTo>
                    <a:pt x="882" y="683"/>
                    <a:pt x="734" y="816"/>
                    <a:pt x="588" y="816"/>
                  </a:cubicBezTo>
                  <a:lnTo>
                    <a:pt x="574" y="816"/>
                  </a:lnTo>
                  <a:cubicBezTo>
                    <a:pt x="414" y="802"/>
                    <a:pt x="294" y="683"/>
                    <a:pt x="294" y="522"/>
                  </a:cubicBezTo>
                  <a:lnTo>
                    <a:pt x="294" y="508"/>
                  </a:lnTo>
                  <a:cubicBezTo>
                    <a:pt x="294" y="348"/>
                    <a:pt x="360" y="215"/>
                    <a:pt x="535" y="215"/>
                  </a:cubicBezTo>
                  <a:close/>
                  <a:moveTo>
                    <a:pt x="2752" y="1"/>
                  </a:moveTo>
                  <a:cubicBezTo>
                    <a:pt x="2257" y="1"/>
                    <a:pt x="1776" y="54"/>
                    <a:pt x="1296" y="68"/>
                  </a:cubicBezTo>
                  <a:lnTo>
                    <a:pt x="975" y="68"/>
                  </a:lnTo>
                  <a:cubicBezTo>
                    <a:pt x="788" y="68"/>
                    <a:pt x="588" y="81"/>
                    <a:pt x="440" y="188"/>
                  </a:cubicBezTo>
                  <a:cubicBezTo>
                    <a:pt x="0" y="482"/>
                    <a:pt x="66" y="1257"/>
                    <a:pt x="54" y="1698"/>
                  </a:cubicBezTo>
                  <a:cubicBezTo>
                    <a:pt x="54" y="2419"/>
                    <a:pt x="54" y="3154"/>
                    <a:pt x="321" y="3822"/>
                  </a:cubicBezTo>
                  <a:cubicBezTo>
                    <a:pt x="347" y="3742"/>
                    <a:pt x="401" y="3675"/>
                    <a:pt x="494" y="3675"/>
                  </a:cubicBezTo>
                  <a:lnTo>
                    <a:pt x="547" y="3675"/>
                  </a:lnTo>
                  <a:cubicBezTo>
                    <a:pt x="654" y="3688"/>
                    <a:pt x="748" y="3809"/>
                    <a:pt x="909" y="3929"/>
                  </a:cubicBezTo>
                  <a:cubicBezTo>
                    <a:pt x="802" y="4036"/>
                    <a:pt x="734" y="4130"/>
                    <a:pt x="668" y="4196"/>
                  </a:cubicBezTo>
                  <a:lnTo>
                    <a:pt x="681" y="4196"/>
                  </a:lnTo>
                  <a:cubicBezTo>
                    <a:pt x="828" y="4196"/>
                    <a:pt x="989" y="4076"/>
                    <a:pt x="1055" y="3929"/>
                  </a:cubicBezTo>
                  <a:cubicBezTo>
                    <a:pt x="1269" y="3421"/>
                    <a:pt x="1296" y="2900"/>
                    <a:pt x="1283" y="2352"/>
                  </a:cubicBezTo>
                  <a:cubicBezTo>
                    <a:pt x="1269" y="2072"/>
                    <a:pt x="1269" y="1805"/>
                    <a:pt x="1242" y="1524"/>
                  </a:cubicBezTo>
                  <a:cubicBezTo>
                    <a:pt x="1242" y="1484"/>
                    <a:pt x="1122" y="763"/>
                    <a:pt x="1135" y="722"/>
                  </a:cubicBezTo>
                  <a:cubicBezTo>
                    <a:pt x="1203" y="603"/>
                    <a:pt x="2832" y="603"/>
                    <a:pt x="3112" y="603"/>
                  </a:cubicBezTo>
                  <a:cubicBezTo>
                    <a:pt x="3567" y="589"/>
                    <a:pt x="4035" y="576"/>
                    <a:pt x="4502" y="576"/>
                  </a:cubicBezTo>
                  <a:cubicBezTo>
                    <a:pt x="4769" y="576"/>
                    <a:pt x="5024" y="576"/>
                    <a:pt x="5277" y="589"/>
                  </a:cubicBezTo>
                  <a:lnTo>
                    <a:pt x="5291" y="589"/>
                  </a:lnTo>
                  <a:cubicBezTo>
                    <a:pt x="5424" y="589"/>
                    <a:pt x="5451" y="375"/>
                    <a:pt x="5304" y="348"/>
                  </a:cubicBezTo>
                  <a:cubicBezTo>
                    <a:pt x="4449" y="161"/>
                    <a:pt x="3661" y="1"/>
                    <a:pt x="2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98;p28">
              <a:extLst>
                <a:ext uri="{FF2B5EF4-FFF2-40B4-BE49-F238E27FC236}">
                  <a16:creationId xmlns:a16="http://schemas.microsoft.com/office/drawing/2014/main" id="{F3FD3893-847D-46BB-9FE5-176E754AD4CC}"/>
                </a:ext>
              </a:extLst>
            </p:cNvPr>
            <p:cNvSpPr/>
            <p:nvPr/>
          </p:nvSpPr>
          <p:spPr>
            <a:xfrm>
              <a:off x="1683025" y="5131938"/>
              <a:ext cx="14700" cy="15075"/>
            </a:xfrm>
            <a:custGeom>
              <a:avLst/>
              <a:gdLst/>
              <a:ahLst/>
              <a:cxnLst/>
              <a:rect l="l" t="t" r="r" b="b"/>
              <a:pathLst>
                <a:path w="588" h="603" extrusionOk="0">
                  <a:moveTo>
                    <a:pt x="241" y="1"/>
                  </a:moveTo>
                  <a:cubicBezTo>
                    <a:pt x="66" y="1"/>
                    <a:pt x="0" y="134"/>
                    <a:pt x="0" y="294"/>
                  </a:cubicBezTo>
                  <a:lnTo>
                    <a:pt x="0" y="308"/>
                  </a:lnTo>
                  <a:cubicBezTo>
                    <a:pt x="0" y="469"/>
                    <a:pt x="120" y="588"/>
                    <a:pt x="280" y="602"/>
                  </a:cubicBezTo>
                  <a:lnTo>
                    <a:pt x="294" y="602"/>
                  </a:lnTo>
                  <a:cubicBezTo>
                    <a:pt x="440" y="602"/>
                    <a:pt x="588" y="469"/>
                    <a:pt x="588" y="321"/>
                  </a:cubicBezTo>
                  <a:cubicBezTo>
                    <a:pt x="588" y="188"/>
                    <a:pt x="401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99;p28">
              <a:extLst>
                <a:ext uri="{FF2B5EF4-FFF2-40B4-BE49-F238E27FC236}">
                  <a16:creationId xmlns:a16="http://schemas.microsoft.com/office/drawing/2014/main" id="{E23E030F-2CE9-4BD0-BFF1-C164CFBE5409}"/>
                </a:ext>
              </a:extLst>
            </p:cNvPr>
            <p:cNvSpPr/>
            <p:nvPr/>
          </p:nvSpPr>
          <p:spPr>
            <a:xfrm>
              <a:off x="1683675" y="5218463"/>
              <a:ext cx="14725" cy="13025"/>
            </a:xfrm>
            <a:custGeom>
              <a:avLst/>
              <a:gdLst/>
              <a:ahLst/>
              <a:cxnLst/>
              <a:rect l="l" t="t" r="r" b="b"/>
              <a:pathLst>
                <a:path w="589" h="521" extrusionOk="0">
                  <a:moveTo>
                    <a:pt x="174" y="0"/>
                  </a:moveTo>
                  <a:cubicBezTo>
                    <a:pt x="81" y="0"/>
                    <a:pt x="27" y="67"/>
                    <a:pt x="1" y="147"/>
                  </a:cubicBezTo>
                  <a:cubicBezTo>
                    <a:pt x="27" y="214"/>
                    <a:pt x="67" y="280"/>
                    <a:pt x="94" y="348"/>
                  </a:cubicBezTo>
                  <a:cubicBezTo>
                    <a:pt x="147" y="467"/>
                    <a:pt x="241" y="508"/>
                    <a:pt x="348" y="521"/>
                  </a:cubicBezTo>
                  <a:cubicBezTo>
                    <a:pt x="414" y="455"/>
                    <a:pt x="482" y="361"/>
                    <a:pt x="589" y="254"/>
                  </a:cubicBezTo>
                  <a:cubicBezTo>
                    <a:pt x="428" y="134"/>
                    <a:pt x="334" y="13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213;p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A642086-45BE-4CDA-A557-AD55E153322E}"/>
              </a:ext>
            </a:extLst>
          </p:cNvPr>
          <p:cNvSpPr/>
          <p:nvPr/>
        </p:nvSpPr>
        <p:spPr>
          <a:xfrm>
            <a:off x="209038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382;p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F8CE5C-4F8B-4554-AAC9-2656DD8DBA73}"/>
              </a:ext>
            </a:extLst>
          </p:cNvPr>
          <p:cNvSpPr/>
          <p:nvPr/>
        </p:nvSpPr>
        <p:spPr>
          <a:xfrm>
            <a:off x="8332563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FD1A14AD-B6F3-4EFB-B2B5-91DEB9F9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38" y="2102361"/>
            <a:ext cx="7704000" cy="901473"/>
          </a:xfrm>
        </p:spPr>
        <p:txBody>
          <a:bodyPr/>
          <a:lstStyle/>
          <a:p>
            <a:r>
              <a:rPr lang="en-US" sz="3200" dirty="0"/>
              <a:t>NOW LET’S GET TO THE PROJECT!</a:t>
            </a:r>
          </a:p>
        </p:txBody>
      </p:sp>
    </p:spTree>
    <p:extLst>
      <p:ext uri="{BB962C8B-B14F-4D97-AF65-F5344CB8AC3E}">
        <p14:creationId xmlns:p14="http://schemas.microsoft.com/office/powerpoint/2010/main" val="216776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481;p28">
            <a:extLst>
              <a:ext uri="{FF2B5EF4-FFF2-40B4-BE49-F238E27FC236}">
                <a16:creationId xmlns:a16="http://schemas.microsoft.com/office/drawing/2014/main" id="{423EA8E4-2D97-42D2-B080-D8DA59BFE52A}"/>
              </a:ext>
            </a:extLst>
          </p:cNvPr>
          <p:cNvGrpSpPr/>
          <p:nvPr/>
        </p:nvGrpSpPr>
        <p:grpSpPr>
          <a:xfrm>
            <a:off x="7831553" y="122918"/>
            <a:ext cx="660529" cy="164373"/>
            <a:chOff x="1663975" y="5122263"/>
            <a:chExt cx="503375" cy="125275"/>
          </a:xfrm>
        </p:grpSpPr>
        <p:sp>
          <p:nvSpPr>
            <p:cNvPr id="5" name="Google Shape;3482;p28">
              <a:extLst>
                <a:ext uri="{FF2B5EF4-FFF2-40B4-BE49-F238E27FC236}">
                  <a16:creationId xmlns:a16="http://schemas.microsoft.com/office/drawing/2014/main" id="{1E65265A-789F-437D-A477-41045802CBFB}"/>
                </a:ext>
              </a:extLst>
            </p:cNvPr>
            <p:cNvSpPr/>
            <p:nvPr/>
          </p:nvSpPr>
          <p:spPr>
            <a:xfrm>
              <a:off x="2166300" y="5124263"/>
              <a:ext cx="1050" cy="116275"/>
            </a:xfrm>
            <a:custGeom>
              <a:avLst/>
              <a:gdLst/>
              <a:ahLst/>
              <a:cxnLst/>
              <a:rect l="l" t="t" r="r" b="b"/>
              <a:pathLst>
                <a:path w="42" h="4651" extrusionOk="0">
                  <a:moveTo>
                    <a:pt x="1" y="1"/>
                  </a:moveTo>
                  <a:lnTo>
                    <a:pt x="1" y="4650"/>
                  </a:lnTo>
                  <a:lnTo>
                    <a:pt x="41" y="465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483;p28">
              <a:extLst>
                <a:ext uri="{FF2B5EF4-FFF2-40B4-BE49-F238E27FC236}">
                  <a16:creationId xmlns:a16="http://schemas.microsoft.com/office/drawing/2014/main" id="{F7300C99-FE25-4D1D-8990-A87EF52D58B6}"/>
                </a:ext>
              </a:extLst>
            </p:cNvPr>
            <p:cNvSpPr/>
            <p:nvPr/>
          </p:nvSpPr>
          <p:spPr>
            <a:xfrm>
              <a:off x="1663975" y="5124938"/>
              <a:ext cx="1350" cy="115250"/>
            </a:xfrm>
            <a:custGeom>
              <a:avLst/>
              <a:gdLst/>
              <a:ahLst/>
              <a:cxnLst/>
              <a:rect l="l" t="t" r="r" b="b"/>
              <a:pathLst>
                <a:path w="54" h="4610" extrusionOk="0">
                  <a:moveTo>
                    <a:pt x="0" y="1"/>
                  </a:moveTo>
                  <a:lnTo>
                    <a:pt x="0" y="4609"/>
                  </a:lnTo>
                  <a:lnTo>
                    <a:pt x="53" y="4609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84;p28">
              <a:extLst>
                <a:ext uri="{FF2B5EF4-FFF2-40B4-BE49-F238E27FC236}">
                  <a16:creationId xmlns:a16="http://schemas.microsoft.com/office/drawing/2014/main" id="{1C1A144A-4579-4C23-A4F9-7072B07A2DCA}"/>
                </a:ext>
              </a:extLst>
            </p:cNvPr>
            <p:cNvSpPr/>
            <p:nvPr/>
          </p:nvSpPr>
          <p:spPr>
            <a:xfrm>
              <a:off x="1673975" y="5123913"/>
              <a:ext cx="483350" cy="117275"/>
            </a:xfrm>
            <a:custGeom>
              <a:avLst/>
              <a:gdLst/>
              <a:ahLst/>
              <a:cxnLst/>
              <a:rect l="l" t="t" r="r" b="b"/>
              <a:pathLst>
                <a:path w="19334" h="4691" extrusionOk="0">
                  <a:moveTo>
                    <a:pt x="18813" y="302"/>
                  </a:moveTo>
                  <a:cubicBezTo>
                    <a:pt x="18924" y="302"/>
                    <a:pt x="19003" y="361"/>
                    <a:pt x="19026" y="496"/>
                  </a:cubicBezTo>
                  <a:cubicBezTo>
                    <a:pt x="19026" y="683"/>
                    <a:pt x="18906" y="736"/>
                    <a:pt x="18745" y="749"/>
                  </a:cubicBezTo>
                  <a:cubicBezTo>
                    <a:pt x="18727" y="751"/>
                    <a:pt x="18710" y="752"/>
                    <a:pt x="18692" y="752"/>
                  </a:cubicBezTo>
                  <a:cubicBezTo>
                    <a:pt x="18591" y="752"/>
                    <a:pt x="18503" y="714"/>
                    <a:pt x="18491" y="589"/>
                  </a:cubicBezTo>
                  <a:cubicBezTo>
                    <a:pt x="18478" y="428"/>
                    <a:pt x="18585" y="335"/>
                    <a:pt x="18745" y="309"/>
                  </a:cubicBezTo>
                  <a:cubicBezTo>
                    <a:pt x="18769" y="304"/>
                    <a:pt x="18792" y="302"/>
                    <a:pt x="18813" y="302"/>
                  </a:cubicBezTo>
                  <a:close/>
                  <a:moveTo>
                    <a:pt x="617" y="321"/>
                  </a:moveTo>
                  <a:cubicBezTo>
                    <a:pt x="762" y="321"/>
                    <a:pt x="950" y="501"/>
                    <a:pt x="950" y="642"/>
                  </a:cubicBezTo>
                  <a:cubicBezTo>
                    <a:pt x="950" y="795"/>
                    <a:pt x="804" y="924"/>
                    <a:pt x="662" y="924"/>
                  </a:cubicBezTo>
                  <a:cubicBezTo>
                    <a:pt x="655" y="924"/>
                    <a:pt x="649" y="924"/>
                    <a:pt x="642" y="923"/>
                  </a:cubicBezTo>
                  <a:cubicBezTo>
                    <a:pt x="469" y="909"/>
                    <a:pt x="348" y="776"/>
                    <a:pt x="362" y="615"/>
                  </a:cubicBezTo>
                  <a:cubicBezTo>
                    <a:pt x="362" y="455"/>
                    <a:pt x="428" y="322"/>
                    <a:pt x="603" y="322"/>
                  </a:cubicBezTo>
                  <a:cubicBezTo>
                    <a:pt x="607" y="321"/>
                    <a:pt x="612" y="321"/>
                    <a:pt x="617" y="321"/>
                  </a:cubicBezTo>
                  <a:close/>
                  <a:moveTo>
                    <a:pt x="9199" y="1344"/>
                  </a:moveTo>
                  <a:cubicBezTo>
                    <a:pt x="9316" y="1344"/>
                    <a:pt x="9378" y="1476"/>
                    <a:pt x="9447" y="1565"/>
                  </a:cubicBezTo>
                  <a:cubicBezTo>
                    <a:pt x="9567" y="1698"/>
                    <a:pt x="9673" y="1832"/>
                    <a:pt x="9768" y="1951"/>
                  </a:cubicBezTo>
                  <a:cubicBezTo>
                    <a:pt x="10128" y="1805"/>
                    <a:pt x="10261" y="1364"/>
                    <a:pt x="10729" y="1364"/>
                  </a:cubicBezTo>
                  <a:cubicBezTo>
                    <a:pt x="10635" y="1805"/>
                    <a:pt x="10222" y="1925"/>
                    <a:pt x="10061" y="2272"/>
                  </a:cubicBezTo>
                  <a:cubicBezTo>
                    <a:pt x="10195" y="2432"/>
                    <a:pt x="10341" y="2593"/>
                    <a:pt x="10475" y="2753"/>
                  </a:cubicBezTo>
                  <a:cubicBezTo>
                    <a:pt x="10542" y="2833"/>
                    <a:pt x="10609" y="2913"/>
                    <a:pt x="10649" y="3007"/>
                  </a:cubicBezTo>
                  <a:cubicBezTo>
                    <a:pt x="10676" y="3047"/>
                    <a:pt x="10649" y="3154"/>
                    <a:pt x="10623" y="3194"/>
                  </a:cubicBezTo>
                  <a:cubicBezTo>
                    <a:pt x="10604" y="3206"/>
                    <a:pt x="10570" y="3213"/>
                    <a:pt x="10535" y="3213"/>
                  </a:cubicBezTo>
                  <a:cubicBezTo>
                    <a:pt x="10491" y="3213"/>
                    <a:pt x="10444" y="3203"/>
                    <a:pt x="10422" y="3181"/>
                  </a:cubicBezTo>
                  <a:cubicBezTo>
                    <a:pt x="10288" y="3047"/>
                    <a:pt x="10168" y="2913"/>
                    <a:pt x="10035" y="2767"/>
                  </a:cubicBezTo>
                  <a:cubicBezTo>
                    <a:pt x="9967" y="2687"/>
                    <a:pt x="9901" y="2593"/>
                    <a:pt x="9834" y="2526"/>
                  </a:cubicBezTo>
                  <a:cubicBezTo>
                    <a:pt x="9506" y="2632"/>
                    <a:pt x="9409" y="3008"/>
                    <a:pt x="9038" y="3008"/>
                  </a:cubicBezTo>
                  <a:cubicBezTo>
                    <a:pt x="9032" y="3008"/>
                    <a:pt x="9026" y="3008"/>
                    <a:pt x="9019" y="3007"/>
                  </a:cubicBezTo>
                  <a:cubicBezTo>
                    <a:pt x="8939" y="2593"/>
                    <a:pt x="9420" y="2526"/>
                    <a:pt x="9500" y="2206"/>
                  </a:cubicBezTo>
                  <a:cubicBezTo>
                    <a:pt x="9367" y="1951"/>
                    <a:pt x="9073" y="1752"/>
                    <a:pt x="9046" y="1404"/>
                  </a:cubicBezTo>
                  <a:cubicBezTo>
                    <a:pt x="9106" y="1362"/>
                    <a:pt x="9156" y="1344"/>
                    <a:pt x="9199" y="1344"/>
                  </a:cubicBezTo>
                  <a:close/>
                  <a:moveTo>
                    <a:pt x="18696" y="3714"/>
                  </a:moveTo>
                  <a:cubicBezTo>
                    <a:pt x="18703" y="3714"/>
                    <a:pt x="18711" y="3714"/>
                    <a:pt x="18719" y="3715"/>
                  </a:cubicBezTo>
                  <a:cubicBezTo>
                    <a:pt x="18799" y="3729"/>
                    <a:pt x="18892" y="3822"/>
                    <a:pt x="19039" y="3916"/>
                  </a:cubicBezTo>
                  <a:cubicBezTo>
                    <a:pt x="18879" y="4050"/>
                    <a:pt x="18799" y="4169"/>
                    <a:pt x="18692" y="4223"/>
                  </a:cubicBezTo>
                  <a:cubicBezTo>
                    <a:pt x="18677" y="4228"/>
                    <a:pt x="18662" y="4230"/>
                    <a:pt x="18646" y="4230"/>
                  </a:cubicBezTo>
                  <a:cubicBezTo>
                    <a:pt x="18537" y="4230"/>
                    <a:pt x="18426" y="4113"/>
                    <a:pt x="18438" y="3996"/>
                  </a:cubicBezTo>
                  <a:cubicBezTo>
                    <a:pt x="18451" y="3843"/>
                    <a:pt x="18536" y="3714"/>
                    <a:pt x="18696" y="3714"/>
                  </a:cubicBezTo>
                  <a:close/>
                  <a:moveTo>
                    <a:pt x="576" y="3779"/>
                  </a:moveTo>
                  <a:cubicBezTo>
                    <a:pt x="588" y="3779"/>
                    <a:pt x="601" y="3780"/>
                    <a:pt x="615" y="3782"/>
                  </a:cubicBezTo>
                  <a:cubicBezTo>
                    <a:pt x="722" y="3795"/>
                    <a:pt x="816" y="3916"/>
                    <a:pt x="977" y="4036"/>
                  </a:cubicBezTo>
                  <a:cubicBezTo>
                    <a:pt x="829" y="4183"/>
                    <a:pt x="763" y="4303"/>
                    <a:pt x="656" y="4356"/>
                  </a:cubicBezTo>
                  <a:cubicBezTo>
                    <a:pt x="639" y="4363"/>
                    <a:pt x="622" y="4366"/>
                    <a:pt x="605" y="4366"/>
                  </a:cubicBezTo>
                  <a:cubicBezTo>
                    <a:pt x="485" y="4366"/>
                    <a:pt x="364" y="4215"/>
                    <a:pt x="375" y="4062"/>
                  </a:cubicBezTo>
                  <a:cubicBezTo>
                    <a:pt x="388" y="3927"/>
                    <a:pt x="423" y="3779"/>
                    <a:pt x="576" y="3779"/>
                  </a:cubicBezTo>
                  <a:close/>
                  <a:moveTo>
                    <a:pt x="11360" y="0"/>
                  </a:moveTo>
                  <a:cubicBezTo>
                    <a:pt x="6110" y="0"/>
                    <a:pt x="174" y="35"/>
                    <a:pt x="1" y="95"/>
                  </a:cubicBezTo>
                  <a:lnTo>
                    <a:pt x="1" y="4691"/>
                  </a:lnTo>
                  <a:lnTo>
                    <a:pt x="19333" y="4691"/>
                  </a:lnTo>
                  <a:lnTo>
                    <a:pt x="19333" y="68"/>
                  </a:lnTo>
                  <a:cubicBezTo>
                    <a:pt x="19140" y="21"/>
                    <a:pt x="15459" y="0"/>
                    <a:pt x="113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85;p28">
              <a:extLst>
                <a:ext uri="{FF2B5EF4-FFF2-40B4-BE49-F238E27FC236}">
                  <a16:creationId xmlns:a16="http://schemas.microsoft.com/office/drawing/2014/main" id="{1CBCB13D-E6AE-49F7-AE52-3E15DEE0D3FC}"/>
                </a:ext>
              </a:extLst>
            </p:cNvPr>
            <p:cNvSpPr/>
            <p:nvPr/>
          </p:nvSpPr>
          <p:spPr>
            <a:xfrm>
              <a:off x="1897450" y="5157513"/>
              <a:ext cx="44775" cy="46750"/>
            </a:xfrm>
            <a:custGeom>
              <a:avLst/>
              <a:gdLst/>
              <a:ahLst/>
              <a:cxnLst/>
              <a:rect l="l" t="t" r="r" b="b"/>
              <a:pathLst>
                <a:path w="1791" h="1870" extrusionOk="0">
                  <a:moveTo>
                    <a:pt x="260" y="0"/>
                  </a:moveTo>
                  <a:cubicBezTo>
                    <a:pt x="217" y="0"/>
                    <a:pt x="167" y="18"/>
                    <a:pt x="107" y="60"/>
                  </a:cubicBezTo>
                  <a:cubicBezTo>
                    <a:pt x="134" y="408"/>
                    <a:pt x="428" y="607"/>
                    <a:pt x="561" y="862"/>
                  </a:cubicBezTo>
                  <a:cubicBezTo>
                    <a:pt x="481" y="1182"/>
                    <a:pt x="0" y="1249"/>
                    <a:pt x="80" y="1663"/>
                  </a:cubicBezTo>
                  <a:cubicBezTo>
                    <a:pt x="87" y="1664"/>
                    <a:pt x="93" y="1664"/>
                    <a:pt x="99" y="1664"/>
                  </a:cubicBezTo>
                  <a:cubicBezTo>
                    <a:pt x="470" y="1664"/>
                    <a:pt x="567" y="1288"/>
                    <a:pt x="895" y="1182"/>
                  </a:cubicBezTo>
                  <a:cubicBezTo>
                    <a:pt x="962" y="1249"/>
                    <a:pt x="1028" y="1343"/>
                    <a:pt x="1096" y="1423"/>
                  </a:cubicBezTo>
                  <a:cubicBezTo>
                    <a:pt x="1229" y="1569"/>
                    <a:pt x="1349" y="1703"/>
                    <a:pt x="1483" y="1837"/>
                  </a:cubicBezTo>
                  <a:cubicBezTo>
                    <a:pt x="1505" y="1859"/>
                    <a:pt x="1552" y="1869"/>
                    <a:pt x="1596" y="1869"/>
                  </a:cubicBezTo>
                  <a:cubicBezTo>
                    <a:pt x="1631" y="1869"/>
                    <a:pt x="1665" y="1862"/>
                    <a:pt x="1684" y="1850"/>
                  </a:cubicBezTo>
                  <a:cubicBezTo>
                    <a:pt x="1710" y="1810"/>
                    <a:pt x="1737" y="1703"/>
                    <a:pt x="1710" y="1663"/>
                  </a:cubicBezTo>
                  <a:cubicBezTo>
                    <a:pt x="1670" y="1569"/>
                    <a:pt x="1603" y="1489"/>
                    <a:pt x="1536" y="1409"/>
                  </a:cubicBezTo>
                  <a:cubicBezTo>
                    <a:pt x="1402" y="1249"/>
                    <a:pt x="1256" y="1088"/>
                    <a:pt x="1122" y="928"/>
                  </a:cubicBezTo>
                  <a:cubicBezTo>
                    <a:pt x="1283" y="581"/>
                    <a:pt x="1696" y="461"/>
                    <a:pt x="1790" y="20"/>
                  </a:cubicBezTo>
                  <a:cubicBezTo>
                    <a:pt x="1322" y="20"/>
                    <a:pt x="1189" y="461"/>
                    <a:pt x="829" y="607"/>
                  </a:cubicBezTo>
                  <a:cubicBezTo>
                    <a:pt x="734" y="488"/>
                    <a:pt x="628" y="354"/>
                    <a:pt x="508" y="221"/>
                  </a:cubicBezTo>
                  <a:cubicBezTo>
                    <a:pt x="439" y="132"/>
                    <a:pt x="377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86;p28">
              <a:extLst>
                <a:ext uri="{FF2B5EF4-FFF2-40B4-BE49-F238E27FC236}">
                  <a16:creationId xmlns:a16="http://schemas.microsoft.com/office/drawing/2014/main" id="{1A366DAA-E564-4BF3-AC4D-8725CCF97EF0}"/>
                </a:ext>
              </a:extLst>
            </p:cNvPr>
            <p:cNvSpPr/>
            <p:nvPr/>
          </p:nvSpPr>
          <p:spPr>
            <a:xfrm>
              <a:off x="1682675" y="5131913"/>
              <a:ext cx="15050" cy="15125"/>
            </a:xfrm>
            <a:custGeom>
              <a:avLst/>
              <a:gdLst/>
              <a:ahLst/>
              <a:cxnLst/>
              <a:rect l="l" t="t" r="r" b="b"/>
              <a:pathLst>
                <a:path w="602" h="605" extrusionOk="0">
                  <a:moveTo>
                    <a:pt x="269" y="1"/>
                  </a:moveTo>
                  <a:cubicBezTo>
                    <a:pt x="264" y="1"/>
                    <a:pt x="259" y="1"/>
                    <a:pt x="255" y="2"/>
                  </a:cubicBezTo>
                  <a:cubicBezTo>
                    <a:pt x="80" y="2"/>
                    <a:pt x="14" y="135"/>
                    <a:pt x="14" y="295"/>
                  </a:cubicBezTo>
                  <a:cubicBezTo>
                    <a:pt x="0" y="456"/>
                    <a:pt x="121" y="589"/>
                    <a:pt x="294" y="603"/>
                  </a:cubicBezTo>
                  <a:cubicBezTo>
                    <a:pt x="301" y="604"/>
                    <a:pt x="307" y="604"/>
                    <a:pt x="314" y="604"/>
                  </a:cubicBezTo>
                  <a:cubicBezTo>
                    <a:pt x="456" y="604"/>
                    <a:pt x="602" y="475"/>
                    <a:pt x="602" y="322"/>
                  </a:cubicBezTo>
                  <a:cubicBezTo>
                    <a:pt x="602" y="181"/>
                    <a:pt x="414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87;p28">
              <a:extLst>
                <a:ext uri="{FF2B5EF4-FFF2-40B4-BE49-F238E27FC236}">
                  <a16:creationId xmlns:a16="http://schemas.microsoft.com/office/drawing/2014/main" id="{40320F67-F504-4E35-925C-18B7737D1C91}"/>
                </a:ext>
              </a:extLst>
            </p:cNvPr>
            <p:cNvSpPr/>
            <p:nvPr/>
          </p:nvSpPr>
          <p:spPr>
            <a:xfrm>
              <a:off x="1683050" y="5218388"/>
              <a:ext cx="15350" cy="14700"/>
            </a:xfrm>
            <a:custGeom>
              <a:avLst/>
              <a:gdLst/>
              <a:ahLst/>
              <a:cxnLst/>
              <a:rect l="l" t="t" r="r" b="b"/>
              <a:pathLst>
                <a:path w="614" h="588" extrusionOk="0">
                  <a:moveTo>
                    <a:pt x="213" y="0"/>
                  </a:moveTo>
                  <a:cubicBezTo>
                    <a:pt x="60" y="0"/>
                    <a:pt x="25" y="148"/>
                    <a:pt x="12" y="283"/>
                  </a:cubicBezTo>
                  <a:cubicBezTo>
                    <a:pt x="1" y="436"/>
                    <a:pt x="122" y="587"/>
                    <a:pt x="242" y="587"/>
                  </a:cubicBezTo>
                  <a:cubicBezTo>
                    <a:pt x="259" y="587"/>
                    <a:pt x="276" y="584"/>
                    <a:pt x="293" y="577"/>
                  </a:cubicBezTo>
                  <a:cubicBezTo>
                    <a:pt x="400" y="524"/>
                    <a:pt x="466" y="404"/>
                    <a:pt x="614" y="257"/>
                  </a:cubicBezTo>
                  <a:cubicBezTo>
                    <a:pt x="453" y="137"/>
                    <a:pt x="359" y="16"/>
                    <a:pt x="252" y="3"/>
                  </a:cubicBezTo>
                  <a:cubicBezTo>
                    <a:pt x="238" y="1"/>
                    <a:pt x="225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488;p28">
              <a:extLst>
                <a:ext uri="{FF2B5EF4-FFF2-40B4-BE49-F238E27FC236}">
                  <a16:creationId xmlns:a16="http://schemas.microsoft.com/office/drawing/2014/main" id="{B054018C-1323-4A6D-8B2E-DB3F0FE9212B}"/>
                </a:ext>
              </a:extLst>
            </p:cNvPr>
            <p:cNvSpPr/>
            <p:nvPr/>
          </p:nvSpPr>
          <p:spPr>
            <a:xfrm>
              <a:off x="2134625" y="5216763"/>
              <a:ext cx="15350" cy="12925"/>
            </a:xfrm>
            <a:custGeom>
              <a:avLst/>
              <a:gdLst/>
              <a:ahLst/>
              <a:cxnLst/>
              <a:rect l="l" t="t" r="r" b="b"/>
              <a:pathLst>
                <a:path w="614" h="517" extrusionOk="0">
                  <a:moveTo>
                    <a:pt x="270" y="0"/>
                  </a:moveTo>
                  <a:cubicBezTo>
                    <a:pt x="110" y="0"/>
                    <a:pt x="25" y="129"/>
                    <a:pt x="12" y="282"/>
                  </a:cubicBezTo>
                  <a:cubicBezTo>
                    <a:pt x="0" y="399"/>
                    <a:pt x="111" y="516"/>
                    <a:pt x="220" y="516"/>
                  </a:cubicBezTo>
                  <a:cubicBezTo>
                    <a:pt x="236" y="516"/>
                    <a:pt x="251" y="514"/>
                    <a:pt x="266" y="509"/>
                  </a:cubicBezTo>
                  <a:cubicBezTo>
                    <a:pt x="373" y="455"/>
                    <a:pt x="453" y="336"/>
                    <a:pt x="613" y="202"/>
                  </a:cubicBezTo>
                  <a:cubicBezTo>
                    <a:pt x="466" y="108"/>
                    <a:pt x="373" y="15"/>
                    <a:pt x="293" y="1"/>
                  </a:cubicBezTo>
                  <a:cubicBezTo>
                    <a:pt x="285" y="0"/>
                    <a:pt x="277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489;p28">
              <a:extLst>
                <a:ext uri="{FF2B5EF4-FFF2-40B4-BE49-F238E27FC236}">
                  <a16:creationId xmlns:a16="http://schemas.microsoft.com/office/drawing/2014/main" id="{A90061E3-7FB2-40D0-8881-757EBB6C3830}"/>
                </a:ext>
              </a:extLst>
            </p:cNvPr>
            <p:cNvSpPr/>
            <p:nvPr/>
          </p:nvSpPr>
          <p:spPr>
            <a:xfrm>
              <a:off x="2135925" y="5131463"/>
              <a:ext cx="13700" cy="11275"/>
            </a:xfrm>
            <a:custGeom>
              <a:avLst/>
              <a:gdLst/>
              <a:ahLst/>
              <a:cxnLst/>
              <a:rect l="l" t="t" r="r" b="b"/>
              <a:pathLst>
                <a:path w="548" h="451" extrusionOk="0">
                  <a:moveTo>
                    <a:pt x="335" y="0"/>
                  </a:moveTo>
                  <a:cubicBezTo>
                    <a:pt x="314" y="0"/>
                    <a:pt x="291" y="2"/>
                    <a:pt x="267" y="7"/>
                  </a:cubicBezTo>
                  <a:cubicBezTo>
                    <a:pt x="107" y="33"/>
                    <a:pt x="0" y="126"/>
                    <a:pt x="13" y="287"/>
                  </a:cubicBezTo>
                  <a:cubicBezTo>
                    <a:pt x="25" y="412"/>
                    <a:pt x="113" y="450"/>
                    <a:pt x="214" y="450"/>
                  </a:cubicBezTo>
                  <a:cubicBezTo>
                    <a:pt x="232" y="450"/>
                    <a:pt x="249" y="449"/>
                    <a:pt x="267" y="447"/>
                  </a:cubicBezTo>
                  <a:cubicBezTo>
                    <a:pt x="428" y="434"/>
                    <a:pt x="548" y="381"/>
                    <a:pt x="548" y="194"/>
                  </a:cubicBezTo>
                  <a:cubicBezTo>
                    <a:pt x="525" y="59"/>
                    <a:pt x="446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90;p28">
              <a:extLst>
                <a:ext uri="{FF2B5EF4-FFF2-40B4-BE49-F238E27FC236}">
                  <a16:creationId xmlns:a16="http://schemas.microsoft.com/office/drawing/2014/main" id="{3E2702C3-34FF-45D5-BECD-82B93C99AFCF}"/>
                </a:ext>
              </a:extLst>
            </p:cNvPr>
            <p:cNvSpPr/>
            <p:nvPr/>
          </p:nvSpPr>
          <p:spPr>
            <a:xfrm>
              <a:off x="1673975" y="5136288"/>
              <a:ext cx="475650" cy="104900"/>
            </a:xfrm>
            <a:custGeom>
              <a:avLst/>
              <a:gdLst/>
              <a:ahLst/>
              <a:cxnLst/>
              <a:rect l="l" t="t" r="r" b="b"/>
              <a:pathLst>
                <a:path w="19026" h="4196" extrusionOk="0">
                  <a:moveTo>
                    <a:pt x="1" y="3915"/>
                  </a:moveTo>
                  <a:lnTo>
                    <a:pt x="1" y="3915"/>
                  </a:lnTo>
                  <a:lnTo>
                    <a:pt x="1" y="4196"/>
                  </a:lnTo>
                  <a:lnTo>
                    <a:pt x="1" y="3915"/>
                  </a:lnTo>
                  <a:close/>
                  <a:moveTo>
                    <a:pt x="603" y="3875"/>
                  </a:moveTo>
                  <a:lnTo>
                    <a:pt x="603" y="3875"/>
                  </a:lnTo>
                  <a:lnTo>
                    <a:pt x="603" y="3875"/>
                  </a:lnTo>
                  <a:lnTo>
                    <a:pt x="603" y="3875"/>
                  </a:lnTo>
                  <a:close/>
                  <a:moveTo>
                    <a:pt x="656" y="3861"/>
                  </a:moveTo>
                  <a:lnTo>
                    <a:pt x="656" y="3861"/>
                  </a:lnTo>
                  <a:lnTo>
                    <a:pt x="656" y="3861"/>
                  </a:lnTo>
                  <a:cubicBezTo>
                    <a:pt x="629" y="3861"/>
                    <a:pt x="615" y="3875"/>
                    <a:pt x="603" y="3875"/>
                  </a:cubicBezTo>
                  <a:cubicBezTo>
                    <a:pt x="615" y="3875"/>
                    <a:pt x="629" y="3861"/>
                    <a:pt x="656" y="3861"/>
                  </a:cubicBezTo>
                  <a:lnTo>
                    <a:pt x="656" y="3861"/>
                  </a:lnTo>
                  <a:close/>
                  <a:moveTo>
                    <a:pt x="18639" y="3728"/>
                  </a:moveTo>
                  <a:lnTo>
                    <a:pt x="18639" y="3728"/>
                  </a:lnTo>
                  <a:lnTo>
                    <a:pt x="18639" y="3728"/>
                  </a:lnTo>
                  <a:lnTo>
                    <a:pt x="18639" y="3728"/>
                  </a:lnTo>
                  <a:close/>
                  <a:moveTo>
                    <a:pt x="18678" y="3728"/>
                  </a:moveTo>
                  <a:lnTo>
                    <a:pt x="18639" y="3728"/>
                  </a:lnTo>
                  <a:lnTo>
                    <a:pt x="18678" y="3728"/>
                  </a:lnTo>
                  <a:close/>
                  <a:moveTo>
                    <a:pt x="18438" y="3501"/>
                  </a:moveTo>
                  <a:lnTo>
                    <a:pt x="18438" y="3514"/>
                  </a:lnTo>
                  <a:lnTo>
                    <a:pt x="18438" y="3501"/>
                  </a:lnTo>
                  <a:close/>
                  <a:moveTo>
                    <a:pt x="18705" y="3220"/>
                  </a:moveTo>
                  <a:lnTo>
                    <a:pt x="18719" y="3220"/>
                  </a:lnTo>
                  <a:lnTo>
                    <a:pt x="18705" y="3220"/>
                  </a:lnTo>
                  <a:close/>
                  <a:moveTo>
                    <a:pt x="18692" y="3220"/>
                  </a:moveTo>
                  <a:cubicBezTo>
                    <a:pt x="18545" y="3220"/>
                    <a:pt x="18464" y="3341"/>
                    <a:pt x="18438" y="3487"/>
                  </a:cubicBezTo>
                  <a:cubicBezTo>
                    <a:pt x="18464" y="3341"/>
                    <a:pt x="18545" y="3220"/>
                    <a:pt x="18692" y="3220"/>
                  </a:cubicBezTo>
                  <a:close/>
                  <a:moveTo>
                    <a:pt x="18692" y="3220"/>
                  </a:moveTo>
                  <a:lnTo>
                    <a:pt x="18692" y="3220"/>
                  </a:lnTo>
                  <a:lnTo>
                    <a:pt x="18692" y="3220"/>
                  </a:lnTo>
                  <a:lnTo>
                    <a:pt x="18692" y="3220"/>
                  </a:lnTo>
                  <a:close/>
                  <a:moveTo>
                    <a:pt x="18705" y="254"/>
                  </a:moveTo>
                  <a:lnTo>
                    <a:pt x="18705" y="254"/>
                  </a:lnTo>
                  <a:lnTo>
                    <a:pt x="18705" y="254"/>
                  </a:lnTo>
                  <a:lnTo>
                    <a:pt x="18705" y="254"/>
                  </a:lnTo>
                  <a:close/>
                  <a:moveTo>
                    <a:pt x="19026" y="1"/>
                  </a:moveTo>
                  <a:cubicBezTo>
                    <a:pt x="19026" y="188"/>
                    <a:pt x="18906" y="241"/>
                    <a:pt x="18745" y="254"/>
                  </a:cubicBezTo>
                  <a:lnTo>
                    <a:pt x="18705" y="254"/>
                  </a:lnTo>
                  <a:lnTo>
                    <a:pt x="18745" y="254"/>
                  </a:lnTo>
                  <a:cubicBezTo>
                    <a:pt x="18906" y="241"/>
                    <a:pt x="19026" y="188"/>
                    <a:pt x="19026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91;p28">
              <a:extLst>
                <a:ext uri="{FF2B5EF4-FFF2-40B4-BE49-F238E27FC236}">
                  <a16:creationId xmlns:a16="http://schemas.microsoft.com/office/drawing/2014/main" id="{35A5606D-CAEF-49EB-8E5F-49D9608A5014}"/>
                </a:ext>
              </a:extLst>
            </p:cNvPr>
            <p:cNvSpPr/>
            <p:nvPr/>
          </p:nvSpPr>
          <p:spPr>
            <a:xfrm>
              <a:off x="1673975" y="5124938"/>
              <a:ext cx="483350" cy="116250"/>
            </a:xfrm>
            <a:custGeom>
              <a:avLst/>
              <a:gdLst/>
              <a:ahLst/>
              <a:cxnLst/>
              <a:rect l="l" t="t" r="r" b="b"/>
              <a:pathLst>
                <a:path w="19334" h="4650" extrusionOk="0">
                  <a:moveTo>
                    <a:pt x="18719" y="3674"/>
                  </a:moveTo>
                  <a:cubicBezTo>
                    <a:pt x="18799" y="3688"/>
                    <a:pt x="18892" y="3781"/>
                    <a:pt x="19039" y="3875"/>
                  </a:cubicBezTo>
                  <a:cubicBezTo>
                    <a:pt x="18879" y="4009"/>
                    <a:pt x="18799" y="4128"/>
                    <a:pt x="18692" y="4182"/>
                  </a:cubicBezTo>
                  <a:lnTo>
                    <a:pt x="18639" y="4182"/>
                  </a:lnTo>
                  <a:cubicBezTo>
                    <a:pt x="18532" y="4182"/>
                    <a:pt x="18438" y="4075"/>
                    <a:pt x="18438" y="3968"/>
                  </a:cubicBezTo>
                  <a:lnTo>
                    <a:pt x="18438" y="3955"/>
                  </a:lnTo>
                  <a:lnTo>
                    <a:pt x="18438" y="3941"/>
                  </a:lnTo>
                  <a:cubicBezTo>
                    <a:pt x="18464" y="3795"/>
                    <a:pt x="18545" y="3674"/>
                    <a:pt x="18692" y="3674"/>
                  </a:cubicBezTo>
                  <a:close/>
                  <a:moveTo>
                    <a:pt x="19066" y="1"/>
                  </a:moveTo>
                  <a:cubicBezTo>
                    <a:pt x="19013" y="107"/>
                    <a:pt x="18959" y="200"/>
                    <a:pt x="18919" y="281"/>
                  </a:cubicBezTo>
                  <a:cubicBezTo>
                    <a:pt x="18972" y="307"/>
                    <a:pt x="19013" y="375"/>
                    <a:pt x="19026" y="455"/>
                  </a:cubicBezTo>
                  <a:cubicBezTo>
                    <a:pt x="19026" y="642"/>
                    <a:pt x="18906" y="695"/>
                    <a:pt x="18745" y="708"/>
                  </a:cubicBezTo>
                  <a:lnTo>
                    <a:pt x="18665" y="708"/>
                  </a:lnTo>
                  <a:cubicBezTo>
                    <a:pt x="17944" y="1857"/>
                    <a:pt x="17035" y="2685"/>
                    <a:pt x="15646" y="3153"/>
                  </a:cubicBezTo>
                  <a:cubicBezTo>
                    <a:pt x="14096" y="3674"/>
                    <a:pt x="12413" y="3768"/>
                    <a:pt x="10796" y="3861"/>
                  </a:cubicBezTo>
                  <a:cubicBezTo>
                    <a:pt x="7416" y="4048"/>
                    <a:pt x="4023" y="4048"/>
                    <a:pt x="656" y="4315"/>
                  </a:cubicBezTo>
                  <a:cubicBezTo>
                    <a:pt x="629" y="4315"/>
                    <a:pt x="615" y="4329"/>
                    <a:pt x="603" y="4329"/>
                  </a:cubicBezTo>
                  <a:cubicBezTo>
                    <a:pt x="589" y="4329"/>
                    <a:pt x="576" y="4329"/>
                    <a:pt x="562" y="4315"/>
                  </a:cubicBezTo>
                  <a:cubicBezTo>
                    <a:pt x="375" y="4342"/>
                    <a:pt x="188" y="4356"/>
                    <a:pt x="1" y="4369"/>
                  </a:cubicBezTo>
                  <a:lnTo>
                    <a:pt x="1" y="4650"/>
                  </a:lnTo>
                  <a:lnTo>
                    <a:pt x="19333" y="4650"/>
                  </a:lnTo>
                  <a:lnTo>
                    <a:pt x="19333" y="4556"/>
                  </a:lnTo>
                  <a:cubicBezTo>
                    <a:pt x="19319" y="4556"/>
                    <a:pt x="19319" y="4543"/>
                    <a:pt x="19307" y="4543"/>
                  </a:cubicBezTo>
                  <a:cubicBezTo>
                    <a:pt x="19319" y="4529"/>
                    <a:pt x="19319" y="4516"/>
                    <a:pt x="19333" y="4516"/>
                  </a:cubicBezTo>
                  <a:lnTo>
                    <a:pt x="19333" y="27"/>
                  </a:lnTo>
                  <a:cubicBezTo>
                    <a:pt x="19319" y="13"/>
                    <a:pt x="19280" y="13"/>
                    <a:pt x="19239" y="13"/>
                  </a:cubicBezTo>
                  <a:lnTo>
                    <a:pt x="19159" y="13"/>
                  </a:lnTo>
                  <a:cubicBezTo>
                    <a:pt x="19132" y="13"/>
                    <a:pt x="19106" y="13"/>
                    <a:pt x="19066" y="1"/>
                  </a:cubicBezTo>
                  <a:close/>
                </a:path>
              </a:pathLst>
            </a:custGeom>
            <a:solidFill>
              <a:srgbClr val="1A223A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492;p28">
              <a:extLst>
                <a:ext uri="{FF2B5EF4-FFF2-40B4-BE49-F238E27FC236}">
                  <a16:creationId xmlns:a16="http://schemas.microsoft.com/office/drawing/2014/main" id="{62C6BA51-F9D1-42E7-9906-20AB4BF84781}"/>
                </a:ext>
              </a:extLst>
            </p:cNvPr>
            <p:cNvSpPr/>
            <p:nvPr/>
          </p:nvSpPr>
          <p:spPr>
            <a:xfrm>
              <a:off x="1669650" y="5122263"/>
              <a:ext cx="494350" cy="125275"/>
            </a:xfrm>
            <a:custGeom>
              <a:avLst/>
              <a:gdLst/>
              <a:ahLst/>
              <a:cxnLst/>
              <a:rect l="l" t="t" r="r" b="b"/>
              <a:pathLst>
                <a:path w="19774" h="5011" extrusionOk="0">
                  <a:moveTo>
                    <a:pt x="19399" y="1"/>
                  </a:moveTo>
                  <a:cubicBezTo>
                    <a:pt x="19332" y="1"/>
                    <a:pt x="19279" y="40"/>
                    <a:pt x="19239" y="108"/>
                  </a:cubicBezTo>
                  <a:cubicBezTo>
                    <a:pt x="19279" y="120"/>
                    <a:pt x="19305" y="120"/>
                    <a:pt x="19332" y="120"/>
                  </a:cubicBezTo>
                  <a:lnTo>
                    <a:pt x="19412" y="120"/>
                  </a:lnTo>
                  <a:cubicBezTo>
                    <a:pt x="19453" y="120"/>
                    <a:pt x="19492" y="120"/>
                    <a:pt x="19506" y="134"/>
                  </a:cubicBezTo>
                  <a:lnTo>
                    <a:pt x="19506" y="4623"/>
                  </a:lnTo>
                  <a:cubicBezTo>
                    <a:pt x="19774" y="4209"/>
                    <a:pt x="19640" y="3487"/>
                    <a:pt x="19640" y="3033"/>
                  </a:cubicBezTo>
                  <a:cubicBezTo>
                    <a:pt x="19653" y="2205"/>
                    <a:pt x="19733" y="1283"/>
                    <a:pt x="19533" y="494"/>
                  </a:cubicBezTo>
                  <a:lnTo>
                    <a:pt x="19613" y="334"/>
                  </a:lnTo>
                  <a:cubicBezTo>
                    <a:pt x="19706" y="161"/>
                    <a:pt x="19546" y="1"/>
                    <a:pt x="19399" y="1"/>
                  </a:cubicBezTo>
                  <a:close/>
                  <a:moveTo>
                    <a:pt x="174" y="4476"/>
                  </a:moveTo>
                  <a:cubicBezTo>
                    <a:pt x="147" y="4476"/>
                    <a:pt x="134" y="4476"/>
                    <a:pt x="108" y="4490"/>
                  </a:cubicBezTo>
                  <a:cubicBezTo>
                    <a:pt x="1" y="4490"/>
                    <a:pt x="1" y="4650"/>
                    <a:pt x="108" y="4650"/>
                  </a:cubicBezTo>
                  <a:lnTo>
                    <a:pt x="147" y="4650"/>
                  </a:lnTo>
                  <a:cubicBezTo>
                    <a:pt x="134" y="4650"/>
                    <a:pt x="120" y="4650"/>
                    <a:pt x="108" y="4663"/>
                  </a:cubicBezTo>
                  <a:cubicBezTo>
                    <a:pt x="94" y="4677"/>
                    <a:pt x="94" y="4703"/>
                    <a:pt x="120" y="4716"/>
                  </a:cubicBezTo>
                  <a:cubicBezTo>
                    <a:pt x="67" y="4730"/>
                    <a:pt x="67" y="4810"/>
                    <a:pt x="134" y="4823"/>
                  </a:cubicBezTo>
                  <a:cubicBezTo>
                    <a:pt x="1764" y="4957"/>
                    <a:pt x="3394" y="4983"/>
                    <a:pt x="5037" y="4983"/>
                  </a:cubicBezTo>
                  <a:cubicBezTo>
                    <a:pt x="6613" y="4983"/>
                    <a:pt x="8190" y="4957"/>
                    <a:pt x="9766" y="4957"/>
                  </a:cubicBezTo>
                  <a:cubicBezTo>
                    <a:pt x="11704" y="4957"/>
                    <a:pt x="13667" y="5010"/>
                    <a:pt x="15618" y="5010"/>
                  </a:cubicBezTo>
                  <a:cubicBezTo>
                    <a:pt x="16874" y="5010"/>
                    <a:pt x="18130" y="4983"/>
                    <a:pt x="19386" y="4917"/>
                  </a:cubicBezTo>
                  <a:cubicBezTo>
                    <a:pt x="19533" y="4903"/>
                    <a:pt x="19573" y="4757"/>
                    <a:pt x="19506" y="4663"/>
                  </a:cubicBezTo>
                  <a:lnTo>
                    <a:pt x="19506" y="4663"/>
                  </a:lnTo>
                  <a:lnTo>
                    <a:pt x="19506" y="4757"/>
                  </a:lnTo>
                  <a:lnTo>
                    <a:pt x="174" y="4757"/>
                  </a:lnTo>
                  <a:lnTo>
                    <a:pt x="174" y="44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93;p28">
              <a:extLst>
                <a:ext uri="{FF2B5EF4-FFF2-40B4-BE49-F238E27FC236}">
                  <a16:creationId xmlns:a16="http://schemas.microsoft.com/office/drawing/2014/main" id="{78BC5851-881F-4988-8065-64EFAE2E14B9}"/>
                </a:ext>
              </a:extLst>
            </p:cNvPr>
            <p:cNvSpPr/>
            <p:nvPr/>
          </p:nvSpPr>
          <p:spPr>
            <a:xfrm>
              <a:off x="1688000" y="5232813"/>
              <a:ext cx="2375" cy="375"/>
            </a:xfrm>
            <a:custGeom>
              <a:avLst/>
              <a:gdLst/>
              <a:ahLst/>
              <a:cxnLst/>
              <a:rect l="l" t="t" r="r" b="b"/>
              <a:pathLst>
                <a:path w="95" h="15" extrusionOk="0">
                  <a:moveTo>
                    <a:pt x="1" y="0"/>
                  </a:moveTo>
                  <a:cubicBezTo>
                    <a:pt x="15" y="14"/>
                    <a:pt x="28" y="14"/>
                    <a:pt x="42" y="14"/>
                  </a:cubicBezTo>
                  <a:cubicBezTo>
                    <a:pt x="54" y="14"/>
                    <a:pt x="68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94;p28">
              <a:extLst>
                <a:ext uri="{FF2B5EF4-FFF2-40B4-BE49-F238E27FC236}">
                  <a16:creationId xmlns:a16="http://schemas.microsoft.com/office/drawing/2014/main" id="{6A4B46C8-2CD8-4B43-B6E1-03E1BA483A9E}"/>
                </a:ext>
              </a:extLst>
            </p:cNvPr>
            <p:cNvSpPr/>
            <p:nvPr/>
          </p:nvSpPr>
          <p:spPr>
            <a:xfrm>
              <a:off x="2134900" y="5216763"/>
              <a:ext cx="15075" cy="12725"/>
            </a:xfrm>
            <a:custGeom>
              <a:avLst/>
              <a:gdLst/>
              <a:ahLst/>
              <a:cxnLst/>
              <a:rect l="l" t="t" r="r" b="b"/>
              <a:pathLst>
                <a:path w="603" h="509" extrusionOk="0">
                  <a:moveTo>
                    <a:pt x="255" y="1"/>
                  </a:moveTo>
                  <a:cubicBezTo>
                    <a:pt x="108" y="1"/>
                    <a:pt x="27" y="122"/>
                    <a:pt x="1" y="268"/>
                  </a:cubicBezTo>
                  <a:lnTo>
                    <a:pt x="1" y="282"/>
                  </a:lnTo>
                  <a:lnTo>
                    <a:pt x="1" y="295"/>
                  </a:lnTo>
                  <a:cubicBezTo>
                    <a:pt x="1" y="402"/>
                    <a:pt x="95" y="509"/>
                    <a:pt x="202" y="509"/>
                  </a:cubicBezTo>
                  <a:lnTo>
                    <a:pt x="255" y="509"/>
                  </a:lnTo>
                  <a:cubicBezTo>
                    <a:pt x="362" y="455"/>
                    <a:pt x="442" y="336"/>
                    <a:pt x="602" y="202"/>
                  </a:cubicBezTo>
                  <a:cubicBezTo>
                    <a:pt x="455" y="108"/>
                    <a:pt x="362" y="15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95;p28">
              <a:extLst>
                <a:ext uri="{FF2B5EF4-FFF2-40B4-BE49-F238E27FC236}">
                  <a16:creationId xmlns:a16="http://schemas.microsoft.com/office/drawing/2014/main" id="{A79F87DD-4E95-4329-A15A-82B55C56803E}"/>
                </a:ext>
              </a:extLst>
            </p:cNvPr>
            <p:cNvSpPr/>
            <p:nvPr/>
          </p:nvSpPr>
          <p:spPr>
            <a:xfrm>
              <a:off x="2140600" y="5131938"/>
              <a:ext cx="9025" cy="10725"/>
            </a:xfrm>
            <a:custGeom>
              <a:avLst/>
              <a:gdLst/>
              <a:ahLst/>
              <a:cxnLst/>
              <a:rect l="l" t="t" r="r" b="b"/>
              <a:pathLst>
                <a:path w="361" h="429" extrusionOk="0">
                  <a:moveTo>
                    <a:pt x="254" y="1"/>
                  </a:moveTo>
                  <a:cubicBezTo>
                    <a:pt x="161" y="148"/>
                    <a:pt x="80" y="294"/>
                    <a:pt x="0" y="428"/>
                  </a:cubicBezTo>
                  <a:lnTo>
                    <a:pt x="80" y="428"/>
                  </a:lnTo>
                  <a:cubicBezTo>
                    <a:pt x="241" y="415"/>
                    <a:pt x="361" y="362"/>
                    <a:pt x="361" y="175"/>
                  </a:cubicBezTo>
                  <a:cubicBezTo>
                    <a:pt x="348" y="95"/>
                    <a:pt x="307" y="27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96;p28">
              <a:extLst>
                <a:ext uri="{FF2B5EF4-FFF2-40B4-BE49-F238E27FC236}">
                  <a16:creationId xmlns:a16="http://schemas.microsoft.com/office/drawing/2014/main" id="{FC2D0BAE-6C81-4759-833A-3729B4F5E681}"/>
                </a:ext>
              </a:extLst>
            </p:cNvPr>
            <p:cNvSpPr/>
            <p:nvPr/>
          </p:nvSpPr>
          <p:spPr>
            <a:xfrm>
              <a:off x="1683675" y="5131938"/>
              <a:ext cx="14050" cy="90200"/>
            </a:xfrm>
            <a:custGeom>
              <a:avLst/>
              <a:gdLst/>
              <a:ahLst/>
              <a:cxnLst/>
              <a:rect l="l" t="t" r="r" b="b"/>
              <a:pathLst>
                <a:path w="562" h="3608" extrusionOk="0">
                  <a:moveTo>
                    <a:pt x="215" y="3461"/>
                  </a:moveTo>
                  <a:lnTo>
                    <a:pt x="227" y="3461"/>
                  </a:lnTo>
                  <a:lnTo>
                    <a:pt x="215" y="3461"/>
                  </a:lnTo>
                  <a:close/>
                  <a:moveTo>
                    <a:pt x="174" y="3461"/>
                  </a:moveTo>
                  <a:cubicBezTo>
                    <a:pt x="81" y="3461"/>
                    <a:pt x="27" y="3528"/>
                    <a:pt x="1" y="3608"/>
                  </a:cubicBezTo>
                  <a:lnTo>
                    <a:pt x="1" y="3608"/>
                  </a:lnTo>
                  <a:cubicBezTo>
                    <a:pt x="27" y="3528"/>
                    <a:pt x="81" y="3461"/>
                    <a:pt x="174" y="3461"/>
                  </a:cubicBezTo>
                  <a:close/>
                  <a:moveTo>
                    <a:pt x="174" y="3461"/>
                  </a:moveTo>
                  <a:lnTo>
                    <a:pt x="174" y="3461"/>
                  </a:lnTo>
                  <a:lnTo>
                    <a:pt x="188" y="3461"/>
                  </a:lnTo>
                  <a:lnTo>
                    <a:pt x="174" y="3461"/>
                  </a:lnTo>
                  <a:close/>
                  <a:moveTo>
                    <a:pt x="268" y="602"/>
                  </a:moveTo>
                  <a:lnTo>
                    <a:pt x="268" y="602"/>
                  </a:lnTo>
                  <a:lnTo>
                    <a:pt x="268" y="602"/>
                  </a:lnTo>
                  <a:lnTo>
                    <a:pt x="268" y="602"/>
                  </a:lnTo>
                  <a:close/>
                  <a:moveTo>
                    <a:pt x="562" y="321"/>
                  </a:moveTo>
                  <a:cubicBezTo>
                    <a:pt x="562" y="469"/>
                    <a:pt x="414" y="602"/>
                    <a:pt x="268" y="602"/>
                  </a:cubicBezTo>
                  <a:cubicBezTo>
                    <a:pt x="414" y="602"/>
                    <a:pt x="562" y="469"/>
                    <a:pt x="562" y="321"/>
                  </a:cubicBezTo>
                  <a:lnTo>
                    <a:pt x="562" y="321"/>
                  </a:lnTo>
                  <a:close/>
                  <a:moveTo>
                    <a:pt x="227" y="1"/>
                  </a:moveTo>
                  <a:lnTo>
                    <a:pt x="215" y="1"/>
                  </a:lnTo>
                  <a:lnTo>
                    <a:pt x="227" y="1"/>
                  </a:lnTo>
                  <a:close/>
                  <a:moveTo>
                    <a:pt x="227" y="1"/>
                  </a:moveTo>
                  <a:lnTo>
                    <a:pt x="227" y="1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97;p28">
              <a:extLst>
                <a:ext uri="{FF2B5EF4-FFF2-40B4-BE49-F238E27FC236}">
                  <a16:creationId xmlns:a16="http://schemas.microsoft.com/office/drawing/2014/main" id="{A878BBC8-3366-4325-AE7F-AC8811DECB12}"/>
                </a:ext>
              </a:extLst>
            </p:cNvPr>
            <p:cNvSpPr/>
            <p:nvPr/>
          </p:nvSpPr>
          <p:spPr>
            <a:xfrm>
              <a:off x="1675675" y="5126588"/>
              <a:ext cx="136300" cy="104900"/>
            </a:xfrm>
            <a:custGeom>
              <a:avLst/>
              <a:gdLst/>
              <a:ahLst/>
              <a:cxnLst/>
              <a:rect l="l" t="t" r="r" b="b"/>
              <a:pathLst>
                <a:path w="5452" h="4196" extrusionOk="0">
                  <a:moveTo>
                    <a:pt x="547" y="215"/>
                  </a:moveTo>
                  <a:cubicBezTo>
                    <a:pt x="695" y="215"/>
                    <a:pt x="882" y="402"/>
                    <a:pt x="882" y="535"/>
                  </a:cubicBezTo>
                  <a:cubicBezTo>
                    <a:pt x="882" y="683"/>
                    <a:pt x="734" y="816"/>
                    <a:pt x="588" y="816"/>
                  </a:cubicBezTo>
                  <a:lnTo>
                    <a:pt x="574" y="816"/>
                  </a:lnTo>
                  <a:cubicBezTo>
                    <a:pt x="414" y="802"/>
                    <a:pt x="294" y="683"/>
                    <a:pt x="294" y="522"/>
                  </a:cubicBezTo>
                  <a:lnTo>
                    <a:pt x="294" y="508"/>
                  </a:lnTo>
                  <a:cubicBezTo>
                    <a:pt x="294" y="348"/>
                    <a:pt x="360" y="215"/>
                    <a:pt x="535" y="215"/>
                  </a:cubicBezTo>
                  <a:close/>
                  <a:moveTo>
                    <a:pt x="2752" y="1"/>
                  </a:moveTo>
                  <a:cubicBezTo>
                    <a:pt x="2257" y="1"/>
                    <a:pt x="1776" y="54"/>
                    <a:pt x="1296" y="68"/>
                  </a:cubicBezTo>
                  <a:lnTo>
                    <a:pt x="975" y="68"/>
                  </a:lnTo>
                  <a:cubicBezTo>
                    <a:pt x="788" y="68"/>
                    <a:pt x="588" y="81"/>
                    <a:pt x="440" y="188"/>
                  </a:cubicBezTo>
                  <a:cubicBezTo>
                    <a:pt x="0" y="482"/>
                    <a:pt x="66" y="1257"/>
                    <a:pt x="54" y="1698"/>
                  </a:cubicBezTo>
                  <a:cubicBezTo>
                    <a:pt x="54" y="2419"/>
                    <a:pt x="54" y="3154"/>
                    <a:pt x="321" y="3822"/>
                  </a:cubicBezTo>
                  <a:cubicBezTo>
                    <a:pt x="347" y="3742"/>
                    <a:pt x="401" y="3675"/>
                    <a:pt x="494" y="3675"/>
                  </a:cubicBezTo>
                  <a:lnTo>
                    <a:pt x="547" y="3675"/>
                  </a:lnTo>
                  <a:cubicBezTo>
                    <a:pt x="654" y="3688"/>
                    <a:pt x="748" y="3809"/>
                    <a:pt x="909" y="3929"/>
                  </a:cubicBezTo>
                  <a:cubicBezTo>
                    <a:pt x="802" y="4036"/>
                    <a:pt x="734" y="4130"/>
                    <a:pt x="668" y="4196"/>
                  </a:cubicBezTo>
                  <a:lnTo>
                    <a:pt x="681" y="4196"/>
                  </a:lnTo>
                  <a:cubicBezTo>
                    <a:pt x="828" y="4196"/>
                    <a:pt x="989" y="4076"/>
                    <a:pt x="1055" y="3929"/>
                  </a:cubicBezTo>
                  <a:cubicBezTo>
                    <a:pt x="1269" y="3421"/>
                    <a:pt x="1296" y="2900"/>
                    <a:pt x="1283" y="2352"/>
                  </a:cubicBezTo>
                  <a:cubicBezTo>
                    <a:pt x="1269" y="2072"/>
                    <a:pt x="1269" y="1805"/>
                    <a:pt x="1242" y="1524"/>
                  </a:cubicBezTo>
                  <a:cubicBezTo>
                    <a:pt x="1242" y="1484"/>
                    <a:pt x="1122" y="763"/>
                    <a:pt x="1135" y="722"/>
                  </a:cubicBezTo>
                  <a:cubicBezTo>
                    <a:pt x="1203" y="603"/>
                    <a:pt x="2832" y="603"/>
                    <a:pt x="3112" y="603"/>
                  </a:cubicBezTo>
                  <a:cubicBezTo>
                    <a:pt x="3567" y="589"/>
                    <a:pt x="4035" y="576"/>
                    <a:pt x="4502" y="576"/>
                  </a:cubicBezTo>
                  <a:cubicBezTo>
                    <a:pt x="4769" y="576"/>
                    <a:pt x="5024" y="576"/>
                    <a:pt x="5277" y="589"/>
                  </a:cubicBezTo>
                  <a:lnTo>
                    <a:pt x="5291" y="589"/>
                  </a:lnTo>
                  <a:cubicBezTo>
                    <a:pt x="5424" y="589"/>
                    <a:pt x="5451" y="375"/>
                    <a:pt x="5304" y="348"/>
                  </a:cubicBezTo>
                  <a:cubicBezTo>
                    <a:pt x="4449" y="161"/>
                    <a:pt x="3661" y="1"/>
                    <a:pt x="2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98;p28">
              <a:extLst>
                <a:ext uri="{FF2B5EF4-FFF2-40B4-BE49-F238E27FC236}">
                  <a16:creationId xmlns:a16="http://schemas.microsoft.com/office/drawing/2014/main" id="{42AE2907-F1E9-4926-86F2-2C4A002F672B}"/>
                </a:ext>
              </a:extLst>
            </p:cNvPr>
            <p:cNvSpPr/>
            <p:nvPr/>
          </p:nvSpPr>
          <p:spPr>
            <a:xfrm>
              <a:off x="1683025" y="5131938"/>
              <a:ext cx="14700" cy="15075"/>
            </a:xfrm>
            <a:custGeom>
              <a:avLst/>
              <a:gdLst/>
              <a:ahLst/>
              <a:cxnLst/>
              <a:rect l="l" t="t" r="r" b="b"/>
              <a:pathLst>
                <a:path w="588" h="603" extrusionOk="0">
                  <a:moveTo>
                    <a:pt x="241" y="1"/>
                  </a:moveTo>
                  <a:cubicBezTo>
                    <a:pt x="66" y="1"/>
                    <a:pt x="0" y="134"/>
                    <a:pt x="0" y="294"/>
                  </a:cubicBezTo>
                  <a:lnTo>
                    <a:pt x="0" y="308"/>
                  </a:lnTo>
                  <a:cubicBezTo>
                    <a:pt x="0" y="469"/>
                    <a:pt x="120" y="588"/>
                    <a:pt x="280" y="602"/>
                  </a:cubicBezTo>
                  <a:lnTo>
                    <a:pt x="294" y="602"/>
                  </a:lnTo>
                  <a:cubicBezTo>
                    <a:pt x="440" y="602"/>
                    <a:pt x="588" y="469"/>
                    <a:pt x="588" y="321"/>
                  </a:cubicBezTo>
                  <a:cubicBezTo>
                    <a:pt x="588" y="188"/>
                    <a:pt x="401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99;p28">
              <a:extLst>
                <a:ext uri="{FF2B5EF4-FFF2-40B4-BE49-F238E27FC236}">
                  <a16:creationId xmlns:a16="http://schemas.microsoft.com/office/drawing/2014/main" id="{7E193FDD-1542-4107-B047-7021AB937508}"/>
                </a:ext>
              </a:extLst>
            </p:cNvPr>
            <p:cNvSpPr/>
            <p:nvPr/>
          </p:nvSpPr>
          <p:spPr>
            <a:xfrm>
              <a:off x="1683675" y="5218463"/>
              <a:ext cx="14725" cy="13025"/>
            </a:xfrm>
            <a:custGeom>
              <a:avLst/>
              <a:gdLst/>
              <a:ahLst/>
              <a:cxnLst/>
              <a:rect l="l" t="t" r="r" b="b"/>
              <a:pathLst>
                <a:path w="589" h="521" extrusionOk="0">
                  <a:moveTo>
                    <a:pt x="174" y="0"/>
                  </a:moveTo>
                  <a:cubicBezTo>
                    <a:pt x="81" y="0"/>
                    <a:pt x="27" y="67"/>
                    <a:pt x="1" y="147"/>
                  </a:cubicBezTo>
                  <a:cubicBezTo>
                    <a:pt x="27" y="214"/>
                    <a:pt x="67" y="280"/>
                    <a:pt x="94" y="348"/>
                  </a:cubicBezTo>
                  <a:cubicBezTo>
                    <a:pt x="147" y="467"/>
                    <a:pt x="241" y="508"/>
                    <a:pt x="348" y="521"/>
                  </a:cubicBezTo>
                  <a:cubicBezTo>
                    <a:pt x="414" y="455"/>
                    <a:pt x="482" y="361"/>
                    <a:pt x="589" y="254"/>
                  </a:cubicBezTo>
                  <a:cubicBezTo>
                    <a:pt x="428" y="134"/>
                    <a:pt x="334" y="13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213;p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C83C5D8-2577-4017-9691-9019D8EAA038}"/>
              </a:ext>
            </a:extLst>
          </p:cNvPr>
          <p:cNvSpPr/>
          <p:nvPr/>
        </p:nvSpPr>
        <p:spPr>
          <a:xfrm>
            <a:off x="209038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382;p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829976-315A-4115-94E0-1FA2C5B9EC34}"/>
              </a:ext>
            </a:extLst>
          </p:cNvPr>
          <p:cNvSpPr/>
          <p:nvPr/>
        </p:nvSpPr>
        <p:spPr>
          <a:xfrm>
            <a:off x="8332563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5AF83B4-3460-4840-AA36-02C51510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950" y="1195449"/>
            <a:ext cx="6903900" cy="2773877"/>
          </a:xfrm>
          <a:noFill/>
          <a:ln>
            <a:noFill/>
          </a:ln>
        </p:spPr>
        <p:txBody>
          <a:bodyPr anchor="ctr"/>
          <a:lstStyle/>
          <a:p>
            <a:r>
              <a:rPr lang="en-US" sz="4000" dirty="0"/>
              <a:t>THANK YOU FOR </a:t>
            </a:r>
            <a:r>
              <a:rPr lang="en-US" sz="4000" dirty="0" smtClean="0"/>
              <a:t>THE ATTENTION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0458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active Clinical Cases Scenarios Infographics by Slidesgo">
  <a:themeElements>
    <a:clrScheme name="Simple Light">
      <a:dk1>
        <a:srgbClr val="1A223A"/>
      </a:dk1>
      <a:lt1>
        <a:srgbClr val="FFFCF8"/>
      </a:lt1>
      <a:dk2>
        <a:srgbClr val="EBF7FF"/>
      </a:dk2>
      <a:lt2>
        <a:srgbClr val="DDEAF3"/>
      </a:lt2>
      <a:accent1>
        <a:srgbClr val="CBE5E6"/>
      </a:accent1>
      <a:accent2>
        <a:srgbClr val="B2DBDD"/>
      </a:accent2>
      <a:accent3>
        <a:srgbClr val="C7EFF1"/>
      </a:accent3>
      <a:accent4>
        <a:srgbClr val="43CDC0"/>
      </a:accent4>
      <a:accent5>
        <a:srgbClr val="E4C9E3"/>
      </a:accent5>
      <a:accent6>
        <a:srgbClr val="B0A2D4"/>
      </a:accent6>
      <a:hlink>
        <a:srgbClr val="1A22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50</Words>
  <Application>Microsoft Office PowerPoint</Application>
  <PresentationFormat>Презентация на цял екран (16:9)</PresentationFormat>
  <Paragraphs>24</Paragraphs>
  <Slides>6</Slides>
  <Notes>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3" baseType="lpstr">
      <vt:lpstr>Arvo</vt:lpstr>
      <vt:lpstr>Arial</vt:lpstr>
      <vt:lpstr>Roboto Condensed Light</vt:lpstr>
      <vt:lpstr>Patrick Hand SC</vt:lpstr>
      <vt:lpstr>Barlow Semi Condensed</vt:lpstr>
      <vt:lpstr>DM Sans</vt:lpstr>
      <vt:lpstr>Interactive Clinical Cases Scenarios Infographics by Slidesgo</vt:lpstr>
      <vt:lpstr>Team Vision</vt:lpstr>
      <vt:lpstr>OUR TEAM</vt:lpstr>
      <vt:lpstr>USED PROGRAMS</vt:lpstr>
      <vt:lpstr>OUR IDEA</vt:lpstr>
      <vt:lpstr>NOW LET’S GET TO THE PROJECT!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S.W.A.G.</dc:title>
  <dc:creator>Гергана Иванова Бинева</dc:creator>
  <cp:lastModifiedBy>Hello</cp:lastModifiedBy>
  <cp:revision>53</cp:revision>
  <dcterms:modified xsi:type="dcterms:W3CDTF">2023-07-20T17:50:21Z</dcterms:modified>
</cp:coreProperties>
</file>