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9CC2A7-AC36-4A43-8927-C0E1F4162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295"/>
            <a:ext cx="8825658" cy="1463730"/>
          </a:xfrm>
        </p:spPr>
        <p:txBody>
          <a:bodyPr/>
          <a:lstStyle/>
          <a:p>
            <a:pPr algn="ctr"/>
            <a:r>
              <a:rPr lang="hu-HU" b="1" dirty="0"/>
              <a:t>Aula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5AD7E2-F602-43BF-823E-8FCEF21A5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2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3Schools Web Development Bootcamp | The Learning Community ...">
            <a:extLst>
              <a:ext uri="{FF2B5EF4-FFF2-40B4-BE49-F238E27FC236}">
                <a16:creationId xmlns:a16="http://schemas.microsoft.com/office/drawing/2014/main" id="{0D69803B-9FFD-42E4-BB0F-BD8FD1D7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5" y="1291904"/>
            <a:ext cx="1995182" cy="199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- Stacks">
            <a:extLst>
              <a:ext uri="{FF2B5EF4-FFF2-40B4-BE49-F238E27FC236}">
                <a16:creationId xmlns:a16="http://schemas.microsoft.com/office/drawing/2014/main" id="{98E69805-1462-4287-9E8D-B751FE3D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03" y="4641450"/>
            <a:ext cx="3517783" cy="8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 and symbol, meaning, history, PNG, brand">
            <a:extLst>
              <a:ext uri="{FF2B5EF4-FFF2-40B4-BE49-F238E27FC236}">
                <a16:creationId xmlns:a16="http://schemas.microsoft.com/office/drawing/2014/main" id="{D308E753-D643-4C71-8C45-B92C27AE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22" y="1323363"/>
            <a:ext cx="3743355" cy="21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Visual Studio Code 1.35 icon.svg - Wikipedia">
            <a:extLst>
              <a:ext uri="{FF2B5EF4-FFF2-40B4-BE49-F238E27FC236}">
                <a16:creationId xmlns:a16="http://schemas.microsoft.com/office/drawing/2014/main" id="{82F4FDA7-A3B5-4D8C-B72C-C79AE4772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85" y="3761762"/>
            <a:ext cx="2105637" cy="21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78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F0D73F3-3C45-4464-B75C-5EF3451A9ECA}"/>
              </a:ext>
            </a:extLst>
          </p:cNvPr>
          <p:cNvSpPr txBox="1"/>
          <p:nvPr/>
        </p:nvSpPr>
        <p:spPr>
          <a:xfrm>
            <a:off x="3842158" y="746620"/>
            <a:ext cx="4832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/>
              <a:t>Program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F24B895-D01F-4E35-88ED-8FFE06E2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0" y="1476373"/>
            <a:ext cx="6210300" cy="538162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300E75C-3EE9-4539-96E7-2411D190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030" y="1476372"/>
            <a:ext cx="40290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4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B58AF6A-FEBD-44FA-A23C-7812AFF22E55}"/>
              </a:ext>
            </a:extLst>
          </p:cNvPr>
          <p:cNvSpPr txBox="1"/>
          <p:nvPr/>
        </p:nvSpPr>
        <p:spPr>
          <a:xfrm>
            <a:off x="3313651" y="385894"/>
            <a:ext cx="6283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/>
              <a:t>javascipt</a:t>
            </a:r>
            <a:endParaRPr lang="hu-HU" sz="4000" b="1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746A958-A655-439A-B6E6-7B1438B9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2175"/>
            <a:ext cx="5400675" cy="469582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FDB0E56A-11FC-4E9A-9D40-78514A8A0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712" y="2867025"/>
            <a:ext cx="52768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CF1B03-2C49-40CC-AF0D-218F9EADD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785" y="763398"/>
            <a:ext cx="10497353" cy="1740566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F28596-9DB0-4659-9BD6-E9D896276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623" y="3253681"/>
            <a:ext cx="8825658" cy="1100356"/>
          </a:xfrm>
        </p:spPr>
        <p:txBody>
          <a:bodyPr/>
          <a:lstStyle/>
          <a:p>
            <a:pPr algn="ctr"/>
            <a:r>
              <a:rPr lang="hu-HU" dirty="0"/>
              <a:t>Keszitette: Konyhási Máté</a:t>
            </a:r>
          </a:p>
        </p:txBody>
      </p:sp>
    </p:spTree>
    <p:extLst>
      <p:ext uri="{BB962C8B-B14F-4D97-AF65-F5344CB8AC3E}">
        <p14:creationId xmlns:p14="http://schemas.microsoft.com/office/powerpoint/2010/main" val="4229116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</Words>
  <Application>Microsoft Office PowerPoint</Application>
  <PresentationFormat>Szélesvásznú</PresentationFormat>
  <Paragraphs>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Aula projekt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projekt</dc:title>
  <dc:creator>Konyhási Máté</dc:creator>
  <cp:lastModifiedBy>Konyhási Máté</cp:lastModifiedBy>
  <cp:revision>1</cp:revision>
  <dcterms:created xsi:type="dcterms:W3CDTF">2025-01-07T09:03:22Z</dcterms:created>
  <dcterms:modified xsi:type="dcterms:W3CDTF">2025-01-07T09:09:54Z</dcterms:modified>
</cp:coreProperties>
</file>