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92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64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41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06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29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7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5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60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6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5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9C1AD2-B8CF-4264-831C-42DFDF775FBC}" type="datetimeFigureOut">
              <a:rPr lang="hu-HU" smtClean="0"/>
              <a:t>2023. 11. 30.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7907CE-D199-45A4-8251-B67851FF6B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7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626B45-AB33-4875-B2EC-EDD8B50D3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07610"/>
            <a:ext cx="8991600" cy="1645920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Black </a:t>
            </a:r>
            <a:r>
              <a:rPr lang="hu-HU" dirty="0" err="1">
                <a:latin typeface="Arial Black" panose="020B0A04020102020204" pitchFamily="34" charset="0"/>
              </a:rPr>
              <a:t>jack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C25441-D8EB-47C0-9FA9-A8178164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018695"/>
            <a:ext cx="6801612" cy="1239894"/>
          </a:xfrm>
        </p:spPr>
        <p:txBody>
          <a:bodyPr>
            <a:noAutofit/>
          </a:bodyPr>
          <a:lstStyle/>
          <a:p>
            <a:r>
              <a:rPr lang="hu-HU" sz="3200" dirty="0" err="1">
                <a:latin typeface="Berlin Sans FB Demi" panose="020E0802020502020306" pitchFamily="34" charset="0"/>
              </a:rPr>
              <a:t>Konyhási</a:t>
            </a:r>
            <a:r>
              <a:rPr lang="hu-HU" sz="3200" dirty="0">
                <a:latin typeface="Berlin Sans FB Demi" panose="020E0802020502020306" pitchFamily="34" charset="0"/>
              </a:rPr>
              <a:t> Máté</a:t>
            </a:r>
          </a:p>
          <a:p>
            <a:r>
              <a:rPr lang="hu-HU" sz="3200" dirty="0" err="1">
                <a:latin typeface="Berlin Sans FB Demi" panose="020E0802020502020306" pitchFamily="34" charset="0"/>
              </a:rPr>
              <a:t>Keszericze</a:t>
            </a:r>
            <a:r>
              <a:rPr lang="hu-HU" sz="3200" dirty="0">
                <a:latin typeface="Berlin Sans FB Demi" panose="020E0802020502020306" pitchFamily="34" charset="0"/>
              </a:rPr>
              <a:t> Ákos</a:t>
            </a:r>
          </a:p>
          <a:p>
            <a:r>
              <a:rPr lang="hu-HU" sz="3200" dirty="0">
                <a:latin typeface="Berlin Sans FB Demi" panose="020E0802020502020306" pitchFamily="34" charset="0"/>
              </a:rPr>
              <a:t>Jászán Adorján</a:t>
            </a:r>
          </a:p>
          <a:p>
            <a:r>
              <a:rPr lang="hu-HU" sz="3200" dirty="0">
                <a:latin typeface="Berlin Sans FB Demi" panose="020E0802020502020306" pitchFamily="34" charset="0"/>
              </a:rPr>
              <a:t>Haraszti Marcell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2014409-DEDB-4979-8D5F-804CFAD4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014" y="870575"/>
            <a:ext cx="928381" cy="9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D4862-73B6-4C4C-B146-2D924C5F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5825"/>
            <a:ext cx="7729728" cy="1047565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1. Óra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93581785-386F-4342-9559-B8C2385D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5338"/>
            <a:ext cx="7729728" cy="3101983"/>
          </a:xfrm>
        </p:spPr>
        <p:txBody>
          <a:bodyPr/>
          <a:lstStyle/>
          <a:p>
            <a:r>
              <a:rPr lang="hu-HU" dirty="0"/>
              <a:t>Ötletelés</a:t>
            </a:r>
          </a:p>
          <a:p>
            <a:r>
              <a:rPr lang="hu-HU" dirty="0"/>
              <a:t>Program elkezdése:</a:t>
            </a:r>
          </a:p>
          <a:p>
            <a:r>
              <a:rPr lang="hu-HU" dirty="0"/>
              <a:t>Kártyalap legenerálása</a:t>
            </a:r>
          </a:p>
        </p:txBody>
      </p:sp>
      <p:pic>
        <p:nvPicPr>
          <p:cNvPr id="1034" name="Picture 10" descr="C Sharp (C#) Logo PNG Vector (SVG) Free Download">
            <a:extLst>
              <a:ext uri="{FF2B5EF4-FFF2-40B4-BE49-F238E27FC236}">
                <a16:creationId xmlns:a16="http://schemas.microsoft.com/office/drawing/2014/main" id="{3A997B45-3F8D-4898-B4BD-49A22CE14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42" y="2526558"/>
            <a:ext cx="321513" cy="3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D15C48A-E5DD-4A15-9486-5C42949A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30" y="2075338"/>
            <a:ext cx="361252" cy="36125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7E16C877-5AD9-4CFA-AD67-D75608BF3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155" y="2854396"/>
            <a:ext cx="561559" cy="57460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042D64-1E07-8600-E1D8-41BE15ED1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828" y="2075338"/>
            <a:ext cx="6039390" cy="44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5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EE98DE-DB6D-4DCC-80EE-51AF558F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181"/>
            <a:ext cx="7729728" cy="1023353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2.Óra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AD923-52E6-4CFC-B5B2-1E36EEDF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0484"/>
            <a:ext cx="7729728" cy="3101983"/>
          </a:xfrm>
        </p:spPr>
        <p:txBody>
          <a:bodyPr/>
          <a:lstStyle/>
          <a:p>
            <a:r>
              <a:rPr lang="hu-HU" dirty="0"/>
              <a:t>Füzetbe jegyzetelés</a:t>
            </a:r>
          </a:p>
          <a:p>
            <a:r>
              <a:rPr lang="hu-HU" dirty="0"/>
              <a:t>Program folytatása:</a:t>
            </a:r>
          </a:p>
          <a:p>
            <a:r>
              <a:rPr lang="hu-HU" dirty="0"/>
              <a:t>Kártyalapok </a:t>
            </a:r>
            <a:r>
              <a:rPr lang="hu-HU" dirty="0" err="1"/>
              <a:t>randomizálása</a:t>
            </a:r>
            <a:r>
              <a:rPr lang="hu-HU" dirty="0"/>
              <a:t>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249AE5-9CF7-4939-8866-105E0106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75" y="2778090"/>
            <a:ext cx="1006940" cy="50347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2AB60F3-DC98-49B8-91C4-07B9FCC0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83" y="2448317"/>
            <a:ext cx="317019" cy="36579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D8BF6BA-2B99-42E1-8362-55852FD2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463883" y="1878009"/>
            <a:ext cx="349129" cy="4678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4782FD8-E9E2-E45C-96D9-659DCF079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640" y="3384035"/>
            <a:ext cx="8147550" cy="33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BB9FEB-2F51-4454-AC44-8C55406F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918"/>
            <a:ext cx="7729728" cy="880977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3.Óra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F6318C-AC22-494F-9652-7446B8BF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53" y="1974979"/>
            <a:ext cx="7729728" cy="3101983"/>
          </a:xfrm>
        </p:spPr>
        <p:txBody>
          <a:bodyPr/>
          <a:lstStyle/>
          <a:p>
            <a:r>
              <a:rPr lang="hu-HU" dirty="0"/>
              <a:t>Program </a:t>
            </a:r>
            <a:r>
              <a:rPr lang="hu-HU" dirty="0" err="1"/>
              <a:t>összeílesztése</a:t>
            </a:r>
            <a:endParaRPr lang="hu-HU" dirty="0"/>
          </a:p>
          <a:p>
            <a:r>
              <a:rPr lang="hu-HU" dirty="0"/>
              <a:t>Program befejezése 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EA43A4E-6D56-4177-A3C1-A7C49084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60" y="2379012"/>
            <a:ext cx="317019" cy="37188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FF82DD5-9A12-4636-93B9-680EAF0D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81" y="1989736"/>
            <a:ext cx="317019" cy="3718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F262499-D1C9-9696-8453-16BCEFEE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55" y="1421388"/>
            <a:ext cx="5016002" cy="53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286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DA974AE-DD37-4B46-80DB-FB284104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2922157-4302-4190-B5F6-D5DA591F32B0}"/>
              </a:ext>
            </a:extLst>
          </p:cNvPr>
          <p:cNvSpPr txBox="1"/>
          <p:nvPr/>
        </p:nvSpPr>
        <p:spPr>
          <a:xfrm>
            <a:off x="2941738" y="5863905"/>
            <a:ext cx="630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Arial Black" panose="020B0A040201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6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40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Berlin Sans FB Demi</vt:lpstr>
      <vt:lpstr>Gill Sans MT</vt:lpstr>
      <vt:lpstr>Csomag</vt:lpstr>
      <vt:lpstr>Black jack</vt:lpstr>
      <vt:lpstr>1. Óra</vt:lpstr>
      <vt:lpstr>2.Óra</vt:lpstr>
      <vt:lpstr>3.Óra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Haraszti Marcell Leó</dc:creator>
  <cp:lastModifiedBy>Henrietta Konyhásiné Dobék</cp:lastModifiedBy>
  <cp:revision>7</cp:revision>
  <dcterms:created xsi:type="dcterms:W3CDTF">2023-11-23T07:11:40Z</dcterms:created>
  <dcterms:modified xsi:type="dcterms:W3CDTF">2023-11-30T18:43:44Z</dcterms:modified>
</cp:coreProperties>
</file>