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76" r:id="rId2"/>
    <p:sldId id="262" r:id="rId3"/>
    <p:sldId id="265" r:id="rId4"/>
    <p:sldId id="298" r:id="rId5"/>
    <p:sldId id="299" r:id="rId6"/>
    <p:sldId id="300" r:id="rId7"/>
    <p:sldId id="277" r:id="rId8"/>
    <p:sldId id="278" r:id="rId9"/>
    <p:sldId id="301" r:id="rId10"/>
    <p:sldId id="297" r:id="rId11"/>
    <p:sldId id="281" r:id="rId12"/>
    <p:sldId id="302" r:id="rId13"/>
    <p:sldId id="303" r:id="rId14"/>
    <p:sldId id="304" r:id="rId15"/>
    <p:sldId id="284" r:id="rId16"/>
    <p:sldId id="307" r:id="rId17"/>
    <p:sldId id="308" r:id="rId18"/>
    <p:sldId id="318" r:id="rId19"/>
    <p:sldId id="309" r:id="rId20"/>
    <p:sldId id="310" r:id="rId21"/>
    <p:sldId id="312" r:id="rId22"/>
    <p:sldId id="313" r:id="rId23"/>
    <p:sldId id="314" r:id="rId24"/>
    <p:sldId id="290" r:id="rId25"/>
    <p:sldId id="315" r:id="rId26"/>
    <p:sldId id="316" r:id="rId27"/>
    <p:sldId id="317" r:id="rId28"/>
    <p:sldId id="319" r:id="rId29"/>
    <p:sldId id="32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4CC89C14-4827-4273-97BD-3E0D6C97077B}">
          <p14:sldIdLst>
            <p14:sldId id="276"/>
            <p14:sldId id="262"/>
          </p14:sldIdLst>
        </p14:section>
        <p14:section name="本课目的" id="{219EDD7B-453C-4A02-82EE-E8AD4EB92518}">
          <p14:sldIdLst>
            <p14:sldId id="265"/>
          </p14:sldIdLst>
        </p14:section>
        <p14:section name="linux命令提示符" id="{2E649594-DAD4-416E-B6EB-7BB96735FA06}">
          <p14:sldIdLst>
            <p14:sldId id="298"/>
            <p14:sldId id="299"/>
            <p14:sldId id="300"/>
          </p14:sldIdLst>
        </p14:section>
        <p14:section name="单词总表" id="{58A19B40-F143-4EA7-8CED-F47D2B4505D7}">
          <p14:sldIdLst>
            <p14:sldId id="277"/>
          </p14:sldIdLst>
        </p14:section>
        <p14:section name="Linux命令" id="{F68864A7-4338-40EC-B17F-D2BACDD953F6}">
          <p14:sldIdLst/>
        </p14:section>
        <p14:section name="pwd命令" id="{BD439FFD-BC4D-43A8-9F00-991B07E859A3}">
          <p14:sldIdLst>
            <p14:sldId id="278"/>
          </p14:sldIdLst>
        </p14:section>
        <p14:section name="cd命令" id="{B7A19D6F-3014-40F7-9DB2-75D540223561}">
          <p14:sldIdLst>
            <p14:sldId id="301"/>
            <p14:sldId id="297"/>
            <p14:sldId id="281"/>
            <p14:sldId id="302"/>
            <p14:sldId id="303"/>
            <p14:sldId id="304"/>
            <p14:sldId id="284"/>
          </p14:sldIdLst>
        </p14:section>
        <p14:section name="ls命令" id="{B8F78A35-80A3-4A7E-B29E-FCC8D3D8F0BA}">
          <p14:sldIdLst>
            <p14:sldId id="307"/>
            <p14:sldId id="308"/>
            <p14:sldId id="318"/>
          </p14:sldIdLst>
        </p14:section>
        <p14:section name="mkdir命令" id="{03E30A38-29F7-46F9-AA7C-28B7B5AF329A}">
          <p14:sldIdLst>
            <p14:sldId id="309"/>
          </p14:sldIdLst>
        </p14:section>
        <p14:section name="rmdir命令" id="{84AB8574-FF08-4865-A45A-6FC3466AE09A}">
          <p14:sldIdLst>
            <p14:sldId id="310"/>
          </p14:sldIdLst>
        </p14:section>
        <p14:section name="touch命令" id="{799A3DDF-AD3F-482B-9C7B-6ED44E5A7B85}">
          <p14:sldIdLst>
            <p14:sldId id="312"/>
          </p14:sldIdLst>
        </p14:section>
        <p14:section name="mv命令" id="{A86A5E3C-84A1-419D-8221-3E92C42D555B}">
          <p14:sldIdLst>
            <p14:sldId id="313"/>
          </p14:sldIdLst>
        </p14:section>
        <p14:section name="cp命令" id="{6E0E246A-50F2-440A-B66B-F216921305AA}">
          <p14:sldIdLst>
            <p14:sldId id="314"/>
            <p14:sldId id="290"/>
          </p14:sldIdLst>
        </p14:section>
        <p14:section name="rm命令" id="{17A00EEF-5556-45C5-A3F2-817AA1564266}">
          <p14:sldIdLst>
            <p14:sldId id="315"/>
          </p14:sldIdLst>
        </p14:section>
        <p14:section name="cat命令" id="{DB1B1EB6-6493-41F0-8F5A-9B684B6E6716}">
          <p14:sldIdLst>
            <p14:sldId id="316"/>
          </p14:sldIdLst>
        </p14:section>
        <p14:section name="tar命令" id="{5C2F7904-0B87-4AC5-B5C0-6648B9AD65D7}">
          <p14:sldIdLst>
            <p14:sldId id="317"/>
          </p14:sldIdLst>
        </p14:section>
        <p14:section name="find" id="{6A157763-8CD8-4919-8EAA-2D6BD2EC78D0}">
          <p14:sldIdLst>
            <p14:sldId id="319"/>
          </p14:sldIdLst>
        </p14:section>
        <p14:section name="grep" id="{17FC9DEE-C8A7-408C-AC16-D672F3F0EFD0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04040"/>
    <a:srgbClr val="00A0E4"/>
    <a:srgbClr val="9BD3E5"/>
    <a:srgbClr val="8AB224"/>
    <a:srgbClr val="0070C0"/>
    <a:srgbClr val="0B76C2"/>
    <a:srgbClr val="31A6DF"/>
    <a:srgbClr val="357DA9"/>
    <a:srgbClr val="71C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5363" autoAdjust="0"/>
  </p:normalViewPr>
  <p:slideViewPr>
    <p:cSldViewPr snapToGrid="0" showGuides="1">
      <p:cViewPr varScale="1">
        <p:scale>
          <a:sx n="85" d="100"/>
          <a:sy n="85" d="100"/>
        </p:scale>
        <p:origin x="1358" y="53"/>
      </p:cViewPr>
      <p:guideLst>
        <p:guide orient="horz" pos="459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1038D-0E9B-4E9C-9CAC-973B24867F4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004E-2CDA-4314-9A2D-8922CB3A8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660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4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56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3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75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56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1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4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57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10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06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36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31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29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04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95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86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2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2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14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5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86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24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3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9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8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8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1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1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6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0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0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0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AC15B-FAE3-44C6-B6D3-364E31879724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图片 5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79" y="0"/>
            <a:ext cx="4604157" cy="4478874"/>
          </a:xfrm>
          <a:prstGeom prst="rect">
            <a:avLst/>
          </a:prstGeom>
        </p:spPr>
      </p:pic>
      <p:grpSp>
        <p:nvGrpSpPr>
          <p:cNvPr id="558" name="组合 557"/>
          <p:cNvGrpSpPr/>
          <p:nvPr/>
        </p:nvGrpSpPr>
        <p:grpSpPr>
          <a:xfrm rot="2068313">
            <a:off x="1551195" y="1385579"/>
            <a:ext cx="295514" cy="576816"/>
            <a:chOff x="5337656" y="3206515"/>
            <a:chExt cx="1666569" cy="3252987"/>
          </a:xfrm>
        </p:grpSpPr>
        <p:sp>
          <p:nvSpPr>
            <p:cNvPr id="559" name="矩形 558"/>
            <p:cNvSpPr/>
            <p:nvPr/>
          </p:nvSpPr>
          <p:spPr>
            <a:xfrm>
              <a:off x="5337656" y="3206515"/>
              <a:ext cx="1666569" cy="3252987"/>
            </a:xfrm>
            <a:prstGeom prst="rect">
              <a:avLst/>
            </a:prstGeom>
            <a:solidFill>
              <a:srgbClr val="FEA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0" name="矩形 559"/>
            <p:cNvSpPr/>
            <p:nvPr/>
          </p:nvSpPr>
          <p:spPr>
            <a:xfrm>
              <a:off x="5443403" y="3291509"/>
              <a:ext cx="1449819" cy="3102352"/>
            </a:xfrm>
            <a:prstGeom prst="rect">
              <a:avLst/>
            </a:prstGeom>
            <a:solidFill>
              <a:srgbClr val="3B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1" name="矩形 560"/>
            <p:cNvSpPr/>
            <p:nvPr/>
          </p:nvSpPr>
          <p:spPr>
            <a:xfrm>
              <a:off x="5498904" y="3369264"/>
              <a:ext cx="1329003" cy="645290"/>
            </a:xfrm>
            <a:prstGeom prst="rect">
              <a:avLst/>
            </a:prstGeom>
            <a:solidFill>
              <a:srgbClr val="7F9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pic>
          <p:nvPicPr>
            <p:cNvPr id="562" name="图片 56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228" t="15199" r="2648" b="13729"/>
            <a:stretch/>
          </p:blipFill>
          <p:spPr>
            <a:xfrm>
              <a:off x="6477643" y="3415683"/>
              <a:ext cx="350264" cy="552451"/>
            </a:xfrm>
            <a:prstGeom prst="rect">
              <a:avLst/>
            </a:prstGeom>
          </p:spPr>
        </p:pic>
        <p:pic>
          <p:nvPicPr>
            <p:cNvPr id="563" name="图片 56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9" t="15199" r="80174" b="13729"/>
            <a:stretch/>
          </p:blipFill>
          <p:spPr>
            <a:xfrm>
              <a:off x="5940433" y="3415682"/>
              <a:ext cx="537210" cy="552451"/>
            </a:xfrm>
            <a:prstGeom prst="rect">
              <a:avLst/>
            </a:prstGeom>
          </p:spPr>
        </p:pic>
        <p:pic>
          <p:nvPicPr>
            <p:cNvPr id="564" name="图片 5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9" t="15199" r="90085" b="13729"/>
            <a:stretch/>
          </p:blipFill>
          <p:spPr>
            <a:xfrm>
              <a:off x="5635120" y="3415682"/>
              <a:ext cx="194310" cy="552451"/>
            </a:xfrm>
            <a:prstGeom prst="rect">
              <a:avLst/>
            </a:prstGeom>
          </p:spPr>
        </p:pic>
        <p:sp>
          <p:nvSpPr>
            <p:cNvPr id="565" name="矩形 564"/>
            <p:cNvSpPr/>
            <p:nvPr/>
          </p:nvSpPr>
          <p:spPr>
            <a:xfrm>
              <a:off x="5752070" y="3869643"/>
              <a:ext cx="57040" cy="68918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6" name="矩形 565"/>
            <p:cNvSpPr/>
            <p:nvPr/>
          </p:nvSpPr>
          <p:spPr>
            <a:xfrm>
              <a:off x="5514788" y="4158923"/>
              <a:ext cx="259032" cy="144382"/>
            </a:xfrm>
            <a:prstGeom prst="rect">
              <a:avLst/>
            </a:prstGeom>
            <a:solidFill>
              <a:srgbClr val="E6A4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7" name="矩形 566"/>
            <p:cNvSpPr/>
            <p:nvPr/>
          </p:nvSpPr>
          <p:spPr>
            <a:xfrm>
              <a:off x="5864461" y="4158923"/>
              <a:ext cx="259032" cy="14438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8" name="矩形 567"/>
            <p:cNvSpPr/>
            <p:nvPr/>
          </p:nvSpPr>
          <p:spPr>
            <a:xfrm>
              <a:off x="6214134" y="4158923"/>
              <a:ext cx="259032" cy="14438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9" name="矩形 568"/>
            <p:cNvSpPr/>
            <p:nvPr/>
          </p:nvSpPr>
          <p:spPr>
            <a:xfrm>
              <a:off x="6563806" y="4158923"/>
              <a:ext cx="259032" cy="14438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570" name="组合 569"/>
            <p:cNvGrpSpPr/>
            <p:nvPr/>
          </p:nvGrpSpPr>
          <p:grpSpPr>
            <a:xfrm>
              <a:off x="5509120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96" name="组合 595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98" name="椭圆 597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9" name="椭圆 598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7" name="椭圆 596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1" name="组合 570"/>
            <p:cNvGrpSpPr/>
            <p:nvPr/>
          </p:nvGrpSpPr>
          <p:grpSpPr>
            <a:xfrm>
              <a:off x="5857224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92" name="组合 591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94" name="椭圆 593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5" name="椭圆 594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3" name="椭圆 592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2" name="组合 571"/>
            <p:cNvGrpSpPr/>
            <p:nvPr/>
          </p:nvGrpSpPr>
          <p:grpSpPr>
            <a:xfrm>
              <a:off x="6205328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88" name="组合 587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90" name="椭圆 589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1" name="椭圆 590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9" name="椭圆 588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3" name="组合 572"/>
            <p:cNvGrpSpPr/>
            <p:nvPr/>
          </p:nvGrpSpPr>
          <p:grpSpPr>
            <a:xfrm>
              <a:off x="6553433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84" name="组合 583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86" name="椭圆 585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7" name="椭圆 586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5" name="椭圆 584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4" name="弦形 573"/>
            <p:cNvSpPr/>
            <p:nvPr/>
          </p:nvSpPr>
          <p:spPr>
            <a:xfrm rot="6432110">
              <a:off x="5547516" y="4408983"/>
              <a:ext cx="1260000" cy="1260000"/>
            </a:xfrm>
            <a:prstGeom prst="chord">
              <a:avLst>
                <a:gd name="adj1" fmla="val 5113216"/>
                <a:gd name="adj2" fmla="val 1431003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5563120" y="4839574"/>
              <a:ext cx="198000" cy="198000"/>
            </a:xfrm>
            <a:prstGeom prst="ellipse">
              <a:avLst/>
            </a:prstGeom>
            <a:solidFill>
              <a:srgbClr val="3B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6590588" y="4813983"/>
              <a:ext cx="198000" cy="198000"/>
            </a:xfrm>
            <a:prstGeom prst="ellipse">
              <a:avLst/>
            </a:prstGeom>
            <a:solidFill>
              <a:srgbClr val="3B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7" name="组合 576"/>
            <p:cNvGrpSpPr/>
            <p:nvPr/>
          </p:nvGrpSpPr>
          <p:grpSpPr>
            <a:xfrm>
              <a:off x="5637516" y="4471461"/>
              <a:ext cx="1080000" cy="1080000"/>
              <a:chOff x="2364572" y="2630940"/>
              <a:chExt cx="1080000" cy="1080000"/>
            </a:xfrm>
          </p:grpSpPr>
          <p:sp>
            <p:nvSpPr>
              <p:cNvPr id="578" name="椭圆 577"/>
              <p:cNvSpPr/>
              <p:nvPr/>
            </p:nvSpPr>
            <p:spPr>
              <a:xfrm>
                <a:off x="2364572" y="2630940"/>
                <a:ext cx="1080000" cy="1080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/>
              <p:nvPr/>
            </p:nvSpPr>
            <p:spPr>
              <a:xfrm>
                <a:off x="2450792" y="2720940"/>
                <a:ext cx="900000" cy="900000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0" name="组合 579"/>
              <p:cNvGrpSpPr/>
              <p:nvPr/>
            </p:nvGrpSpPr>
            <p:grpSpPr>
              <a:xfrm rot="1708100">
                <a:off x="2841168" y="2721627"/>
                <a:ext cx="95247" cy="894455"/>
                <a:chOff x="5007181" y="2767548"/>
                <a:chExt cx="252000" cy="617640"/>
              </a:xfrm>
            </p:grpSpPr>
            <p:sp>
              <p:nvSpPr>
                <p:cNvPr id="581" name="矩形 580"/>
                <p:cNvSpPr/>
                <p:nvPr/>
              </p:nvSpPr>
              <p:spPr>
                <a:xfrm>
                  <a:off x="5007181" y="2861471"/>
                  <a:ext cx="252000" cy="428322"/>
                </a:xfrm>
                <a:prstGeom prst="rect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1A89F"/>
                    </a:solidFill>
                  </a:endParaRPr>
                </a:p>
              </p:txBody>
            </p:sp>
            <p:sp>
              <p:nvSpPr>
                <p:cNvPr id="582" name="椭圆 581"/>
                <p:cNvSpPr/>
                <p:nvPr/>
              </p:nvSpPr>
              <p:spPr>
                <a:xfrm>
                  <a:off x="5007181" y="2767548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3" name="椭圆 582"/>
                <p:cNvSpPr/>
                <p:nvPr/>
              </p:nvSpPr>
              <p:spPr>
                <a:xfrm>
                  <a:off x="5007181" y="3133188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00" name="组合 599"/>
          <p:cNvGrpSpPr/>
          <p:nvPr/>
        </p:nvGrpSpPr>
        <p:grpSpPr>
          <a:xfrm rot="5923054">
            <a:off x="1280320" y="139203"/>
            <a:ext cx="667313" cy="912845"/>
            <a:chOff x="5175426" y="3781437"/>
            <a:chExt cx="3335587" cy="4562883"/>
          </a:xfrm>
        </p:grpSpPr>
        <p:sp>
          <p:nvSpPr>
            <p:cNvPr id="601" name="矩形 600"/>
            <p:cNvSpPr/>
            <p:nvPr/>
          </p:nvSpPr>
          <p:spPr>
            <a:xfrm>
              <a:off x="5475205" y="3781437"/>
              <a:ext cx="3035808" cy="4306824"/>
            </a:xfrm>
            <a:prstGeom prst="rect">
              <a:avLst/>
            </a:prstGeom>
            <a:solidFill>
              <a:srgbClr val="51A8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602" name="组合 601"/>
            <p:cNvGrpSpPr/>
            <p:nvPr/>
          </p:nvGrpSpPr>
          <p:grpSpPr>
            <a:xfrm>
              <a:off x="5648941" y="7631062"/>
              <a:ext cx="360000" cy="360000"/>
              <a:chOff x="1252728" y="5056632"/>
              <a:chExt cx="360000" cy="360000"/>
            </a:xfrm>
          </p:grpSpPr>
          <p:sp>
            <p:nvSpPr>
              <p:cNvPr id="707" name="椭圆 706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3" name="组合 602"/>
            <p:cNvGrpSpPr/>
            <p:nvPr/>
          </p:nvGrpSpPr>
          <p:grpSpPr>
            <a:xfrm>
              <a:off x="7998013" y="7644286"/>
              <a:ext cx="360000" cy="360000"/>
              <a:chOff x="1405128" y="5209032"/>
              <a:chExt cx="360000" cy="360000"/>
            </a:xfrm>
          </p:grpSpPr>
          <p:sp>
            <p:nvSpPr>
              <p:cNvPr id="705" name="椭圆 704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4" name="组合 603"/>
            <p:cNvGrpSpPr/>
            <p:nvPr/>
          </p:nvGrpSpPr>
          <p:grpSpPr>
            <a:xfrm>
              <a:off x="7183616" y="7192729"/>
              <a:ext cx="603979" cy="438333"/>
              <a:chOff x="2787403" y="4618299"/>
              <a:chExt cx="603979" cy="438333"/>
            </a:xfrm>
          </p:grpSpPr>
          <p:sp>
            <p:nvSpPr>
              <p:cNvPr id="698" name="矩形 697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9" name="椭圆 698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5" name="组合 604"/>
            <p:cNvGrpSpPr/>
            <p:nvPr/>
          </p:nvGrpSpPr>
          <p:grpSpPr>
            <a:xfrm>
              <a:off x="8073975" y="5707618"/>
              <a:ext cx="186648" cy="1733773"/>
              <a:chOff x="5253453" y="3270460"/>
              <a:chExt cx="186648" cy="1733773"/>
            </a:xfrm>
          </p:grpSpPr>
          <p:sp>
            <p:nvSpPr>
              <p:cNvPr id="686" name="矩形 685"/>
              <p:cNvSpPr/>
              <p:nvPr/>
            </p:nvSpPr>
            <p:spPr>
              <a:xfrm>
                <a:off x="5253453" y="3270460"/>
                <a:ext cx="186648" cy="1733773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7" name="矩形 686"/>
              <p:cNvSpPr/>
              <p:nvPr/>
            </p:nvSpPr>
            <p:spPr>
              <a:xfrm>
                <a:off x="5297095" y="3309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8" name="矩形 687"/>
              <p:cNvSpPr/>
              <p:nvPr/>
            </p:nvSpPr>
            <p:spPr>
              <a:xfrm>
                <a:off x="5297095" y="3462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9" name="矩形 688"/>
              <p:cNvSpPr/>
              <p:nvPr/>
            </p:nvSpPr>
            <p:spPr>
              <a:xfrm>
                <a:off x="5297095" y="3614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0" name="矩形 689"/>
              <p:cNvSpPr/>
              <p:nvPr/>
            </p:nvSpPr>
            <p:spPr>
              <a:xfrm>
                <a:off x="5297095" y="3767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1" name="矩形 690"/>
              <p:cNvSpPr/>
              <p:nvPr/>
            </p:nvSpPr>
            <p:spPr>
              <a:xfrm>
                <a:off x="5297095" y="3919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2" name="矩形 691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3" name="矩形 692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4" name="矩形 693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5" name="矩形 694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6" name="矩形 695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7" name="矩形 696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06" name="组合 605"/>
            <p:cNvGrpSpPr/>
            <p:nvPr/>
          </p:nvGrpSpPr>
          <p:grpSpPr>
            <a:xfrm>
              <a:off x="8073975" y="4613315"/>
              <a:ext cx="186648" cy="992855"/>
              <a:chOff x="5253453" y="4011378"/>
              <a:chExt cx="186648" cy="992855"/>
            </a:xfrm>
          </p:grpSpPr>
          <p:sp>
            <p:nvSpPr>
              <p:cNvPr id="679" name="矩形 678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0" name="矩形 679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1" name="矩形 680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2" name="矩形 681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3" name="矩形 682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4" name="矩形 683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5" name="矩形 684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07" name="组合 606"/>
            <p:cNvGrpSpPr/>
            <p:nvPr/>
          </p:nvGrpSpPr>
          <p:grpSpPr>
            <a:xfrm>
              <a:off x="5726727" y="6448536"/>
              <a:ext cx="186648" cy="992855"/>
              <a:chOff x="5253453" y="4011378"/>
              <a:chExt cx="186648" cy="992855"/>
            </a:xfrm>
          </p:grpSpPr>
          <p:sp>
            <p:nvSpPr>
              <p:cNvPr id="672" name="矩形 671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3" name="矩形 672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4" name="矩形 673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5" name="矩形 674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6" name="矩形 675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7" name="矩形 676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8" name="矩形 677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08" name="组合 607"/>
            <p:cNvGrpSpPr/>
            <p:nvPr/>
          </p:nvGrpSpPr>
          <p:grpSpPr>
            <a:xfrm>
              <a:off x="5601950" y="3854864"/>
              <a:ext cx="360000" cy="360000"/>
              <a:chOff x="1252728" y="5056632"/>
              <a:chExt cx="360000" cy="360000"/>
            </a:xfrm>
          </p:grpSpPr>
          <p:sp>
            <p:nvSpPr>
              <p:cNvPr id="670" name="椭圆 669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9" name="组合 608"/>
            <p:cNvGrpSpPr/>
            <p:nvPr/>
          </p:nvGrpSpPr>
          <p:grpSpPr>
            <a:xfrm>
              <a:off x="7951022" y="3868088"/>
              <a:ext cx="360000" cy="360000"/>
              <a:chOff x="1405128" y="5209032"/>
              <a:chExt cx="360000" cy="360000"/>
            </a:xfrm>
          </p:grpSpPr>
          <p:sp>
            <p:nvSpPr>
              <p:cNvPr id="668" name="椭圆 667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0" name="组合 609"/>
            <p:cNvGrpSpPr/>
            <p:nvPr/>
          </p:nvGrpSpPr>
          <p:grpSpPr>
            <a:xfrm>
              <a:off x="7132504" y="4760990"/>
              <a:ext cx="140260" cy="324552"/>
              <a:chOff x="4541299" y="3108540"/>
              <a:chExt cx="195293" cy="324552"/>
            </a:xfrm>
          </p:grpSpPr>
          <p:sp>
            <p:nvSpPr>
              <p:cNvPr id="666" name="矩形 665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7" name="矩形 666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11" name="组合 610"/>
            <p:cNvGrpSpPr/>
            <p:nvPr/>
          </p:nvGrpSpPr>
          <p:grpSpPr>
            <a:xfrm>
              <a:off x="7309661" y="4760990"/>
              <a:ext cx="142522" cy="324552"/>
              <a:chOff x="4940889" y="3118771"/>
              <a:chExt cx="195293" cy="324552"/>
            </a:xfrm>
          </p:grpSpPr>
          <p:sp>
            <p:nvSpPr>
              <p:cNvPr id="664" name="矩形 663"/>
              <p:cNvSpPr/>
              <p:nvPr/>
            </p:nvSpPr>
            <p:spPr>
              <a:xfrm>
                <a:off x="4940889" y="3118771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5" name="矩形 664"/>
              <p:cNvSpPr/>
              <p:nvPr/>
            </p:nvSpPr>
            <p:spPr>
              <a:xfrm>
                <a:off x="4940889" y="3199554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12" name="组合 611"/>
            <p:cNvGrpSpPr/>
            <p:nvPr/>
          </p:nvGrpSpPr>
          <p:grpSpPr>
            <a:xfrm>
              <a:off x="7486597" y="4781901"/>
              <a:ext cx="273943" cy="286283"/>
              <a:chOff x="4314224" y="2239747"/>
              <a:chExt cx="273943" cy="286283"/>
            </a:xfrm>
          </p:grpSpPr>
          <p:sp>
            <p:nvSpPr>
              <p:cNvPr id="660" name="矩形 659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1" name="矩形 660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2" name="矩形 661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3" name="矩形 662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13" name="组合 612"/>
            <p:cNvGrpSpPr/>
            <p:nvPr/>
          </p:nvGrpSpPr>
          <p:grpSpPr>
            <a:xfrm>
              <a:off x="7790535" y="4772025"/>
              <a:ext cx="140260" cy="324552"/>
              <a:chOff x="4541299" y="3108540"/>
              <a:chExt cx="195293" cy="324552"/>
            </a:xfrm>
          </p:grpSpPr>
          <p:sp>
            <p:nvSpPr>
              <p:cNvPr id="658" name="矩形 657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59" name="矩形 658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614" name="矩形 613"/>
            <p:cNvSpPr/>
            <p:nvPr/>
          </p:nvSpPr>
          <p:spPr>
            <a:xfrm>
              <a:off x="7026863" y="5927517"/>
              <a:ext cx="841651" cy="74384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5" name="矩形 614"/>
            <p:cNvSpPr/>
            <p:nvPr/>
          </p:nvSpPr>
          <p:spPr>
            <a:xfrm>
              <a:off x="6083830" y="6574504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6" name="矩形 615"/>
            <p:cNvSpPr/>
            <p:nvPr/>
          </p:nvSpPr>
          <p:spPr>
            <a:xfrm>
              <a:off x="6086468" y="5674555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7" name="矩形 616"/>
            <p:cNvSpPr/>
            <p:nvPr/>
          </p:nvSpPr>
          <p:spPr>
            <a:xfrm>
              <a:off x="5175426" y="4596584"/>
              <a:ext cx="830655" cy="597325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8" name="矩形 617"/>
            <p:cNvSpPr/>
            <p:nvPr/>
          </p:nvSpPr>
          <p:spPr>
            <a:xfrm>
              <a:off x="6092991" y="7127678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5692522" y="4680424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20" name="矩形 619"/>
            <p:cNvSpPr/>
            <p:nvPr/>
          </p:nvSpPr>
          <p:spPr>
            <a:xfrm>
              <a:off x="5684579" y="4963865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5753572" y="5014465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22" name="矩形 621"/>
            <p:cNvSpPr/>
            <p:nvPr/>
          </p:nvSpPr>
          <p:spPr>
            <a:xfrm>
              <a:off x="5760809" y="4727901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623" name="组合 622"/>
            <p:cNvGrpSpPr/>
            <p:nvPr/>
          </p:nvGrpSpPr>
          <p:grpSpPr>
            <a:xfrm rot="5400000">
              <a:off x="7321688" y="5407580"/>
              <a:ext cx="252000" cy="617640"/>
              <a:chOff x="5007181" y="2767548"/>
              <a:chExt cx="252000" cy="617640"/>
            </a:xfrm>
          </p:grpSpPr>
          <p:sp>
            <p:nvSpPr>
              <p:cNvPr id="655" name="矩形 654"/>
              <p:cNvSpPr/>
              <p:nvPr/>
            </p:nvSpPr>
            <p:spPr>
              <a:xfrm>
                <a:off x="5007181" y="2861471"/>
                <a:ext cx="252000" cy="428322"/>
              </a:xfrm>
              <a:prstGeom prst="rect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56" name="椭圆 655"/>
              <p:cNvSpPr/>
              <p:nvPr/>
            </p:nvSpPr>
            <p:spPr>
              <a:xfrm>
                <a:off x="5007181" y="276754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/>
              <p:cNvSpPr/>
              <p:nvPr/>
            </p:nvSpPr>
            <p:spPr>
              <a:xfrm>
                <a:off x="5007181" y="313318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4" name="矩形 623"/>
            <p:cNvSpPr/>
            <p:nvPr/>
          </p:nvSpPr>
          <p:spPr>
            <a:xfrm>
              <a:off x="6139800" y="4736577"/>
              <a:ext cx="360000" cy="36000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625" name="组合 624"/>
            <p:cNvGrpSpPr/>
            <p:nvPr/>
          </p:nvGrpSpPr>
          <p:grpSpPr>
            <a:xfrm>
              <a:off x="5599641" y="5383838"/>
              <a:ext cx="438171" cy="834568"/>
              <a:chOff x="5194730" y="3091348"/>
              <a:chExt cx="438171" cy="834568"/>
            </a:xfrm>
          </p:grpSpPr>
          <p:sp>
            <p:nvSpPr>
              <p:cNvPr id="652" name="矩形 651"/>
              <p:cNvSpPr/>
              <p:nvPr/>
            </p:nvSpPr>
            <p:spPr>
              <a:xfrm>
                <a:off x="5194730" y="3091348"/>
                <a:ext cx="438171" cy="834568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53" name="椭圆 652"/>
              <p:cNvSpPr/>
              <p:nvPr/>
            </p:nvSpPr>
            <p:spPr>
              <a:xfrm>
                <a:off x="5232109" y="3127076"/>
                <a:ext cx="360000" cy="360000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/>
              <p:nvPr/>
            </p:nvSpPr>
            <p:spPr>
              <a:xfrm>
                <a:off x="5242508" y="3532118"/>
                <a:ext cx="360000" cy="360000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6" name="组合 625"/>
            <p:cNvGrpSpPr/>
            <p:nvPr/>
          </p:nvGrpSpPr>
          <p:grpSpPr>
            <a:xfrm>
              <a:off x="6121739" y="3860099"/>
              <a:ext cx="603979" cy="438333"/>
              <a:chOff x="2787403" y="4618299"/>
              <a:chExt cx="603979" cy="438333"/>
            </a:xfrm>
          </p:grpSpPr>
          <p:sp>
            <p:nvSpPr>
              <p:cNvPr id="645" name="矩形 644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46" name="椭圆 645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7" name="椭圆 646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8" name="椭圆 647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椭圆 648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椭圆 650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7" name="组合 626"/>
            <p:cNvGrpSpPr/>
            <p:nvPr/>
          </p:nvGrpSpPr>
          <p:grpSpPr>
            <a:xfrm>
              <a:off x="7187386" y="3844574"/>
              <a:ext cx="540000" cy="540000"/>
              <a:chOff x="5152508" y="3664692"/>
              <a:chExt cx="540000" cy="540000"/>
            </a:xfrm>
          </p:grpSpPr>
          <p:sp>
            <p:nvSpPr>
              <p:cNvPr id="639" name="矩形 638"/>
              <p:cNvSpPr/>
              <p:nvPr/>
            </p:nvSpPr>
            <p:spPr>
              <a:xfrm>
                <a:off x="5152508" y="3664692"/>
                <a:ext cx="540000" cy="54000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40" name="椭圆 639"/>
              <p:cNvSpPr/>
              <p:nvPr/>
            </p:nvSpPr>
            <p:spPr>
              <a:xfrm>
                <a:off x="5188422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椭圆 640"/>
              <p:cNvSpPr/>
              <p:nvPr/>
            </p:nvSpPr>
            <p:spPr>
              <a:xfrm>
                <a:off x="5553318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椭圆 641"/>
              <p:cNvSpPr/>
              <p:nvPr/>
            </p:nvSpPr>
            <p:spPr>
              <a:xfrm>
                <a:off x="5191531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椭圆 642"/>
              <p:cNvSpPr/>
              <p:nvPr/>
            </p:nvSpPr>
            <p:spPr>
              <a:xfrm>
                <a:off x="5556427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椭圆 643"/>
              <p:cNvSpPr/>
              <p:nvPr/>
            </p:nvSpPr>
            <p:spPr>
              <a:xfrm>
                <a:off x="5284069" y="3793026"/>
                <a:ext cx="288000" cy="288000"/>
              </a:xfrm>
              <a:prstGeom prst="ellipse">
                <a:avLst/>
              </a:prstGeom>
              <a:solidFill>
                <a:srgbClr val="F1B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8" name="组合 627"/>
            <p:cNvGrpSpPr/>
            <p:nvPr/>
          </p:nvGrpSpPr>
          <p:grpSpPr>
            <a:xfrm rot="16200000">
              <a:off x="6214632" y="5246341"/>
              <a:ext cx="273943" cy="286283"/>
              <a:chOff x="4314224" y="2239747"/>
              <a:chExt cx="273943" cy="286283"/>
            </a:xfrm>
          </p:grpSpPr>
          <p:sp>
            <p:nvSpPr>
              <p:cNvPr id="635" name="矩形 634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6" name="矩形 635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7" name="矩形 636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8" name="矩形 637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629" name="弦形 628"/>
            <p:cNvSpPr/>
            <p:nvPr/>
          </p:nvSpPr>
          <p:spPr>
            <a:xfrm rot="9208439">
              <a:off x="5638855" y="5419564"/>
              <a:ext cx="360000" cy="360000"/>
            </a:xfrm>
            <a:prstGeom prst="chord">
              <a:avLst>
                <a:gd name="adj1" fmla="val 8583130"/>
                <a:gd name="adj2" fmla="val 1620000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弦形 629"/>
            <p:cNvSpPr/>
            <p:nvPr/>
          </p:nvSpPr>
          <p:spPr>
            <a:xfrm rot="9075496">
              <a:off x="5649375" y="5822681"/>
              <a:ext cx="360000" cy="360000"/>
            </a:xfrm>
            <a:prstGeom prst="chord">
              <a:avLst>
                <a:gd name="adj1" fmla="val 8583130"/>
                <a:gd name="adj2" fmla="val 1620000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1" name="组合 630"/>
            <p:cNvGrpSpPr/>
            <p:nvPr/>
          </p:nvGrpSpPr>
          <p:grpSpPr>
            <a:xfrm>
              <a:off x="6037773" y="7578665"/>
              <a:ext cx="809809" cy="765655"/>
              <a:chOff x="1641560" y="5004235"/>
              <a:chExt cx="809809" cy="765655"/>
            </a:xfrm>
          </p:grpSpPr>
          <p:sp>
            <p:nvSpPr>
              <p:cNvPr id="633" name="矩形 632"/>
              <p:cNvSpPr/>
              <p:nvPr/>
            </p:nvSpPr>
            <p:spPr>
              <a:xfrm>
                <a:off x="1740853" y="5004235"/>
                <a:ext cx="626564" cy="740858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4" name="矩形 633"/>
              <p:cNvSpPr/>
              <p:nvPr/>
            </p:nvSpPr>
            <p:spPr>
              <a:xfrm>
                <a:off x="1641560" y="5644966"/>
                <a:ext cx="809809" cy="124924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632" name="矩形 631"/>
            <p:cNvSpPr/>
            <p:nvPr/>
          </p:nvSpPr>
          <p:spPr>
            <a:xfrm>
              <a:off x="6099538" y="6201253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</p:grpSp>
      <p:grpSp>
        <p:nvGrpSpPr>
          <p:cNvPr id="709" name="组合 708"/>
          <p:cNvGrpSpPr/>
          <p:nvPr/>
        </p:nvGrpSpPr>
        <p:grpSpPr>
          <a:xfrm>
            <a:off x="160151" y="1319632"/>
            <a:ext cx="637658" cy="823327"/>
            <a:chOff x="6695806" y="4283116"/>
            <a:chExt cx="3335587" cy="4306824"/>
          </a:xfrm>
        </p:grpSpPr>
        <p:sp>
          <p:nvSpPr>
            <p:cNvPr id="710" name="矩形 709"/>
            <p:cNvSpPr/>
            <p:nvPr/>
          </p:nvSpPr>
          <p:spPr>
            <a:xfrm>
              <a:off x="6995585" y="4283116"/>
              <a:ext cx="3035808" cy="430682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11" name="组合 710"/>
            <p:cNvGrpSpPr/>
            <p:nvPr/>
          </p:nvGrpSpPr>
          <p:grpSpPr>
            <a:xfrm>
              <a:off x="7169321" y="8132741"/>
              <a:ext cx="360000" cy="360000"/>
              <a:chOff x="1252728" y="5056632"/>
              <a:chExt cx="360000" cy="360000"/>
            </a:xfrm>
          </p:grpSpPr>
          <p:sp>
            <p:nvSpPr>
              <p:cNvPr id="825" name="椭圆 824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6" name="椭圆 825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2" name="组合 711"/>
            <p:cNvGrpSpPr/>
            <p:nvPr/>
          </p:nvGrpSpPr>
          <p:grpSpPr>
            <a:xfrm>
              <a:off x="9518393" y="8145965"/>
              <a:ext cx="360000" cy="360000"/>
              <a:chOff x="1405128" y="5209032"/>
              <a:chExt cx="360000" cy="360000"/>
            </a:xfrm>
          </p:grpSpPr>
          <p:sp>
            <p:nvSpPr>
              <p:cNvPr id="823" name="椭圆 822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4" name="椭圆 823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3" name="组合 712"/>
            <p:cNvGrpSpPr/>
            <p:nvPr/>
          </p:nvGrpSpPr>
          <p:grpSpPr>
            <a:xfrm>
              <a:off x="8739986" y="4938814"/>
              <a:ext cx="603979" cy="438333"/>
              <a:chOff x="2787403" y="4618299"/>
              <a:chExt cx="603979" cy="438333"/>
            </a:xfrm>
          </p:grpSpPr>
          <p:sp>
            <p:nvSpPr>
              <p:cNvPr id="816" name="矩形 815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7" name="椭圆 816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8" name="椭圆 817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9" name="椭圆 818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0" name="椭圆 819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1" name="椭圆 820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2" name="椭圆 821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4" name="组合 713"/>
            <p:cNvGrpSpPr/>
            <p:nvPr/>
          </p:nvGrpSpPr>
          <p:grpSpPr>
            <a:xfrm>
              <a:off x="9594355" y="6209297"/>
              <a:ext cx="186648" cy="1733773"/>
              <a:chOff x="5253453" y="3270460"/>
              <a:chExt cx="186648" cy="1733773"/>
            </a:xfrm>
          </p:grpSpPr>
          <p:sp>
            <p:nvSpPr>
              <p:cNvPr id="804" name="矩形 803"/>
              <p:cNvSpPr/>
              <p:nvPr/>
            </p:nvSpPr>
            <p:spPr>
              <a:xfrm>
                <a:off x="5253453" y="3270460"/>
                <a:ext cx="186648" cy="1733773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5" name="矩形 804"/>
              <p:cNvSpPr/>
              <p:nvPr/>
            </p:nvSpPr>
            <p:spPr>
              <a:xfrm>
                <a:off x="5297095" y="3309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6" name="矩形 805"/>
              <p:cNvSpPr/>
              <p:nvPr/>
            </p:nvSpPr>
            <p:spPr>
              <a:xfrm>
                <a:off x="5297095" y="3462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7" name="矩形 806"/>
              <p:cNvSpPr/>
              <p:nvPr/>
            </p:nvSpPr>
            <p:spPr>
              <a:xfrm>
                <a:off x="5297095" y="3614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8" name="矩形 807"/>
              <p:cNvSpPr/>
              <p:nvPr/>
            </p:nvSpPr>
            <p:spPr>
              <a:xfrm>
                <a:off x="5297095" y="3767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9" name="矩形 808"/>
              <p:cNvSpPr/>
              <p:nvPr/>
            </p:nvSpPr>
            <p:spPr>
              <a:xfrm>
                <a:off x="5297095" y="3919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0" name="矩形 809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1" name="矩形 810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2" name="矩形 811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3" name="矩形 812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4" name="矩形 813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5" name="矩形 814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15" name="组合 714"/>
            <p:cNvGrpSpPr/>
            <p:nvPr/>
          </p:nvGrpSpPr>
          <p:grpSpPr>
            <a:xfrm>
              <a:off x="9594355" y="5114994"/>
              <a:ext cx="186648" cy="992855"/>
              <a:chOff x="5253453" y="4011378"/>
              <a:chExt cx="186648" cy="992855"/>
            </a:xfrm>
          </p:grpSpPr>
          <p:sp>
            <p:nvSpPr>
              <p:cNvPr id="797" name="矩形 796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8" name="矩形 797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9" name="矩形 798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0" name="矩形 799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1" name="矩形 800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2" name="矩形 801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3" name="矩形 802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16" name="组合 715"/>
            <p:cNvGrpSpPr/>
            <p:nvPr/>
          </p:nvGrpSpPr>
          <p:grpSpPr>
            <a:xfrm>
              <a:off x="7247107" y="6950215"/>
              <a:ext cx="186648" cy="992855"/>
              <a:chOff x="5253453" y="4011378"/>
              <a:chExt cx="186648" cy="992855"/>
            </a:xfrm>
          </p:grpSpPr>
          <p:sp>
            <p:nvSpPr>
              <p:cNvPr id="790" name="矩形 789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1" name="矩形 790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2" name="矩形 791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3" name="矩形 792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4" name="矩形 793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5" name="矩形 794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6" name="矩形 795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17" name="组合 716"/>
            <p:cNvGrpSpPr/>
            <p:nvPr/>
          </p:nvGrpSpPr>
          <p:grpSpPr>
            <a:xfrm>
              <a:off x="7122330" y="4356543"/>
              <a:ext cx="360000" cy="360000"/>
              <a:chOff x="1252728" y="5056632"/>
              <a:chExt cx="360000" cy="360000"/>
            </a:xfrm>
          </p:grpSpPr>
          <p:sp>
            <p:nvSpPr>
              <p:cNvPr id="788" name="椭圆 787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8" name="组合 717"/>
            <p:cNvGrpSpPr/>
            <p:nvPr/>
          </p:nvGrpSpPr>
          <p:grpSpPr>
            <a:xfrm>
              <a:off x="9471402" y="4369767"/>
              <a:ext cx="360000" cy="360000"/>
              <a:chOff x="1405128" y="5209032"/>
              <a:chExt cx="360000" cy="360000"/>
            </a:xfrm>
          </p:grpSpPr>
          <p:sp>
            <p:nvSpPr>
              <p:cNvPr id="786" name="椭圆 785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9" name="组合 718"/>
            <p:cNvGrpSpPr/>
            <p:nvPr/>
          </p:nvGrpSpPr>
          <p:grpSpPr>
            <a:xfrm>
              <a:off x="8576992" y="7556249"/>
              <a:ext cx="140260" cy="324552"/>
              <a:chOff x="4541299" y="3108540"/>
              <a:chExt cx="195293" cy="324552"/>
            </a:xfrm>
          </p:grpSpPr>
          <p:sp>
            <p:nvSpPr>
              <p:cNvPr id="784" name="矩形 783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5" name="矩形 784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20" name="组合 719"/>
            <p:cNvGrpSpPr/>
            <p:nvPr/>
          </p:nvGrpSpPr>
          <p:grpSpPr>
            <a:xfrm>
              <a:off x="8754149" y="7556249"/>
              <a:ext cx="142522" cy="324552"/>
              <a:chOff x="4940889" y="3118771"/>
              <a:chExt cx="195293" cy="324552"/>
            </a:xfrm>
          </p:grpSpPr>
          <p:sp>
            <p:nvSpPr>
              <p:cNvPr id="782" name="矩形 781"/>
              <p:cNvSpPr/>
              <p:nvPr/>
            </p:nvSpPr>
            <p:spPr>
              <a:xfrm>
                <a:off x="4940889" y="3118771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3" name="矩形 782"/>
              <p:cNvSpPr/>
              <p:nvPr/>
            </p:nvSpPr>
            <p:spPr>
              <a:xfrm>
                <a:off x="4940889" y="3199554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21" name="组合 720"/>
            <p:cNvGrpSpPr/>
            <p:nvPr/>
          </p:nvGrpSpPr>
          <p:grpSpPr>
            <a:xfrm>
              <a:off x="8931085" y="7577160"/>
              <a:ext cx="273943" cy="286283"/>
              <a:chOff x="4314224" y="2239747"/>
              <a:chExt cx="273943" cy="286283"/>
            </a:xfrm>
          </p:grpSpPr>
          <p:sp>
            <p:nvSpPr>
              <p:cNvPr id="778" name="矩形 777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79" name="矩形 778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0" name="矩形 779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1" name="矩形 780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22" name="组合 721"/>
            <p:cNvGrpSpPr/>
            <p:nvPr/>
          </p:nvGrpSpPr>
          <p:grpSpPr>
            <a:xfrm>
              <a:off x="9235023" y="7567284"/>
              <a:ext cx="140260" cy="324552"/>
              <a:chOff x="4541299" y="3108540"/>
              <a:chExt cx="195293" cy="324552"/>
            </a:xfrm>
          </p:grpSpPr>
          <p:sp>
            <p:nvSpPr>
              <p:cNvPr id="776" name="矩形 775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77" name="矩形 776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723" name="矩形 722"/>
            <p:cNvSpPr/>
            <p:nvPr/>
          </p:nvSpPr>
          <p:spPr>
            <a:xfrm>
              <a:off x="7594749" y="6625753"/>
              <a:ext cx="841651" cy="74384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4" name="矩形 723"/>
            <p:cNvSpPr/>
            <p:nvPr/>
          </p:nvSpPr>
          <p:spPr>
            <a:xfrm>
              <a:off x="8645690" y="6581355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5" name="矩形 724"/>
            <p:cNvSpPr/>
            <p:nvPr/>
          </p:nvSpPr>
          <p:spPr>
            <a:xfrm>
              <a:off x="8625008" y="5780788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6" name="矩形 725"/>
            <p:cNvSpPr/>
            <p:nvPr/>
          </p:nvSpPr>
          <p:spPr>
            <a:xfrm>
              <a:off x="6695806" y="5098263"/>
              <a:ext cx="830655" cy="597325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7" name="矩形 726"/>
            <p:cNvSpPr/>
            <p:nvPr/>
          </p:nvSpPr>
          <p:spPr>
            <a:xfrm>
              <a:off x="7613371" y="7629357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8" name="矩形 727"/>
            <p:cNvSpPr/>
            <p:nvPr/>
          </p:nvSpPr>
          <p:spPr>
            <a:xfrm>
              <a:off x="7212902" y="5182103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9" name="矩形 728"/>
            <p:cNvSpPr/>
            <p:nvPr/>
          </p:nvSpPr>
          <p:spPr>
            <a:xfrm>
              <a:off x="7204959" y="5465544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30" name="矩形 729"/>
            <p:cNvSpPr/>
            <p:nvPr/>
          </p:nvSpPr>
          <p:spPr>
            <a:xfrm>
              <a:off x="7273952" y="5516144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31" name="矩形 730"/>
            <p:cNvSpPr/>
            <p:nvPr/>
          </p:nvSpPr>
          <p:spPr>
            <a:xfrm>
              <a:off x="7281189" y="5229580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32" name="组合 731"/>
            <p:cNvGrpSpPr/>
            <p:nvPr/>
          </p:nvGrpSpPr>
          <p:grpSpPr>
            <a:xfrm rot="5400000">
              <a:off x="7883337" y="6106363"/>
              <a:ext cx="252000" cy="617640"/>
              <a:chOff x="5007181" y="2767548"/>
              <a:chExt cx="252000" cy="617640"/>
            </a:xfrm>
          </p:grpSpPr>
          <p:sp>
            <p:nvSpPr>
              <p:cNvPr id="773" name="矩形 772"/>
              <p:cNvSpPr/>
              <p:nvPr/>
            </p:nvSpPr>
            <p:spPr>
              <a:xfrm>
                <a:off x="5007181" y="2861471"/>
                <a:ext cx="252000" cy="428322"/>
              </a:xfrm>
              <a:prstGeom prst="rect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74" name="椭圆 773"/>
              <p:cNvSpPr/>
              <p:nvPr/>
            </p:nvSpPr>
            <p:spPr>
              <a:xfrm>
                <a:off x="5007181" y="276754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/>
              <p:cNvSpPr/>
              <p:nvPr/>
            </p:nvSpPr>
            <p:spPr>
              <a:xfrm>
                <a:off x="5007181" y="313318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3" name="矩形 732"/>
            <p:cNvSpPr/>
            <p:nvPr/>
          </p:nvSpPr>
          <p:spPr>
            <a:xfrm>
              <a:off x="7660180" y="5238256"/>
              <a:ext cx="360000" cy="36000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34" name="组合 733"/>
            <p:cNvGrpSpPr/>
            <p:nvPr/>
          </p:nvGrpSpPr>
          <p:grpSpPr>
            <a:xfrm>
              <a:off x="7642119" y="4361778"/>
              <a:ext cx="603979" cy="438333"/>
              <a:chOff x="2787403" y="4618299"/>
              <a:chExt cx="603979" cy="438333"/>
            </a:xfrm>
          </p:grpSpPr>
          <p:sp>
            <p:nvSpPr>
              <p:cNvPr id="766" name="矩形 765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67" name="椭圆 766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5" name="组合 734"/>
            <p:cNvGrpSpPr/>
            <p:nvPr/>
          </p:nvGrpSpPr>
          <p:grpSpPr>
            <a:xfrm>
              <a:off x="7682234" y="7965370"/>
              <a:ext cx="540000" cy="540000"/>
              <a:chOff x="5152508" y="3664692"/>
              <a:chExt cx="540000" cy="540000"/>
            </a:xfrm>
          </p:grpSpPr>
          <p:sp>
            <p:nvSpPr>
              <p:cNvPr id="760" name="矩形 759"/>
              <p:cNvSpPr/>
              <p:nvPr/>
            </p:nvSpPr>
            <p:spPr>
              <a:xfrm>
                <a:off x="5152508" y="3664692"/>
                <a:ext cx="540000" cy="54000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61" name="椭圆 760"/>
              <p:cNvSpPr/>
              <p:nvPr/>
            </p:nvSpPr>
            <p:spPr>
              <a:xfrm>
                <a:off x="5188422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/>
              <p:cNvSpPr/>
              <p:nvPr/>
            </p:nvSpPr>
            <p:spPr>
              <a:xfrm>
                <a:off x="5553318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/>
              <p:cNvSpPr/>
              <p:nvPr/>
            </p:nvSpPr>
            <p:spPr>
              <a:xfrm>
                <a:off x="5191531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/>
              <p:cNvSpPr/>
              <p:nvPr/>
            </p:nvSpPr>
            <p:spPr>
              <a:xfrm>
                <a:off x="5556427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/>
              <p:cNvSpPr/>
              <p:nvPr/>
            </p:nvSpPr>
            <p:spPr>
              <a:xfrm>
                <a:off x="5284069" y="3793026"/>
                <a:ext cx="288000" cy="288000"/>
              </a:xfrm>
              <a:prstGeom prst="ellipse">
                <a:avLst/>
              </a:prstGeom>
              <a:solidFill>
                <a:srgbClr val="F1B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6" name="组合 735"/>
            <p:cNvGrpSpPr/>
            <p:nvPr/>
          </p:nvGrpSpPr>
          <p:grpSpPr>
            <a:xfrm rot="16200000">
              <a:off x="7735012" y="5748020"/>
              <a:ext cx="273943" cy="286283"/>
              <a:chOff x="4314224" y="2239747"/>
              <a:chExt cx="273943" cy="286283"/>
            </a:xfrm>
          </p:grpSpPr>
          <p:sp>
            <p:nvSpPr>
              <p:cNvPr id="756" name="矩形 755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57" name="矩形 756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58" name="矩形 757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59" name="矩形 758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37" name="组合 736"/>
            <p:cNvGrpSpPr/>
            <p:nvPr/>
          </p:nvGrpSpPr>
          <p:grpSpPr>
            <a:xfrm rot="16200000">
              <a:off x="8658253" y="4146761"/>
              <a:ext cx="438171" cy="834568"/>
              <a:chOff x="1249446" y="2840551"/>
              <a:chExt cx="438171" cy="834568"/>
            </a:xfrm>
          </p:grpSpPr>
          <p:grpSp>
            <p:nvGrpSpPr>
              <p:cNvPr id="750" name="组合 749"/>
              <p:cNvGrpSpPr/>
              <p:nvPr/>
            </p:nvGrpSpPr>
            <p:grpSpPr>
              <a:xfrm>
                <a:off x="1249446" y="2840551"/>
                <a:ext cx="438171" cy="834568"/>
                <a:chOff x="5194730" y="3091348"/>
                <a:chExt cx="438171" cy="834568"/>
              </a:xfrm>
            </p:grpSpPr>
            <p:sp>
              <p:nvSpPr>
                <p:cNvPr id="753" name="矩形 752"/>
                <p:cNvSpPr/>
                <p:nvPr/>
              </p:nvSpPr>
              <p:spPr>
                <a:xfrm>
                  <a:off x="5194730" y="3091348"/>
                  <a:ext cx="438171" cy="834568"/>
                </a:xfrm>
                <a:prstGeom prst="rect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1A89F"/>
                    </a:solidFill>
                  </a:endParaRPr>
                </a:p>
              </p:txBody>
            </p:sp>
            <p:sp>
              <p:nvSpPr>
                <p:cNvPr id="754" name="椭圆 753"/>
                <p:cNvSpPr/>
                <p:nvPr/>
              </p:nvSpPr>
              <p:spPr>
                <a:xfrm>
                  <a:off x="5232109" y="3127076"/>
                  <a:ext cx="360000" cy="36000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5" name="椭圆 754"/>
                <p:cNvSpPr/>
                <p:nvPr/>
              </p:nvSpPr>
              <p:spPr>
                <a:xfrm>
                  <a:off x="5242508" y="3532118"/>
                  <a:ext cx="360000" cy="36000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1" name="弦形 750"/>
              <p:cNvSpPr/>
              <p:nvPr/>
            </p:nvSpPr>
            <p:spPr>
              <a:xfrm rot="9208439">
                <a:off x="1288660" y="2876277"/>
                <a:ext cx="360000" cy="360000"/>
              </a:xfrm>
              <a:prstGeom prst="chord">
                <a:avLst>
                  <a:gd name="adj1" fmla="val 8583130"/>
                  <a:gd name="adj2" fmla="val 16200000"/>
                </a:avLst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2" name="弦形 751"/>
              <p:cNvSpPr/>
              <p:nvPr/>
            </p:nvSpPr>
            <p:spPr>
              <a:xfrm rot="9075496">
                <a:off x="1299180" y="3279394"/>
                <a:ext cx="360000" cy="360000"/>
              </a:xfrm>
              <a:prstGeom prst="chord">
                <a:avLst>
                  <a:gd name="adj1" fmla="val 8583130"/>
                  <a:gd name="adj2" fmla="val 16200000"/>
                </a:avLst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8" name="组合 737"/>
            <p:cNvGrpSpPr/>
            <p:nvPr/>
          </p:nvGrpSpPr>
          <p:grpSpPr>
            <a:xfrm rot="5400000">
              <a:off x="6687589" y="5895250"/>
              <a:ext cx="809809" cy="765655"/>
              <a:chOff x="1641560" y="5004235"/>
              <a:chExt cx="809809" cy="765655"/>
            </a:xfrm>
          </p:grpSpPr>
          <p:sp>
            <p:nvSpPr>
              <p:cNvPr id="748" name="矩形 747"/>
              <p:cNvSpPr/>
              <p:nvPr/>
            </p:nvSpPr>
            <p:spPr>
              <a:xfrm>
                <a:off x="1740853" y="5004235"/>
                <a:ext cx="626564" cy="740858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9" name="矩形 748"/>
              <p:cNvSpPr/>
              <p:nvPr/>
            </p:nvSpPr>
            <p:spPr>
              <a:xfrm>
                <a:off x="1641560" y="5644966"/>
                <a:ext cx="809809" cy="124924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739" name="矩形 738"/>
            <p:cNvSpPr/>
            <p:nvPr/>
          </p:nvSpPr>
          <p:spPr>
            <a:xfrm>
              <a:off x="8129948" y="5296371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40" name="组合 739"/>
            <p:cNvGrpSpPr/>
            <p:nvPr/>
          </p:nvGrpSpPr>
          <p:grpSpPr>
            <a:xfrm rot="5400000">
              <a:off x="8775641" y="7803408"/>
              <a:ext cx="186648" cy="992855"/>
              <a:chOff x="5253453" y="4011378"/>
              <a:chExt cx="186648" cy="992855"/>
            </a:xfrm>
          </p:grpSpPr>
          <p:sp>
            <p:nvSpPr>
              <p:cNvPr id="741" name="矩形 740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2" name="矩形 741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3" name="矩形 742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4" name="矩形 743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5" name="矩形 744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6" name="矩形 745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7" name="矩形 746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</p:grpSp>
      <p:grpSp>
        <p:nvGrpSpPr>
          <p:cNvPr id="827" name="组合 826"/>
          <p:cNvGrpSpPr/>
          <p:nvPr/>
        </p:nvGrpSpPr>
        <p:grpSpPr>
          <a:xfrm>
            <a:off x="969737" y="1129680"/>
            <a:ext cx="348390" cy="379903"/>
            <a:chOff x="580204" y="495337"/>
            <a:chExt cx="1219200" cy="1329482"/>
          </a:xfrm>
        </p:grpSpPr>
        <p:grpSp>
          <p:nvGrpSpPr>
            <p:cNvPr id="828" name="组合 827"/>
            <p:cNvGrpSpPr/>
            <p:nvPr/>
          </p:nvGrpSpPr>
          <p:grpSpPr>
            <a:xfrm>
              <a:off x="580204" y="550478"/>
              <a:ext cx="1219200" cy="1219200"/>
              <a:chOff x="580204" y="550478"/>
              <a:chExt cx="1219200" cy="1219200"/>
            </a:xfrm>
          </p:grpSpPr>
          <p:sp>
            <p:nvSpPr>
              <p:cNvPr id="831" name="矩形 830"/>
              <p:cNvSpPr/>
              <p:nvPr/>
            </p:nvSpPr>
            <p:spPr>
              <a:xfrm>
                <a:off x="580204" y="550478"/>
                <a:ext cx="1219200" cy="121920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pic>
            <p:nvPicPr>
              <p:cNvPr id="832" name="图片 83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204" y="550478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829" name="弦形 828"/>
            <p:cNvSpPr/>
            <p:nvPr/>
          </p:nvSpPr>
          <p:spPr>
            <a:xfrm rot="6731148">
              <a:off x="1414179" y="1662819"/>
              <a:ext cx="162000" cy="162000"/>
            </a:xfrm>
            <a:prstGeom prst="chord">
              <a:avLst>
                <a:gd name="adj1" fmla="val 2700000"/>
                <a:gd name="adj2" fmla="val 162274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弦形 829"/>
            <p:cNvSpPr/>
            <p:nvPr/>
          </p:nvSpPr>
          <p:spPr>
            <a:xfrm rot="14868852" flipV="1">
              <a:off x="1414179" y="495337"/>
              <a:ext cx="162000" cy="162000"/>
            </a:xfrm>
            <a:prstGeom prst="chord">
              <a:avLst>
                <a:gd name="adj1" fmla="val 2700000"/>
                <a:gd name="adj2" fmla="val 162274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33" name="图片 8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6" t="-486" r="23293" b="34390"/>
          <a:stretch/>
        </p:blipFill>
        <p:spPr>
          <a:xfrm rot="19043560">
            <a:off x="48330" y="224868"/>
            <a:ext cx="960120" cy="716023"/>
          </a:xfrm>
          <a:prstGeom prst="rect">
            <a:avLst/>
          </a:prstGeom>
        </p:spPr>
      </p:pic>
      <p:sp>
        <p:nvSpPr>
          <p:cNvPr id="279" name="Freeform 6"/>
          <p:cNvSpPr>
            <a:spLocks/>
          </p:cNvSpPr>
          <p:nvPr/>
        </p:nvSpPr>
        <p:spPr bwMode="auto">
          <a:xfrm>
            <a:off x="353" y="5553275"/>
            <a:ext cx="9143647" cy="130472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0" name="Freeform 7"/>
          <p:cNvSpPr>
            <a:spLocks/>
          </p:cNvSpPr>
          <p:nvPr/>
        </p:nvSpPr>
        <p:spPr bwMode="auto">
          <a:xfrm>
            <a:off x="353" y="5283859"/>
            <a:ext cx="9143647" cy="421708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>
            <a:off x="354" y="6361454"/>
            <a:ext cx="9143646" cy="93031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3124" tIns="61563" rIns="123124" bIns="61563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8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83" name="组合 282"/>
          <p:cNvGrpSpPr/>
          <p:nvPr/>
        </p:nvGrpSpPr>
        <p:grpSpPr>
          <a:xfrm>
            <a:off x="230381" y="5980004"/>
            <a:ext cx="893677" cy="824733"/>
            <a:chOff x="1398970" y="3784103"/>
            <a:chExt cx="1409772" cy="1301862"/>
          </a:xfrm>
        </p:grpSpPr>
        <p:grpSp>
          <p:nvGrpSpPr>
            <p:cNvPr id="340" name="组合 339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342" name="组合 34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44" name="同心圆 14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5" name="椭圆 34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3" name="椭圆 342"/>
              <p:cNvSpPr/>
              <p:nvPr/>
            </p:nvSpPr>
            <p:spPr>
              <a:xfrm>
                <a:off x="4447523" y="2644973"/>
                <a:ext cx="1606393" cy="1606973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41" name="TextBox 97"/>
            <p:cNvSpPr txBox="1"/>
            <p:nvPr/>
          </p:nvSpPr>
          <p:spPr>
            <a:xfrm>
              <a:off x="1398970" y="3942126"/>
              <a:ext cx="1409772" cy="974591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lvl="0"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</a:p>
            <a:p>
              <a:pPr lvl="0"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</a:p>
          </p:txBody>
        </p:sp>
      </p:grpSp>
      <p:grpSp>
        <p:nvGrpSpPr>
          <p:cNvPr id="284" name="组合 283"/>
          <p:cNvGrpSpPr/>
          <p:nvPr/>
        </p:nvGrpSpPr>
        <p:grpSpPr>
          <a:xfrm>
            <a:off x="1082488" y="6080274"/>
            <a:ext cx="965394" cy="624194"/>
            <a:chOff x="2839294" y="3959191"/>
            <a:chExt cx="1522902" cy="985306"/>
          </a:xfrm>
        </p:grpSpPr>
        <p:grpSp>
          <p:nvGrpSpPr>
            <p:cNvPr id="334" name="组合 333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336" name="组合 33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38" name="同心圆 14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9" name="椭圆 33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37" name="椭圆 336"/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5" name="TextBox 104"/>
            <p:cNvSpPr txBox="1"/>
            <p:nvPr/>
          </p:nvSpPr>
          <p:spPr>
            <a:xfrm>
              <a:off x="2839294" y="4134920"/>
              <a:ext cx="1522902" cy="683089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2130848" y="5933682"/>
            <a:ext cx="990508" cy="946737"/>
            <a:chOff x="4321029" y="3791953"/>
            <a:chExt cx="1562523" cy="1494445"/>
          </a:xfrm>
        </p:grpSpPr>
        <p:grpSp>
          <p:nvGrpSpPr>
            <p:cNvPr id="328" name="组合 327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330" name="组合 32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32" name="同心圆 15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3" name="椭圆 332"/>
                <p:cNvSpPr/>
                <p:nvPr/>
              </p:nvSpPr>
              <p:spPr>
                <a:xfrm>
                  <a:off x="1484232" y="1093650"/>
                  <a:ext cx="1504275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31" name="椭圆 330"/>
              <p:cNvSpPr/>
              <p:nvPr/>
            </p:nvSpPr>
            <p:spPr>
              <a:xfrm>
                <a:off x="4427702" y="2656211"/>
                <a:ext cx="1606932" cy="1607514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9" name="TextBox 111"/>
            <p:cNvSpPr txBox="1"/>
            <p:nvPr/>
          </p:nvSpPr>
          <p:spPr>
            <a:xfrm>
              <a:off x="4321029" y="4020311"/>
              <a:ext cx="1562523" cy="1266087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</a:p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</a:t>
              </a:r>
            </a:p>
            <a:p>
              <a:pPr algn="ctr" defTabSz="457200">
                <a:defRPr/>
              </a:pPr>
              <a:endPara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29900" y="6069624"/>
            <a:ext cx="851190" cy="645493"/>
            <a:chOff x="5960629" y="3942381"/>
            <a:chExt cx="1342751" cy="1018926"/>
          </a:xfrm>
        </p:grpSpPr>
        <p:grpSp>
          <p:nvGrpSpPr>
            <p:cNvPr id="322" name="组合 321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24" name="组合 32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26" name="同心圆 16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7" name="椭圆 32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25" name="椭圆 324"/>
              <p:cNvSpPr/>
              <p:nvPr/>
            </p:nvSpPr>
            <p:spPr>
              <a:xfrm>
                <a:off x="4466846" y="2664303"/>
                <a:ext cx="1567743" cy="1568310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3" name="TextBox 118"/>
            <p:cNvSpPr txBox="1"/>
            <p:nvPr/>
          </p:nvSpPr>
          <p:spPr>
            <a:xfrm>
              <a:off x="5960629" y="4139588"/>
              <a:ext cx="1342751" cy="683088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裸机</a:t>
              </a:r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3885920" y="6069624"/>
            <a:ext cx="1028841" cy="645493"/>
            <a:chOff x="7196347" y="3942381"/>
            <a:chExt cx="1622993" cy="1018926"/>
          </a:xfrm>
        </p:grpSpPr>
        <p:grpSp>
          <p:nvGrpSpPr>
            <p:cNvPr id="316" name="组合 315"/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18" name="组合 31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20" name="同心圆 17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1" name="椭圆 32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9" name="椭圆 318"/>
              <p:cNvSpPr/>
              <p:nvPr/>
            </p:nvSpPr>
            <p:spPr>
              <a:xfrm>
                <a:off x="4466990" y="2664444"/>
                <a:ext cx="1567461" cy="1568026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7" name="TextBox 125"/>
            <p:cNvSpPr txBox="1"/>
            <p:nvPr/>
          </p:nvSpPr>
          <p:spPr>
            <a:xfrm>
              <a:off x="7196347" y="4164873"/>
              <a:ext cx="1622993" cy="683088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UBoot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4746309" y="5962563"/>
            <a:ext cx="1108313" cy="859617"/>
            <a:chOff x="8628893" y="3773382"/>
            <a:chExt cx="1748362" cy="1356924"/>
          </a:xfrm>
        </p:grpSpPr>
        <p:grpSp>
          <p:nvGrpSpPr>
            <p:cNvPr id="310" name="组合 309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312" name="组合 31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14" name="同心圆 17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5" name="椭圆 31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3" name="椭圆 312"/>
              <p:cNvSpPr/>
              <p:nvPr/>
            </p:nvSpPr>
            <p:spPr>
              <a:xfrm>
                <a:off x="4464837" y="2666232"/>
                <a:ext cx="1571762" cy="1572325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1" name="TextBox 132"/>
            <p:cNvSpPr txBox="1"/>
            <p:nvPr/>
          </p:nvSpPr>
          <p:spPr>
            <a:xfrm>
              <a:off x="8628893" y="4034144"/>
              <a:ext cx="1748362" cy="974587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</a:p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5667002" y="5876878"/>
            <a:ext cx="1387102" cy="965962"/>
            <a:chOff x="10158558" y="3529102"/>
            <a:chExt cx="2648357" cy="1845484"/>
          </a:xfrm>
        </p:grpSpPr>
        <p:grpSp>
          <p:nvGrpSpPr>
            <p:cNvPr id="304" name="组合 303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306" name="组合 30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08" name="同心圆 18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" name="椭圆 306"/>
              <p:cNvSpPr/>
              <p:nvPr/>
            </p:nvSpPr>
            <p:spPr>
              <a:xfrm>
                <a:off x="4422286" y="2619729"/>
                <a:ext cx="1656864" cy="1657461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05" name="TextBox 139"/>
            <p:cNvSpPr txBox="1"/>
            <p:nvPr/>
          </p:nvSpPr>
          <p:spPr>
            <a:xfrm>
              <a:off x="10158558" y="4117587"/>
              <a:ext cx="2648357" cy="774614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</p:grpSp>
      <p:grpSp>
        <p:nvGrpSpPr>
          <p:cNvPr id="290" name="组合 289"/>
          <p:cNvGrpSpPr/>
          <p:nvPr/>
        </p:nvGrpSpPr>
        <p:grpSpPr>
          <a:xfrm>
            <a:off x="6934460" y="5974328"/>
            <a:ext cx="990508" cy="836087"/>
            <a:chOff x="4316248" y="3791953"/>
            <a:chExt cx="1562523" cy="1319782"/>
          </a:xfrm>
        </p:grpSpPr>
        <p:grpSp>
          <p:nvGrpSpPr>
            <p:cNvPr id="298" name="组合 297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300" name="组合 29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02" name="同心圆 15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3" name="椭圆 302"/>
                <p:cNvSpPr/>
                <p:nvPr/>
              </p:nvSpPr>
              <p:spPr>
                <a:xfrm>
                  <a:off x="1484232" y="1093650"/>
                  <a:ext cx="1504275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1" name="椭圆 300"/>
              <p:cNvSpPr/>
              <p:nvPr/>
            </p:nvSpPr>
            <p:spPr>
              <a:xfrm>
                <a:off x="4427702" y="2656211"/>
                <a:ext cx="1606932" cy="1607514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9" name="TextBox 111"/>
            <p:cNvSpPr txBox="1"/>
            <p:nvPr/>
          </p:nvSpPr>
          <p:spPr>
            <a:xfrm>
              <a:off x="4316248" y="4032746"/>
              <a:ext cx="1562523" cy="974588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</a:p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</a:t>
              </a:r>
            </a:p>
          </p:txBody>
        </p:sp>
      </p:grpSp>
      <p:grpSp>
        <p:nvGrpSpPr>
          <p:cNvPr id="291" name="组合 290"/>
          <p:cNvGrpSpPr/>
          <p:nvPr/>
        </p:nvGrpSpPr>
        <p:grpSpPr>
          <a:xfrm>
            <a:off x="7951663" y="6069624"/>
            <a:ext cx="821080" cy="647980"/>
            <a:chOff x="5980734" y="3942381"/>
            <a:chExt cx="1295254" cy="1022852"/>
          </a:xfrm>
        </p:grpSpPr>
        <p:grpSp>
          <p:nvGrpSpPr>
            <p:cNvPr id="292" name="组合 291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294" name="组合 29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96" name="同心圆 16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7" name="椭圆 29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5" name="椭圆 294"/>
              <p:cNvSpPr/>
              <p:nvPr/>
            </p:nvSpPr>
            <p:spPr>
              <a:xfrm>
                <a:off x="4466846" y="2664303"/>
                <a:ext cx="1567743" cy="1568310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3" name="TextBox 118"/>
            <p:cNvSpPr txBox="1"/>
            <p:nvPr/>
          </p:nvSpPr>
          <p:spPr>
            <a:xfrm>
              <a:off x="5980734" y="3990646"/>
              <a:ext cx="1295254" cy="974587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项目实战</a:t>
              </a:r>
            </a:p>
          </p:txBody>
        </p:sp>
      </p:grpSp>
      <p:pic>
        <p:nvPicPr>
          <p:cNvPr id="346" name="图片 34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35" y="540846"/>
            <a:ext cx="2676768" cy="731282"/>
          </a:xfrm>
          <a:prstGeom prst="rect">
            <a:avLst/>
          </a:prstGeom>
        </p:spPr>
      </p:pic>
      <p:grpSp>
        <p:nvGrpSpPr>
          <p:cNvPr id="347" name="组合 346"/>
          <p:cNvGrpSpPr/>
          <p:nvPr/>
        </p:nvGrpSpPr>
        <p:grpSpPr>
          <a:xfrm>
            <a:off x="4061256" y="2318129"/>
            <a:ext cx="5040000" cy="28982"/>
            <a:chOff x="3060700" y="4724400"/>
            <a:chExt cx="5955507" cy="31432"/>
          </a:xfrm>
        </p:grpSpPr>
        <p:cxnSp>
          <p:nvCxnSpPr>
            <p:cNvPr id="348" name="直接连接符 347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组合 349"/>
          <p:cNvGrpSpPr/>
          <p:nvPr/>
        </p:nvGrpSpPr>
        <p:grpSpPr>
          <a:xfrm>
            <a:off x="4061256" y="3692202"/>
            <a:ext cx="5040000" cy="28982"/>
            <a:chOff x="3060700" y="4724400"/>
            <a:chExt cx="5955507" cy="31432"/>
          </a:xfrm>
        </p:grpSpPr>
        <p:cxnSp>
          <p:nvCxnSpPr>
            <p:cNvPr id="351" name="直接连接符 350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文本框 45"/>
          <p:cNvSpPr txBox="1"/>
          <p:nvPr/>
        </p:nvSpPr>
        <p:spPr>
          <a:xfrm>
            <a:off x="4484390" y="2346073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嵌入式开发第一课</a:t>
            </a:r>
          </a:p>
        </p:txBody>
      </p:sp>
      <p:sp>
        <p:nvSpPr>
          <p:cNvPr id="354" name="文本框 59"/>
          <p:cNvSpPr txBox="1"/>
          <p:nvPr/>
        </p:nvSpPr>
        <p:spPr>
          <a:xfrm>
            <a:off x="4938131" y="1763250"/>
            <a:ext cx="3416320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悦己之作，方能悦人</a:t>
            </a:r>
          </a:p>
        </p:txBody>
      </p:sp>
      <p:sp>
        <p:nvSpPr>
          <p:cNvPr id="355" name="文本框 60"/>
          <p:cNvSpPr txBox="1"/>
          <p:nvPr/>
        </p:nvSpPr>
        <p:spPr>
          <a:xfrm>
            <a:off x="6100707" y="37953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韦东山</a:t>
            </a:r>
          </a:p>
        </p:txBody>
      </p:sp>
      <p:sp>
        <p:nvSpPr>
          <p:cNvPr id="2" name="矩形 1"/>
          <p:cNvSpPr/>
          <p:nvPr/>
        </p:nvSpPr>
        <p:spPr>
          <a:xfrm>
            <a:off x="4941782" y="3136775"/>
            <a:ext cx="3538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入门的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个命令</a:t>
            </a:r>
          </a:p>
        </p:txBody>
      </p:sp>
    </p:spTree>
    <p:extLst>
      <p:ext uri="{BB962C8B-B14F-4D97-AF65-F5344CB8AC3E}">
        <p14:creationId xmlns:p14="http://schemas.microsoft.com/office/powerpoint/2010/main" val="39921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56339"/>
            <a:ext cx="2080845" cy="2080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90445" y="3073595"/>
            <a:ext cx="46950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问：能否适当减少在终端的输入？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答：可以的，如下：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  ~</a:t>
            </a:r>
          </a:p>
          <a:p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</a:t>
            </a: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..</a:t>
            </a:r>
          </a:p>
          <a:p>
            <a:r>
              <a:rPr lang="en-US" altLang="zh-CN" kern="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</a:t>
            </a: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-</a:t>
            </a:r>
            <a:endParaRPr lang="en-US" altLang="zh-CN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 useBgFill="1">
        <p:nvSpPr>
          <p:cNvPr id="3" name="矩形 2"/>
          <p:cNvSpPr/>
          <p:nvPr/>
        </p:nvSpPr>
        <p:spPr>
          <a:xfrm>
            <a:off x="2780092" y="3601596"/>
            <a:ext cx="3628293" cy="1312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95287" y="2232461"/>
            <a:ext cx="79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 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表示用户家目录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book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用户的家目录为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home/book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213" y="1194921"/>
            <a:ext cx="2665812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</a:t>
            </a:r>
            <a:r>
              <a:rPr lang="zh-CN" altLang="en-US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：家目录</a:t>
            </a:r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5287" y="3145464"/>
            <a:ext cx="6058069" cy="1988824"/>
            <a:chOff x="395287" y="3145464"/>
            <a:chExt cx="6058069" cy="198882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313" y="3514796"/>
              <a:ext cx="4500000" cy="1311715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395287" y="3145464"/>
              <a:ext cx="17379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  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~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95287" y="4826511"/>
              <a:ext cx="60580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sz="1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</a:t>
              </a: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：当前在任意路径，在终端中输入</a:t>
              </a:r>
              <a:r>
                <a: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   ~</a:t>
              </a:r>
              <a:r>
                <a:rPr lang="zh-CN" altLang="en-US" sz="1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，均</a:t>
              </a: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返回到</a:t>
              </a:r>
              <a:r>
                <a: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en-US" altLang="zh-CN" sz="1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home/book</a:t>
              </a:r>
              <a:endPara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725888" y="4002864"/>
              <a:ext cx="624910" cy="2704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68313" y="4802112"/>
              <a:ext cx="127514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94965" y="2163441"/>
            <a:ext cx="7929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 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表示当前路径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  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表示上一级</a:t>
            </a: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../..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表示上上级路径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，依此类推。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212" y="1194921"/>
            <a:ext cx="4228585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基础概念：当前路径和上一级路径</a:t>
            </a:r>
            <a:endParaRPr lang="zh-CN" altLang="en-US" dirty="0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6175" y="3554385"/>
            <a:ext cx="4075372" cy="1897529"/>
            <a:chOff x="386175" y="3554385"/>
            <a:chExt cx="4075372" cy="189752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547" y="3935616"/>
              <a:ext cx="3960000" cy="1171893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386175" y="3554385"/>
              <a:ext cx="3281785" cy="1897529"/>
              <a:chOff x="4601948" y="1374204"/>
              <a:chExt cx="3281785" cy="1897529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01948" y="1374204"/>
                <a:ext cx="167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b="1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</a:t>
                </a:r>
                <a:r>
                  <a:rPr lang="zh-CN" altLang="en-US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  ..</a:t>
                </a:r>
                <a:endParaRPr lang="zh-CN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4717320" y="2217675"/>
                <a:ext cx="107579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7253304" y="2202435"/>
                <a:ext cx="630429" cy="24272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717320" y="2897166"/>
                <a:ext cx="56525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4610738" y="2963956"/>
                <a:ext cx="23647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1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示例功能：进入上一级目录</a:t>
                </a:r>
                <a:endParaRPr lang="zh-CN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703681" y="3424467"/>
            <a:ext cx="4056996" cy="2027447"/>
            <a:chOff x="4703681" y="3424467"/>
            <a:chExt cx="4056996" cy="202744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677" y="3923717"/>
              <a:ext cx="3960000" cy="1153613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4703681" y="3424467"/>
              <a:ext cx="3611740" cy="2027447"/>
              <a:chOff x="164214" y="3888819"/>
              <a:chExt cx="3387051" cy="202744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64214" y="3888819"/>
                <a:ext cx="1890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b="1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</a:t>
                </a:r>
                <a:r>
                  <a:rPr lang="zh-CN" altLang="en-US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  ../..</a:t>
                </a:r>
                <a:endParaRPr lang="zh-CN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270446" y="4845020"/>
                <a:ext cx="105655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2609979" y="4831460"/>
                <a:ext cx="941286" cy="2668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270446" y="5535837"/>
                <a:ext cx="4503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219971" y="5608489"/>
                <a:ext cx="22176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</a:t>
                </a:r>
                <a:r>
                  <a:rPr lang="zh-CN" altLang="en-US" sz="1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功能：进入上上级目录</a:t>
                </a:r>
                <a:endParaRPr lang="zh-CN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77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3164176"/>
            <a:ext cx="3960000" cy="203546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71463" y="2109925"/>
            <a:ext cx="79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  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表示上一次的</a:t>
            </a: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</a:p>
        </p:txBody>
      </p:sp>
      <p:sp>
        <p:nvSpPr>
          <p:cNvPr id="27" name="矩形 26"/>
          <p:cNvSpPr/>
          <p:nvPr/>
        </p:nvSpPr>
        <p:spPr>
          <a:xfrm>
            <a:off x="122213" y="1194921"/>
            <a:ext cx="3096116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基础概念：上一次路径</a:t>
            </a:r>
            <a:endParaRPr lang="zh-CN" altLang="en-US" dirty="0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2096" y="2794844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 -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68313" y="3610806"/>
            <a:ext cx="11318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10751" y="4181907"/>
            <a:ext cx="582129" cy="372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68313" y="4295726"/>
            <a:ext cx="59107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50227" y="5199638"/>
            <a:ext cx="11821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71463" y="5212400"/>
            <a:ext cx="2496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功能：返回上次所在目录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6175" y="1888240"/>
            <a:ext cx="79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绝对路径：从根目录一级级找下去，需要写完整路径名</a:t>
            </a:r>
          </a:p>
        </p:txBody>
      </p:sp>
      <p:sp>
        <p:nvSpPr>
          <p:cNvPr id="27" name="矩形 26"/>
          <p:cNvSpPr/>
          <p:nvPr/>
        </p:nvSpPr>
        <p:spPr>
          <a:xfrm>
            <a:off x="122213" y="1194921"/>
            <a:ext cx="3983622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基础概念：绝对路径和相对路径</a:t>
            </a:r>
            <a:endParaRPr lang="zh-CN" altLang="en-US" dirty="0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71463" y="3232674"/>
            <a:ext cx="4061288" cy="1757579"/>
            <a:chOff x="117296" y="1379957"/>
            <a:chExt cx="4061288" cy="1757579"/>
          </a:xfrm>
        </p:grpSpPr>
        <p:grpSp>
          <p:nvGrpSpPr>
            <p:cNvPr id="31" name="组合 30"/>
            <p:cNvGrpSpPr/>
            <p:nvPr/>
          </p:nvGrpSpPr>
          <p:grpSpPr>
            <a:xfrm>
              <a:off x="132008" y="1379957"/>
              <a:ext cx="4046576" cy="1453872"/>
              <a:chOff x="132008" y="1565153"/>
              <a:chExt cx="4046576" cy="145387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964" b="35595"/>
              <a:stretch/>
            </p:blipFill>
            <p:spPr>
              <a:xfrm>
                <a:off x="218584" y="1934486"/>
                <a:ext cx="3960000" cy="1084539"/>
              </a:xfrm>
              <a:prstGeom prst="rect">
                <a:avLst/>
              </a:prstGeom>
            </p:spPr>
          </p:pic>
          <p:sp>
            <p:nvSpPr>
              <p:cNvPr id="37" name="矩形 36"/>
              <p:cNvSpPr/>
              <p:nvPr/>
            </p:nvSpPr>
            <p:spPr>
              <a:xfrm>
                <a:off x="132008" y="1565153"/>
                <a:ext cx="2303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b="1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</a:t>
                </a:r>
                <a:r>
                  <a:rPr lang="zh-CN" altLang="en-US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  /home</a:t>
                </a:r>
                <a:endParaRPr lang="zh-CN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117296" y="2829759"/>
              <a:ext cx="2937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示例功能</a:t>
              </a: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：进入</a:t>
              </a:r>
              <a:r>
                <a: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/home</a:t>
              </a: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的绝对路径</a:t>
              </a:r>
              <a:endPara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110768" y="2052997"/>
              <a:ext cx="856489" cy="2298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18584" y="2130784"/>
              <a:ext cx="8988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18584" y="2601176"/>
              <a:ext cx="45034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371463" y="2346592"/>
            <a:ext cx="79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相对路径：参照当前所在目录进行查找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023" y="3602006"/>
            <a:ext cx="3960000" cy="481846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4582195" y="3232674"/>
            <a:ext cx="3675587" cy="851178"/>
            <a:chOff x="132008" y="1342129"/>
            <a:chExt cx="3675587" cy="851178"/>
          </a:xfrm>
        </p:grpSpPr>
        <p:sp>
          <p:nvSpPr>
            <p:cNvPr id="20" name="矩形 19"/>
            <p:cNvSpPr/>
            <p:nvPr/>
          </p:nvSpPr>
          <p:spPr>
            <a:xfrm>
              <a:off x="132008" y="1342129"/>
              <a:ext cx="1866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 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./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pwd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045229" y="1718373"/>
              <a:ext cx="762366" cy="2976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20836" y="2193307"/>
              <a:ext cx="48422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582195" y="4090764"/>
            <a:ext cx="389946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终端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中输入  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./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pwd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去执行应用程序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bin/</a:t>
            </a:r>
            <a:r>
              <a:rPr lang="en-US" altLang="zh-CN" sz="14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pwd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相当于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./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pwd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为相对与当前路径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/bin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的相对路径</a:t>
            </a:r>
          </a:p>
          <a:p>
            <a:pPr>
              <a:spcAft>
                <a:spcPts val="0"/>
              </a:spcAft>
            </a:pP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95287" y="1760662"/>
            <a:ext cx="7929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当前在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/home/book/100ask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如果在终端中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../videos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，从而进入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home/book/Video       </a:t>
            </a:r>
          </a:p>
          <a:p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----》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输入的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../Videos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相对与当前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/home/book/100ask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相对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2212" y="1194921"/>
            <a:ext cx="4082235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</a:t>
            </a:r>
            <a:r>
              <a:rPr lang="zh-CN" altLang="en-US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：绝对路径和相对路径</a:t>
            </a:r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0665" y="4082050"/>
            <a:ext cx="7929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/home/book/100ask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目录，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在终端中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../../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，从而进入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home</a:t>
            </a:r>
          </a:p>
          <a:p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则输入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../../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相对与当前路径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/home/book/100ask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的相对路径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45"/>
          <a:stretch/>
        </p:blipFill>
        <p:spPr bwMode="auto">
          <a:xfrm>
            <a:off x="482121" y="3019425"/>
            <a:ext cx="396437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1" y="5346727"/>
            <a:ext cx="40290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3220" y="5418553"/>
            <a:ext cx="413078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6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注意事项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6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必须有该目录，才能切换到该目录。</a:t>
            </a:r>
            <a:endParaRPr lang="en-US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可以先使用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en-US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来确认有某个目录名存在，在进去某个目录</a:t>
            </a:r>
            <a:endParaRPr lang="en-US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7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 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kern="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列出目录内容</a:t>
              </a: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22249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</a:t>
                      </a:r>
                      <a:r>
                        <a:rPr lang="zh-CN" altLang="en-US" dirty="0" smtClean="0"/>
                        <a:t>目录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79493" y="3909126"/>
            <a:ext cx="4158054" cy="1793679"/>
            <a:chOff x="132008" y="1565153"/>
            <a:chExt cx="3996281" cy="172389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88"/>
            <a:stretch/>
          </p:blipFill>
          <p:spPr>
            <a:xfrm>
              <a:off x="183865" y="2030449"/>
              <a:ext cx="3944424" cy="125859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2008" y="1565153"/>
              <a:ext cx="1348365" cy="3549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 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06283" y="3909126"/>
            <a:ext cx="4145987" cy="1799432"/>
            <a:chOff x="4748949" y="1559401"/>
            <a:chExt cx="4145987" cy="179943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704" y="2049286"/>
              <a:ext cx="4035232" cy="1309547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4748949" y="1559401"/>
              <a:ext cx="1632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  -l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11700" y="5839361"/>
            <a:ext cx="2723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示例功能：显示当前目录下文件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31369" y="5846099"/>
            <a:ext cx="3686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显示文件更完整信息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long listing format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547029" y="3679608"/>
            <a:ext cx="782301" cy="375902"/>
            <a:chOff x="1733061" y="3635037"/>
            <a:chExt cx="649922" cy="375902"/>
          </a:xfrm>
        </p:grpSpPr>
        <p:sp>
          <p:nvSpPr>
            <p:cNvPr id="26" name="矩形 25"/>
            <p:cNvSpPr/>
            <p:nvPr/>
          </p:nvSpPr>
          <p:spPr>
            <a:xfrm>
              <a:off x="1803371" y="3641607"/>
              <a:ext cx="5796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long</a:t>
              </a:r>
              <a:endParaRPr lang="zh-CN" altLang="en-US" dirty="0"/>
            </a:p>
          </p:txBody>
        </p:sp>
        <p:sp>
          <p:nvSpPr>
            <p:cNvPr id="27" name="圆角矩形标注 26"/>
            <p:cNvSpPr/>
            <p:nvPr/>
          </p:nvSpPr>
          <p:spPr>
            <a:xfrm rot="5400000">
              <a:off x="1870071" y="3498027"/>
              <a:ext cx="375902" cy="649921"/>
            </a:xfrm>
            <a:prstGeom prst="wedgeRoundRectCallout">
              <a:avLst>
                <a:gd name="adj1" fmla="val 47615"/>
                <a:gd name="adj2" fmla="val 76825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3910595" y="4393258"/>
            <a:ext cx="347357" cy="217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433449" y="4758472"/>
            <a:ext cx="201363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070502" y="4399010"/>
            <a:ext cx="437004" cy="217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 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8313" y="1431253"/>
            <a:ext cx="3525409" cy="1813648"/>
            <a:chOff x="170666" y="4076025"/>
            <a:chExt cx="3525409" cy="1813648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27" y="4451928"/>
              <a:ext cx="3446648" cy="1437745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170666" y="4076025"/>
              <a:ext cx="1837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 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   -a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18871" y="1424248"/>
            <a:ext cx="3351122" cy="1820653"/>
            <a:chOff x="4325663" y="4069020"/>
            <a:chExt cx="3351122" cy="1820653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88" y="4453479"/>
              <a:ext cx="3229897" cy="1436194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4325663" y="4069020"/>
              <a:ext cx="18293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 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  -la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71373" y="3301116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当前目录下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文件及隐藏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 not ignore entries starting with.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18871" y="3301116"/>
            <a:ext cx="3179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：“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-l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”和“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-a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”组合选项，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显示所有文件及完整信息。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8313" y="4208960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 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   -</a:t>
            </a:r>
            <a:r>
              <a:rPr lang="en-US" altLang="zh-CN" sz="16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lh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363668" y="1162330"/>
            <a:ext cx="649921" cy="382603"/>
            <a:chOff x="1733061" y="3628336"/>
            <a:chExt cx="649921" cy="382603"/>
          </a:xfrm>
        </p:grpSpPr>
        <p:sp>
          <p:nvSpPr>
            <p:cNvPr id="39" name="矩形 38"/>
            <p:cNvSpPr/>
            <p:nvPr/>
          </p:nvSpPr>
          <p:spPr>
            <a:xfrm>
              <a:off x="1857486" y="3628336"/>
              <a:ext cx="4010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all</a:t>
              </a:r>
              <a:endParaRPr lang="zh-CN" altLang="en-US" dirty="0"/>
            </a:p>
          </p:txBody>
        </p:sp>
        <p:sp>
          <p:nvSpPr>
            <p:cNvPr id="40" name="圆角矩形标注 39"/>
            <p:cNvSpPr/>
            <p:nvPr/>
          </p:nvSpPr>
          <p:spPr>
            <a:xfrm rot="5400000">
              <a:off x="1870071" y="3498027"/>
              <a:ext cx="375902" cy="649921"/>
            </a:xfrm>
            <a:prstGeom prst="wedgeRoundRectCallout">
              <a:avLst>
                <a:gd name="adj1" fmla="val 47615"/>
                <a:gd name="adj2" fmla="val 76825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74" y="4547514"/>
            <a:ext cx="5067300" cy="14192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8313" y="597286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示例功能：将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文件大小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Kb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MB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GB</a:t>
            </a:r>
            <a:r>
              <a:rPr lang="zh-CN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形式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列出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1514" y="4541391"/>
            <a:ext cx="672839" cy="211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52049" y="1818515"/>
            <a:ext cx="431057" cy="162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66889" y="1818515"/>
            <a:ext cx="431057" cy="162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0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46947" y="1784818"/>
            <a:ext cx="7814147" cy="1985457"/>
            <a:chOff x="727969" y="177553"/>
            <a:chExt cx="10866268" cy="2760956"/>
          </a:xfrm>
        </p:grpSpPr>
        <p:sp>
          <p:nvSpPr>
            <p:cNvPr id="51" name="矩形 50"/>
            <p:cNvSpPr/>
            <p:nvPr/>
          </p:nvSpPr>
          <p:spPr>
            <a:xfrm>
              <a:off x="727969" y="177553"/>
              <a:ext cx="10866268" cy="2760956"/>
            </a:xfrm>
            <a:prstGeom prst="rect">
              <a:avLst/>
            </a:prstGeom>
            <a:solidFill>
              <a:srgbClr val="30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图片 51"/>
            <p:cNvPicPr/>
            <p:nvPr/>
          </p:nvPicPr>
          <p:blipFill rotWithShape="1">
            <a:blip r:embed="rId3"/>
            <a:srcRect b="13673"/>
            <a:stretch/>
          </p:blipFill>
          <p:spPr>
            <a:xfrm>
              <a:off x="832826" y="292075"/>
              <a:ext cx="10526345" cy="2545071"/>
            </a:xfrm>
            <a:prstGeom prst="rect">
              <a:avLst/>
            </a:prstGeom>
          </p:spPr>
        </p:pic>
      </p:grpSp>
      <p:sp>
        <p:nvSpPr>
          <p:cNvPr id="24" name="矩形 23"/>
          <p:cNvSpPr/>
          <p:nvPr/>
        </p:nvSpPr>
        <p:spPr>
          <a:xfrm>
            <a:off x="722352" y="2481171"/>
            <a:ext cx="1418476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261987" y="2481171"/>
            <a:ext cx="198047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54592" y="2481171"/>
            <a:ext cx="601448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263368" y="2481171"/>
            <a:ext cx="601448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977603" y="2481170"/>
            <a:ext cx="601448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819145" y="2481170"/>
            <a:ext cx="1752254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98297" y="2481170"/>
            <a:ext cx="709419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00900" y="3756639"/>
            <a:ext cx="1034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文件属性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903883" y="3756639"/>
            <a:ext cx="791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363292" y="3756639"/>
            <a:ext cx="984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23899" y="3756639"/>
            <a:ext cx="812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718959" y="3756639"/>
            <a:ext cx="1121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文件大小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675349" y="3756639"/>
            <a:ext cx="791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⑦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102736" y="3756639"/>
            <a:ext cx="14085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最后修改时间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289" y="1313175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各项含义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560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mkdir </a:t>
            </a:r>
            <a:endParaRPr lang="en-US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mkdir  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kern="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dir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ectory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创建目录</a:t>
              </a: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5445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mkdir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</a:t>
                      </a:r>
                      <a:r>
                        <a:rPr lang="zh-CN" altLang="en-US" dirty="0" smtClean="0"/>
                        <a:t>目录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421827" y="4023068"/>
            <a:ext cx="3633741" cy="1675641"/>
            <a:chOff x="132008" y="1565153"/>
            <a:chExt cx="3492164" cy="1610355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19" y="2023574"/>
              <a:ext cx="3431553" cy="1151934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132008" y="1565153"/>
              <a:ext cx="2269473" cy="354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mkdir   dir0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789736" y="4008134"/>
            <a:ext cx="3976539" cy="1682955"/>
            <a:chOff x="4748949" y="1559401"/>
            <a:chExt cx="3976539" cy="168295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262" y="2043721"/>
              <a:ext cx="3900226" cy="1198635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4748949" y="1559401"/>
              <a:ext cx="343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en-US" altLang="zh-CN" sz="1600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mkdir   -p   dir1/dir2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01040" y="5698709"/>
            <a:ext cx="2207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功能：创建一个目录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74571" y="5691089"/>
            <a:ext cx="33680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示例功能：创建目录及子目录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no  error  if  existing, 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  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parent  directories  as  needed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516403" y="3621104"/>
            <a:ext cx="1023599" cy="332504"/>
            <a:chOff x="6110716" y="1494949"/>
            <a:chExt cx="945495" cy="591557"/>
          </a:xfrm>
        </p:grpSpPr>
        <p:sp>
          <p:nvSpPr>
            <p:cNvPr id="37" name="矩形 36"/>
            <p:cNvSpPr/>
            <p:nvPr/>
          </p:nvSpPr>
          <p:spPr>
            <a:xfrm>
              <a:off x="6160132" y="1494949"/>
              <a:ext cx="8960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parents</a:t>
              </a:r>
              <a:endParaRPr lang="zh-CN" altLang="en-US" dirty="0"/>
            </a:p>
          </p:txBody>
        </p:sp>
        <p:sp>
          <p:nvSpPr>
            <p:cNvPr id="38" name="圆角矩形标注 37"/>
            <p:cNvSpPr/>
            <p:nvPr/>
          </p:nvSpPr>
          <p:spPr>
            <a:xfrm>
              <a:off x="6110716" y="1666767"/>
              <a:ext cx="945495" cy="419739"/>
            </a:xfrm>
            <a:prstGeom prst="wedgeRoundRectCallout">
              <a:avLst>
                <a:gd name="adj1" fmla="val -20111"/>
                <a:gd name="adj2" fmla="val 113447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188242" y="4500074"/>
            <a:ext cx="672839" cy="170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07079" y="4492454"/>
            <a:ext cx="1259196" cy="170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4452" y="3196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课程简介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878725" y="1859304"/>
            <a:ext cx="2008628" cy="1955698"/>
            <a:chOff x="10845548" y="3458620"/>
            <a:chExt cx="725612" cy="706491"/>
          </a:xfrm>
        </p:grpSpPr>
        <p:sp>
          <p:nvSpPr>
            <p:cNvPr id="18" name="Freeform 261"/>
            <p:cNvSpPr/>
            <p:nvPr/>
          </p:nvSpPr>
          <p:spPr bwMode="auto">
            <a:xfrm>
              <a:off x="10955245" y="4035285"/>
              <a:ext cx="127813" cy="85544"/>
            </a:xfrm>
            <a:custGeom>
              <a:avLst/>
              <a:gdLst>
                <a:gd name="T0" fmla="*/ 0 w 278"/>
                <a:gd name="T1" fmla="*/ 78 h 185"/>
                <a:gd name="T2" fmla="*/ 5 w 278"/>
                <a:gd name="T3" fmla="*/ 78 h 185"/>
                <a:gd name="T4" fmla="*/ 138 w 278"/>
                <a:gd name="T5" fmla="*/ 185 h 185"/>
                <a:gd name="T6" fmla="*/ 150 w 278"/>
                <a:gd name="T7" fmla="*/ 185 h 185"/>
                <a:gd name="T8" fmla="*/ 278 w 278"/>
                <a:gd name="T9" fmla="*/ 72 h 185"/>
                <a:gd name="T10" fmla="*/ 169 w 278"/>
                <a:gd name="T11" fmla="*/ 0 h 185"/>
                <a:gd name="T12" fmla="*/ 115 w 278"/>
                <a:gd name="T13" fmla="*/ 0 h 185"/>
                <a:gd name="T14" fmla="*/ 63 w 278"/>
                <a:gd name="T15" fmla="*/ 0 h 185"/>
                <a:gd name="T16" fmla="*/ 44 w 278"/>
                <a:gd name="T17" fmla="*/ 2 h 185"/>
                <a:gd name="T18" fmla="*/ 0 w 278"/>
                <a:gd name="T19" fmla="*/ 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185">
                  <a:moveTo>
                    <a:pt x="0" y="78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68" y="78"/>
                    <a:pt x="116" y="119"/>
                    <a:pt x="138" y="185"/>
                  </a:cubicBezTo>
                  <a:cubicBezTo>
                    <a:pt x="150" y="185"/>
                    <a:pt x="150" y="185"/>
                    <a:pt x="150" y="185"/>
                  </a:cubicBezTo>
                  <a:cubicBezTo>
                    <a:pt x="171" y="118"/>
                    <a:pt x="217" y="75"/>
                    <a:pt x="278" y="72"/>
                  </a:cubicBezTo>
                  <a:cubicBezTo>
                    <a:pt x="256" y="28"/>
                    <a:pt x="219" y="0"/>
                    <a:pt x="16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6" y="0"/>
                    <a:pt x="50" y="1"/>
                    <a:pt x="44" y="2"/>
                  </a:cubicBezTo>
                  <a:cubicBezTo>
                    <a:pt x="39" y="33"/>
                    <a:pt x="23" y="61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262"/>
            <p:cNvSpPr>
              <a:spLocks noChangeArrowheads="1"/>
            </p:cNvSpPr>
            <p:nvPr/>
          </p:nvSpPr>
          <p:spPr bwMode="auto">
            <a:xfrm>
              <a:off x="10972354" y="3944710"/>
              <a:ext cx="73467" cy="855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63"/>
            <p:cNvSpPr/>
            <p:nvPr/>
          </p:nvSpPr>
          <p:spPr bwMode="auto">
            <a:xfrm>
              <a:off x="11134384" y="4033273"/>
              <a:ext cx="127813" cy="84537"/>
            </a:xfrm>
            <a:custGeom>
              <a:avLst/>
              <a:gdLst>
                <a:gd name="T0" fmla="*/ 0 w 277"/>
                <a:gd name="T1" fmla="*/ 78 h 185"/>
                <a:gd name="T2" fmla="*/ 4 w 277"/>
                <a:gd name="T3" fmla="*/ 78 h 185"/>
                <a:gd name="T4" fmla="*/ 138 w 277"/>
                <a:gd name="T5" fmla="*/ 185 h 185"/>
                <a:gd name="T6" fmla="*/ 149 w 277"/>
                <a:gd name="T7" fmla="*/ 185 h 185"/>
                <a:gd name="T8" fmla="*/ 277 w 277"/>
                <a:gd name="T9" fmla="*/ 72 h 185"/>
                <a:gd name="T10" fmla="*/ 168 w 277"/>
                <a:gd name="T11" fmla="*/ 0 h 185"/>
                <a:gd name="T12" fmla="*/ 114 w 277"/>
                <a:gd name="T13" fmla="*/ 0 h 185"/>
                <a:gd name="T14" fmla="*/ 62 w 277"/>
                <a:gd name="T15" fmla="*/ 0 h 185"/>
                <a:gd name="T16" fmla="*/ 44 w 277"/>
                <a:gd name="T17" fmla="*/ 2 h 185"/>
                <a:gd name="T18" fmla="*/ 0 w 277"/>
                <a:gd name="T19" fmla="*/ 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85">
                  <a:moveTo>
                    <a:pt x="0" y="78"/>
                  </a:moveTo>
                  <a:cubicBezTo>
                    <a:pt x="4" y="78"/>
                    <a:pt x="4" y="78"/>
                    <a:pt x="4" y="78"/>
                  </a:cubicBezTo>
                  <a:cubicBezTo>
                    <a:pt x="67" y="78"/>
                    <a:pt x="115" y="119"/>
                    <a:pt x="138" y="185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70" y="118"/>
                    <a:pt x="216" y="75"/>
                    <a:pt x="277" y="72"/>
                  </a:cubicBezTo>
                  <a:cubicBezTo>
                    <a:pt x="255" y="28"/>
                    <a:pt x="218" y="0"/>
                    <a:pt x="16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6" y="0"/>
                    <a:pt x="50" y="1"/>
                    <a:pt x="44" y="2"/>
                  </a:cubicBezTo>
                  <a:cubicBezTo>
                    <a:pt x="39" y="33"/>
                    <a:pt x="22" y="61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264"/>
            <p:cNvSpPr>
              <a:spLocks noChangeArrowheads="1"/>
            </p:cNvSpPr>
            <p:nvPr/>
          </p:nvSpPr>
          <p:spPr bwMode="auto">
            <a:xfrm>
              <a:off x="11150486" y="3942697"/>
              <a:ext cx="73467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65"/>
            <p:cNvSpPr/>
            <p:nvPr/>
          </p:nvSpPr>
          <p:spPr bwMode="auto">
            <a:xfrm>
              <a:off x="11312516" y="4030254"/>
              <a:ext cx="138883" cy="85544"/>
            </a:xfrm>
            <a:custGeom>
              <a:avLst/>
              <a:gdLst>
                <a:gd name="T0" fmla="*/ 0 w 301"/>
                <a:gd name="T1" fmla="*/ 78 h 185"/>
                <a:gd name="T2" fmla="*/ 4 w 301"/>
                <a:gd name="T3" fmla="*/ 78 h 185"/>
                <a:gd name="T4" fmla="*/ 138 w 301"/>
                <a:gd name="T5" fmla="*/ 185 h 185"/>
                <a:gd name="T6" fmla="*/ 301 w 301"/>
                <a:gd name="T7" fmla="*/ 185 h 185"/>
                <a:gd name="T8" fmla="*/ 168 w 301"/>
                <a:gd name="T9" fmla="*/ 0 h 185"/>
                <a:gd name="T10" fmla="*/ 114 w 301"/>
                <a:gd name="T11" fmla="*/ 0 h 185"/>
                <a:gd name="T12" fmla="*/ 62 w 301"/>
                <a:gd name="T13" fmla="*/ 0 h 185"/>
                <a:gd name="T14" fmla="*/ 44 w 301"/>
                <a:gd name="T15" fmla="*/ 1 h 185"/>
                <a:gd name="T16" fmla="*/ 0 w 301"/>
                <a:gd name="T17" fmla="*/ 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185">
                  <a:moveTo>
                    <a:pt x="0" y="78"/>
                  </a:moveTo>
                  <a:cubicBezTo>
                    <a:pt x="4" y="78"/>
                    <a:pt x="4" y="78"/>
                    <a:pt x="4" y="78"/>
                  </a:cubicBezTo>
                  <a:cubicBezTo>
                    <a:pt x="67" y="78"/>
                    <a:pt x="115" y="119"/>
                    <a:pt x="138" y="185"/>
                  </a:cubicBezTo>
                  <a:cubicBezTo>
                    <a:pt x="301" y="185"/>
                    <a:pt x="301" y="185"/>
                    <a:pt x="301" y="185"/>
                  </a:cubicBezTo>
                  <a:cubicBezTo>
                    <a:pt x="301" y="83"/>
                    <a:pt x="254" y="0"/>
                    <a:pt x="16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6" y="0"/>
                    <a:pt x="50" y="1"/>
                    <a:pt x="44" y="1"/>
                  </a:cubicBezTo>
                  <a:cubicBezTo>
                    <a:pt x="39" y="33"/>
                    <a:pt x="22" y="61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266"/>
            <p:cNvSpPr>
              <a:spLocks noChangeArrowheads="1"/>
            </p:cNvSpPr>
            <p:nvPr/>
          </p:nvSpPr>
          <p:spPr bwMode="auto">
            <a:xfrm>
              <a:off x="11328618" y="3939678"/>
              <a:ext cx="73467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7"/>
            <p:cNvSpPr/>
            <p:nvPr/>
          </p:nvSpPr>
          <p:spPr bwMode="auto">
            <a:xfrm>
              <a:off x="10847561" y="4078561"/>
              <a:ext cx="171088" cy="85544"/>
            </a:xfrm>
            <a:custGeom>
              <a:avLst/>
              <a:gdLst>
                <a:gd name="T0" fmla="*/ 0 w 372"/>
                <a:gd name="T1" fmla="*/ 185 h 185"/>
                <a:gd name="T2" fmla="*/ 133 w 372"/>
                <a:gd name="T3" fmla="*/ 0 h 185"/>
                <a:gd name="T4" fmla="*/ 185 w 372"/>
                <a:gd name="T5" fmla="*/ 0 h 185"/>
                <a:gd name="T6" fmla="*/ 239 w 372"/>
                <a:gd name="T7" fmla="*/ 0 h 185"/>
                <a:gd name="T8" fmla="*/ 372 w 372"/>
                <a:gd name="T9" fmla="*/ 185 h 185"/>
                <a:gd name="T10" fmla="*/ 0 w 372"/>
                <a:gd name="T1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185">
                  <a:moveTo>
                    <a:pt x="0" y="185"/>
                  </a:moveTo>
                  <a:cubicBezTo>
                    <a:pt x="0" y="83"/>
                    <a:pt x="47" y="0"/>
                    <a:pt x="13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324" y="0"/>
                    <a:pt x="372" y="83"/>
                    <a:pt x="372" y="185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268"/>
            <p:cNvSpPr>
              <a:spLocks noChangeArrowheads="1"/>
            </p:cNvSpPr>
            <p:nvPr/>
          </p:nvSpPr>
          <p:spPr bwMode="auto">
            <a:xfrm>
              <a:off x="10896874" y="3986978"/>
              <a:ext cx="72461" cy="855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9"/>
            <p:cNvSpPr/>
            <p:nvPr/>
          </p:nvSpPr>
          <p:spPr bwMode="auto">
            <a:xfrm>
              <a:off x="11025693" y="4075541"/>
              <a:ext cx="171088" cy="85544"/>
            </a:xfrm>
            <a:custGeom>
              <a:avLst/>
              <a:gdLst>
                <a:gd name="T0" fmla="*/ 0 w 372"/>
                <a:gd name="T1" fmla="*/ 185 h 185"/>
                <a:gd name="T2" fmla="*/ 133 w 372"/>
                <a:gd name="T3" fmla="*/ 0 h 185"/>
                <a:gd name="T4" fmla="*/ 185 w 372"/>
                <a:gd name="T5" fmla="*/ 0 h 185"/>
                <a:gd name="T6" fmla="*/ 239 w 372"/>
                <a:gd name="T7" fmla="*/ 0 h 185"/>
                <a:gd name="T8" fmla="*/ 372 w 372"/>
                <a:gd name="T9" fmla="*/ 185 h 185"/>
                <a:gd name="T10" fmla="*/ 0 w 372"/>
                <a:gd name="T1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185">
                  <a:moveTo>
                    <a:pt x="0" y="185"/>
                  </a:moveTo>
                  <a:cubicBezTo>
                    <a:pt x="0" y="83"/>
                    <a:pt x="47" y="0"/>
                    <a:pt x="13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325" y="0"/>
                    <a:pt x="372" y="83"/>
                    <a:pt x="372" y="185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270"/>
            <p:cNvSpPr>
              <a:spLocks noChangeArrowheads="1"/>
            </p:cNvSpPr>
            <p:nvPr/>
          </p:nvSpPr>
          <p:spPr bwMode="auto">
            <a:xfrm>
              <a:off x="11075006" y="3984966"/>
              <a:ext cx="72461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1"/>
            <p:cNvSpPr/>
            <p:nvPr/>
          </p:nvSpPr>
          <p:spPr bwMode="auto">
            <a:xfrm>
              <a:off x="11203825" y="4072522"/>
              <a:ext cx="172094" cy="85544"/>
            </a:xfrm>
            <a:custGeom>
              <a:avLst/>
              <a:gdLst>
                <a:gd name="T0" fmla="*/ 0 w 372"/>
                <a:gd name="T1" fmla="*/ 185 h 185"/>
                <a:gd name="T2" fmla="*/ 133 w 372"/>
                <a:gd name="T3" fmla="*/ 0 h 185"/>
                <a:gd name="T4" fmla="*/ 185 w 372"/>
                <a:gd name="T5" fmla="*/ 0 h 185"/>
                <a:gd name="T6" fmla="*/ 239 w 372"/>
                <a:gd name="T7" fmla="*/ 0 h 185"/>
                <a:gd name="T8" fmla="*/ 372 w 372"/>
                <a:gd name="T9" fmla="*/ 185 h 185"/>
                <a:gd name="T10" fmla="*/ 0 w 372"/>
                <a:gd name="T1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185">
                  <a:moveTo>
                    <a:pt x="0" y="185"/>
                  </a:moveTo>
                  <a:cubicBezTo>
                    <a:pt x="0" y="83"/>
                    <a:pt x="47" y="0"/>
                    <a:pt x="13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325" y="0"/>
                    <a:pt x="372" y="83"/>
                    <a:pt x="372" y="185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272"/>
            <p:cNvSpPr>
              <a:spLocks noChangeArrowheads="1"/>
            </p:cNvSpPr>
            <p:nvPr/>
          </p:nvSpPr>
          <p:spPr bwMode="auto">
            <a:xfrm>
              <a:off x="11253139" y="3981947"/>
              <a:ext cx="73467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3"/>
            <p:cNvSpPr/>
            <p:nvPr/>
          </p:nvSpPr>
          <p:spPr bwMode="auto">
            <a:xfrm>
              <a:off x="11474546" y="3653861"/>
              <a:ext cx="25160" cy="52333"/>
            </a:xfrm>
            <a:custGeom>
              <a:avLst/>
              <a:gdLst>
                <a:gd name="T0" fmla="*/ 0 w 25"/>
                <a:gd name="T1" fmla="*/ 13 h 52"/>
                <a:gd name="T2" fmla="*/ 13 w 25"/>
                <a:gd name="T3" fmla="*/ 52 h 52"/>
                <a:gd name="T4" fmla="*/ 25 w 25"/>
                <a:gd name="T5" fmla="*/ 13 h 52"/>
                <a:gd name="T6" fmla="*/ 13 w 25"/>
                <a:gd name="T7" fmla="*/ 0 h 52"/>
                <a:gd name="T8" fmla="*/ 0 w 25"/>
                <a:gd name="T9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2">
                  <a:moveTo>
                    <a:pt x="0" y="13"/>
                  </a:moveTo>
                  <a:lnTo>
                    <a:pt x="13" y="52"/>
                  </a:lnTo>
                  <a:lnTo>
                    <a:pt x="25" y="13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274"/>
            <p:cNvSpPr>
              <a:spLocks noChangeArrowheads="1"/>
            </p:cNvSpPr>
            <p:nvPr/>
          </p:nvSpPr>
          <p:spPr bwMode="auto">
            <a:xfrm>
              <a:off x="11450393" y="3561273"/>
              <a:ext cx="74473" cy="85544"/>
            </a:xfrm>
            <a:prstGeom prst="ellipse">
              <a:avLst/>
            </a:pr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75"/>
            <p:cNvSpPr/>
            <p:nvPr/>
          </p:nvSpPr>
          <p:spPr bwMode="auto">
            <a:xfrm>
              <a:off x="11307484" y="3653861"/>
              <a:ext cx="263676" cy="397527"/>
            </a:xfrm>
            <a:custGeom>
              <a:avLst/>
              <a:gdLst>
                <a:gd name="T0" fmla="*/ 572 w 572"/>
                <a:gd name="T1" fmla="*/ 174 h 864"/>
                <a:gd name="T2" fmla="*/ 442 w 572"/>
                <a:gd name="T3" fmla="*/ 0 h 864"/>
                <a:gd name="T4" fmla="*/ 389 w 572"/>
                <a:gd name="T5" fmla="*/ 153 h 864"/>
                <a:gd name="T6" fmla="*/ 389 w 572"/>
                <a:gd name="T7" fmla="*/ 153 h 864"/>
                <a:gd name="T8" fmla="*/ 338 w 572"/>
                <a:gd name="T9" fmla="*/ 0 h 864"/>
                <a:gd name="T10" fmla="*/ 333 w 572"/>
                <a:gd name="T11" fmla="*/ 1 h 864"/>
                <a:gd name="T12" fmla="*/ 333 w 572"/>
                <a:gd name="T13" fmla="*/ 1 h 864"/>
                <a:gd name="T14" fmla="*/ 284 w 572"/>
                <a:gd name="T15" fmla="*/ 15 h 864"/>
                <a:gd name="T16" fmla="*/ 181 w 572"/>
                <a:gd name="T17" fmla="*/ 122 h 864"/>
                <a:gd name="T18" fmla="*/ 50 w 572"/>
                <a:gd name="T19" fmla="*/ 67 h 864"/>
                <a:gd name="T20" fmla="*/ 8 w 572"/>
                <a:gd name="T21" fmla="*/ 92 h 864"/>
                <a:gd name="T22" fmla="*/ 19 w 572"/>
                <a:gd name="T23" fmla="*/ 140 h 864"/>
                <a:gd name="T24" fmla="*/ 183 w 572"/>
                <a:gd name="T25" fmla="*/ 210 h 864"/>
                <a:gd name="T26" fmla="*/ 194 w 572"/>
                <a:gd name="T27" fmla="*/ 211 h 864"/>
                <a:gd name="T28" fmla="*/ 211 w 572"/>
                <a:gd name="T29" fmla="*/ 203 h 864"/>
                <a:gd name="T30" fmla="*/ 266 w 572"/>
                <a:gd name="T31" fmla="*/ 146 h 864"/>
                <a:gd name="T32" fmla="*/ 267 w 572"/>
                <a:gd name="T33" fmla="*/ 200 h 864"/>
                <a:gd name="T34" fmla="*/ 267 w 572"/>
                <a:gd name="T35" fmla="*/ 480 h 864"/>
                <a:gd name="T36" fmla="*/ 267 w 572"/>
                <a:gd name="T37" fmla="*/ 488 h 864"/>
                <a:gd name="T38" fmla="*/ 267 w 572"/>
                <a:gd name="T39" fmla="*/ 805 h 864"/>
                <a:gd name="T40" fmla="*/ 329 w 572"/>
                <a:gd name="T41" fmla="*/ 864 h 864"/>
                <a:gd name="T42" fmla="*/ 390 w 572"/>
                <a:gd name="T43" fmla="*/ 811 h 864"/>
                <a:gd name="T44" fmla="*/ 451 w 572"/>
                <a:gd name="T45" fmla="*/ 864 h 864"/>
                <a:gd name="T46" fmla="*/ 512 w 572"/>
                <a:gd name="T47" fmla="*/ 805 h 864"/>
                <a:gd name="T48" fmla="*/ 512 w 572"/>
                <a:gd name="T49" fmla="*/ 496 h 864"/>
                <a:gd name="T50" fmla="*/ 513 w 572"/>
                <a:gd name="T51" fmla="*/ 488 h 864"/>
                <a:gd name="T52" fmla="*/ 513 w 572"/>
                <a:gd name="T53" fmla="*/ 452 h 864"/>
                <a:gd name="T54" fmla="*/ 531 w 572"/>
                <a:gd name="T55" fmla="*/ 457 h 864"/>
                <a:gd name="T56" fmla="*/ 572 w 572"/>
                <a:gd name="T57" fmla="*/ 417 h 864"/>
                <a:gd name="T58" fmla="*/ 572 w 572"/>
                <a:gd name="T59" fmla="*/ 176 h 864"/>
                <a:gd name="T60" fmla="*/ 572 w 572"/>
                <a:gd name="T61" fmla="*/ 17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2" h="864">
                  <a:moveTo>
                    <a:pt x="572" y="174"/>
                  </a:moveTo>
                  <a:cubicBezTo>
                    <a:pt x="570" y="78"/>
                    <a:pt x="524" y="0"/>
                    <a:pt x="442" y="0"/>
                  </a:cubicBezTo>
                  <a:cubicBezTo>
                    <a:pt x="389" y="153"/>
                    <a:pt x="389" y="153"/>
                    <a:pt x="389" y="153"/>
                  </a:cubicBezTo>
                  <a:cubicBezTo>
                    <a:pt x="389" y="153"/>
                    <a:pt x="389" y="153"/>
                    <a:pt x="389" y="153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36" y="0"/>
                    <a:pt x="335" y="0"/>
                    <a:pt x="333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14" y="2"/>
                    <a:pt x="296" y="3"/>
                    <a:pt x="284" y="15"/>
                  </a:cubicBezTo>
                  <a:cubicBezTo>
                    <a:pt x="181" y="122"/>
                    <a:pt x="181" y="122"/>
                    <a:pt x="181" y="122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35" y="61"/>
                    <a:pt x="16" y="72"/>
                    <a:pt x="8" y="92"/>
                  </a:cubicBezTo>
                  <a:cubicBezTo>
                    <a:pt x="0" y="112"/>
                    <a:pt x="5" y="133"/>
                    <a:pt x="19" y="14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7" y="211"/>
                    <a:pt x="191" y="211"/>
                    <a:pt x="194" y="211"/>
                  </a:cubicBezTo>
                  <a:cubicBezTo>
                    <a:pt x="200" y="210"/>
                    <a:pt x="205" y="208"/>
                    <a:pt x="211" y="203"/>
                  </a:cubicBezTo>
                  <a:cubicBezTo>
                    <a:pt x="266" y="146"/>
                    <a:pt x="266" y="146"/>
                    <a:pt x="266" y="146"/>
                  </a:cubicBezTo>
                  <a:cubicBezTo>
                    <a:pt x="266" y="170"/>
                    <a:pt x="267" y="189"/>
                    <a:pt x="267" y="200"/>
                  </a:cubicBezTo>
                  <a:cubicBezTo>
                    <a:pt x="267" y="480"/>
                    <a:pt x="267" y="480"/>
                    <a:pt x="267" y="480"/>
                  </a:cubicBezTo>
                  <a:cubicBezTo>
                    <a:pt x="267" y="488"/>
                    <a:pt x="267" y="488"/>
                    <a:pt x="267" y="488"/>
                  </a:cubicBezTo>
                  <a:cubicBezTo>
                    <a:pt x="267" y="805"/>
                    <a:pt x="267" y="805"/>
                    <a:pt x="267" y="805"/>
                  </a:cubicBezTo>
                  <a:cubicBezTo>
                    <a:pt x="267" y="838"/>
                    <a:pt x="295" y="864"/>
                    <a:pt x="329" y="864"/>
                  </a:cubicBezTo>
                  <a:cubicBezTo>
                    <a:pt x="360" y="864"/>
                    <a:pt x="386" y="841"/>
                    <a:pt x="390" y="811"/>
                  </a:cubicBezTo>
                  <a:cubicBezTo>
                    <a:pt x="393" y="841"/>
                    <a:pt x="419" y="864"/>
                    <a:pt x="451" y="864"/>
                  </a:cubicBezTo>
                  <a:cubicBezTo>
                    <a:pt x="485" y="864"/>
                    <a:pt x="512" y="838"/>
                    <a:pt x="512" y="805"/>
                  </a:cubicBezTo>
                  <a:cubicBezTo>
                    <a:pt x="512" y="496"/>
                    <a:pt x="512" y="496"/>
                    <a:pt x="512" y="496"/>
                  </a:cubicBezTo>
                  <a:cubicBezTo>
                    <a:pt x="512" y="494"/>
                    <a:pt x="513" y="491"/>
                    <a:pt x="513" y="488"/>
                  </a:cubicBezTo>
                  <a:cubicBezTo>
                    <a:pt x="513" y="452"/>
                    <a:pt x="513" y="452"/>
                    <a:pt x="513" y="452"/>
                  </a:cubicBezTo>
                  <a:cubicBezTo>
                    <a:pt x="518" y="455"/>
                    <a:pt x="525" y="457"/>
                    <a:pt x="531" y="457"/>
                  </a:cubicBezTo>
                  <a:cubicBezTo>
                    <a:pt x="554" y="457"/>
                    <a:pt x="572" y="439"/>
                    <a:pt x="572" y="417"/>
                  </a:cubicBezTo>
                  <a:cubicBezTo>
                    <a:pt x="572" y="176"/>
                    <a:pt x="572" y="176"/>
                    <a:pt x="572" y="176"/>
                  </a:cubicBezTo>
                  <a:cubicBezTo>
                    <a:pt x="572" y="175"/>
                    <a:pt x="572" y="175"/>
                    <a:pt x="572" y="174"/>
                  </a:cubicBez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6"/>
            <p:cNvSpPr/>
            <p:nvPr/>
          </p:nvSpPr>
          <p:spPr bwMode="auto">
            <a:xfrm>
              <a:off x="11016635" y="3458620"/>
              <a:ext cx="541442" cy="375386"/>
            </a:xfrm>
            <a:custGeom>
              <a:avLst/>
              <a:gdLst>
                <a:gd name="T0" fmla="*/ 0 w 1176"/>
                <a:gd name="T1" fmla="*/ 0 h 816"/>
                <a:gd name="T2" fmla="*/ 0 w 1176"/>
                <a:gd name="T3" fmla="*/ 717 h 816"/>
                <a:gd name="T4" fmla="*/ 287 w 1176"/>
                <a:gd name="T5" fmla="*/ 717 h 816"/>
                <a:gd name="T6" fmla="*/ 288 w 1176"/>
                <a:gd name="T7" fmla="*/ 816 h 816"/>
                <a:gd name="T8" fmla="*/ 347 w 1176"/>
                <a:gd name="T9" fmla="*/ 815 h 816"/>
                <a:gd name="T10" fmla="*/ 346 w 1176"/>
                <a:gd name="T11" fmla="*/ 717 h 816"/>
                <a:gd name="T12" fmla="*/ 786 w 1176"/>
                <a:gd name="T13" fmla="*/ 717 h 816"/>
                <a:gd name="T14" fmla="*/ 787 w 1176"/>
                <a:gd name="T15" fmla="*/ 816 h 816"/>
                <a:gd name="T16" fmla="*/ 846 w 1176"/>
                <a:gd name="T17" fmla="*/ 815 h 816"/>
                <a:gd name="T18" fmla="*/ 845 w 1176"/>
                <a:gd name="T19" fmla="*/ 717 h 816"/>
                <a:gd name="T20" fmla="*/ 884 w 1176"/>
                <a:gd name="T21" fmla="*/ 717 h 816"/>
                <a:gd name="T22" fmla="*/ 884 w 1176"/>
                <a:gd name="T23" fmla="*/ 654 h 816"/>
                <a:gd name="T24" fmla="*/ 63 w 1176"/>
                <a:gd name="T25" fmla="*/ 654 h 816"/>
                <a:gd name="T26" fmla="*/ 63 w 1176"/>
                <a:gd name="T27" fmla="*/ 63 h 816"/>
                <a:gd name="T28" fmla="*/ 1113 w 1176"/>
                <a:gd name="T29" fmla="*/ 63 h 816"/>
                <a:gd name="T30" fmla="*/ 1113 w 1176"/>
                <a:gd name="T31" fmla="*/ 414 h 816"/>
                <a:gd name="T32" fmla="*/ 1176 w 1176"/>
                <a:gd name="T33" fmla="*/ 457 h 816"/>
                <a:gd name="T34" fmla="*/ 1176 w 1176"/>
                <a:gd name="T35" fmla="*/ 0 h 816"/>
                <a:gd name="T36" fmla="*/ 0 w 1176"/>
                <a:gd name="T3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6" h="816">
                  <a:moveTo>
                    <a:pt x="0" y="0"/>
                  </a:moveTo>
                  <a:cubicBezTo>
                    <a:pt x="0" y="717"/>
                    <a:pt x="0" y="717"/>
                    <a:pt x="0" y="717"/>
                  </a:cubicBezTo>
                  <a:cubicBezTo>
                    <a:pt x="287" y="717"/>
                    <a:pt x="287" y="717"/>
                    <a:pt x="287" y="717"/>
                  </a:cubicBezTo>
                  <a:cubicBezTo>
                    <a:pt x="288" y="816"/>
                    <a:pt x="288" y="816"/>
                    <a:pt x="288" y="816"/>
                  </a:cubicBezTo>
                  <a:cubicBezTo>
                    <a:pt x="347" y="815"/>
                    <a:pt x="347" y="815"/>
                    <a:pt x="347" y="815"/>
                  </a:cubicBezTo>
                  <a:cubicBezTo>
                    <a:pt x="346" y="717"/>
                    <a:pt x="346" y="717"/>
                    <a:pt x="346" y="717"/>
                  </a:cubicBezTo>
                  <a:cubicBezTo>
                    <a:pt x="786" y="717"/>
                    <a:pt x="786" y="717"/>
                    <a:pt x="786" y="717"/>
                  </a:cubicBezTo>
                  <a:cubicBezTo>
                    <a:pt x="787" y="816"/>
                    <a:pt x="787" y="816"/>
                    <a:pt x="787" y="816"/>
                  </a:cubicBezTo>
                  <a:cubicBezTo>
                    <a:pt x="846" y="815"/>
                    <a:pt x="846" y="815"/>
                    <a:pt x="846" y="815"/>
                  </a:cubicBezTo>
                  <a:cubicBezTo>
                    <a:pt x="845" y="717"/>
                    <a:pt x="845" y="717"/>
                    <a:pt x="845" y="717"/>
                  </a:cubicBezTo>
                  <a:cubicBezTo>
                    <a:pt x="884" y="717"/>
                    <a:pt x="884" y="717"/>
                    <a:pt x="884" y="717"/>
                  </a:cubicBezTo>
                  <a:cubicBezTo>
                    <a:pt x="884" y="654"/>
                    <a:pt x="884" y="654"/>
                    <a:pt x="884" y="654"/>
                  </a:cubicBezTo>
                  <a:cubicBezTo>
                    <a:pt x="63" y="654"/>
                    <a:pt x="63" y="654"/>
                    <a:pt x="63" y="65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1113" y="63"/>
                    <a:pt x="1113" y="63"/>
                    <a:pt x="1113" y="63"/>
                  </a:cubicBezTo>
                  <a:cubicBezTo>
                    <a:pt x="1113" y="414"/>
                    <a:pt x="1113" y="414"/>
                    <a:pt x="1113" y="414"/>
                  </a:cubicBezTo>
                  <a:cubicBezTo>
                    <a:pt x="1138" y="422"/>
                    <a:pt x="1159" y="437"/>
                    <a:pt x="1176" y="457"/>
                  </a:cubicBezTo>
                  <a:cubicBezTo>
                    <a:pt x="1176" y="0"/>
                    <a:pt x="1176" y="0"/>
                    <a:pt x="11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7"/>
            <p:cNvSpPr>
              <a:spLocks noEditPoints="1"/>
            </p:cNvSpPr>
            <p:nvPr/>
          </p:nvSpPr>
          <p:spPr bwMode="auto">
            <a:xfrm>
              <a:off x="10847561" y="4153034"/>
              <a:ext cx="171088" cy="0"/>
            </a:xfrm>
            <a:custGeom>
              <a:avLst/>
              <a:gdLst>
                <a:gd name="T0" fmla="*/ 0 w 372"/>
                <a:gd name="T1" fmla="*/ 0 w 372"/>
                <a:gd name="T2" fmla="*/ 0 w 372"/>
                <a:gd name="T3" fmla="*/ 0 w 372"/>
                <a:gd name="T4" fmla="*/ 0 w 372"/>
                <a:gd name="T5" fmla="*/ 372 w 372"/>
                <a:gd name="T6" fmla="*/ 371 w 372"/>
                <a:gd name="T7" fmla="*/ 371 w 372"/>
                <a:gd name="T8" fmla="*/ 372 w 372"/>
                <a:gd name="T9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37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72" y="0"/>
                  </a:move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78"/>
            <p:cNvSpPr/>
            <p:nvPr/>
          </p:nvSpPr>
          <p:spPr bwMode="auto">
            <a:xfrm>
              <a:off x="10847561" y="4153034"/>
              <a:ext cx="171088" cy="0"/>
            </a:xfrm>
            <a:custGeom>
              <a:avLst/>
              <a:gdLst>
                <a:gd name="T0" fmla="*/ 371 w 371"/>
                <a:gd name="T1" fmla="*/ 0 w 371"/>
                <a:gd name="T2" fmla="*/ 0 w 371"/>
                <a:gd name="T3" fmla="*/ 371 w 371"/>
                <a:gd name="T4" fmla="*/ 371 w 37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71">
                  <a:moveTo>
                    <a:pt x="3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6" name="Picture 28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5548" y="4150015"/>
              <a:ext cx="176120" cy="15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8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3680" y="4153034"/>
              <a:ext cx="176120" cy="1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矩形 9"/>
          <p:cNvSpPr/>
          <p:nvPr/>
        </p:nvSpPr>
        <p:spPr>
          <a:xfrm>
            <a:off x="5266015" y="6238677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版权所有：深圳百问网科技有限公司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7675" y="1265364"/>
            <a:ext cx="1107651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3150" y="1301415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31285" y="130141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百问网团队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9660" y="1763033"/>
            <a:ext cx="1105666" cy="441435"/>
          </a:xfrm>
          <a:prstGeom prst="rect">
            <a:avLst/>
          </a:prstGeom>
          <a:solidFill>
            <a:srgbClr val="0B76C2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93522" y="1800897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      核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05439" y="180037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韦东山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8046" y="2758378"/>
            <a:ext cx="1107538" cy="441435"/>
          </a:xfrm>
          <a:prstGeom prst="rect">
            <a:avLst/>
          </a:prstGeom>
          <a:solidFill>
            <a:srgbClr val="0070C0"/>
          </a:solidFill>
          <a:ln>
            <a:solidFill>
              <a:srgbClr val="0B7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7933" y="2803806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联系电话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66431" y="2824262"/>
            <a:ext cx="1842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13510691477</a:t>
            </a:r>
          </a:p>
        </p:txBody>
      </p:sp>
      <p:sp>
        <p:nvSpPr>
          <p:cNvPr id="48" name="矩形 47"/>
          <p:cNvSpPr/>
          <p:nvPr/>
        </p:nvSpPr>
        <p:spPr>
          <a:xfrm>
            <a:off x="785113" y="3261214"/>
            <a:ext cx="1107538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90686" y="3302804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60111" y="3287033"/>
            <a:ext cx="3087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weidongshan@qq.com </a:t>
            </a:r>
          </a:p>
        </p:txBody>
      </p:sp>
      <p:sp>
        <p:nvSpPr>
          <p:cNvPr id="51" name="矩形 50"/>
          <p:cNvSpPr/>
          <p:nvPr/>
        </p:nvSpPr>
        <p:spPr>
          <a:xfrm>
            <a:off x="2878542" y="4056021"/>
            <a:ext cx="1638537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855775" y="4107094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68137" y="411595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百问科技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71558" y="4552174"/>
            <a:ext cx="1641640" cy="441435"/>
          </a:xfrm>
          <a:prstGeom prst="rect">
            <a:avLst/>
          </a:prstGeom>
          <a:solidFill>
            <a:srgbClr val="0B76C2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887432" y="4594035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维基教学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61152" y="4584582"/>
            <a:ext cx="2986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https://100ask.wiki.org</a:t>
            </a:r>
          </a:p>
        </p:txBody>
      </p:sp>
      <p:sp>
        <p:nvSpPr>
          <p:cNvPr id="57" name="矩形 56"/>
          <p:cNvSpPr/>
          <p:nvPr/>
        </p:nvSpPr>
        <p:spPr>
          <a:xfrm>
            <a:off x="2871558" y="5051161"/>
            <a:ext cx="1641640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71558" y="5099810"/>
            <a:ext cx="166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78542" y="5553977"/>
            <a:ext cx="2288145" cy="441435"/>
          </a:xfrm>
          <a:prstGeom prst="rect">
            <a:avLst/>
          </a:prstGeom>
          <a:solidFill>
            <a:srgbClr val="0B76C2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904530" y="5589675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百问官网及技术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52321" y="5586922"/>
            <a:ext cx="3089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www.100ask.org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01659" y="5091882"/>
            <a:ext cx="3483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https://100ask.taobao.com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30" y="4768479"/>
            <a:ext cx="1133475" cy="120967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767676" y="2262263"/>
            <a:ext cx="1114718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73150" y="2298314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本课主讲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42725" y="231618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韦东山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0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511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rmdir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ove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kern="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dir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ectory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删除目录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24117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mkdir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</a:t>
                      </a:r>
                      <a:r>
                        <a:rPr lang="zh-CN" altLang="en-US" dirty="0" smtClean="0"/>
                        <a:t>目录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4497918"/>
            <a:ext cx="3960000" cy="7291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791" y="4493205"/>
            <a:ext cx="3960000" cy="73861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71463" y="4037210"/>
            <a:ext cx="225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lang="en-US" altLang="zh-CN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dir1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6886" y="5227107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功能：删除一个空目录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87261" y="4041259"/>
            <a:ext cx="225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lang="en-US" altLang="zh-CN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dir1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12684" y="5231156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功能：不能删除一个非目录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38711" y="4753605"/>
            <a:ext cx="799609" cy="184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474347" y="4783255"/>
            <a:ext cx="73977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68313" y="5221411"/>
            <a:ext cx="32416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798291" y="4914900"/>
            <a:ext cx="799609" cy="184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4688791" y="5213792"/>
            <a:ext cx="37313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17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536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touch </a:t>
            </a:r>
            <a:endParaRPr lang="en-US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touch 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\</a:t>
              </a: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</a:t>
              </a: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966420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文件名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406401" y="3884318"/>
            <a:ext cx="228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touch   file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9262" y="5312928"/>
            <a:ext cx="2468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功能：创建一个文件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7" y="4253650"/>
            <a:ext cx="4500000" cy="1059278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482340" y="4889935"/>
            <a:ext cx="34580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70057" y="4269280"/>
            <a:ext cx="878143" cy="142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132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mv </a:t>
            </a:r>
            <a:endParaRPr lang="en-US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mv  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kern="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修改文件（目录）名、移动路径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73232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文件名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7" y="4214468"/>
            <a:ext cx="4500000" cy="121851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06401" y="3884318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mv  file  dir1/  dir2/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1463" y="5432987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功能：将文件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、目录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dir1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移动到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dir2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79427" y="4998804"/>
            <a:ext cx="34580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40000" y="4505727"/>
            <a:ext cx="1324187" cy="182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479427" y="5429480"/>
            <a:ext cx="7550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79427" y="4514847"/>
            <a:ext cx="12172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4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110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 </a:t>
            </a:r>
            <a:endParaRPr lang="en-US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cp  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复制文件或</a:t>
              </a:r>
              <a:r>
                <a:rPr lang="zh-CN" altLang="en-US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21062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1363413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  <a:gridCol w="1363413">
                  <a:extLst>
                    <a:ext uri="{9D8B030D-6E8A-4147-A177-3AD203B41FA5}">
                      <a16:colId xmlns:a16="http://schemas.microsoft.com/office/drawing/2014/main" val="348047653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文件路径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文件路径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71463" y="4088335"/>
            <a:ext cx="4056850" cy="1284849"/>
            <a:chOff x="132008" y="1565153"/>
            <a:chExt cx="4056850" cy="128484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58" y="1997596"/>
              <a:ext cx="3960000" cy="852406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32008" y="1565153"/>
              <a:ext cx="27270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cp   file1   file2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73081" y="4088335"/>
            <a:ext cx="4073456" cy="1266954"/>
            <a:chOff x="4727668" y="1559401"/>
            <a:chExt cx="3869008" cy="120336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429" y="1965307"/>
              <a:ext cx="3761247" cy="79746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4727668" y="1559401"/>
              <a:ext cx="2715008" cy="350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cp   dir1/*   dir2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9262" y="540398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功能：复制文件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86536" y="5367880"/>
            <a:ext cx="3241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示例功能：拷贝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dir1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目录里的所有文件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68313" y="4812626"/>
            <a:ext cx="34580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48895" y="4776799"/>
            <a:ext cx="983076" cy="1685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468312" y="5231726"/>
            <a:ext cx="8385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86536" y="5231726"/>
            <a:ext cx="8385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86536" y="4812626"/>
            <a:ext cx="8385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591711" y="4766908"/>
            <a:ext cx="1068194" cy="178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7165" y="344908"/>
            <a:ext cx="3015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 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5041" y="1487825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-r  dir1/  dir2/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041" y="2751661"/>
            <a:ext cx="2318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功能：复制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dir1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文件夹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7165" y="370014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-R, -r, --recursive</a:t>
            </a:r>
            <a:endParaRPr lang="zh-CN" altLang="zh-CN" sz="1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copy 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directories recursively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f, --force</a:t>
            </a:r>
            <a:endParaRPr lang="zh-CN" altLang="zh-CN" sz="1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 existing destination file cannot be opened, remove it  </a:t>
            </a:r>
            <a:r>
              <a:rPr lang="en-US" altLang="zh-CN" sz="12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andtry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again  (this  option  is ignored when the -n option is 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also used)</a:t>
            </a:r>
            <a:endParaRPr lang="zh-CN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-d</a:t>
            </a:r>
          </a:p>
          <a:p>
            <a:pPr algn="just">
              <a:spcAft>
                <a:spcPts val="0"/>
              </a:spcAft>
            </a:pP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拷贝时保留链接后面加入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916016"/>
            <a:ext cx="4500000" cy="7767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32943" y="2228671"/>
            <a:ext cx="1226222" cy="173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68313" y="2692802"/>
            <a:ext cx="781367" cy="13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8313" y="2228054"/>
            <a:ext cx="32924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4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88" y="4050828"/>
            <a:ext cx="3960000" cy="8910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9" y="4050828"/>
            <a:ext cx="3960000" cy="98436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1463" y="360385"/>
            <a:ext cx="3085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rm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ove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删除文件或目录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65375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文件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或  文件夹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264428" y="5472318"/>
            <a:ext cx="6201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-r, -R, --recursive</a:t>
            </a:r>
            <a:endParaRPr lang="zh-CN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remove 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directories and their contents 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recursively;</a:t>
            </a: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9262" y="3704530"/>
            <a:ext cx="202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file1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80880" y="3704532"/>
            <a:ext cx="2412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-r  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dir1/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7061" y="5020179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功能：删除文件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94335" y="4984075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功能：删除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文件夹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83289" y="4843182"/>
            <a:ext cx="34580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696600" y="4374429"/>
            <a:ext cx="637795" cy="1685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476111" y="4365591"/>
            <a:ext cx="9153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854988" y="4790826"/>
            <a:ext cx="3569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854988" y="4362377"/>
            <a:ext cx="7778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859439" y="4307156"/>
            <a:ext cx="873260" cy="205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40447" y="6113283"/>
            <a:ext cx="5705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e.g. '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-p a/b/c'  is  similar  to  '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a/b/c  a/b  a'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9387" y="58654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p, --parents       </a:t>
            </a:r>
          </a:p>
          <a:p>
            <a:pPr algn="just"/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remove  DIRECTORY  and  its  ancestors; 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6" y="4253650"/>
            <a:ext cx="7005049" cy="131597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1463" y="360385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 </a:t>
            </a:r>
            <a:endParaRPr lang="en-US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cat  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\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复制文件或</a:t>
              </a:r>
              <a:r>
                <a:rPr lang="zh-CN" altLang="en-US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48395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14200" y="3926599"/>
            <a:ext cx="3631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    file1.txt    file2.txt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2464" y="5640827"/>
            <a:ext cx="49336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示例功能：串联文件并依次全部打印在标准输出中</a:t>
            </a: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Concatenate  files  and  print  on  the  standard  output</a:t>
            </a:r>
          </a:p>
        </p:txBody>
      </p:sp>
      <p:sp>
        <p:nvSpPr>
          <p:cNvPr id="17" name="矩形 16"/>
          <p:cNvSpPr/>
          <p:nvPr/>
        </p:nvSpPr>
        <p:spPr>
          <a:xfrm>
            <a:off x="4769463" y="4651249"/>
            <a:ext cx="2429913" cy="304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468313" y="5093576"/>
            <a:ext cx="12172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9427" y="5325224"/>
            <a:ext cx="14834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5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172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tar </a:t>
            </a:r>
            <a:endParaRPr lang="en-US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tar  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\</a:t>
              </a:r>
              <a:endParaRPr lang="en-US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解压、压缩文件</a:t>
              </a:r>
              <a:endPara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107204"/>
              </p:ext>
            </p:extLst>
          </p:nvPr>
        </p:nvGraphicFramePr>
        <p:xfrm>
          <a:off x="395287" y="2857972"/>
          <a:ext cx="8353425" cy="1973232"/>
        </p:xfrm>
        <a:graphic>
          <a:graphicData uri="http://schemas.openxmlformats.org/drawingml/2006/table">
            <a:tbl>
              <a:tblPr firstRow="1" bandRow="1"/>
              <a:tblGrid>
                <a:gridCol w="2809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9621">
                  <a:extLst>
                    <a:ext uri="{9D8B030D-6E8A-4147-A177-3AD203B41FA5}">
                      <a16:colId xmlns:a16="http://schemas.microsoft.com/office/drawing/2014/main" val="2171760646"/>
                    </a:ext>
                  </a:extLst>
                </a:gridCol>
              </a:tblGrid>
              <a:tr h="5212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文件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后缀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</a:rPr>
                        <a:t>命令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文件名</a:t>
                      </a:r>
                      <a:r>
                        <a:rPr lang="en-US" altLang="zh-CN" sz="18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.tar.gz</a:t>
                      </a:r>
                      <a:endParaRPr lang="zh-CN" altLang="en-US" sz="18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tar.gz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800" dirty="0">
                        <a:solidFill>
                          <a:srgbClr val="1C1C1C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文件名</a:t>
                      </a:r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.tar.bz2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tar.bz2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文件名</a:t>
                      </a:r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.zip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zip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3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7" y="4285480"/>
            <a:ext cx="7005600" cy="69586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1463" y="360385"/>
            <a:ext cx="3180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find</a:t>
            </a:r>
            <a:endParaRPr lang="en-US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416320"/>
            <a:chOff x="398464" y="1832061"/>
            <a:chExt cx="5402973" cy="3416320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find  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</a:t>
              </a: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find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</a:t>
              </a: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查找文件</a:t>
              </a:r>
              <a:endPara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78194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“</a:t>
                      </a:r>
                      <a:r>
                        <a:rPr lang="zh-CN" altLang="en-US" dirty="0" smtClean="0"/>
                        <a:t>文件名</a:t>
                      </a:r>
                      <a:r>
                        <a:rPr lang="en-US" altLang="zh-CN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14200" y="3926599"/>
            <a:ext cx="3257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find  -name  "test*"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4200" y="5043592"/>
            <a:ext cx="5710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查找当前路径下，文件名中含有“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test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”的文件或文件夹，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返回查找文件的相对路径。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55279" y="4295931"/>
            <a:ext cx="2258533" cy="269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468313" y="4761882"/>
            <a:ext cx="2201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9427" y="4981349"/>
            <a:ext cx="21899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0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7" y="4295931"/>
            <a:ext cx="7005600" cy="69660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1463" y="360385"/>
            <a:ext cx="327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grep</a:t>
            </a:r>
            <a:endParaRPr lang="en-US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416320"/>
            <a:chOff x="398464" y="1832061"/>
            <a:chExt cx="5402973" cy="3416320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grep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</a:t>
              </a: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\</a:t>
              </a:r>
              <a:endPara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</a:t>
              </a: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kern="10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查找字符串</a:t>
              </a: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90300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grep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“</a:t>
                      </a:r>
                      <a:r>
                        <a:rPr lang="zh-CN" altLang="en-US" dirty="0" smtClean="0"/>
                        <a:t>字符串</a:t>
                      </a:r>
                      <a:r>
                        <a:rPr lang="en-US" altLang="zh-CN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14200" y="3926599"/>
            <a:ext cx="3257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grep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nri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"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HELLO"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4200" y="5043592"/>
            <a:ext cx="552491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查找当前路径下，文件内容中含有“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”的文件，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-n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：显示查找字符串所在行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-r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：递归的查找，即包含子文件的内容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4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忽略大小写</a:t>
            </a:r>
            <a:endParaRPr lang="en-US" altLang="zh-CN" sz="1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返回包含查找字符串的相对路径，所在行，该行内容。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1600" y="4295931"/>
            <a:ext cx="2232212" cy="269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468313" y="4761882"/>
            <a:ext cx="2201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9427" y="4992533"/>
            <a:ext cx="21899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13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6522" y="35368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本课目的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93821" y="2666998"/>
            <a:ext cx="6613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入门命令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迈进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世界 第一步。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0" y="2666998"/>
            <a:ext cx="1483381" cy="16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6323" y="372801"/>
            <a:ext cx="2868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命令的提示符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313" y="144141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命令提示</a:t>
            </a:r>
            <a:r>
              <a:rPr lang="zh-CN" altLang="en-US" b="1" dirty="0" smtClean="0"/>
              <a:t>符</a:t>
            </a:r>
            <a:r>
              <a:rPr lang="zh-CN" altLang="en-US" dirty="0" smtClean="0"/>
              <a:t>表示当前</a:t>
            </a:r>
            <a:r>
              <a:rPr lang="zh-CN" altLang="en-US" dirty="0"/>
              <a:t>终端的状态</a:t>
            </a:r>
          </a:p>
        </p:txBody>
      </p:sp>
      <p:sp>
        <p:nvSpPr>
          <p:cNvPr id="8" name="矩形 7"/>
          <p:cNvSpPr/>
          <p:nvPr/>
        </p:nvSpPr>
        <p:spPr>
          <a:xfrm>
            <a:off x="2523068" y="3488616"/>
            <a:ext cx="3555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book@www.100ask.org:~$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633472" y="3950280"/>
            <a:ext cx="548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908524" y="3950281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368860" y="4539330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当前登录的</a:t>
            </a:r>
            <a:endParaRPr lang="en-US" altLang="zh-CN" sz="1400" dirty="0" smtClean="0"/>
          </a:p>
          <a:p>
            <a:pPr algn="ctr"/>
            <a:r>
              <a:rPr lang="zh-CN" altLang="en-US" sz="1400" b="1" dirty="0" smtClean="0"/>
              <a:t>用户名</a:t>
            </a:r>
            <a:endParaRPr lang="zh-CN" altLang="en-US" sz="1400" b="1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5664768" y="3977145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743508" y="3977145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114308" y="45661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当前</a:t>
            </a:r>
            <a:r>
              <a:rPr lang="zh-CN" altLang="en-US" sz="1400" b="1" dirty="0" smtClean="0"/>
              <a:t>所在目录</a:t>
            </a:r>
            <a:endParaRPr lang="en-US" altLang="zh-CN" sz="1400" b="1" dirty="0" smtClean="0"/>
          </a:p>
          <a:p>
            <a:pPr algn="ctr"/>
            <a:r>
              <a:rPr lang="en-US" altLang="zh-CN" sz="1400" dirty="0" smtClean="0"/>
              <a:t>~</a:t>
            </a:r>
            <a:r>
              <a:rPr lang="zh-CN" altLang="en-US" sz="1400" dirty="0" smtClean="0"/>
              <a:t>表示家目录</a:t>
            </a:r>
            <a:endParaRPr lang="zh-CN" altLang="en-US" sz="1400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5829628" y="3477961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922301" y="2862048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31199" y="2104693"/>
            <a:ext cx="22400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/>
              <a:t>用户提示符</a:t>
            </a:r>
            <a:endParaRPr lang="en-US" altLang="zh-CN" sz="1400" b="1" dirty="0" smtClean="0"/>
          </a:p>
          <a:p>
            <a:pPr algn="ctr"/>
            <a:r>
              <a:rPr lang="zh-CN" altLang="en-US" sz="1400" dirty="0"/>
              <a:t>如果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root</a:t>
            </a:r>
            <a:r>
              <a:rPr lang="zh-CN" altLang="en-US" sz="1400" dirty="0" smtClean="0"/>
              <a:t>管理员，显示 </a:t>
            </a:r>
            <a:r>
              <a:rPr lang="en-US" altLang="zh-CN" sz="1400" b="1" dirty="0" smtClean="0"/>
              <a:t>#</a:t>
            </a:r>
          </a:p>
          <a:p>
            <a:r>
              <a:rPr lang="zh-CN" altLang="en-US" sz="1400" dirty="0"/>
              <a:t>如果</a:t>
            </a:r>
            <a:r>
              <a:rPr lang="zh-CN" altLang="en-US" sz="1400" dirty="0" smtClean="0"/>
              <a:t>是普通用户，显示 </a:t>
            </a:r>
            <a:r>
              <a:rPr lang="en-US" altLang="zh-CN" sz="1400" b="1" dirty="0" smtClean="0"/>
              <a:t>$</a:t>
            </a:r>
            <a:endParaRPr lang="zh-CN" altLang="en-US" sz="1400" b="1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3545840" y="3510127"/>
            <a:ext cx="1958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501171" y="3170004"/>
            <a:ext cx="0" cy="3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39533" y="2872703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/>
              <a:t>主机名</a:t>
            </a:r>
          </a:p>
        </p:txBody>
      </p:sp>
    </p:spTree>
    <p:extLst>
      <p:ext uri="{BB962C8B-B14F-4D97-AF65-F5344CB8AC3E}">
        <p14:creationId xmlns:p14="http://schemas.microsoft.com/office/powerpoint/2010/main" val="4367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287" y="378312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命令的格式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287" y="1288951"/>
            <a:ext cx="566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命令</a:t>
            </a:r>
            <a:r>
              <a:rPr lang="zh-CN" altLang="en-US"/>
              <a:t>的</a:t>
            </a:r>
            <a:r>
              <a:rPr lang="zh-CN" altLang="en-US" smtClean="0"/>
              <a:t>组成</a:t>
            </a:r>
            <a:endParaRPr lang="en-US" altLang="zh-CN" smtClean="0"/>
          </a:p>
          <a:p>
            <a:r>
              <a:rPr lang="en-US" altLang="zh-CN" smtClean="0"/>
              <a:t>1)command</a:t>
            </a:r>
            <a:r>
              <a:rPr lang="zh-CN" altLang="en-US" smtClean="0"/>
              <a:t>命令      </a:t>
            </a:r>
            <a:r>
              <a:rPr lang="en-US" altLang="zh-CN" smtClean="0"/>
              <a:t>2)options</a:t>
            </a:r>
            <a:r>
              <a:rPr lang="zh-CN" altLang="en-US" smtClean="0"/>
              <a:t>选项     </a:t>
            </a:r>
            <a:r>
              <a:rPr lang="en-US" altLang="zh-CN" smtClean="0"/>
              <a:t>3)parameter</a:t>
            </a:r>
            <a:r>
              <a:rPr lang="zh-CN" altLang="en-US" smtClean="0"/>
              <a:t>参数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24469" y="4781564"/>
            <a:ext cx="73789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/>
              <a:t>说明：</a:t>
            </a:r>
            <a:endParaRPr lang="en-US" altLang="zh-CN" sz="1400" b="1"/>
          </a:p>
          <a:p>
            <a:r>
              <a:rPr lang="en-US" altLang="zh-CN" sz="1400" smtClean="0"/>
              <a:t>1. [ </a:t>
            </a:r>
            <a:r>
              <a:rPr lang="en-US" altLang="zh-CN" sz="1400" dirty="0" smtClean="0"/>
              <a:t>]</a:t>
            </a:r>
            <a:r>
              <a:rPr lang="zh-CN" altLang="en-US" sz="1400" dirty="0" smtClean="0"/>
              <a:t>中括号表示 该部分可选</a:t>
            </a:r>
            <a:r>
              <a:rPr lang="zh-CN" altLang="en-US" sz="1400" smtClean="0"/>
              <a:t>，可有可无，需要根据命令的实际需要而添加</a:t>
            </a:r>
            <a:endParaRPr lang="en-US" altLang="zh-CN" sz="1400" smtClean="0"/>
          </a:p>
          <a:p>
            <a:r>
              <a:rPr lang="en-US" altLang="zh-CN" sz="1400" smtClean="0"/>
              <a:t>2.</a:t>
            </a:r>
            <a:r>
              <a:rPr lang="zh-CN" altLang="en-US" sz="1400"/>
              <a:t>命令、选项、参数都以空格分隔，不管几个空格都算一</a:t>
            </a:r>
            <a:r>
              <a:rPr lang="zh-CN" altLang="en-US" sz="1400" smtClean="0"/>
              <a:t>个空格</a:t>
            </a:r>
            <a:endParaRPr lang="en-US" altLang="zh-CN" sz="1400" smtClean="0"/>
          </a:p>
          <a:p>
            <a:r>
              <a:rPr lang="en-US" altLang="zh-CN" sz="1400"/>
              <a:t> </a:t>
            </a:r>
            <a:r>
              <a:rPr lang="en-US" altLang="zh-CN" sz="1400" smtClean="0"/>
              <a:t>  </a:t>
            </a:r>
            <a:r>
              <a:rPr lang="zh-CN" altLang="en-US" sz="1400" smtClean="0"/>
              <a:t>如：输入</a:t>
            </a:r>
            <a:r>
              <a:rPr lang="en-US" altLang="zh-CN" sz="1400" smtClean="0"/>
              <a:t>ls  -la   </a:t>
            </a:r>
            <a:r>
              <a:rPr lang="zh-CN" altLang="en-US" sz="1400" smtClean="0"/>
              <a:t>与输入</a:t>
            </a:r>
            <a:r>
              <a:rPr lang="en-US" altLang="zh-CN" sz="1400" smtClean="0"/>
              <a:t>ls     -la</a:t>
            </a:r>
            <a:r>
              <a:rPr lang="zh-CN" altLang="en-US" sz="1400" smtClean="0"/>
              <a:t>的效果是一样的</a:t>
            </a:r>
            <a:endParaRPr lang="en-US" altLang="zh-CN" sz="1400"/>
          </a:p>
          <a:p>
            <a:r>
              <a:rPr lang="en-US" altLang="zh-CN" sz="1400" smtClean="0"/>
              <a:t>3.</a:t>
            </a:r>
            <a:r>
              <a:rPr lang="zh-CN" altLang="en-US" sz="1400"/>
              <a:t>完成命令输入后，按回车“</a:t>
            </a:r>
            <a:r>
              <a:rPr lang="en-US" altLang="zh-CN" sz="1400"/>
              <a:t>Enter</a:t>
            </a:r>
            <a:r>
              <a:rPr lang="zh-CN" altLang="en-US" sz="1400"/>
              <a:t>”键启动</a:t>
            </a:r>
            <a:endParaRPr lang="en-US" altLang="zh-CN" sz="1400"/>
          </a:p>
          <a:p>
            <a:endParaRPr lang="en-US" altLang="zh-CN" sz="1400"/>
          </a:p>
          <a:p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543386" y="2346175"/>
            <a:ext cx="6160359" cy="2187585"/>
            <a:chOff x="1777557" y="2703007"/>
            <a:chExt cx="6160359" cy="2187585"/>
          </a:xfrm>
        </p:grpSpPr>
        <p:sp>
          <p:nvSpPr>
            <p:cNvPr id="2" name="矩形 1"/>
            <p:cNvSpPr/>
            <p:nvPr/>
          </p:nvSpPr>
          <p:spPr>
            <a:xfrm>
              <a:off x="2859905" y="3408990"/>
              <a:ext cx="35940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command  </a:t>
              </a:r>
              <a:r>
                <a:rPr lang="en-US" altLang="zh-CN" dirty="0" smtClean="0">
                  <a:solidFill>
                    <a:srgbClr val="00B0F0"/>
                  </a:solidFill>
                </a:rPr>
                <a:t>  </a:t>
              </a:r>
              <a:r>
                <a:rPr lang="en-US" altLang="zh-CN" dirty="0">
                  <a:solidFill>
                    <a:srgbClr val="00B0F0"/>
                  </a:solidFill>
                </a:rPr>
                <a:t>[-options]  </a:t>
              </a:r>
              <a:r>
                <a:rPr lang="en-US" altLang="zh-CN" dirty="0" smtClean="0">
                  <a:solidFill>
                    <a:srgbClr val="00B0F0"/>
                  </a:solidFill>
                </a:rPr>
                <a:t>  [parameter]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3882221" y="3759275"/>
              <a:ext cx="22421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983975" y="3778323"/>
              <a:ext cx="0" cy="61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540427" y="4367372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/>
                <a:t>一个或</a:t>
              </a:r>
              <a:endParaRPr lang="en-US" altLang="zh-CN" sz="1400" dirty="0" smtClean="0"/>
            </a:p>
            <a:p>
              <a:pPr algn="ctr"/>
              <a:r>
                <a:rPr lang="zh-CN" altLang="en-US" sz="1400" dirty="0" smtClean="0"/>
                <a:t>多个</a:t>
              </a:r>
              <a:r>
                <a:rPr lang="zh-CN" altLang="en-US" sz="1400" b="1" dirty="0" smtClean="0"/>
                <a:t>空格</a:t>
              </a:r>
              <a:endParaRPr lang="zh-CN" altLang="en-US" sz="1400" b="1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5114396" y="3771972"/>
              <a:ext cx="0" cy="61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670848" y="4367371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/>
                <a:t>一个或</a:t>
              </a:r>
              <a:endParaRPr lang="en-US" altLang="zh-CN" sz="1400" dirty="0" smtClean="0"/>
            </a:p>
            <a:p>
              <a:pPr algn="ctr"/>
              <a:r>
                <a:rPr lang="zh-CN" altLang="en-US" sz="1400" dirty="0" smtClean="0"/>
                <a:t>多个</a:t>
              </a:r>
              <a:r>
                <a:rPr lang="zh-CN" altLang="en-US" sz="1400" b="1" dirty="0" smtClean="0"/>
                <a:t>空格</a:t>
              </a:r>
              <a:endParaRPr lang="zh-CN" altLang="en-US" sz="1400" b="1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2961307" y="3410804"/>
              <a:ext cx="908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/>
            <p:nvPr/>
          </p:nvCxnSpPr>
          <p:spPr>
            <a:xfrm>
              <a:off x="2784079" y="2996220"/>
              <a:ext cx="609600" cy="412770"/>
            </a:xfrm>
            <a:prstGeom prst="bentConnector3">
              <a:avLst>
                <a:gd name="adj1" fmla="val 101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1777557" y="2840517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/>
                <a:t>执行的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命令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284287" y="3427183"/>
              <a:ext cx="908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/>
            <p:nvPr/>
          </p:nvCxnSpPr>
          <p:spPr>
            <a:xfrm flipH="1">
              <a:off x="5685530" y="3010784"/>
              <a:ext cx="609600" cy="412770"/>
            </a:xfrm>
            <a:prstGeom prst="bentConnector3">
              <a:avLst>
                <a:gd name="adj1" fmla="val 101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219304" y="2840516"/>
              <a:ext cx="17186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/>
                <a:t>命令的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参数</a:t>
              </a:r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非必需</a:t>
              </a:r>
              <a:r>
                <a:rPr lang="en-US" altLang="zh-CN" sz="1400" dirty="0" smtClean="0"/>
                <a:t>)</a:t>
              </a:r>
              <a:endParaRPr lang="zh-CN" altLang="en-US" sz="1400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090132" y="3416561"/>
              <a:ext cx="8911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518122" y="3010784"/>
              <a:ext cx="0" cy="398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3634009" y="2703007"/>
              <a:ext cx="17827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/>
                <a:t>命令的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选项</a:t>
              </a:r>
              <a:r>
                <a:rPr lang="en-US" altLang="zh-CN" sz="1400" dirty="0" smtClean="0"/>
                <a:t>(</a:t>
              </a:r>
              <a:r>
                <a:rPr lang="zh-CN" altLang="en-US" sz="1400" dirty="0" smtClean="0"/>
                <a:t>非必需</a:t>
              </a:r>
              <a:r>
                <a:rPr lang="en-US" altLang="zh-CN" sz="1400" dirty="0" smtClean="0"/>
                <a:t>)</a:t>
              </a:r>
              <a:endParaRPr lang="zh-CN" altLang="en-US" sz="1400" dirty="0"/>
            </a:p>
          </p:txBody>
        </p:sp>
        <p:cxnSp>
          <p:nvCxnSpPr>
            <p:cNvPr id="31" name="直接连接符 30"/>
            <p:cNvCxnSpPr/>
            <p:nvPr/>
          </p:nvCxnSpPr>
          <p:spPr>
            <a:xfrm flipV="1">
              <a:off x="5006171" y="3746575"/>
              <a:ext cx="22421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6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287" y="378312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命令的格式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1422" y="3603998"/>
            <a:ext cx="6098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book@www.100ask.org:~</a:t>
            </a:r>
            <a:r>
              <a:rPr lang="zh-CN" altLang="en-US" sz="2800" dirty="0" smtClean="0">
                <a:solidFill>
                  <a:srgbClr val="00B0F0"/>
                </a:solidFill>
              </a:rPr>
              <a:t>$ </a:t>
            </a:r>
            <a:r>
              <a:rPr lang="en-US" altLang="zh-CN" sz="2800" dirty="0" smtClean="0">
                <a:solidFill>
                  <a:srgbClr val="00B0F0"/>
                </a:solidFill>
              </a:rPr>
              <a:t>ls   -l   /home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6301" y="1461416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b="1" dirty="0" smtClean="0"/>
              <a:t>举例：</a:t>
            </a:r>
            <a:endParaRPr lang="zh-CN" altLang="en-US" sz="2000" b="1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1560576" y="4096929"/>
            <a:ext cx="652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881981" y="4096930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432087" y="468597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当前用户</a:t>
            </a:r>
          </a:p>
          <a:p>
            <a:pPr algn="ctr"/>
            <a:r>
              <a:rPr lang="en-US" altLang="zh-CN" sz="1400" dirty="0" smtClean="0"/>
              <a:t>book</a:t>
            </a:r>
            <a:endParaRPr lang="zh-CN" altLang="en-US" sz="1400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602992" y="3638143"/>
            <a:ext cx="2298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034231" y="2455763"/>
            <a:ext cx="1435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主机名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www.100ask.org</a:t>
            </a:r>
            <a:endParaRPr lang="zh-CN" altLang="en-US" sz="1400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5128551" y="4096930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5207291" y="4096930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203660" y="4460903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当前在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家目录</a:t>
            </a:r>
            <a:endParaRPr lang="zh-CN" altLang="en-US" sz="14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5305018" y="3630445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397691" y="3014532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752088" y="2988085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797552" y="4712843"/>
            <a:ext cx="40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543079" y="4096930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621819" y="4096930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405244" y="4106600"/>
            <a:ext cx="9912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6908075" y="4106600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817416" y="2495153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用户提示符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普通用户</a:t>
            </a:r>
          </a:p>
        </p:txBody>
      </p:sp>
      <p:sp>
        <p:nvSpPr>
          <p:cNvPr id="60" name="矩形 59"/>
          <p:cNvSpPr/>
          <p:nvPr/>
        </p:nvSpPr>
        <p:spPr>
          <a:xfrm>
            <a:off x="5349950" y="471284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命令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5865284" y="471768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选项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6645872" y="471284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参数</a:t>
            </a:r>
            <a:endParaRPr lang="zh-CN" altLang="en-US" sz="1400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6030009" y="4104367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108749" y="4104367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504405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/>
              <a:tblGrid>
                <a:gridCol w="167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1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2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序号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英语单词及含义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directory</a:t>
                      </a:r>
                      <a:endParaRPr lang="zh-CN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solidFill>
                            <a:srgbClr val="1C1C1C"/>
                          </a:solidFill>
                        </a:rPr>
                        <a:t>目录</a:t>
                      </a:r>
                      <a:endParaRPr lang="zh-CN" altLang="en-US" sz="18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change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改变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list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列出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print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打印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copy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复制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move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移动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clear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清除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386015" y="34843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八</a:t>
            </a:r>
            <a:r>
              <a:rPr lang="zh-CN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</a:t>
            </a:r>
            <a:r>
              <a:rPr lang="zh-CN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英语</a:t>
            </a:r>
            <a:r>
              <a:rPr lang="zh-CN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单词</a:t>
            </a:r>
          </a:p>
        </p:txBody>
      </p:sp>
    </p:spTree>
    <p:extLst>
      <p:ext uri="{BB962C8B-B14F-4D97-AF65-F5344CB8AC3E}">
        <p14:creationId xmlns:p14="http://schemas.microsoft.com/office/powerpoint/2010/main" val="25438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232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pwd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rint 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orking 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irectory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打印当前所在</a:t>
              </a:r>
              <a:r>
                <a:rPr lang="zh-CN" altLang="en-US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</a:t>
              </a: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323184" y="3610512"/>
            <a:ext cx="24368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pwd</a:t>
            </a:r>
            <a:r>
              <a:rPr lang="zh-CN" altLang="en-US" dirty="0">
                <a:solidFill>
                  <a:srgbClr val="FF0000"/>
                </a:solidFill>
              </a:rPr>
              <a:t>没有其他选项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10252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360349" y="4158827"/>
            <a:ext cx="4600165" cy="1284531"/>
            <a:chOff x="360349" y="4158827"/>
            <a:chExt cx="4600165" cy="1284531"/>
          </a:xfrm>
        </p:grpSpPr>
        <p:sp>
          <p:nvSpPr>
            <p:cNvPr id="2" name="矩形 1"/>
            <p:cNvSpPr/>
            <p:nvPr/>
          </p:nvSpPr>
          <p:spPr>
            <a:xfrm>
              <a:off x="360349" y="4158827"/>
              <a:ext cx="16421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pwd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514" y="4528160"/>
              <a:ext cx="4500000" cy="609637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911464" y="4572983"/>
              <a:ext cx="602664" cy="2999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71628" y="5137846"/>
              <a:ext cx="166555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71463" y="5135581"/>
              <a:ext cx="25186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示例功能</a:t>
              </a: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：显示当前所在路径</a:t>
              </a:r>
              <a:endPara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 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hange 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irectory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改变路径、切换</a:t>
              </a:r>
              <a:r>
                <a:rPr lang="zh-CN" altLang="en-US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</a:t>
              </a: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14741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</a:t>
                      </a:r>
                      <a:r>
                        <a:rPr lang="zh-CN" altLang="en-US" dirty="0" smtClean="0"/>
                        <a:t>目录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379262" y="3942050"/>
            <a:ext cx="4600165" cy="2139053"/>
            <a:chOff x="379262" y="3942050"/>
            <a:chExt cx="4600165" cy="21390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27" y="4373944"/>
              <a:ext cx="4500000" cy="133682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379262" y="3942050"/>
              <a:ext cx="4162258" cy="2139053"/>
              <a:chOff x="132008" y="1379957"/>
              <a:chExt cx="4162258" cy="213905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32008" y="1379957"/>
                <a:ext cx="24032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b="1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</a:t>
                </a:r>
                <a:r>
                  <a:rPr lang="zh-CN" altLang="en-US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  /home/</a:t>
                </a:r>
                <a:endParaRPr lang="zh-CN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95667" y="3211233"/>
                <a:ext cx="25779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1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示例功能：切换到</a:t>
                </a:r>
                <a:r>
                  <a:rPr lang="en-US" altLang="zh-CN" sz="14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/home</a:t>
                </a:r>
                <a:r>
                  <a:rPr lang="zh-CN" altLang="en-US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路径</a:t>
                </a:r>
                <a:endParaRPr lang="zh-CN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115479" y="2311518"/>
                <a:ext cx="1178787" cy="30189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266558" y="2323710"/>
                <a:ext cx="120526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32173" y="3121178"/>
                <a:ext cx="64833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38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4175</TotalTime>
  <Words>1648</Words>
  <Application>Microsoft Office PowerPoint</Application>
  <PresentationFormat>全屏显示(4:3)</PresentationFormat>
  <Paragraphs>446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等线 Light</vt:lpstr>
      <vt:lpstr>华文行楷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www.100ask.org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Linux命令</dc:title>
  <dc:subject>design by hceng</dc:subject>
  <dc:creator>huangcheng</dc:creator>
  <cp:lastModifiedBy>黄成</cp:lastModifiedBy>
  <cp:revision>728</cp:revision>
  <dcterms:created xsi:type="dcterms:W3CDTF">2017-07-02T11:22:42Z</dcterms:created>
  <dcterms:modified xsi:type="dcterms:W3CDTF">2017-08-11T06:38:36Z</dcterms:modified>
  <cp:category>Linux基础</cp:category>
  <cp:contentStatus>制作ing</cp:contentStatus>
</cp:coreProperties>
</file>