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6" r:id="rId2"/>
    <p:sldId id="262" r:id="rId3"/>
    <p:sldId id="265" r:id="rId4"/>
    <p:sldId id="277" r:id="rId5"/>
    <p:sldId id="279" r:id="rId6"/>
    <p:sldId id="28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CC89C14-4827-4273-97BD-3E0D6C97077B}">
          <p14:sldIdLst>
            <p14:sldId id="276"/>
            <p14:sldId id="262"/>
          </p14:sldIdLst>
        </p14:section>
        <p14:section name="本课目的" id="{219EDD7B-453C-4A02-82EE-E8AD4EB92518}">
          <p14:sldIdLst>
            <p14:sldId id="265"/>
          </p14:sldIdLst>
        </p14:section>
        <p14:section name="帮助命令" id="{2E649594-DAD4-416E-B6EB-7BB96735FA06}">
          <p14:sldIdLst>
            <p14:sldId id="277"/>
          </p14:sldIdLst>
        </p14:section>
        <p14:section name="help" id="{9ABFBE2D-F182-4CF3-B907-2FEE13EFEC55}">
          <p14:sldIdLst>
            <p14:sldId id="279"/>
          </p14:sldIdLst>
        </p14:section>
        <p14:section name="man" id="{D6488813-11E9-4EA1-9168-9803713A3063}">
          <p14:sldIdLst>
            <p14:sldId id="280"/>
            <p14:sldId id="281"/>
            <p14:sldId id="282"/>
          </p14:sldIdLst>
        </p14:section>
        <p14:section name="info" id="{30306FF7-3AC3-4403-A7CB-CC24FF9911D2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04040"/>
    <a:srgbClr val="00A0E4"/>
    <a:srgbClr val="9BD3E5"/>
    <a:srgbClr val="8AB224"/>
    <a:srgbClr val="0070C0"/>
    <a:srgbClr val="0B76C2"/>
    <a:srgbClr val="31A6DF"/>
    <a:srgbClr val="357DA9"/>
    <a:srgbClr val="71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5363" autoAdjust="0"/>
  </p:normalViewPr>
  <p:slideViewPr>
    <p:cSldViewPr snapToGrid="0" showGuides="1">
      <p:cViewPr varScale="1">
        <p:scale>
          <a:sx n="85" d="100"/>
          <a:sy n="85" d="100"/>
        </p:scale>
        <p:origin x="1358" y="53"/>
      </p:cViewPr>
      <p:guideLst>
        <p:guide orient="horz" pos="459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1038D-0E9B-4E9C-9CAC-973B24867F4A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04E-2CDA-4314-9A2D-8922CB3A8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6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5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8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96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4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2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8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1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1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6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0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C15B-FAE3-44C6-B6D3-364E31879724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图片 5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79" y="0"/>
            <a:ext cx="4604157" cy="4478874"/>
          </a:xfrm>
          <a:prstGeom prst="rect">
            <a:avLst/>
          </a:prstGeom>
        </p:spPr>
      </p:pic>
      <p:grpSp>
        <p:nvGrpSpPr>
          <p:cNvPr id="558" name="组合 557"/>
          <p:cNvGrpSpPr/>
          <p:nvPr/>
        </p:nvGrpSpPr>
        <p:grpSpPr>
          <a:xfrm rot="2068313">
            <a:off x="1551195" y="1385579"/>
            <a:ext cx="295514" cy="576816"/>
            <a:chOff x="5337656" y="3206515"/>
            <a:chExt cx="1666569" cy="3252987"/>
          </a:xfrm>
        </p:grpSpPr>
        <p:sp>
          <p:nvSpPr>
            <p:cNvPr id="559" name="矩形 558"/>
            <p:cNvSpPr/>
            <p:nvPr/>
          </p:nvSpPr>
          <p:spPr>
            <a:xfrm>
              <a:off x="5337656" y="3206515"/>
              <a:ext cx="1666569" cy="3252987"/>
            </a:xfrm>
            <a:prstGeom prst="rect">
              <a:avLst/>
            </a:prstGeom>
            <a:solidFill>
              <a:srgbClr val="FEA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0" name="矩形 559"/>
            <p:cNvSpPr/>
            <p:nvPr/>
          </p:nvSpPr>
          <p:spPr>
            <a:xfrm>
              <a:off x="5443403" y="3291509"/>
              <a:ext cx="1449819" cy="3102352"/>
            </a:xfrm>
            <a:prstGeom prst="rect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1" name="矩形 560"/>
            <p:cNvSpPr/>
            <p:nvPr/>
          </p:nvSpPr>
          <p:spPr>
            <a:xfrm>
              <a:off x="5498904" y="3369264"/>
              <a:ext cx="1329003" cy="645290"/>
            </a:xfrm>
            <a:prstGeom prst="rect">
              <a:avLst/>
            </a:prstGeom>
            <a:solidFill>
              <a:srgbClr val="7F9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pic>
          <p:nvPicPr>
            <p:cNvPr id="562" name="图片 56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28" t="15199" r="2648" b="13729"/>
            <a:stretch/>
          </p:blipFill>
          <p:spPr>
            <a:xfrm>
              <a:off x="6477643" y="3415683"/>
              <a:ext cx="350264" cy="552451"/>
            </a:xfrm>
            <a:prstGeom prst="rect">
              <a:avLst/>
            </a:pr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" t="15199" r="80174" b="13729"/>
            <a:stretch/>
          </p:blipFill>
          <p:spPr>
            <a:xfrm>
              <a:off x="5940433" y="3415682"/>
              <a:ext cx="537210" cy="552451"/>
            </a:xfrm>
            <a:prstGeom prst="rect">
              <a:avLst/>
            </a:prstGeom>
          </p:spPr>
        </p:pic>
        <p:pic>
          <p:nvPicPr>
            <p:cNvPr id="564" name="图片 5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" t="15199" r="90085" b="13729"/>
            <a:stretch/>
          </p:blipFill>
          <p:spPr>
            <a:xfrm>
              <a:off x="5635120" y="3415682"/>
              <a:ext cx="194310" cy="552451"/>
            </a:xfrm>
            <a:prstGeom prst="rect">
              <a:avLst/>
            </a:prstGeom>
          </p:spPr>
        </p:pic>
        <p:sp>
          <p:nvSpPr>
            <p:cNvPr id="565" name="矩形 564"/>
            <p:cNvSpPr/>
            <p:nvPr/>
          </p:nvSpPr>
          <p:spPr>
            <a:xfrm>
              <a:off x="5752070" y="3869643"/>
              <a:ext cx="57040" cy="68918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5514788" y="4158923"/>
              <a:ext cx="259032" cy="144382"/>
            </a:xfrm>
            <a:prstGeom prst="rect">
              <a:avLst/>
            </a:prstGeom>
            <a:solidFill>
              <a:srgbClr val="E6A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7" name="矩形 566"/>
            <p:cNvSpPr/>
            <p:nvPr/>
          </p:nvSpPr>
          <p:spPr>
            <a:xfrm>
              <a:off x="5864461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6214134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9" name="矩形 568"/>
            <p:cNvSpPr/>
            <p:nvPr/>
          </p:nvSpPr>
          <p:spPr>
            <a:xfrm>
              <a:off x="6563806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570" name="组合 569"/>
            <p:cNvGrpSpPr/>
            <p:nvPr/>
          </p:nvGrpSpPr>
          <p:grpSpPr>
            <a:xfrm>
              <a:off x="5509120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96" name="组合 595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8" name="椭圆 597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9" name="椭圆 598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7" name="椭圆 596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/>
            <p:cNvGrpSpPr/>
            <p:nvPr/>
          </p:nvGrpSpPr>
          <p:grpSpPr>
            <a:xfrm>
              <a:off x="5857224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92" name="组合 591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4" name="椭圆 593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5" name="椭圆 594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3" name="椭圆 592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2" name="组合 571"/>
            <p:cNvGrpSpPr/>
            <p:nvPr/>
          </p:nvGrpSpPr>
          <p:grpSpPr>
            <a:xfrm>
              <a:off x="6205328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88" name="组合 587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0" name="椭圆 589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1" name="椭圆 590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9" name="椭圆 588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3" name="组合 572"/>
            <p:cNvGrpSpPr/>
            <p:nvPr/>
          </p:nvGrpSpPr>
          <p:grpSpPr>
            <a:xfrm>
              <a:off x="6553433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84" name="组合 583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86" name="椭圆 585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7" name="椭圆 586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5" name="椭圆 584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4" name="弦形 573"/>
            <p:cNvSpPr/>
            <p:nvPr/>
          </p:nvSpPr>
          <p:spPr>
            <a:xfrm rot="6432110">
              <a:off x="5547516" y="4408983"/>
              <a:ext cx="1260000" cy="1260000"/>
            </a:xfrm>
            <a:prstGeom prst="chord">
              <a:avLst>
                <a:gd name="adj1" fmla="val 5113216"/>
                <a:gd name="adj2" fmla="val 143100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5563120" y="4839574"/>
              <a:ext cx="198000" cy="198000"/>
            </a:xfrm>
            <a:prstGeom prst="ellipse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6590588" y="4813983"/>
              <a:ext cx="198000" cy="198000"/>
            </a:xfrm>
            <a:prstGeom prst="ellipse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7" name="组合 576"/>
            <p:cNvGrpSpPr/>
            <p:nvPr/>
          </p:nvGrpSpPr>
          <p:grpSpPr>
            <a:xfrm>
              <a:off x="5637516" y="4471461"/>
              <a:ext cx="1080000" cy="1080000"/>
              <a:chOff x="2364572" y="2630940"/>
              <a:chExt cx="1080000" cy="1080000"/>
            </a:xfrm>
          </p:grpSpPr>
          <p:sp>
            <p:nvSpPr>
              <p:cNvPr id="578" name="椭圆 577"/>
              <p:cNvSpPr/>
              <p:nvPr/>
            </p:nvSpPr>
            <p:spPr>
              <a:xfrm>
                <a:off x="2364572" y="2630940"/>
                <a:ext cx="1080000" cy="1080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/>
              <p:nvPr/>
            </p:nvSpPr>
            <p:spPr>
              <a:xfrm>
                <a:off x="2450792" y="2720940"/>
                <a:ext cx="900000" cy="900000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0" name="组合 579"/>
              <p:cNvGrpSpPr/>
              <p:nvPr/>
            </p:nvGrpSpPr>
            <p:grpSpPr>
              <a:xfrm rot="1708100">
                <a:off x="2841168" y="2721627"/>
                <a:ext cx="95247" cy="894455"/>
                <a:chOff x="5007181" y="2767548"/>
                <a:chExt cx="252000" cy="617640"/>
              </a:xfrm>
            </p:grpSpPr>
            <p:sp>
              <p:nvSpPr>
                <p:cNvPr id="581" name="矩形 580"/>
                <p:cNvSpPr/>
                <p:nvPr/>
              </p:nvSpPr>
              <p:spPr>
                <a:xfrm>
                  <a:off x="5007181" y="2861471"/>
                  <a:ext cx="252000" cy="428322"/>
                </a:xfrm>
                <a:prstGeom prst="rect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1A89F"/>
                    </a:solidFill>
                  </a:endParaRPr>
                </a:p>
              </p:txBody>
            </p:sp>
            <p:sp>
              <p:nvSpPr>
                <p:cNvPr id="582" name="椭圆 581"/>
                <p:cNvSpPr/>
                <p:nvPr/>
              </p:nvSpPr>
              <p:spPr>
                <a:xfrm>
                  <a:off x="5007181" y="2767548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3" name="椭圆 582"/>
                <p:cNvSpPr/>
                <p:nvPr/>
              </p:nvSpPr>
              <p:spPr>
                <a:xfrm>
                  <a:off x="5007181" y="3133188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00" name="组合 599"/>
          <p:cNvGrpSpPr/>
          <p:nvPr/>
        </p:nvGrpSpPr>
        <p:grpSpPr>
          <a:xfrm rot="5923054">
            <a:off x="1280320" y="139203"/>
            <a:ext cx="667313" cy="912845"/>
            <a:chOff x="5175426" y="3781437"/>
            <a:chExt cx="3335587" cy="4562883"/>
          </a:xfrm>
        </p:grpSpPr>
        <p:sp>
          <p:nvSpPr>
            <p:cNvPr id="601" name="矩形 600"/>
            <p:cNvSpPr/>
            <p:nvPr/>
          </p:nvSpPr>
          <p:spPr>
            <a:xfrm>
              <a:off x="5475205" y="3781437"/>
              <a:ext cx="3035808" cy="4306824"/>
            </a:xfrm>
            <a:prstGeom prst="rect">
              <a:avLst/>
            </a:prstGeom>
            <a:solidFill>
              <a:srgbClr val="51A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02" name="组合 601"/>
            <p:cNvGrpSpPr/>
            <p:nvPr/>
          </p:nvGrpSpPr>
          <p:grpSpPr>
            <a:xfrm>
              <a:off x="5648941" y="7631062"/>
              <a:ext cx="360000" cy="360000"/>
              <a:chOff x="1252728" y="5056632"/>
              <a:chExt cx="360000" cy="360000"/>
            </a:xfrm>
          </p:grpSpPr>
          <p:sp>
            <p:nvSpPr>
              <p:cNvPr id="707" name="椭圆 706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3" name="组合 602"/>
            <p:cNvGrpSpPr/>
            <p:nvPr/>
          </p:nvGrpSpPr>
          <p:grpSpPr>
            <a:xfrm>
              <a:off x="7998013" y="7644286"/>
              <a:ext cx="360000" cy="360000"/>
              <a:chOff x="1405128" y="5209032"/>
              <a:chExt cx="360000" cy="360000"/>
            </a:xfrm>
          </p:grpSpPr>
          <p:sp>
            <p:nvSpPr>
              <p:cNvPr id="705" name="椭圆 704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4" name="组合 603"/>
            <p:cNvGrpSpPr/>
            <p:nvPr/>
          </p:nvGrpSpPr>
          <p:grpSpPr>
            <a:xfrm>
              <a:off x="7183616" y="7192729"/>
              <a:ext cx="603979" cy="438333"/>
              <a:chOff x="2787403" y="4618299"/>
              <a:chExt cx="603979" cy="438333"/>
            </a:xfrm>
          </p:grpSpPr>
          <p:sp>
            <p:nvSpPr>
              <p:cNvPr id="698" name="矩形 697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5" name="组合 604"/>
            <p:cNvGrpSpPr/>
            <p:nvPr/>
          </p:nvGrpSpPr>
          <p:grpSpPr>
            <a:xfrm>
              <a:off x="8073975" y="5707618"/>
              <a:ext cx="186648" cy="1733773"/>
              <a:chOff x="5253453" y="3270460"/>
              <a:chExt cx="186648" cy="1733773"/>
            </a:xfrm>
          </p:grpSpPr>
          <p:sp>
            <p:nvSpPr>
              <p:cNvPr id="686" name="矩形 685"/>
              <p:cNvSpPr/>
              <p:nvPr/>
            </p:nvSpPr>
            <p:spPr>
              <a:xfrm>
                <a:off x="5253453" y="3270460"/>
                <a:ext cx="186648" cy="1733773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7" name="矩形 686"/>
              <p:cNvSpPr/>
              <p:nvPr/>
            </p:nvSpPr>
            <p:spPr>
              <a:xfrm>
                <a:off x="5297095" y="3309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8" name="矩形 687"/>
              <p:cNvSpPr/>
              <p:nvPr/>
            </p:nvSpPr>
            <p:spPr>
              <a:xfrm>
                <a:off x="5297095" y="3462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9" name="矩形 688"/>
              <p:cNvSpPr/>
              <p:nvPr/>
            </p:nvSpPr>
            <p:spPr>
              <a:xfrm>
                <a:off x="5297095" y="3614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0" name="矩形 689"/>
              <p:cNvSpPr/>
              <p:nvPr/>
            </p:nvSpPr>
            <p:spPr>
              <a:xfrm>
                <a:off x="5297095" y="3767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1" name="矩形 690"/>
              <p:cNvSpPr/>
              <p:nvPr/>
            </p:nvSpPr>
            <p:spPr>
              <a:xfrm>
                <a:off x="5297095" y="3919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2" name="矩形 691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3" name="矩形 692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4" name="矩形 693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5" name="矩形 694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6" name="矩形 695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7" name="矩形 696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6" name="组合 605"/>
            <p:cNvGrpSpPr/>
            <p:nvPr/>
          </p:nvGrpSpPr>
          <p:grpSpPr>
            <a:xfrm>
              <a:off x="8073975" y="4613315"/>
              <a:ext cx="186648" cy="992855"/>
              <a:chOff x="5253453" y="4011378"/>
              <a:chExt cx="186648" cy="992855"/>
            </a:xfrm>
          </p:grpSpPr>
          <p:sp>
            <p:nvSpPr>
              <p:cNvPr id="679" name="矩形 678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0" name="矩形 679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1" name="矩形 680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2" name="矩形 681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3" name="矩形 682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4" name="矩形 683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5" name="矩形 684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7" name="组合 606"/>
            <p:cNvGrpSpPr/>
            <p:nvPr/>
          </p:nvGrpSpPr>
          <p:grpSpPr>
            <a:xfrm>
              <a:off x="5726727" y="6448536"/>
              <a:ext cx="186648" cy="992855"/>
              <a:chOff x="5253453" y="4011378"/>
              <a:chExt cx="186648" cy="992855"/>
            </a:xfrm>
          </p:grpSpPr>
          <p:sp>
            <p:nvSpPr>
              <p:cNvPr id="672" name="矩形 671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3" name="矩形 672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4" name="矩形 673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5" name="矩形 674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6" name="矩形 675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7" name="矩形 676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8" name="矩形 677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8" name="组合 607"/>
            <p:cNvGrpSpPr/>
            <p:nvPr/>
          </p:nvGrpSpPr>
          <p:grpSpPr>
            <a:xfrm>
              <a:off x="5601950" y="3854864"/>
              <a:ext cx="360000" cy="360000"/>
              <a:chOff x="1252728" y="5056632"/>
              <a:chExt cx="360000" cy="360000"/>
            </a:xfrm>
          </p:grpSpPr>
          <p:sp>
            <p:nvSpPr>
              <p:cNvPr id="670" name="椭圆 669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9" name="组合 608"/>
            <p:cNvGrpSpPr/>
            <p:nvPr/>
          </p:nvGrpSpPr>
          <p:grpSpPr>
            <a:xfrm>
              <a:off x="7951022" y="3868088"/>
              <a:ext cx="360000" cy="360000"/>
              <a:chOff x="1405128" y="5209032"/>
              <a:chExt cx="360000" cy="360000"/>
            </a:xfrm>
          </p:grpSpPr>
          <p:sp>
            <p:nvSpPr>
              <p:cNvPr id="668" name="椭圆 667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0" name="组合 609"/>
            <p:cNvGrpSpPr/>
            <p:nvPr/>
          </p:nvGrpSpPr>
          <p:grpSpPr>
            <a:xfrm>
              <a:off x="7132504" y="4760990"/>
              <a:ext cx="140260" cy="324552"/>
              <a:chOff x="4541299" y="3108540"/>
              <a:chExt cx="195293" cy="324552"/>
            </a:xfrm>
          </p:grpSpPr>
          <p:sp>
            <p:nvSpPr>
              <p:cNvPr id="666" name="矩形 665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7" name="矩形 666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1" name="组合 610"/>
            <p:cNvGrpSpPr/>
            <p:nvPr/>
          </p:nvGrpSpPr>
          <p:grpSpPr>
            <a:xfrm>
              <a:off x="7309661" y="4760990"/>
              <a:ext cx="142522" cy="324552"/>
              <a:chOff x="4940889" y="3118771"/>
              <a:chExt cx="195293" cy="324552"/>
            </a:xfrm>
          </p:grpSpPr>
          <p:sp>
            <p:nvSpPr>
              <p:cNvPr id="664" name="矩形 663"/>
              <p:cNvSpPr/>
              <p:nvPr/>
            </p:nvSpPr>
            <p:spPr>
              <a:xfrm>
                <a:off x="4940889" y="3118771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4940889" y="3199554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7486597" y="4781901"/>
              <a:ext cx="273943" cy="286283"/>
              <a:chOff x="4314224" y="2239747"/>
              <a:chExt cx="273943" cy="286283"/>
            </a:xfrm>
          </p:grpSpPr>
          <p:sp>
            <p:nvSpPr>
              <p:cNvPr id="660" name="矩形 659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3" name="组合 612"/>
            <p:cNvGrpSpPr/>
            <p:nvPr/>
          </p:nvGrpSpPr>
          <p:grpSpPr>
            <a:xfrm>
              <a:off x="7790535" y="4772025"/>
              <a:ext cx="140260" cy="324552"/>
              <a:chOff x="4541299" y="3108540"/>
              <a:chExt cx="195293" cy="324552"/>
            </a:xfrm>
          </p:grpSpPr>
          <p:sp>
            <p:nvSpPr>
              <p:cNvPr id="658" name="矩形 657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14" name="矩形 613"/>
            <p:cNvSpPr/>
            <p:nvPr/>
          </p:nvSpPr>
          <p:spPr>
            <a:xfrm>
              <a:off x="7026863" y="5927517"/>
              <a:ext cx="841651" cy="74384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5" name="矩形 614"/>
            <p:cNvSpPr/>
            <p:nvPr/>
          </p:nvSpPr>
          <p:spPr>
            <a:xfrm>
              <a:off x="6083830" y="6574504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6" name="矩形 615"/>
            <p:cNvSpPr/>
            <p:nvPr/>
          </p:nvSpPr>
          <p:spPr>
            <a:xfrm>
              <a:off x="6086468" y="5674555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7" name="矩形 616"/>
            <p:cNvSpPr/>
            <p:nvPr/>
          </p:nvSpPr>
          <p:spPr>
            <a:xfrm>
              <a:off x="5175426" y="4596584"/>
              <a:ext cx="830655" cy="597325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6092991" y="7127678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5692522" y="4680424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5684579" y="4963865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5753572" y="5014465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5760809" y="4727901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23" name="组合 622"/>
            <p:cNvGrpSpPr/>
            <p:nvPr/>
          </p:nvGrpSpPr>
          <p:grpSpPr>
            <a:xfrm rot="5400000">
              <a:off x="7321688" y="5407580"/>
              <a:ext cx="252000" cy="617640"/>
              <a:chOff x="5007181" y="2767548"/>
              <a:chExt cx="252000" cy="617640"/>
            </a:xfrm>
          </p:grpSpPr>
          <p:sp>
            <p:nvSpPr>
              <p:cNvPr id="655" name="矩形 654"/>
              <p:cNvSpPr/>
              <p:nvPr/>
            </p:nvSpPr>
            <p:spPr>
              <a:xfrm>
                <a:off x="5007181" y="2861471"/>
                <a:ext cx="252000" cy="428322"/>
              </a:xfrm>
              <a:prstGeom prst="rect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6" name="椭圆 655"/>
              <p:cNvSpPr/>
              <p:nvPr/>
            </p:nvSpPr>
            <p:spPr>
              <a:xfrm>
                <a:off x="5007181" y="276754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/>
              <p:nvPr/>
            </p:nvSpPr>
            <p:spPr>
              <a:xfrm>
                <a:off x="5007181" y="313318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4" name="矩形 623"/>
            <p:cNvSpPr/>
            <p:nvPr/>
          </p:nvSpPr>
          <p:spPr>
            <a:xfrm>
              <a:off x="6139800" y="4736577"/>
              <a:ext cx="360000" cy="3600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25" name="组合 624"/>
            <p:cNvGrpSpPr/>
            <p:nvPr/>
          </p:nvGrpSpPr>
          <p:grpSpPr>
            <a:xfrm>
              <a:off x="5599641" y="5383838"/>
              <a:ext cx="438171" cy="834568"/>
              <a:chOff x="5194730" y="3091348"/>
              <a:chExt cx="438171" cy="834568"/>
            </a:xfrm>
          </p:grpSpPr>
          <p:sp>
            <p:nvSpPr>
              <p:cNvPr id="652" name="矩形 651"/>
              <p:cNvSpPr/>
              <p:nvPr/>
            </p:nvSpPr>
            <p:spPr>
              <a:xfrm>
                <a:off x="5194730" y="3091348"/>
                <a:ext cx="438171" cy="834568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3" name="椭圆 652"/>
              <p:cNvSpPr/>
              <p:nvPr/>
            </p:nvSpPr>
            <p:spPr>
              <a:xfrm>
                <a:off x="5232109" y="3127076"/>
                <a:ext cx="360000" cy="360000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/>
              <p:nvPr/>
            </p:nvSpPr>
            <p:spPr>
              <a:xfrm>
                <a:off x="5242508" y="3532118"/>
                <a:ext cx="360000" cy="360000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6" name="组合 625"/>
            <p:cNvGrpSpPr/>
            <p:nvPr/>
          </p:nvGrpSpPr>
          <p:grpSpPr>
            <a:xfrm>
              <a:off x="6121739" y="3860099"/>
              <a:ext cx="603979" cy="438333"/>
              <a:chOff x="2787403" y="4618299"/>
              <a:chExt cx="603979" cy="438333"/>
            </a:xfrm>
          </p:grpSpPr>
          <p:sp>
            <p:nvSpPr>
              <p:cNvPr id="645" name="矩形 644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46" name="椭圆 645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椭圆 647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7" name="组合 626"/>
            <p:cNvGrpSpPr/>
            <p:nvPr/>
          </p:nvGrpSpPr>
          <p:grpSpPr>
            <a:xfrm>
              <a:off x="7187386" y="3844574"/>
              <a:ext cx="540000" cy="540000"/>
              <a:chOff x="5152508" y="3664692"/>
              <a:chExt cx="540000" cy="540000"/>
            </a:xfrm>
          </p:grpSpPr>
          <p:sp>
            <p:nvSpPr>
              <p:cNvPr id="639" name="矩形 638"/>
              <p:cNvSpPr/>
              <p:nvPr/>
            </p:nvSpPr>
            <p:spPr>
              <a:xfrm>
                <a:off x="5152508" y="3664692"/>
                <a:ext cx="540000" cy="5400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40" name="椭圆 639"/>
              <p:cNvSpPr/>
              <p:nvPr/>
            </p:nvSpPr>
            <p:spPr>
              <a:xfrm>
                <a:off x="5188422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/>
              <p:nvPr/>
            </p:nvSpPr>
            <p:spPr>
              <a:xfrm>
                <a:off x="5553318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/>
              <p:nvPr/>
            </p:nvSpPr>
            <p:spPr>
              <a:xfrm>
                <a:off x="5191531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/>
              <p:nvPr/>
            </p:nvSpPr>
            <p:spPr>
              <a:xfrm>
                <a:off x="5556427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/>
              <p:nvPr/>
            </p:nvSpPr>
            <p:spPr>
              <a:xfrm>
                <a:off x="5284069" y="3793026"/>
                <a:ext cx="288000" cy="288000"/>
              </a:xfrm>
              <a:prstGeom prst="ellipse">
                <a:avLst/>
              </a:prstGeom>
              <a:solidFill>
                <a:srgbClr val="F1B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8" name="组合 627"/>
            <p:cNvGrpSpPr/>
            <p:nvPr/>
          </p:nvGrpSpPr>
          <p:grpSpPr>
            <a:xfrm rot="16200000">
              <a:off x="6214632" y="5246341"/>
              <a:ext cx="273943" cy="286283"/>
              <a:chOff x="4314224" y="2239747"/>
              <a:chExt cx="273943" cy="286283"/>
            </a:xfrm>
          </p:grpSpPr>
          <p:sp>
            <p:nvSpPr>
              <p:cNvPr id="635" name="矩形 634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29" name="弦形 628"/>
            <p:cNvSpPr/>
            <p:nvPr/>
          </p:nvSpPr>
          <p:spPr>
            <a:xfrm rot="9208439">
              <a:off x="5638855" y="5419564"/>
              <a:ext cx="360000" cy="360000"/>
            </a:xfrm>
            <a:prstGeom prst="chord">
              <a:avLst>
                <a:gd name="adj1" fmla="val 8583130"/>
                <a:gd name="adj2" fmla="val 16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弦形 629"/>
            <p:cNvSpPr/>
            <p:nvPr/>
          </p:nvSpPr>
          <p:spPr>
            <a:xfrm rot="9075496">
              <a:off x="5649375" y="5822681"/>
              <a:ext cx="360000" cy="360000"/>
            </a:xfrm>
            <a:prstGeom prst="chord">
              <a:avLst>
                <a:gd name="adj1" fmla="val 8583130"/>
                <a:gd name="adj2" fmla="val 16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1" name="组合 630"/>
            <p:cNvGrpSpPr/>
            <p:nvPr/>
          </p:nvGrpSpPr>
          <p:grpSpPr>
            <a:xfrm>
              <a:off x="6037773" y="7578665"/>
              <a:ext cx="809809" cy="765655"/>
              <a:chOff x="1641560" y="5004235"/>
              <a:chExt cx="809809" cy="765655"/>
            </a:xfrm>
          </p:grpSpPr>
          <p:sp>
            <p:nvSpPr>
              <p:cNvPr id="633" name="矩形 632"/>
              <p:cNvSpPr/>
              <p:nvPr/>
            </p:nvSpPr>
            <p:spPr>
              <a:xfrm>
                <a:off x="1740853" y="5004235"/>
                <a:ext cx="626564" cy="740858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1641560" y="5644966"/>
                <a:ext cx="809809" cy="124924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32" name="矩形 631"/>
            <p:cNvSpPr/>
            <p:nvPr/>
          </p:nvSpPr>
          <p:spPr>
            <a:xfrm>
              <a:off x="6099538" y="6201253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</p:grpSp>
      <p:grpSp>
        <p:nvGrpSpPr>
          <p:cNvPr id="709" name="组合 708"/>
          <p:cNvGrpSpPr/>
          <p:nvPr/>
        </p:nvGrpSpPr>
        <p:grpSpPr>
          <a:xfrm>
            <a:off x="160151" y="1319632"/>
            <a:ext cx="637658" cy="823327"/>
            <a:chOff x="6695806" y="4283116"/>
            <a:chExt cx="3335587" cy="4306824"/>
          </a:xfrm>
        </p:grpSpPr>
        <p:sp>
          <p:nvSpPr>
            <p:cNvPr id="710" name="矩形 709"/>
            <p:cNvSpPr/>
            <p:nvPr/>
          </p:nvSpPr>
          <p:spPr>
            <a:xfrm>
              <a:off x="6995585" y="4283116"/>
              <a:ext cx="3035808" cy="430682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11" name="组合 710"/>
            <p:cNvGrpSpPr/>
            <p:nvPr/>
          </p:nvGrpSpPr>
          <p:grpSpPr>
            <a:xfrm>
              <a:off x="7169321" y="8132741"/>
              <a:ext cx="360000" cy="360000"/>
              <a:chOff x="1252728" y="5056632"/>
              <a:chExt cx="360000" cy="360000"/>
            </a:xfrm>
          </p:grpSpPr>
          <p:sp>
            <p:nvSpPr>
              <p:cNvPr id="825" name="椭圆 824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椭圆 825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2" name="组合 711"/>
            <p:cNvGrpSpPr/>
            <p:nvPr/>
          </p:nvGrpSpPr>
          <p:grpSpPr>
            <a:xfrm>
              <a:off x="9518393" y="8145965"/>
              <a:ext cx="360000" cy="360000"/>
              <a:chOff x="1405128" y="5209032"/>
              <a:chExt cx="360000" cy="360000"/>
            </a:xfrm>
          </p:grpSpPr>
          <p:sp>
            <p:nvSpPr>
              <p:cNvPr id="823" name="椭圆 822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4" name="椭圆 823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3" name="组合 712"/>
            <p:cNvGrpSpPr/>
            <p:nvPr/>
          </p:nvGrpSpPr>
          <p:grpSpPr>
            <a:xfrm>
              <a:off x="8739986" y="4938814"/>
              <a:ext cx="603979" cy="438333"/>
              <a:chOff x="2787403" y="4618299"/>
              <a:chExt cx="603979" cy="438333"/>
            </a:xfrm>
          </p:grpSpPr>
          <p:sp>
            <p:nvSpPr>
              <p:cNvPr id="816" name="矩形 815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8" name="椭圆 817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" name="椭圆 818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0" name="椭圆 819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椭圆 820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2" name="椭圆 821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4" name="组合 713"/>
            <p:cNvGrpSpPr/>
            <p:nvPr/>
          </p:nvGrpSpPr>
          <p:grpSpPr>
            <a:xfrm>
              <a:off x="9594355" y="6209297"/>
              <a:ext cx="186648" cy="1733773"/>
              <a:chOff x="5253453" y="3270460"/>
              <a:chExt cx="186648" cy="1733773"/>
            </a:xfrm>
          </p:grpSpPr>
          <p:sp>
            <p:nvSpPr>
              <p:cNvPr id="804" name="矩形 803"/>
              <p:cNvSpPr/>
              <p:nvPr/>
            </p:nvSpPr>
            <p:spPr>
              <a:xfrm>
                <a:off x="5253453" y="3270460"/>
                <a:ext cx="186648" cy="1733773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5297095" y="3309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6" name="矩形 805"/>
              <p:cNvSpPr/>
              <p:nvPr/>
            </p:nvSpPr>
            <p:spPr>
              <a:xfrm>
                <a:off x="5297095" y="3462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7" name="矩形 806"/>
              <p:cNvSpPr/>
              <p:nvPr/>
            </p:nvSpPr>
            <p:spPr>
              <a:xfrm>
                <a:off x="5297095" y="3614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8" name="矩形 807"/>
              <p:cNvSpPr/>
              <p:nvPr/>
            </p:nvSpPr>
            <p:spPr>
              <a:xfrm>
                <a:off x="5297095" y="3767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9" name="矩形 808"/>
              <p:cNvSpPr/>
              <p:nvPr/>
            </p:nvSpPr>
            <p:spPr>
              <a:xfrm>
                <a:off x="5297095" y="3919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0" name="矩形 809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1" name="矩形 810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2" name="矩形 811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3" name="矩形 812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4" name="矩形 813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5" name="矩形 814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5" name="组合 714"/>
            <p:cNvGrpSpPr/>
            <p:nvPr/>
          </p:nvGrpSpPr>
          <p:grpSpPr>
            <a:xfrm>
              <a:off x="9594355" y="5114994"/>
              <a:ext cx="186648" cy="992855"/>
              <a:chOff x="5253453" y="4011378"/>
              <a:chExt cx="186648" cy="992855"/>
            </a:xfrm>
          </p:grpSpPr>
          <p:sp>
            <p:nvSpPr>
              <p:cNvPr id="797" name="矩形 796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8" name="矩形 797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9" name="矩形 798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0" name="矩形 799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1" name="矩形 800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2" name="矩形 801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3" name="矩形 802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6" name="组合 715"/>
            <p:cNvGrpSpPr/>
            <p:nvPr/>
          </p:nvGrpSpPr>
          <p:grpSpPr>
            <a:xfrm>
              <a:off x="7247107" y="6950215"/>
              <a:ext cx="186648" cy="992855"/>
              <a:chOff x="5253453" y="4011378"/>
              <a:chExt cx="186648" cy="992855"/>
            </a:xfrm>
          </p:grpSpPr>
          <p:sp>
            <p:nvSpPr>
              <p:cNvPr id="790" name="矩形 789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1" name="矩形 790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2" name="矩形 791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3" name="矩形 792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4" name="矩形 793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5" name="矩形 794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6" name="矩形 795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7" name="组合 716"/>
            <p:cNvGrpSpPr/>
            <p:nvPr/>
          </p:nvGrpSpPr>
          <p:grpSpPr>
            <a:xfrm>
              <a:off x="7122330" y="4356543"/>
              <a:ext cx="360000" cy="360000"/>
              <a:chOff x="1252728" y="5056632"/>
              <a:chExt cx="360000" cy="360000"/>
            </a:xfrm>
          </p:grpSpPr>
          <p:sp>
            <p:nvSpPr>
              <p:cNvPr id="788" name="椭圆 787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8" name="组合 717"/>
            <p:cNvGrpSpPr/>
            <p:nvPr/>
          </p:nvGrpSpPr>
          <p:grpSpPr>
            <a:xfrm>
              <a:off x="9471402" y="4369767"/>
              <a:ext cx="360000" cy="360000"/>
              <a:chOff x="1405128" y="5209032"/>
              <a:chExt cx="360000" cy="360000"/>
            </a:xfrm>
          </p:grpSpPr>
          <p:sp>
            <p:nvSpPr>
              <p:cNvPr id="786" name="椭圆 785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9" name="组合 718"/>
            <p:cNvGrpSpPr/>
            <p:nvPr/>
          </p:nvGrpSpPr>
          <p:grpSpPr>
            <a:xfrm>
              <a:off x="8576992" y="7556249"/>
              <a:ext cx="140260" cy="324552"/>
              <a:chOff x="4541299" y="3108540"/>
              <a:chExt cx="195293" cy="324552"/>
            </a:xfrm>
          </p:grpSpPr>
          <p:sp>
            <p:nvSpPr>
              <p:cNvPr id="784" name="矩形 783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5" name="矩形 784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0" name="组合 719"/>
            <p:cNvGrpSpPr/>
            <p:nvPr/>
          </p:nvGrpSpPr>
          <p:grpSpPr>
            <a:xfrm>
              <a:off x="8754149" y="7556249"/>
              <a:ext cx="142522" cy="324552"/>
              <a:chOff x="4940889" y="3118771"/>
              <a:chExt cx="195293" cy="324552"/>
            </a:xfrm>
          </p:grpSpPr>
          <p:sp>
            <p:nvSpPr>
              <p:cNvPr id="782" name="矩形 781"/>
              <p:cNvSpPr/>
              <p:nvPr/>
            </p:nvSpPr>
            <p:spPr>
              <a:xfrm>
                <a:off x="4940889" y="3118771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3" name="矩形 782"/>
              <p:cNvSpPr/>
              <p:nvPr/>
            </p:nvSpPr>
            <p:spPr>
              <a:xfrm>
                <a:off x="4940889" y="3199554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1" name="组合 720"/>
            <p:cNvGrpSpPr/>
            <p:nvPr/>
          </p:nvGrpSpPr>
          <p:grpSpPr>
            <a:xfrm>
              <a:off x="8931085" y="7577160"/>
              <a:ext cx="273943" cy="286283"/>
              <a:chOff x="4314224" y="2239747"/>
              <a:chExt cx="273943" cy="286283"/>
            </a:xfrm>
          </p:grpSpPr>
          <p:sp>
            <p:nvSpPr>
              <p:cNvPr id="778" name="矩形 777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9" name="矩形 778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0" name="矩形 779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1" name="矩形 780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2" name="组合 721"/>
            <p:cNvGrpSpPr/>
            <p:nvPr/>
          </p:nvGrpSpPr>
          <p:grpSpPr>
            <a:xfrm>
              <a:off x="9235023" y="7567284"/>
              <a:ext cx="140260" cy="324552"/>
              <a:chOff x="4541299" y="3108540"/>
              <a:chExt cx="195293" cy="324552"/>
            </a:xfrm>
          </p:grpSpPr>
          <p:sp>
            <p:nvSpPr>
              <p:cNvPr id="776" name="矩形 775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7" name="矩形 776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723" name="矩形 722"/>
            <p:cNvSpPr/>
            <p:nvPr/>
          </p:nvSpPr>
          <p:spPr>
            <a:xfrm>
              <a:off x="7594749" y="6625753"/>
              <a:ext cx="841651" cy="74384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4" name="矩形 723"/>
            <p:cNvSpPr/>
            <p:nvPr/>
          </p:nvSpPr>
          <p:spPr>
            <a:xfrm>
              <a:off x="8645690" y="6581355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5" name="矩形 724"/>
            <p:cNvSpPr/>
            <p:nvPr/>
          </p:nvSpPr>
          <p:spPr>
            <a:xfrm>
              <a:off x="8625008" y="5780788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6" name="矩形 725"/>
            <p:cNvSpPr/>
            <p:nvPr/>
          </p:nvSpPr>
          <p:spPr>
            <a:xfrm>
              <a:off x="6695806" y="5098263"/>
              <a:ext cx="830655" cy="597325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7" name="矩形 726"/>
            <p:cNvSpPr/>
            <p:nvPr/>
          </p:nvSpPr>
          <p:spPr>
            <a:xfrm>
              <a:off x="7613371" y="7629357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8" name="矩形 727"/>
            <p:cNvSpPr/>
            <p:nvPr/>
          </p:nvSpPr>
          <p:spPr>
            <a:xfrm>
              <a:off x="7212902" y="5182103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9" name="矩形 728"/>
            <p:cNvSpPr/>
            <p:nvPr/>
          </p:nvSpPr>
          <p:spPr>
            <a:xfrm>
              <a:off x="7204959" y="5465544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30" name="矩形 729"/>
            <p:cNvSpPr/>
            <p:nvPr/>
          </p:nvSpPr>
          <p:spPr>
            <a:xfrm>
              <a:off x="7273952" y="5516144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31" name="矩形 730"/>
            <p:cNvSpPr/>
            <p:nvPr/>
          </p:nvSpPr>
          <p:spPr>
            <a:xfrm>
              <a:off x="7281189" y="5229580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32" name="组合 731"/>
            <p:cNvGrpSpPr/>
            <p:nvPr/>
          </p:nvGrpSpPr>
          <p:grpSpPr>
            <a:xfrm rot="5400000">
              <a:off x="7883337" y="6106363"/>
              <a:ext cx="252000" cy="617640"/>
              <a:chOff x="5007181" y="2767548"/>
              <a:chExt cx="252000" cy="617640"/>
            </a:xfrm>
          </p:grpSpPr>
          <p:sp>
            <p:nvSpPr>
              <p:cNvPr id="773" name="矩形 772"/>
              <p:cNvSpPr/>
              <p:nvPr/>
            </p:nvSpPr>
            <p:spPr>
              <a:xfrm>
                <a:off x="5007181" y="2861471"/>
                <a:ext cx="252000" cy="428322"/>
              </a:xfrm>
              <a:prstGeom prst="rect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4" name="椭圆 773"/>
              <p:cNvSpPr/>
              <p:nvPr/>
            </p:nvSpPr>
            <p:spPr>
              <a:xfrm>
                <a:off x="5007181" y="276754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/>
              <p:cNvSpPr/>
              <p:nvPr/>
            </p:nvSpPr>
            <p:spPr>
              <a:xfrm>
                <a:off x="5007181" y="313318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3" name="矩形 732"/>
            <p:cNvSpPr/>
            <p:nvPr/>
          </p:nvSpPr>
          <p:spPr>
            <a:xfrm>
              <a:off x="7660180" y="5238256"/>
              <a:ext cx="360000" cy="3600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34" name="组合 733"/>
            <p:cNvGrpSpPr/>
            <p:nvPr/>
          </p:nvGrpSpPr>
          <p:grpSpPr>
            <a:xfrm>
              <a:off x="7642119" y="4361778"/>
              <a:ext cx="603979" cy="438333"/>
              <a:chOff x="2787403" y="4618299"/>
              <a:chExt cx="603979" cy="438333"/>
            </a:xfrm>
          </p:grpSpPr>
          <p:sp>
            <p:nvSpPr>
              <p:cNvPr id="766" name="矩形 765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67" name="椭圆 766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5" name="组合 734"/>
            <p:cNvGrpSpPr/>
            <p:nvPr/>
          </p:nvGrpSpPr>
          <p:grpSpPr>
            <a:xfrm>
              <a:off x="7682234" y="7965370"/>
              <a:ext cx="540000" cy="540000"/>
              <a:chOff x="5152508" y="3664692"/>
              <a:chExt cx="540000" cy="540000"/>
            </a:xfrm>
          </p:grpSpPr>
          <p:sp>
            <p:nvSpPr>
              <p:cNvPr id="760" name="矩形 759"/>
              <p:cNvSpPr/>
              <p:nvPr/>
            </p:nvSpPr>
            <p:spPr>
              <a:xfrm>
                <a:off x="5152508" y="3664692"/>
                <a:ext cx="540000" cy="5400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61" name="椭圆 760"/>
              <p:cNvSpPr/>
              <p:nvPr/>
            </p:nvSpPr>
            <p:spPr>
              <a:xfrm>
                <a:off x="5188422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/>
              <p:cNvSpPr/>
              <p:nvPr/>
            </p:nvSpPr>
            <p:spPr>
              <a:xfrm>
                <a:off x="5553318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/>
              <p:cNvSpPr/>
              <p:nvPr/>
            </p:nvSpPr>
            <p:spPr>
              <a:xfrm>
                <a:off x="5191531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/>
              <p:cNvSpPr/>
              <p:nvPr/>
            </p:nvSpPr>
            <p:spPr>
              <a:xfrm>
                <a:off x="5556427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/>
              <p:cNvSpPr/>
              <p:nvPr/>
            </p:nvSpPr>
            <p:spPr>
              <a:xfrm>
                <a:off x="5284069" y="3793026"/>
                <a:ext cx="288000" cy="288000"/>
              </a:xfrm>
              <a:prstGeom prst="ellipse">
                <a:avLst/>
              </a:prstGeom>
              <a:solidFill>
                <a:srgbClr val="F1B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6" name="组合 735"/>
            <p:cNvGrpSpPr/>
            <p:nvPr/>
          </p:nvGrpSpPr>
          <p:grpSpPr>
            <a:xfrm rot="16200000">
              <a:off x="7735012" y="5748020"/>
              <a:ext cx="273943" cy="286283"/>
              <a:chOff x="4314224" y="2239747"/>
              <a:chExt cx="273943" cy="286283"/>
            </a:xfrm>
          </p:grpSpPr>
          <p:sp>
            <p:nvSpPr>
              <p:cNvPr id="756" name="矩形 755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7" name="矩形 756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8" name="矩形 757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9" name="矩形 758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37" name="组合 736"/>
            <p:cNvGrpSpPr/>
            <p:nvPr/>
          </p:nvGrpSpPr>
          <p:grpSpPr>
            <a:xfrm rot="16200000">
              <a:off x="8658253" y="4146761"/>
              <a:ext cx="438171" cy="834568"/>
              <a:chOff x="1249446" y="2840551"/>
              <a:chExt cx="438171" cy="834568"/>
            </a:xfrm>
          </p:grpSpPr>
          <p:grpSp>
            <p:nvGrpSpPr>
              <p:cNvPr id="750" name="组合 749"/>
              <p:cNvGrpSpPr/>
              <p:nvPr/>
            </p:nvGrpSpPr>
            <p:grpSpPr>
              <a:xfrm>
                <a:off x="1249446" y="2840551"/>
                <a:ext cx="438171" cy="834568"/>
                <a:chOff x="5194730" y="3091348"/>
                <a:chExt cx="438171" cy="834568"/>
              </a:xfrm>
            </p:grpSpPr>
            <p:sp>
              <p:nvSpPr>
                <p:cNvPr id="753" name="矩形 752"/>
                <p:cNvSpPr/>
                <p:nvPr/>
              </p:nvSpPr>
              <p:spPr>
                <a:xfrm>
                  <a:off x="5194730" y="3091348"/>
                  <a:ext cx="438171" cy="834568"/>
                </a:xfrm>
                <a:prstGeom prst="rect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1A89F"/>
                    </a:solidFill>
                  </a:endParaRPr>
                </a:p>
              </p:txBody>
            </p:sp>
            <p:sp>
              <p:nvSpPr>
                <p:cNvPr id="754" name="椭圆 753"/>
                <p:cNvSpPr/>
                <p:nvPr/>
              </p:nvSpPr>
              <p:spPr>
                <a:xfrm>
                  <a:off x="5232109" y="3127076"/>
                  <a:ext cx="360000" cy="36000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5" name="椭圆 754"/>
                <p:cNvSpPr/>
                <p:nvPr/>
              </p:nvSpPr>
              <p:spPr>
                <a:xfrm>
                  <a:off x="5242508" y="3532118"/>
                  <a:ext cx="360000" cy="36000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1" name="弦形 750"/>
              <p:cNvSpPr/>
              <p:nvPr/>
            </p:nvSpPr>
            <p:spPr>
              <a:xfrm rot="9208439">
                <a:off x="1288660" y="2876277"/>
                <a:ext cx="360000" cy="360000"/>
              </a:xfrm>
              <a:prstGeom prst="chord">
                <a:avLst>
                  <a:gd name="adj1" fmla="val 8583130"/>
                  <a:gd name="adj2" fmla="val 1620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弦形 751"/>
              <p:cNvSpPr/>
              <p:nvPr/>
            </p:nvSpPr>
            <p:spPr>
              <a:xfrm rot="9075496">
                <a:off x="1299180" y="3279394"/>
                <a:ext cx="360000" cy="360000"/>
              </a:xfrm>
              <a:prstGeom prst="chord">
                <a:avLst>
                  <a:gd name="adj1" fmla="val 8583130"/>
                  <a:gd name="adj2" fmla="val 1620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8" name="组合 737"/>
            <p:cNvGrpSpPr/>
            <p:nvPr/>
          </p:nvGrpSpPr>
          <p:grpSpPr>
            <a:xfrm rot="5400000">
              <a:off x="6687589" y="5895250"/>
              <a:ext cx="809809" cy="765655"/>
              <a:chOff x="1641560" y="5004235"/>
              <a:chExt cx="809809" cy="765655"/>
            </a:xfrm>
          </p:grpSpPr>
          <p:sp>
            <p:nvSpPr>
              <p:cNvPr id="748" name="矩形 747"/>
              <p:cNvSpPr/>
              <p:nvPr/>
            </p:nvSpPr>
            <p:spPr>
              <a:xfrm>
                <a:off x="1740853" y="5004235"/>
                <a:ext cx="626564" cy="740858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9" name="矩形 748"/>
              <p:cNvSpPr/>
              <p:nvPr/>
            </p:nvSpPr>
            <p:spPr>
              <a:xfrm>
                <a:off x="1641560" y="5644966"/>
                <a:ext cx="809809" cy="124924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739" name="矩形 738"/>
            <p:cNvSpPr/>
            <p:nvPr/>
          </p:nvSpPr>
          <p:spPr>
            <a:xfrm>
              <a:off x="8129948" y="5296371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40" name="组合 739"/>
            <p:cNvGrpSpPr/>
            <p:nvPr/>
          </p:nvGrpSpPr>
          <p:grpSpPr>
            <a:xfrm rot="5400000">
              <a:off x="8775641" y="7803408"/>
              <a:ext cx="186648" cy="992855"/>
              <a:chOff x="5253453" y="4011378"/>
              <a:chExt cx="186648" cy="992855"/>
            </a:xfrm>
          </p:grpSpPr>
          <p:sp>
            <p:nvSpPr>
              <p:cNvPr id="741" name="矩形 740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2" name="矩形 741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3" name="矩形 742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5" name="矩形 744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6" name="矩形 745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7" name="矩形 746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</p:grpSp>
      <p:grpSp>
        <p:nvGrpSpPr>
          <p:cNvPr id="827" name="组合 826"/>
          <p:cNvGrpSpPr/>
          <p:nvPr/>
        </p:nvGrpSpPr>
        <p:grpSpPr>
          <a:xfrm>
            <a:off x="969737" y="1129680"/>
            <a:ext cx="348390" cy="379903"/>
            <a:chOff x="580204" y="495337"/>
            <a:chExt cx="1219200" cy="1329482"/>
          </a:xfrm>
        </p:grpSpPr>
        <p:grpSp>
          <p:nvGrpSpPr>
            <p:cNvPr id="828" name="组合 827"/>
            <p:cNvGrpSpPr/>
            <p:nvPr/>
          </p:nvGrpSpPr>
          <p:grpSpPr>
            <a:xfrm>
              <a:off x="580204" y="550478"/>
              <a:ext cx="1219200" cy="1219200"/>
              <a:chOff x="580204" y="550478"/>
              <a:chExt cx="1219200" cy="1219200"/>
            </a:xfrm>
          </p:grpSpPr>
          <p:sp>
            <p:nvSpPr>
              <p:cNvPr id="831" name="矩形 830"/>
              <p:cNvSpPr/>
              <p:nvPr/>
            </p:nvSpPr>
            <p:spPr>
              <a:xfrm>
                <a:off x="580204" y="550478"/>
                <a:ext cx="1219200" cy="12192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pic>
            <p:nvPicPr>
              <p:cNvPr id="832" name="图片 8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204" y="55047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829" name="弦形 828"/>
            <p:cNvSpPr/>
            <p:nvPr/>
          </p:nvSpPr>
          <p:spPr>
            <a:xfrm rot="6731148">
              <a:off x="1414179" y="1662819"/>
              <a:ext cx="162000" cy="162000"/>
            </a:xfrm>
            <a:prstGeom prst="chord">
              <a:avLst>
                <a:gd name="adj1" fmla="val 2700000"/>
                <a:gd name="adj2" fmla="val 162274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弦形 829"/>
            <p:cNvSpPr/>
            <p:nvPr/>
          </p:nvSpPr>
          <p:spPr>
            <a:xfrm rot="14868852" flipV="1">
              <a:off x="1414179" y="495337"/>
              <a:ext cx="162000" cy="162000"/>
            </a:xfrm>
            <a:prstGeom prst="chord">
              <a:avLst>
                <a:gd name="adj1" fmla="val 2700000"/>
                <a:gd name="adj2" fmla="val 162274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33" name="图片 8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6" t="-486" r="23293" b="34390"/>
          <a:stretch/>
        </p:blipFill>
        <p:spPr>
          <a:xfrm rot="19043560">
            <a:off x="48330" y="224868"/>
            <a:ext cx="960120" cy="716023"/>
          </a:xfrm>
          <a:prstGeom prst="rect">
            <a:avLst/>
          </a:prstGeom>
        </p:spPr>
      </p:pic>
      <p:sp>
        <p:nvSpPr>
          <p:cNvPr id="279" name="Freeform 6"/>
          <p:cNvSpPr>
            <a:spLocks/>
          </p:cNvSpPr>
          <p:nvPr/>
        </p:nvSpPr>
        <p:spPr bwMode="auto">
          <a:xfrm>
            <a:off x="353" y="5553275"/>
            <a:ext cx="9143647" cy="13047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7"/>
          <p:cNvSpPr>
            <a:spLocks/>
          </p:cNvSpPr>
          <p:nvPr/>
        </p:nvSpPr>
        <p:spPr bwMode="auto">
          <a:xfrm>
            <a:off x="353" y="5283859"/>
            <a:ext cx="9143647" cy="421708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354" y="6361454"/>
            <a:ext cx="9143646" cy="9303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3124" tIns="61563" rIns="123124" bIns="61563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8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230381" y="5980004"/>
            <a:ext cx="893677" cy="824733"/>
            <a:chOff x="1398970" y="3784103"/>
            <a:chExt cx="1409772" cy="1301862"/>
          </a:xfrm>
        </p:grpSpPr>
        <p:grpSp>
          <p:nvGrpSpPr>
            <p:cNvPr id="340" name="组合 339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342" name="组合 34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44" name="同心圆 14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3" name="椭圆 342"/>
              <p:cNvSpPr/>
              <p:nvPr/>
            </p:nvSpPr>
            <p:spPr>
              <a:xfrm>
                <a:off x="4447523" y="2644973"/>
                <a:ext cx="1606393" cy="1606973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1" name="TextBox 97"/>
            <p:cNvSpPr txBox="1"/>
            <p:nvPr/>
          </p:nvSpPr>
          <p:spPr>
            <a:xfrm>
              <a:off x="1398970" y="3942126"/>
              <a:ext cx="1409772" cy="974591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lvl="0"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</a:p>
            <a:p>
              <a:pPr lvl="0"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1082488" y="6080274"/>
            <a:ext cx="965394" cy="624194"/>
            <a:chOff x="2839294" y="3959191"/>
            <a:chExt cx="1522902" cy="985306"/>
          </a:xfrm>
        </p:grpSpPr>
        <p:grpSp>
          <p:nvGrpSpPr>
            <p:cNvPr id="334" name="组合 333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36" name="组合 33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8" name="同心圆 14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9" name="椭圆 33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7" name="椭圆 336"/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5" name="TextBox 104"/>
            <p:cNvSpPr txBox="1"/>
            <p:nvPr/>
          </p:nvSpPr>
          <p:spPr>
            <a:xfrm>
              <a:off x="2839294" y="4134920"/>
              <a:ext cx="1522902" cy="683089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2130848" y="5933682"/>
            <a:ext cx="990508" cy="946737"/>
            <a:chOff x="4321029" y="3791953"/>
            <a:chExt cx="1562523" cy="1494445"/>
          </a:xfrm>
        </p:grpSpPr>
        <p:grpSp>
          <p:nvGrpSpPr>
            <p:cNvPr id="328" name="组合 32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330" name="组合 32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2" name="同心圆 15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3" name="椭圆 332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1" name="椭圆 330"/>
              <p:cNvSpPr/>
              <p:nvPr/>
            </p:nvSpPr>
            <p:spPr>
              <a:xfrm>
                <a:off x="4427702" y="2656211"/>
                <a:ext cx="1606932" cy="1607514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9" name="TextBox 111"/>
            <p:cNvSpPr txBox="1"/>
            <p:nvPr/>
          </p:nvSpPr>
          <p:spPr>
            <a:xfrm>
              <a:off x="4321029" y="4020311"/>
              <a:ext cx="1562523" cy="12660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</a:t>
              </a:r>
            </a:p>
            <a:p>
              <a:pPr algn="ctr" defTabSz="457200">
                <a:defRPr/>
              </a:pPr>
              <a:endPara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29900" y="6069624"/>
            <a:ext cx="851190" cy="645493"/>
            <a:chOff x="5960629" y="3942381"/>
            <a:chExt cx="1342751" cy="1018926"/>
          </a:xfrm>
        </p:grpSpPr>
        <p:grpSp>
          <p:nvGrpSpPr>
            <p:cNvPr id="322" name="组合 321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24" name="组合 32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6" name="同心圆 16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7" name="椭圆 32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5" name="椭圆 324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3" name="TextBox 118"/>
            <p:cNvSpPr txBox="1"/>
            <p:nvPr/>
          </p:nvSpPr>
          <p:spPr>
            <a:xfrm>
              <a:off x="5960629" y="4139588"/>
              <a:ext cx="1342751" cy="6830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裸机</a:t>
              </a: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885920" y="6069624"/>
            <a:ext cx="1028841" cy="645493"/>
            <a:chOff x="7196347" y="3942381"/>
            <a:chExt cx="1622993" cy="1018926"/>
          </a:xfrm>
        </p:grpSpPr>
        <p:grpSp>
          <p:nvGrpSpPr>
            <p:cNvPr id="316" name="组合 315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18" name="组合 31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0" name="同心圆 17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1" name="椭圆 32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9" name="椭圆 318"/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7" name="TextBox 125"/>
            <p:cNvSpPr txBox="1"/>
            <p:nvPr/>
          </p:nvSpPr>
          <p:spPr>
            <a:xfrm>
              <a:off x="7196347" y="4164873"/>
              <a:ext cx="1622993" cy="6830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UBoot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4746309" y="5962563"/>
            <a:ext cx="1108313" cy="859617"/>
            <a:chOff x="8628893" y="3773382"/>
            <a:chExt cx="1748362" cy="1356924"/>
          </a:xfrm>
        </p:grpSpPr>
        <p:grpSp>
          <p:nvGrpSpPr>
            <p:cNvPr id="310" name="组合 309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312" name="组合 31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14" name="同心圆 17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5" name="椭圆 31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3" name="椭圆 312"/>
              <p:cNvSpPr/>
              <p:nvPr/>
            </p:nvSpPr>
            <p:spPr>
              <a:xfrm>
                <a:off x="4464837" y="2666232"/>
                <a:ext cx="1571762" cy="1572325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1" name="TextBox 132"/>
            <p:cNvSpPr txBox="1"/>
            <p:nvPr/>
          </p:nvSpPr>
          <p:spPr>
            <a:xfrm>
              <a:off x="8628893" y="4034144"/>
              <a:ext cx="1748362" cy="9745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5667002" y="5876878"/>
            <a:ext cx="1387102" cy="965962"/>
            <a:chOff x="10158558" y="3529102"/>
            <a:chExt cx="2648357" cy="1845484"/>
          </a:xfrm>
        </p:grpSpPr>
        <p:grpSp>
          <p:nvGrpSpPr>
            <p:cNvPr id="304" name="组合 303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306" name="组合 30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08" name="同心圆 18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" name="椭圆 306"/>
              <p:cNvSpPr/>
              <p:nvPr/>
            </p:nvSpPr>
            <p:spPr>
              <a:xfrm>
                <a:off x="4422286" y="2619729"/>
                <a:ext cx="1656864" cy="1657461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5" name="TextBox 139"/>
            <p:cNvSpPr txBox="1"/>
            <p:nvPr/>
          </p:nvSpPr>
          <p:spPr>
            <a:xfrm>
              <a:off x="10158558" y="4117587"/>
              <a:ext cx="2648357" cy="774614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6934460" y="5974328"/>
            <a:ext cx="990508" cy="836087"/>
            <a:chOff x="4316248" y="3791953"/>
            <a:chExt cx="1562523" cy="1319782"/>
          </a:xfrm>
        </p:grpSpPr>
        <p:grpSp>
          <p:nvGrpSpPr>
            <p:cNvPr id="298" name="组合 29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300" name="组合 29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02" name="同心圆 15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3" name="椭圆 302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1" name="椭圆 300"/>
              <p:cNvSpPr/>
              <p:nvPr/>
            </p:nvSpPr>
            <p:spPr>
              <a:xfrm>
                <a:off x="4427702" y="2656211"/>
                <a:ext cx="1606932" cy="1607514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9" name="TextBox 111"/>
            <p:cNvSpPr txBox="1"/>
            <p:nvPr/>
          </p:nvSpPr>
          <p:spPr>
            <a:xfrm>
              <a:off x="4316248" y="4032746"/>
              <a:ext cx="1562523" cy="9745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</a:t>
              </a: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7951663" y="6069624"/>
            <a:ext cx="821080" cy="647980"/>
            <a:chOff x="5980734" y="3942381"/>
            <a:chExt cx="1295254" cy="1022852"/>
          </a:xfrm>
        </p:grpSpPr>
        <p:grpSp>
          <p:nvGrpSpPr>
            <p:cNvPr id="292" name="组合 291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94" name="组合 29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96" name="同心圆 16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7" name="椭圆 29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5" name="椭圆 294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3" name="TextBox 118"/>
            <p:cNvSpPr txBox="1"/>
            <p:nvPr/>
          </p:nvSpPr>
          <p:spPr>
            <a:xfrm>
              <a:off x="5980734" y="3990646"/>
              <a:ext cx="1295254" cy="9745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</a:p>
          </p:txBody>
        </p:sp>
      </p:grpSp>
      <p:pic>
        <p:nvPicPr>
          <p:cNvPr id="346" name="图片 34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35" y="540846"/>
            <a:ext cx="2676768" cy="731282"/>
          </a:xfrm>
          <a:prstGeom prst="rect">
            <a:avLst/>
          </a:prstGeom>
        </p:spPr>
      </p:pic>
      <p:grpSp>
        <p:nvGrpSpPr>
          <p:cNvPr id="347" name="组合 346"/>
          <p:cNvGrpSpPr/>
          <p:nvPr/>
        </p:nvGrpSpPr>
        <p:grpSpPr>
          <a:xfrm>
            <a:off x="4061256" y="2318129"/>
            <a:ext cx="5040000" cy="28982"/>
            <a:chOff x="3060700" y="4724400"/>
            <a:chExt cx="5955507" cy="31432"/>
          </a:xfrm>
        </p:grpSpPr>
        <p:cxnSp>
          <p:nvCxnSpPr>
            <p:cNvPr id="348" name="直接连接符 347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组合 349"/>
          <p:cNvGrpSpPr/>
          <p:nvPr/>
        </p:nvGrpSpPr>
        <p:grpSpPr>
          <a:xfrm>
            <a:off x="4061256" y="3692202"/>
            <a:ext cx="5040000" cy="28982"/>
            <a:chOff x="3060700" y="4724400"/>
            <a:chExt cx="5955507" cy="31432"/>
          </a:xfrm>
        </p:grpSpPr>
        <p:cxnSp>
          <p:nvCxnSpPr>
            <p:cNvPr id="351" name="直接连接符 350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文本框 45"/>
          <p:cNvSpPr txBox="1"/>
          <p:nvPr/>
        </p:nvSpPr>
        <p:spPr>
          <a:xfrm>
            <a:off x="4484390" y="2346073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嵌入式开发第一课</a:t>
            </a:r>
          </a:p>
        </p:txBody>
      </p:sp>
      <p:sp>
        <p:nvSpPr>
          <p:cNvPr id="354" name="文本框 59"/>
          <p:cNvSpPr txBox="1"/>
          <p:nvPr/>
        </p:nvSpPr>
        <p:spPr>
          <a:xfrm>
            <a:off x="4938131" y="1763250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悦己之作，方能悦人</a:t>
            </a:r>
          </a:p>
        </p:txBody>
      </p:sp>
      <p:sp>
        <p:nvSpPr>
          <p:cNvPr id="355" name="文本框 60"/>
          <p:cNvSpPr txBox="1"/>
          <p:nvPr/>
        </p:nvSpPr>
        <p:spPr>
          <a:xfrm>
            <a:off x="6100707" y="37953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</a:p>
        </p:txBody>
      </p:sp>
      <p:sp>
        <p:nvSpPr>
          <p:cNvPr id="2" name="矩形 1"/>
          <p:cNvSpPr/>
          <p:nvPr/>
        </p:nvSpPr>
        <p:spPr>
          <a:xfrm>
            <a:off x="5411463" y="3136775"/>
            <a:ext cx="2598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帮助命令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1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452" y="3196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课程简介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78725" y="1859304"/>
            <a:ext cx="2008628" cy="1955698"/>
            <a:chOff x="10845548" y="3458620"/>
            <a:chExt cx="725612" cy="706491"/>
          </a:xfrm>
        </p:grpSpPr>
        <p:sp>
          <p:nvSpPr>
            <p:cNvPr id="18" name="Freeform 261"/>
            <p:cNvSpPr/>
            <p:nvPr/>
          </p:nvSpPr>
          <p:spPr bwMode="auto">
            <a:xfrm>
              <a:off x="10955245" y="4035285"/>
              <a:ext cx="127813" cy="85544"/>
            </a:xfrm>
            <a:custGeom>
              <a:avLst/>
              <a:gdLst>
                <a:gd name="T0" fmla="*/ 0 w 278"/>
                <a:gd name="T1" fmla="*/ 78 h 185"/>
                <a:gd name="T2" fmla="*/ 5 w 278"/>
                <a:gd name="T3" fmla="*/ 78 h 185"/>
                <a:gd name="T4" fmla="*/ 138 w 278"/>
                <a:gd name="T5" fmla="*/ 185 h 185"/>
                <a:gd name="T6" fmla="*/ 150 w 278"/>
                <a:gd name="T7" fmla="*/ 185 h 185"/>
                <a:gd name="T8" fmla="*/ 278 w 278"/>
                <a:gd name="T9" fmla="*/ 72 h 185"/>
                <a:gd name="T10" fmla="*/ 169 w 278"/>
                <a:gd name="T11" fmla="*/ 0 h 185"/>
                <a:gd name="T12" fmla="*/ 115 w 278"/>
                <a:gd name="T13" fmla="*/ 0 h 185"/>
                <a:gd name="T14" fmla="*/ 63 w 278"/>
                <a:gd name="T15" fmla="*/ 0 h 185"/>
                <a:gd name="T16" fmla="*/ 44 w 278"/>
                <a:gd name="T17" fmla="*/ 2 h 185"/>
                <a:gd name="T18" fmla="*/ 0 w 278"/>
                <a:gd name="T19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85">
                  <a:moveTo>
                    <a:pt x="0" y="78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68" y="78"/>
                    <a:pt x="116" y="119"/>
                    <a:pt x="138" y="185"/>
                  </a:cubicBezTo>
                  <a:cubicBezTo>
                    <a:pt x="150" y="185"/>
                    <a:pt x="150" y="185"/>
                    <a:pt x="150" y="185"/>
                  </a:cubicBezTo>
                  <a:cubicBezTo>
                    <a:pt x="171" y="118"/>
                    <a:pt x="217" y="75"/>
                    <a:pt x="278" y="72"/>
                  </a:cubicBezTo>
                  <a:cubicBezTo>
                    <a:pt x="256" y="28"/>
                    <a:pt x="219" y="0"/>
                    <a:pt x="16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6" y="0"/>
                    <a:pt x="50" y="1"/>
                    <a:pt x="44" y="2"/>
                  </a:cubicBezTo>
                  <a:cubicBezTo>
                    <a:pt x="39" y="33"/>
                    <a:pt x="23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262"/>
            <p:cNvSpPr>
              <a:spLocks noChangeArrowheads="1"/>
            </p:cNvSpPr>
            <p:nvPr/>
          </p:nvSpPr>
          <p:spPr bwMode="auto">
            <a:xfrm>
              <a:off x="10972354" y="3944710"/>
              <a:ext cx="73467" cy="855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63"/>
            <p:cNvSpPr/>
            <p:nvPr/>
          </p:nvSpPr>
          <p:spPr bwMode="auto">
            <a:xfrm>
              <a:off x="11134384" y="4033273"/>
              <a:ext cx="127813" cy="84537"/>
            </a:xfrm>
            <a:custGeom>
              <a:avLst/>
              <a:gdLst>
                <a:gd name="T0" fmla="*/ 0 w 277"/>
                <a:gd name="T1" fmla="*/ 78 h 185"/>
                <a:gd name="T2" fmla="*/ 4 w 277"/>
                <a:gd name="T3" fmla="*/ 78 h 185"/>
                <a:gd name="T4" fmla="*/ 138 w 277"/>
                <a:gd name="T5" fmla="*/ 185 h 185"/>
                <a:gd name="T6" fmla="*/ 149 w 277"/>
                <a:gd name="T7" fmla="*/ 185 h 185"/>
                <a:gd name="T8" fmla="*/ 277 w 277"/>
                <a:gd name="T9" fmla="*/ 72 h 185"/>
                <a:gd name="T10" fmla="*/ 168 w 277"/>
                <a:gd name="T11" fmla="*/ 0 h 185"/>
                <a:gd name="T12" fmla="*/ 114 w 277"/>
                <a:gd name="T13" fmla="*/ 0 h 185"/>
                <a:gd name="T14" fmla="*/ 62 w 277"/>
                <a:gd name="T15" fmla="*/ 0 h 185"/>
                <a:gd name="T16" fmla="*/ 44 w 277"/>
                <a:gd name="T17" fmla="*/ 2 h 185"/>
                <a:gd name="T18" fmla="*/ 0 w 277"/>
                <a:gd name="T19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85">
                  <a:moveTo>
                    <a:pt x="0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67" y="78"/>
                    <a:pt x="115" y="119"/>
                    <a:pt x="13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70" y="118"/>
                    <a:pt x="216" y="75"/>
                    <a:pt x="277" y="72"/>
                  </a:cubicBezTo>
                  <a:cubicBezTo>
                    <a:pt x="255" y="28"/>
                    <a:pt x="218" y="0"/>
                    <a:pt x="16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0" y="1"/>
                    <a:pt x="44" y="2"/>
                  </a:cubicBezTo>
                  <a:cubicBezTo>
                    <a:pt x="39" y="33"/>
                    <a:pt x="22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64"/>
            <p:cNvSpPr>
              <a:spLocks noChangeArrowheads="1"/>
            </p:cNvSpPr>
            <p:nvPr/>
          </p:nvSpPr>
          <p:spPr bwMode="auto">
            <a:xfrm>
              <a:off x="11150486" y="3942697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65"/>
            <p:cNvSpPr/>
            <p:nvPr/>
          </p:nvSpPr>
          <p:spPr bwMode="auto">
            <a:xfrm>
              <a:off x="11312516" y="4030254"/>
              <a:ext cx="138883" cy="85544"/>
            </a:xfrm>
            <a:custGeom>
              <a:avLst/>
              <a:gdLst>
                <a:gd name="T0" fmla="*/ 0 w 301"/>
                <a:gd name="T1" fmla="*/ 78 h 185"/>
                <a:gd name="T2" fmla="*/ 4 w 301"/>
                <a:gd name="T3" fmla="*/ 78 h 185"/>
                <a:gd name="T4" fmla="*/ 138 w 301"/>
                <a:gd name="T5" fmla="*/ 185 h 185"/>
                <a:gd name="T6" fmla="*/ 301 w 301"/>
                <a:gd name="T7" fmla="*/ 185 h 185"/>
                <a:gd name="T8" fmla="*/ 168 w 301"/>
                <a:gd name="T9" fmla="*/ 0 h 185"/>
                <a:gd name="T10" fmla="*/ 114 w 301"/>
                <a:gd name="T11" fmla="*/ 0 h 185"/>
                <a:gd name="T12" fmla="*/ 62 w 301"/>
                <a:gd name="T13" fmla="*/ 0 h 185"/>
                <a:gd name="T14" fmla="*/ 44 w 301"/>
                <a:gd name="T15" fmla="*/ 1 h 185"/>
                <a:gd name="T16" fmla="*/ 0 w 301"/>
                <a:gd name="T17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185">
                  <a:moveTo>
                    <a:pt x="0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67" y="78"/>
                    <a:pt x="115" y="119"/>
                    <a:pt x="138" y="185"/>
                  </a:cubicBezTo>
                  <a:cubicBezTo>
                    <a:pt x="301" y="185"/>
                    <a:pt x="301" y="185"/>
                    <a:pt x="301" y="185"/>
                  </a:cubicBezTo>
                  <a:cubicBezTo>
                    <a:pt x="301" y="83"/>
                    <a:pt x="254" y="0"/>
                    <a:pt x="16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0" y="1"/>
                    <a:pt x="44" y="1"/>
                  </a:cubicBezTo>
                  <a:cubicBezTo>
                    <a:pt x="39" y="33"/>
                    <a:pt x="22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266"/>
            <p:cNvSpPr>
              <a:spLocks noChangeArrowheads="1"/>
            </p:cNvSpPr>
            <p:nvPr/>
          </p:nvSpPr>
          <p:spPr bwMode="auto">
            <a:xfrm>
              <a:off x="11328618" y="3939678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7"/>
            <p:cNvSpPr/>
            <p:nvPr/>
          </p:nvSpPr>
          <p:spPr bwMode="auto">
            <a:xfrm>
              <a:off x="10847561" y="4078561"/>
              <a:ext cx="171088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4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68"/>
            <p:cNvSpPr>
              <a:spLocks noChangeArrowheads="1"/>
            </p:cNvSpPr>
            <p:nvPr/>
          </p:nvSpPr>
          <p:spPr bwMode="auto">
            <a:xfrm>
              <a:off x="10896874" y="3986978"/>
              <a:ext cx="72461" cy="855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9"/>
            <p:cNvSpPr/>
            <p:nvPr/>
          </p:nvSpPr>
          <p:spPr bwMode="auto">
            <a:xfrm>
              <a:off x="11025693" y="4075541"/>
              <a:ext cx="171088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5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70"/>
            <p:cNvSpPr>
              <a:spLocks noChangeArrowheads="1"/>
            </p:cNvSpPr>
            <p:nvPr/>
          </p:nvSpPr>
          <p:spPr bwMode="auto">
            <a:xfrm>
              <a:off x="11075006" y="3984966"/>
              <a:ext cx="72461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1"/>
            <p:cNvSpPr/>
            <p:nvPr/>
          </p:nvSpPr>
          <p:spPr bwMode="auto">
            <a:xfrm>
              <a:off x="11203825" y="4072522"/>
              <a:ext cx="172094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5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272"/>
            <p:cNvSpPr>
              <a:spLocks noChangeArrowheads="1"/>
            </p:cNvSpPr>
            <p:nvPr/>
          </p:nvSpPr>
          <p:spPr bwMode="auto">
            <a:xfrm>
              <a:off x="11253139" y="3981947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3"/>
            <p:cNvSpPr/>
            <p:nvPr/>
          </p:nvSpPr>
          <p:spPr bwMode="auto">
            <a:xfrm>
              <a:off x="11474546" y="3653861"/>
              <a:ext cx="25160" cy="52333"/>
            </a:xfrm>
            <a:custGeom>
              <a:avLst/>
              <a:gdLst>
                <a:gd name="T0" fmla="*/ 0 w 25"/>
                <a:gd name="T1" fmla="*/ 13 h 52"/>
                <a:gd name="T2" fmla="*/ 13 w 25"/>
                <a:gd name="T3" fmla="*/ 52 h 52"/>
                <a:gd name="T4" fmla="*/ 25 w 25"/>
                <a:gd name="T5" fmla="*/ 13 h 52"/>
                <a:gd name="T6" fmla="*/ 13 w 25"/>
                <a:gd name="T7" fmla="*/ 0 h 52"/>
                <a:gd name="T8" fmla="*/ 0 w 25"/>
                <a:gd name="T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2">
                  <a:moveTo>
                    <a:pt x="0" y="13"/>
                  </a:moveTo>
                  <a:lnTo>
                    <a:pt x="13" y="52"/>
                  </a:lnTo>
                  <a:lnTo>
                    <a:pt x="25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74"/>
            <p:cNvSpPr>
              <a:spLocks noChangeArrowheads="1"/>
            </p:cNvSpPr>
            <p:nvPr/>
          </p:nvSpPr>
          <p:spPr bwMode="auto">
            <a:xfrm>
              <a:off x="11450393" y="3561273"/>
              <a:ext cx="74473" cy="85544"/>
            </a:xfrm>
            <a:prstGeom prst="ellipse">
              <a:avLst/>
            </a:pr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5"/>
            <p:cNvSpPr/>
            <p:nvPr/>
          </p:nvSpPr>
          <p:spPr bwMode="auto">
            <a:xfrm>
              <a:off x="11307484" y="3653861"/>
              <a:ext cx="263676" cy="397527"/>
            </a:xfrm>
            <a:custGeom>
              <a:avLst/>
              <a:gdLst>
                <a:gd name="T0" fmla="*/ 572 w 572"/>
                <a:gd name="T1" fmla="*/ 174 h 864"/>
                <a:gd name="T2" fmla="*/ 442 w 572"/>
                <a:gd name="T3" fmla="*/ 0 h 864"/>
                <a:gd name="T4" fmla="*/ 389 w 572"/>
                <a:gd name="T5" fmla="*/ 153 h 864"/>
                <a:gd name="T6" fmla="*/ 389 w 572"/>
                <a:gd name="T7" fmla="*/ 153 h 864"/>
                <a:gd name="T8" fmla="*/ 338 w 572"/>
                <a:gd name="T9" fmla="*/ 0 h 864"/>
                <a:gd name="T10" fmla="*/ 333 w 572"/>
                <a:gd name="T11" fmla="*/ 1 h 864"/>
                <a:gd name="T12" fmla="*/ 333 w 572"/>
                <a:gd name="T13" fmla="*/ 1 h 864"/>
                <a:gd name="T14" fmla="*/ 284 w 572"/>
                <a:gd name="T15" fmla="*/ 15 h 864"/>
                <a:gd name="T16" fmla="*/ 181 w 572"/>
                <a:gd name="T17" fmla="*/ 122 h 864"/>
                <a:gd name="T18" fmla="*/ 50 w 572"/>
                <a:gd name="T19" fmla="*/ 67 h 864"/>
                <a:gd name="T20" fmla="*/ 8 w 572"/>
                <a:gd name="T21" fmla="*/ 92 h 864"/>
                <a:gd name="T22" fmla="*/ 19 w 572"/>
                <a:gd name="T23" fmla="*/ 140 h 864"/>
                <a:gd name="T24" fmla="*/ 183 w 572"/>
                <a:gd name="T25" fmla="*/ 210 h 864"/>
                <a:gd name="T26" fmla="*/ 194 w 572"/>
                <a:gd name="T27" fmla="*/ 211 h 864"/>
                <a:gd name="T28" fmla="*/ 211 w 572"/>
                <a:gd name="T29" fmla="*/ 203 h 864"/>
                <a:gd name="T30" fmla="*/ 266 w 572"/>
                <a:gd name="T31" fmla="*/ 146 h 864"/>
                <a:gd name="T32" fmla="*/ 267 w 572"/>
                <a:gd name="T33" fmla="*/ 200 h 864"/>
                <a:gd name="T34" fmla="*/ 267 w 572"/>
                <a:gd name="T35" fmla="*/ 480 h 864"/>
                <a:gd name="T36" fmla="*/ 267 w 572"/>
                <a:gd name="T37" fmla="*/ 488 h 864"/>
                <a:gd name="T38" fmla="*/ 267 w 572"/>
                <a:gd name="T39" fmla="*/ 805 h 864"/>
                <a:gd name="T40" fmla="*/ 329 w 572"/>
                <a:gd name="T41" fmla="*/ 864 h 864"/>
                <a:gd name="T42" fmla="*/ 390 w 572"/>
                <a:gd name="T43" fmla="*/ 811 h 864"/>
                <a:gd name="T44" fmla="*/ 451 w 572"/>
                <a:gd name="T45" fmla="*/ 864 h 864"/>
                <a:gd name="T46" fmla="*/ 512 w 572"/>
                <a:gd name="T47" fmla="*/ 805 h 864"/>
                <a:gd name="T48" fmla="*/ 512 w 572"/>
                <a:gd name="T49" fmla="*/ 496 h 864"/>
                <a:gd name="T50" fmla="*/ 513 w 572"/>
                <a:gd name="T51" fmla="*/ 488 h 864"/>
                <a:gd name="T52" fmla="*/ 513 w 572"/>
                <a:gd name="T53" fmla="*/ 452 h 864"/>
                <a:gd name="T54" fmla="*/ 531 w 572"/>
                <a:gd name="T55" fmla="*/ 457 h 864"/>
                <a:gd name="T56" fmla="*/ 572 w 572"/>
                <a:gd name="T57" fmla="*/ 417 h 864"/>
                <a:gd name="T58" fmla="*/ 572 w 572"/>
                <a:gd name="T59" fmla="*/ 176 h 864"/>
                <a:gd name="T60" fmla="*/ 572 w 572"/>
                <a:gd name="T61" fmla="*/ 17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2" h="864">
                  <a:moveTo>
                    <a:pt x="572" y="174"/>
                  </a:moveTo>
                  <a:cubicBezTo>
                    <a:pt x="570" y="78"/>
                    <a:pt x="524" y="0"/>
                    <a:pt x="442" y="0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6" y="0"/>
                    <a:pt x="335" y="0"/>
                    <a:pt x="333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14" y="2"/>
                    <a:pt x="296" y="3"/>
                    <a:pt x="284" y="15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35" y="61"/>
                    <a:pt x="16" y="72"/>
                    <a:pt x="8" y="92"/>
                  </a:cubicBezTo>
                  <a:cubicBezTo>
                    <a:pt x="0" y="112"/>
                    <a:pt x="5" y="133"/>
                    <a:pt x="19" y="14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7" y="211"/>
                    <a:pt x="191" y="211"/>
                    <a:pt x="194" y="211"/>
                  </a:cubicBezTo>
                  <a:cubicBezTo>
                    <a:pt x="200" y="210"/>
                    <a:pt x="205" y="208"/>
                    <a:pt x="211" y="203"/>
                  </a:cubicBezTo>
                  <a:cubicBezTo>
                    <a:pt x="266" y="146"/>
                    <a:pt x="266" y="146"/>
                    <a:pt x="266" y="146"/>
                  </a:cubicBezTo>
                  <a:cubicBezTo>
                    <a:pt x="266" y="170"/>
                    <a:pt x="267" y="189"/>
                    <a:pt x="267" y="200"/>
                  </a:cubicBezTo>
                  <a:cubicBezTo>
                    <a:pt x="267" y="480"/>
                    <a:pt x="267" y="480"/>
                    <a:pt x="267" y="480"/>
                  </a:cubicBezTo>
                  <a:cubicBezTo>
                    <a:pt x="267" y="488"/>
                    <a:pt x="267" y="488"/>
                    <a:pt x="267" y="488"/>
                  </a:cubicBezTo>
                  <a:cubicBezTo>
                    <a:pt x="267" y="805"/>
                    <a:pt x="267" y="805"/>
                    <a:pt x="267" y="805"/>
                  </a:cubicBezTo>
                  <a:cubicBezTo>
                    <a:pt x="267" y="838"/>
                    <a:pt x="295" y="864"/>
                    <a:pt x="329" y="864"/>
                  </a:cubicBezTo>
                  <a:cubicBezTo>
                    <a:pt x="360" y="864"/>
                    <a:pt x="386" y="841"/>
                    <a:pt x="390" y="811"/>
                  </a:cubicBezTo>
                  <a:cubicBezTo>
                    <a:pt x="393" y="841"/>
                    <a:pt x="419" y="864"/>
                    <a:pt x="451" y="864"/>
                  </a:cubicBezTo>
                  <a:cubicBezTo>
                    <a:pt x="485" y="864"/>
                    <a:pt x="512" y="838"/>
                    <a:pt x="512" y="805"/>
                  </a:cubicBezTo>
                  <a:cubicBezTo>
                    <a:pt x="512" y="496"/>
                    <a:pt x="512" y="496"/>
                    <a:pt x="512" y="496"/>
                  </a:cubicBezTo>
                  <a:cubicBezTo>
                    <a:pt x="512" y="494"/>
                    <a:pt x="513" y="491"/>
                    <a:pt x="513" y="488"/>
                  </a:cubicBezTo>
                  <a:cubicBezTo>
                    <a:pt x="513" y="452"/>
                    <a:pt x="513" y="452"/>
                    <a:pt x="513" y="452"/>
                  </a:cubicBezTo>
                  <a:cubicBezTo>
                    <a:pt x="518" y="455"/>
                    <a:pt x="525" y="457"/>
                    <a:pt x="531" y="457"/>
                  </a:cubicBezTo>
                  <a:cubicBezTo>
                    <a:pt x="554" y="457"/>
                    <a:pt x="572" y="439"/>
                    <a:pt x="572" y="417"/>
                  </a:cubicBezTo>
                  <a:cubicBezTo>
                    <a:pt x="572" y="176"/>
                    <a:pt x="572" y="176"/>
                    <a:pt x="572" y="176"/>
                  </a:cubicBezTo>
                  <a:cubicBezTo>
                    <a:pt x="572" y="175"/>
                    <a:pt x="572" y="175"/>
                    <a:pt x="572" y="174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6"/>
            <p:cNvSpPr/>
            <p:nvPr/>
          </p:nvSpPr>
          <p:spPr bwMode="auto">
            <a:xfrm>
              <a:off x="11016635" y="3458620"/>
              <a:ext cx="541442" cy="375386"/>
            </a:xfrm>
            <a:custGeom>
              <a:avLst/>
              <a:gdLst>
                <a:gd name="T0" fmla="*/ 0 w 1176"/>
                <a:gd name="T1" fmla="*/ 0 h 816"/>
                <a:gd name="T2" fmla="*/ 0 w 1176"/>
                <a:gd name="T3" fmla="*/ 717 h 816"/>
                <a:gd name="T4" fmla="*/ 287 w 1176"/>
                <a:gd name="T5" fmla="*/ 717 h 816"/>
                <a:gd name="T6" fmla="*/ 288 w 1176"/>
                <a:gd name="T7" fmla="*/ 816 h 816"/>
                <a:gd name="T8" fmla="*/ 347 w 1176"/>
                <a:gd name="T9" fmla="*/ 815 h 816"/>
                <a:gd name="T10" fmla="*/ 346 w 1176"/>
                <a:gd name="T11" fmla="*/ 717 h 816"/>
                <a:gd name="T12" fmla="*/ 786 w 1176"/>
                <a:gd name="T13" fmla="*/ 717 h 816"/>
                <a:gd name="T14" fmla="*/ 787 w 1176"/>
                <a:gd name="T15" fmla="*/ 816 h 816"/>
                <a:gd name="T16" fmla="*/ 846 w 1176"/>
                <a:gd name="T17" fmla="*/ 815 h 816"/>
                <a:gd name="T18" fmla="*/ 845 w 1176"/>
                <a:gd name="T19" fmla="*/ 717 h 816"/>
                <a:gd name="T20" fmla="*/ 884 w 1176"/>
                <a:gd name="T21" fmla="*/ 717 h 816"/>
                <a:gd name="T22" fmla="*/ 884 w 1176"/>
                <a:gd name="T23" fmla="*/ 654 h 816"/>
                <a:gd name="T24" fmla="*/ 63 w 1176"/>
                <a:gd name="T25" fmla="*/ 654 h 816"/>
                <a:gd name="T26" fmla="*/ 63 w 1176"/>
                <a:gd name="T27" fmla="*/ 63 h 816"/>
                <a:gd name="T28" fmla="*/ 1113 w 1176"/>
                <a:gd name="T29" fmla="*/ 63 h 816"/>
                <a:gd name="T30" fmla="*/ 1113 w 1176"/>
                <a:gd name="T31" fmla="*/ 414 h 816"/>
                <a:gd name="T32" fmla="*/ 1176 w 1176"/>
                <a:gd name="T33" fmla="*/ 457 h 816"/>
                <a:gd name="T34" fmla="*/ 1176 w 1176"/>
                <a:gd name="T35" fmla="*/ 0 h 816"/>
                <a:gd name="T36" fmla="*/ 0 w 1176"/>
                <a:gd name="T3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6" h="816">
                  <a:moveTo>
                    <a:pt x="0" y="0"/>
                  </a:moveTo>
                  <a:cubicBezTo>
                    <a:pt x="0" y="717"/>
                    <a:pt x="0" y="717"/>
                    <a:pt x="0" y="717"/>
                  </a:cubicBezTo>
                  <a:cubicBezTo>
                    <a:pt x="287" y="717"/>
                    <a:pt x="287" y="717"/>
                    <a:pt x="287" y="717"/>
                  </a:cubicBezTo>
                  <a:cubicBezTo>
                    <a:pt x="288" y="816"/>
                    <a:pt x="288" y="816"/>
                    <a:pt x="288" y="816"/>
                  </a:cubicBezTo>
                  <a:cubicBezTo>
                    <a:pt x="347" y="815"/>
                    <a:pt x="347" y="815"/>
                    <a:pt x="347" y="815"/>
                  </a:cubicBezTo>
                  <a:cubicBezTo>
                    <a:pt x="346" y="717"/>
                    <a:pt x="346" y="717"/>
                    <a:pt x="346" y="717"/>
                  </a:cubicBezTo>
                  <a:cubicBezTo>
                    <a:pt x="786" y="717"/>
                    <a:pt x="786" y="717"/>
                    <a:pt x="786" y="717"/>
                  </a:cubicBezTo>
                  <a:cubicBezTo>
                    <a:pt x="787" y="816"/>
                    <a:pt x="787" y="816"/>
                    <a:pt x="787" y="816"/>
                  </a:cubicBezTo>
                  <a:cubicBezTo>
                    <a:pt x="846" y="815"/>
                    <a:pt x="846" y="815"/>
                    <a:pt x="846" y="815"/>
                  </a:cubicBezTo>
                  <a:cubicBezTo>
                    <a:pt x="845" y="717"/>
                    <a:pt x="845" y="717"/>
                    <a:pt x="845" y="717"/>
                  </a:cubicBezTo>
                  <a:cubicBezTo>
                    <a:pt x="884" y="717"/>
                    <a:pt x="884" y="717"/>
                    <a:pt x="884" y="717"/>
                  </a:cubicBezTo>
                  <a:cubicBezTo>
                    <a:pt x="884" y="654"/>
                    <a:pt x="884" y="654"/>
                    <a:pt x="884" y="654"/>
                  </a:cubicBezTo>
                  <a:cubicBezTo>
                    <a:pt x="63" y="654"/>
                    <a:pt x="63" y="654"/>
                    <a:pt x="63" y="65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1113" y="63"/>
                    <a:pt x="1113" y="63"/>
                    <a:pt x="1113" y="63"/>
                  </a:cubicBezTo>
                  <a:cubicBezTo>
                    <a:pt x="1113" y="414"/>
                    <a:pt x="1113" y="414"/>
                    <a:pt x="1113" y="414"/>
                  </a:cubicBezTo>
                  <a:cubicBezTo>
                    <a:pt x="1138" y="422"/>
                    <a:pt x="1159" y="437"/>
                    <a:pt x="1176" y="457"/>
                  </a:cubicBezTo>
                  <a:cubicBezTo>
                    <a:pt x="1176" y="0"/>
                    <a:pt x="1176" y="0"/>
                    <a:pt x="11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7"/>
            <p:cNvSpPr>
              <a:spLocks noEditPoints="1"/>
            </p:cNvSpPr>
            <p:nvPr/>
          </p:nvSpPr>
          <p:spPr bwMode="auto">
            <a:xfrm>
              <a:off x="10847561" y="4153034"/>
              <a:ext cx="171088" cy="0"/>
            </a:xfrm>
            <a:custGeom>
              <a:avLst/>
              <a:gdLst>
                <a:gd name="T0" fmla="*/ 0 w 372"/>
                <a:gd name="T1" fmla="*/ 0 w 372"/>
                <a:gd name="T2" fmla="*/ 0 w 372"/>
                <a:gd name="T3" fmla="*/ 0 w 372"/>
                <a:gd name="T4" fmla="*/ 0 w 372"/>
                <a:gd name="T5" fmla="*/ 372 w 372"/>
                <a:gd name="T6" fmla="*/ 371 w 372"/>
                <a:gd name="T7" fmla="*/ 371 w 372"/>
                <a:gd name="T8" fmla="*/ 372 w 372"/>
                <a:gd name="T9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72" y="0"/>
                  </a:move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8"/>
            <p:cNvSpPr/>
            <p:nvPr/>
          </p:nvSpPr>
          <p:spPr bwMode="auto">
            <a:xfrm>
              <a:off x="10847561" y="4153034"/>
              <a:ext cx="171088" cy="0"/>
            </a:xfrm>
            <a:custGeom>
              <a:avLst/>
              <a:gdLst>
                <a:gd name="T0" fmla="*/ 371 w 371"/>
                <a:gd name="T1" fmla="*/ 0 w 371"/>
                <a:gd name="T2" fmla="*/ 0 w 371"/>
                <a:gd name="T3" fmla="*/ 371 w 371"/>
                <a:gd name="T4" fmla="*/ 371 w 37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71">
                  <a:moveTo>
                    <a:pt x="3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6" name="Picture 2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548" y="4150015"/>
              <a:ext cx="176120" cy="15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8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3680" y="4153034"/>
              <a:ext cx="176120" cy="1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5266015" y="623867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版权所有：深圳百问网科技有限公司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7675" y="1265364"/>
            <a:ext cx="1107651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3150" y="1301415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1285" y="130141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百问网团队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9660" y="1763033"/>
            <a:ext cx="1105666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93522" y="180089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      核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05439" y="180037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8046" y="2758378"/>
            <a:ext cx="1107538" cy="441435"/>
          </a:xfrm>
          <a:prstGeom prst="rect">
            <a:avLst/>
          </a:prstGeom>
          <a:solidFill>
            <a:srgbClr val="0070C0"/>
          </a:solidFill>
          <a:ln>
            <a:solidFill>
              <a:srgbClr val="0B7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7933" y="2803806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66431" y="2824262"/>
            <a:ext cx="1842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13510691477</a:t>
            </a:r>
          </a:p>
        </p:txBody>
      </p:sp>
      <p:sp>
        <p:nvSpPr>
          <p:cNvPr id="48" name="矩形 47"/>
          <p:cNvSpPr/>
          <p:nvPr/>
        </p:nvSpPr>
        <p:spPr>
          <a:xfrm>
            <a:off x="785113" y="3261214"/>
            <a:ext cx="1107538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90686" y="330280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60111" y="3287033"/>
            <a:ext cx="3087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weidongshan@qq.com </a:t>
            </a:r>
          </a:p>
        </p:txBody>
      </p:sp>
      <p:sp>
        <p:nvSpPr>
          <p:cNvPr id="51" name="矩形 50"/>
          <p:cNvSpPr/>
          <p:nvPr/>
        </p:nvSpPr>
        <p:spPr>
          <a:xfrm>
            <a:off x="2878542" y="4056021"/>
            <a:ext cx="1638537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855775" y="4107094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68137" y="411595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百问科技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71558" y="4552174"/>
            <a:ext cx="1641640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87432" y="4594035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维基教学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61152" y="4584582"/>
            <a:ext cx="2986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https://100ask.wiki.org</a:t>
            </a:r>
          </a:p>
        </p:txBody>
      </p:sp>
      <p:sp>
        <p:nvSpPr>
          <p:cNvPr id="57" name="矩形 56"/>
          <p:cNvSpPr/>
          <p:nvPr/>
        </p:nvSpPr>
        <p:spPr>
          <a:xfrm>
            <a:off x="2871558" y="5051161"/>
            <a:ext cx="1641640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71558" y="5099810"/>
            <a:ext cx="166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78542" y="5553977"/>
            <a:ext cx="2288145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04530" y="5589675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百问官网及技术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52321" y="5586922"/>
            <a:ext cx="3089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www.100ask.org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01659" y="5091882"/>
            <a:ext cx="3483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https://100ask.taobao.com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0" y="4768479"/>
            <a:ext cx="1133475" cy="120967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67676" y="2262263"/>
            <a:ext cx="1114718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3150" y="229831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本课主讲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42725" y="231618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0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6522" y="3536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本课目的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16751" y="2666998"/>
            <a:ext cx="6613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最麻烦的是什么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不停的上网或者翻阅书籍查找命令、函数的用法。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那么麻烦，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帮助命令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" y="2666998"/>
            <a:ext cx="1483381" cy="16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108352"/>
              </p:ext>
            </p:extLst>
          </p:nvPr>
        </p:nvGraphicFramePr>
        <p:xfrm>
          <a:off x="468313" y="3053317"/>
          <a:ext cx="8182628" cy="1973232"/>
        </p:xfrm>
        <a:graphic>
          <a:graphicData uri="http://schemas.openxmlformats.org/drawingml/2006/table">
            <a:tbl>
              <a:tblPr firstRow="1" bandRow="1"/>
              <a:tblGrid>
                <a:gridCol w="106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序号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含义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--help</a:t>
                      </a:r>
                      <a:endParaRPr lang="zh-CN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1C1C1C"/>
                          </a:solidFill>
                        </a:rPr>
                        <a:t>提供</a:t>
                      </a:r>
                      <a:r>
                        <a:rPr lang="zh-CN" altLang="en-US" sz="1800" b="1" dirty="0" smtClean="0">
                          <a:solidFill>
                            <a:srgbClr val="1C1C1C"/>
                          </a:solidFill>
                        </a:rPr>
                        <a:t>命令</a:t>
                      </a:r>
                      <a:r>
                        <a:rPr lang="zh-CN" altLang="en-US" sz="1800" dirty="0" smtClean="0">
                          <a:solidFill>
                            <a:srgbClr val="1C1C1C"/>
                          </a:solidFill>
                        </a:rPr>
                        <a:t>帮助信息</a:t>
                      </a:r>
                      <a:endParaRPr lang="zh-CN" altLang="en-US" sz="18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man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1C1C1C"/>
                          </a:solidFill>
                        </a:rPr>
                        <a:t>提供</a:t>
                      </a:r>
                      <a:r>
                        <a:rPr lang="zh-CN" altLang="en-US" sz="1800" b="1" dirty="0" smtClean="0">
                          <a:solidFill>
                            <a:srgbClr val="1C1C1C"/>
                          </a:solidFill>
                        </a:rPr>
                        <a:t>命令、</a:t>
                      </a:r>
                      <a:r>
                        <a:rPr lang="en-US" altLang="zh-CN" sz="1800" b="1" dirty="0" smtClean="0">
                          <a:solidFill>
                            <a:srgbClr val="1C1C1C"/>
                          </a:solidFill>
                        </a:rPr>
                        <a:t>API</a:t>
                      </a:r>
                      <a:r>
                        <a:rPr lang="zh-CN" altLang="en-US" sz="1800" b="1" dirty="0" smtClean="0">
                          <a:solidFill>
                            <a:srgbClr val="1C1C1C"/>
                          </a:solidFill>
                        </a:rPr>
                        <a:t>、概念、配置文件等</a:t>
                      </a:r>
                      <a:r>
                        <a:rPr lang="zh-CN" altLang="en-US" sz="1800" dirty="0" smtClean="0">
                          <a:solidFill>
                            <a:srgbClr val="1C1C1C"/>
                          </a:solidFill>
                        </a:rPr>
                        <a:t>帮助信息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info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man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有很多交集，能更完整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GUN</a:t>
                      </a: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工具</a:t>
                      </a:r>
                      <a:endParaRPr lang="zh-CN" altLang="en-US" sz="1800" b="1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9020" y="1336024"/>
            <a:ext cx="58929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系统中提供了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帮助方式。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是个命令的参数，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是独立的命令，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中获取帮助信息最权威，最快捷的途径。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65294" y="5298141"/>
            <a:ext cx="3206563" cy="10130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66539" y="5298141"/>
            <a:ext cx="3256989" cy="101301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50868" y="5351929"/>
            <a:ext cx="1307166" cy="6544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03171" y="5494475"/>
            <a:ext cx="86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endParaRPr lang="zh-CN" altLang="zh-CN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9927" y="561998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4160" y="5619981"/>
            <a:ext cx="61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8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04" y="3615058"/>
            <a:ext cx="6025516" cy="206495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3" y="1152725"/>
            <a:ext cx="2077840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58" y="1188776"/>
            <a:ext cx="2072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034" y="18561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5197" y="185610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  --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310640" y="2225439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450848" y="2225439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156536" y="2598462"/>
            <a:ext cx="5886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要查询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zh-CN" altLang="en-US" sz="105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2097024" y="2229270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237232" y="2229270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885367" y="2595155"/>
            <a:ext cx="7360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elp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1494304" y="3938339"/>
            <a:ext cx="5589248" cy="3003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肘形连接符 30"/>
          <p:cNvCxnSpPr/>
          <p:nvPr/>
        </p:nvCxnSpPr>
        <p:spPr>
          <a:xfrm>
            <a:off x="875915" y="3633775"/>
            <a:ext cx="531695" cy="234065"/>
          </a:xfrm>
          <a:prstGeom prst="bentConnector3">
            <a:avLst>
              <a:gd name="adj1" fmla="val -5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7602" y="3120443"/>
            <a:ext cx="14032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[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[FILE]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36" name="肘形连接符 35"/>
          <p:cNvCxnSpPr/>
          <p:nvPr/>
        </p:nvCxnSpPr>
        <p:spPr>
          <a:xfrm rot="16200000" flipH="1">
            <a:off x="3706067" y="3511749"/>
            <a:ext cx="832784" cy="31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934278" y="2548542"/>
            <a:ext cx="42127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路径相关信息（默认为当前目录）。</a:t>
            </a:r>
            <a:endParaRPr lang="en-US" altLang="zh-CN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如果没有指定参数，默认按字母顺序排序。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94305" y="4399148"/>
            <a:ext cx="5948912" cy="12617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flipV="1">
            <a:off x="890688" y="5117734"/>
            <a:ext cx="531695" cy="517540"/>
          </a:xfrm>
          <a:prstGeom prst="bentConnector3">
            <a:avLst>
              <a:gd name="adj1" fmla="val -5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50858" y="569696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相关参数选项及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endParaRPr lang="en-US" altLang="zh-CN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   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不忽略以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 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开头的文件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46507" y="59431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比较精简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5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3" y="1152725"/>
            <a:ext cx="1611676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2" y="1188776"/>
            <a:ext cx="1713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034" y="1630211"/>
            <a:ext cx="654538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man </a:t>
            </a:r>
            <a:r>
              <a:rPr lang="zh-CN" altLang="en-US" dirty="0" smtClean="0"/>
              <a:t>就是 </a:t>
            </a:r>
            <a:r>
              <a:rPr lang="en-US" altLang="zh-CN" dirty="0" smtClean="0"/>
              <a:t>manual(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的缩写</a:t>
            </a:r>
            <a:r>
              <a:rPr lang="en-US" altLang="zh-CN" dirty="0" smtClean="0"/>
              <a:t>,</a:t>
            </a:r>
          </a:p>
          <a:p>
            <a:r>
              <a:rPr lang="en-US" altLang="zh-CN" sz="1600" dirty="0" smtClean="0"/>
              <a:t>man</a:t>
            </a:r>
            <a:r>
              <a:rPr lang="zh-CN" altLang="en-US" sz="1600" dirty="0" smtClean="0"/>
              <a:t>手册一共有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册，</a:t>
            </a:r>
            <a:r>
              <a:rPr lang="zh-CN" altLang="en-US" sz="1600" dirty="0"/>
              <a:t>每一</a:t>
            </a:r>
            <a:r>
              <a:rPr lang="zh-CN" altLang="en-US" sz="1600" dirty="0" smtClean="0"/>
              <a:t>册专注一个方面，</a:t>
            </a:r>
            <a:endParaRPr lang="en-US" altLang="zh-CN" sz="1600" dirty="0" smtClean="0"/>
          </a:p>
          <a:p>
            <a:r>
              <a:rPr lang="zh-CN" altLang="en-US" sz="1600" dirty="0" smtClean="0"/>
              <a:t>当同时在几个手册里包含时，需要指定哪本手册，以确定具体的含义。</a:t>
            </a:r>
            <a:endParaRPr lang="en-US" altLang="zh-CN" sz="1600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55705"/>
              </p:ext>
            </p:extLst>
          </p:nvPr>
        </p:nvGraphicFramePr>
        <p:xfrm>
          <a:off x="1362634" y="2670465"/>
          <a:ext cx="6545716" cy="367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66">
                  <a:extLst>
                    <a:ext uri="{9D8B030D-6E8A-4147-A177-3AD203B41FA5}">
                      <a16:colId xmlns:a16="http://schemas.microsoft.com/office/drawing/2014/main" val="939800685"/>
                    </a:ext>
                  </a:extLst>
                </a:gridCol>
                <a:gridCol w="2850776">
                  <a:extLst>
                    <a:ext uri="{9D8B030D-6E8A-4147-A177-3AD203B41FA5}">
                      <a16:colId xmlns:a16="http://schemas.microsoft.com/office/drawing/2014/main" val="4279401751"/>
                    </a:ext>
                  </a:extLst>
                </a:gridCol>
                <a:gridCol w="2923974">
                  <a:extLst>
                    <a:ext uri="{9D8B030D-6E8A-4147-A177-3AD203B41FA5}">
                      <a16:colId xmlns:a16="http://schemas.microsoft.com/office/drawing/2014/main" val="1133162269"/>
                    </a:ext>
                  </a:extLst>
                </a:gridCol>
              </a:tblGrid>
              <a:tr h="3670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section</a:t>
                      </a:r>
                      <a:endParaRPr lang="zh-CN" altLang="en-US" sz="1500" dirty="0"/>
                    </a:p>
                  </a:txBody>
                  <a:tcPr marL="73935" marR="73935" marT="36968" marB="369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名称</a:t>
                      </a:r>
                      <a:endParaRPr lang="zh-CN" altLang="en-US" sz="1500" dirty="0"/>
                    </a:p>
                  </a:txBody>
                  <a:tcPr marL="73935" marR="73935" marT="36968" marB="369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说明</a:t>
                      </a:r>
                      <a:endParaRPr lang="zh-CN" altLang="en-US" sz="1500" dirty="0"/>
                    </a:p>
                  </a:txBody>
                  <a:tcPr marL="73935" marR="73935" marT="36968" marB="36968" anchor="ctr"/>
                </a:tc>
                <a:extLst>
                  <a:ext uri="{0D108BD9-81ED-4DB2-BD59-A6C34878D82A}">
                    <a16:rowId xmlns:a16="http://schemas.microsoft.com/office/drawing/2014/main" val="1524266720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 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用户命令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用户可操作的命令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2835879070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系统调用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内核提供的函数</a:t>
                      </a: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查头文件</a:t>
                      </a: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 smtClean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4124006453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库调用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常用的函数库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2879620213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 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特殊文件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设备文件</a:t>
                      </a: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(/dev</a:t>
                      </a: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</a:t>
                      </a: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和特殊文件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122103106"/>
                  </a:ext>
                </a:extLst>
              </a:tr>
              <a:tr h="367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73935" marR="73935" marT="36968" marB="3696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文件格式和约定</a:t>
                      </a:r>
                      <a:endParaRPr lang="zh-CN" altLang="en-US" sz="1600" kern="1200" dirty="0" smtClean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对一些文件进行解释</a:t>
                      </a:r>
                    </a:p>
                  </a:txBody>
                  <a:tcPr marL="73935" marR="73935" marT="36968" marB="36968" horzOverflow="overflow"/>
                </a:tc>
                <a:extLst>
                  <a:ext uri="{0D108BD9-81ED-4DB2-BD59-A6C34878D82A}">
                    <a16:rowId xmlns:a16="http://schemas.microsoft.com/office/drawing/2014/main" val="3416437128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游戏程序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游戏程序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2136950981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 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杂项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包括宏包和约定等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3751808042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系统管理员使用的管理命令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通常只有系统管理员可以使用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544890931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内核相关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内核相关文件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76258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3" y="1152725"/>
            <a:ext cx="1611676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2" y="1188776"/>
            <a:ext cx="1713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97702"/>
              </p:ext>
            </p:extLst>
          </p:nvPr>
        </p:nvGraphicFramePr>
        <p:xfrm>
          <a:off x="1174376" y="2696626"/>
          <a:ext cx="6785756" cy="3005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71">
                  <a:extLst>
                    <a:ext uri="{9D8B030D-6E8A-4147-A177-3AD203B41FA5}">
                      <a16:colId xmlns:a16="http://schemas.microsoft.com/office/drawing/2014/main" val="2391624671"/>
                    </a:ext>
                  </a:extLst>
                </a:gridCol>
                <a:gridCol w="4889485">
                  <a:extLst>
                    <a:ext uri="{9D8B030D-6E8A-4147-A177-3AD203B41FA5}">
                      <a16:colId xmlns:a16="http://schemas.microsoft.com/office/drawing/2014/main" val="1366014307"/>
                    </a:ext>
                  </a:extLst>
                </a:gridCol>
              </a:tblGrid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段名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主要内容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500274212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命令、数据名称的简短说明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597639992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SYNOPSIS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简短的命令语法说明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86319348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最为权威和全面的使用说明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389779915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EXAMPLES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使用本命令或数据的一些参考示例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3415822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AUTHOR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作者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9480974"/>
                  </a:ext>
                </a:extLst>
              </a:tr>
              <a:tr h="3235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REPORTING BUGS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报告相关的错误信息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31591031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COPYRIGHT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版权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18840378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SEE ALSO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与本命令或数据相关的其他参考说明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372110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8313" y="1822227"/>
            <a:ext cx="6423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man </a:t>
            </a:r>
            <a:r>
              <a:rPr lang="zh-CN" altLang="en-US" dirty="0" smtClean="0"/>
              <a:t>手册提供的信息就非常丰富了，</a:t>
            </a:r>
            <a:endParaRPr lang="en-US" altLang="zh-CN" dirty="0" smtClean="0"/>
          </a:p>
          <a:p>
            <a:r>
              <a:rPr lang="zh-CN" altLang="en-US" dirty="0" smtClean="0"/>
              <a:t>除了语法说明、详细说明，甚至还有作者说明，版权信息等。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2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3187711"/>
            <a:ext cx="6455961" cy="25774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2" y="1152725"/>
            <a:ext cx="199644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2" y="1188776"/>
            <a:ext cx="204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368034" y="18561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329" y="1855324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     ls</a:t>
            </a:r>
            <a:endParaRPr lang="en-US" altLang="zh-CN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310640" y="2225439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450848" y="2225439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97024" y="2229270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237232" y="2229270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62595" y="2593596"/>
            <a:ext cx="5886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要查询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zh-CN" altLang="en-US" sz="1050" dirty="0"/>
          </a:p>
        </p:txBody>
      </p:sp>
      <p:cxnSp>
        <p:nvCxnSpPr>
          <p:cNvPr id="29" name="肘形连接符 28"/>
          <p:cNvCxnSpPr/>
          <p:nvPr/>
        </p:nvCxnSpPr>
        <p:spPr>
          <a:xfrm flipV="1">
            <a:off x="900599" y="3241036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734" y="3110231"/>
            <a:ext cx="631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第一册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31" name="肘形连接符 30"/>
          <p:cNvCxnSpPr/>
          <p:nvPr/>
        </p:nvCxnSpPr>
        <p:spPr>
          <a:xfrm flipV="1">
            <a:off x="900599" y="3436701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9646" y="3305896"/>
            <a:ext cx="631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概述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33" name="肘形连接符 32"/>
          <p:cNvCxnSpPr/>
          <p:nvPr/>
        </p:nvCxnSpPr>
        <p:spPr>
          <a:xfrm flipV="1">
            <a:off x="900599" y="3757264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54686" y="3626459"/>
            <a:ext cx="7869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使用格式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35" name="肘形连接符 34"/>
          <p:cNvCxnSpPr/>
          <p:nvPr/>
        </p:nvCxnSpPr>
        <p:spPr>
          <a:xfrm flipV="1">
            <a:off x="900599" y="4074769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54686" y="3943964"/>
            <a:ext cx="7869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详细描述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37" name="肘形连接符 36"/>
          <p:cNvCxnSpPr/>
          <p:nvPr/>
        </p:nvCxnSpPr>
        <p:spPr>
          <a:xfrm flipV="1">
            <a:off x="893973" y="4688934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63988" y="4556630"/>
            <a:ext cx="5133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选项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40129" y="59992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特点：非常详细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27382" y="602373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最后按“</a:t>
            </a:r>
            <a:r>
              <a:rPr lang="en-US" altLang="zh-CN" b="1" dirty="0"/>
              <a:t>q</a:t>
            </a:r>
            <a:r>
              <a:rPr lang="zh-CN" altLang="en-US" b="1" dirty="0"/>
              <a:t>”退出查询</a:t>
            </a:r>
          </a:p>
        </p:txBody>
      </p:sp>
      <p:sp>
        <p:nvSpPr>
          <p:cNvPr id="41" name="矩形 40"/>
          <p:cNvSpPr/>
          <p:nvPr/>
        </p:nvSpPr>
        <p:spPr>
          <a:xfrm>
            <a:off x="4239012" y="187494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其它选项：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56436" y="2157260"/>
            <a:ext cx="1843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  -f   open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78492" y="2179340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列出所有手册中的该关键字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56436" y="2414490"/>
            <a:ext cx="1843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   2   open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78492" y="243657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打开指定手册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56436" y="2649640"/>
            <a:ext cx="1843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  -k   open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78492" y="2671720"/>
            <a:ext cx="2422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模糊搜索含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的所有命令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0174" y="2620241"/>
            <a:ext cx="7377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607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6" y="3255733"/>
            <a:ext cx="4597729" cy="16003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2" y="1152725"/>
            <a:ext cx="199644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2" y="1188776"/>
            <a:ext cx="204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368034" y="18561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329" y="1855324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       ls</a:t>
            </a:r>
            <a:endParaRPr lang="en-US" altLang="zh-CN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03613" y="6090534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特点：以主题的形式把几个命令组织在一起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，便于阅读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310640" y="2225439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1450848" y="2225439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097024" y="2229270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237232" y="2229270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62595" y="2593596"/>
            <a:ext cx="5886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要查询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zh-CN" altLang="en-US" sz="1050" dirty="0"/>
          </a:p>
        </p:txBody>
      </p:sp>
      <p:sp>
        <p:nvSpPr>
          <p:cNvPr id="48" name="矩形 47"/>
          <p:cNvSpPr/>
          <p:nvPr/>
        </p:nvSpPr>
        <p:spPr>
          <a:xfrm>
            <a:off x="1160174" y="2620241"/>
            <a:ext cx="7040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050" dirty="0"/>
          </a:p>
        </p:txBody>
      </p:sp>
      <p:cxnSp>
        <p:nvCxnSpPr>
          <p:cNvPr id="54" name="肘形连接符 53"/>
          <p:cNvCxnSpPr/>
          <p:nvPr/>
        </p:nvCxnSpPr>
        <p:spPr>
          <a:xfrm flipV="1">
            <a:off x="914225" y="4858871"/>
            <a:ext cx="1959682" cy="3860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00582" y="5051918"/>
            <a:ext cx="8969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类似</a:t>
            </a:r>
            <a:r>
              <a:rPr lang="en-US" altLang="zh-CN" sz="1100" dirty="0" smtClean="0">
                <a:solidFill>
                  <a:srgbClr val="FF0000"/>
                </a:solidFill>
              </a:rPr>
              <a:t>man</a:t>
            </a:r>
            <a:r>
              <a:rPr lang="zh-CN" altLang="en-US" sz="1100" dirty="0" smtClean="0">
                <a:solidFill>
                  <a:srgbClr val="FF0000"/>
                </a:solidFill>
              </a:rPr>
              <a:t>的详细介绍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56" name="肘形连接符 55"/>
          <p:cNvCxnSpPr/>
          <p:nvPr/>
        </p:nvCxnSpPr>
        <p:spPr>
          <a:xfrm flipV="1">
            <a:off x="5316013" y="3169920"/>
            <a:ext cx="856187" cy="3757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240129" y="3879441"/>
            <a:ext cx="25222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按下“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u</a:t>
            </a:r>
            <a:r>
              <a:rPr lang="zh-CN" altLang="en-US" sz="1100" dirty="0" smtClean="0">
                <a:solidFill>
                  <a:srgbClr val="FF0000"/>
                </a:solidFill>
              </a:rPr>
              <a:t>”</a:t>
            </a:r>
            <a:r>
              <a:rPr lang="en-US" altLang="zh-CN" sz="1100" dirty="0" smtClean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可以进入当前命令所在的</a:t>
            </a:r>
            <a:r>
              <a:rPr lang="zh-CN" altLang="en-US" sz="1100" dirty="0" smtClean="0">
                <a:solidFill>
                  <a:srgbClr val="FF0000"/>
                </a:solidFill>
              </a:rPr>
              <a:t>主题，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dirty="0">
                <a:solidFill>
                  <a:srgbClr val="FF0000"/>
                </a:solidFill>
              </a:rPr>
              <a:t>本</a:t>
            </a:r>
            <a:r>
              <a:rPr lang="zh-CN" altLang="en-US" sz="1100" dirty="0" smtClean="0">
                <a:solidFill>
                  <a:srgbClr val="FF0000"/>
                </a:solidFill>
              </a:rPr>
              <a:t>例</a:t>
            </a:r>
            <a:r>
              <a:rPr lang="zh-CN" altLang="en-US" sz="1100" dirty="0">
                <a:solidFill>
                  <a:srgbClr val="FF0000"/>
                </a:solidFill>
              </a:rPr>
              <a:t>结果</a:t>
            </a:r>
            <a:r>
              <a:rPr lang="zh-CN" altLang="en-US" sz="1100" dirty="0" smtClean="0">
                <a:solidFill>
                  <a:srgbClr val="FF0000"/>
                </a:solidFill>
              </a:rPr>
              <a:t>是  目录列表</a:t>
            </a:r>
            <a:r>
              <a:rPr lang="en-US" altLang="zh-CN" sz="1100" dirty="0">
                <a:solidFill>
                  <a:srgbClr val="FF0000"/>
                </a:solidFill>
              </a:rPr>
              <a:t>(Directory listing)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2112" y="2931939"/>
            <a:ext cx="2969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按下“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1100" dirty="0" smtClean="0">
                <a:solidFill>
                  <a:srgbClr val="FF0000"/>
                </a:solidFill>
              </a:rPr>
              <a:t>”</a:t>
            </a:r>
            <a:r>
              <a:rPr lang="en-US" altLang="zh-CN" sz="1100" dirty="0" smtClean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可以</a:t>
            </a:r>
            <a:r>
              <a:rPr lang="zh-CN" altLang="en-US" sz="1100" dirty="0" smtClean="0">
                <a:solidFill>
                  <a:srgbClr val="FF0000"/>
                </a:solidFill>
              </a:rPr>
              <a:t>进入相对本节点前一节点的内容；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dirty="0">
                <a:solidFill>
                  <a:srgbClr val="FF0000"/>
                </a:solidFill>
              </a:rPr>
              <a:t>按下</a:t>
            </a:r>
            <a:r>
              <a:rPr lang="zh-CN" altLang="en-US" sz="1100" dirty="0" smtClean="0">
                <a:solidFill>
                  <a:srgbClr val="FF0000"/>
                </a:solidFill>
              </a:rPr>
              <a:t>“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1100" dirty="0" smtClean="0">
                <a:solidFill>
                  <a:srgbClr val="FF0000"/>
                </a:solidFill>
              </a:rPr>
              <a:t>”</a:t>
            </a:r>
            <a:r>
              <a:rPr lang="en-US" altLang="zh-CN" sz="1100" dirty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可以进入相对本</a:t>
            </a:r>
            <a:r>
              <a:rPr lang="zh-CN" altLang="en-US" sz="1100" dirty="0" smtClean="0">
                <a:solidFill>
                  <a:srgbClr val="FF0000"/>
                </a:solidFill>
              </a:rPr>
              <a:t>节点</a:t>
            </a:r>
            <a:r>
              <a:rPr lang="zh-CN" altLang="en-US" sz="1100" dirty="0">
                <a:solidFill>
                  <a:srgbClr val="FF0000"/>
                </a:solidFill>
              </a:rPr>
              <a:t>后</a:t>
            </a:r>
            <a:r>
              <a:rPr lang="zh-CN" altLang="en-US" sz="1100" dirty="0" smtClean="0">
                <a:solidFill>
                  <a:srgbClr val="FF0000"/>
                </a:solidFill>
              </a:rPr>
              <a:t>一</a:t>
            </a:r>
            <a:r>
              <a:rPr lang="zh-CN" altLang="en-US" sz="1100" dirty="0">
                <a:solidFill>
                  <a:srgbClr val="FF0000"/>
                </a:solidFill>
              </a:rPr>
              <a:t>节点的内容</a:t>
            </a:r>
            <a:r>
              <a:rPr lang="zh-CN" altLang="en-US" sz="1100" dirty="0" smtClean="0">
                <a:solidFill>
                  <a:srgbClr val="FF0000"/>
                </a:solidFill>
              </a:rPr>
              <a:t>；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59" name="肘形连接符 58"/>
          <p:cNvCxnSpPr/>
          <p:nvPr/>
        </p:nvCxnSpPr>
        <p:spPr>
          <a:xfrm flipV="1">
            <a:off x="5316012" y="4094885"/>
            <a:ext cx="856187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>
            <a:off x="5316012" y="4555514"/>
            <a:ext cx="856187" cy="3757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240129" y="4800496"/>
            <a:ext cx="2522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按下“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l</a:t>
            </a:r>
            <a:r>
              <a:rPr lang="zh-CN" altLang="en-US" sz="1100" dirty="0" smtClean="0">
                <a:solidFill>
                  <a:srgbClr val="FF0000"/>
                </a:solidFill>
              </a:rPr>
              <a:t>”</a:t>
            </a:r>
            <a:r>
              <a:rPr lang="en-US" altLang="zh-CN" sz="1100" dirty="0" smtClean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回到上一个访问的页面</a:t>
            </a:r>
          </a:p>
        </p:txBody>
      </p:sp>
      <p:sp>
        <p:nvSpPr>
          <p:cNvPr id="62" name="矩形 61"/>
          <p:cNvSpPr/>
          <p:nvPr/>
        </p:nvSpPr>
        <p:spPr>
          <a:xfrm>
            <a:off x="368034" y="5721202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最后按“</a:t>
            </a:r>
            <a:r>
              <a:rPr lang="en-US" altLang="zh-CN" b="1" dirty="0"/>
              <a:t>q</a:t>
            </a:r>
            <a:r>
              <a:rPr lang="zh-CN" altLang="en-US" b="1" dirty="0"/>
              <a:t>”退出查询</a:t>
            </a:r>
          </a:p>
        </p:txBody>
      </p:sp>
      <p:sp>
        <p:nvSpPr>
          <p:cNvPr id="24" name="矩形 23"/>
          <p:cNvSpPr/>
          <p:nvPr/>
        </p:nvSpPr>
        <p:spPr>
          <a:xfrm>
            <a:off x="2256906" y="1178060"/>
            <a:ext cx="340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info </a:t>
            </a:r>
            <a:r>
              <a:rPr lang="zh-CN" altLang="en-US" dirty="0" smtClean="0"/>
              <a:t>是 </a:t>
            </a:r>
            <a:r>
              <a:rPr lang="en-US" altLang="zh-CN" dirty="0"/>
              <a:t>information </a:t>
            </a:r>
            <a:r>
              <a:rPr lang="en-US" altLang="zh-CN" dirty="0" smtClean="0"/>
              <a:t>(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缩写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3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4578</TotalTime>
  <Words>706</Words>
  <Application>Microsoft Office PowerPoint</Application>
  <PresentationFormat>全屏显示(4:3)</PresentationFormat>
  <Paragraphs>178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华文行楷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www.100ask.org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Linux命令</dc:title>
  <dc:subject>design by hceng</dc:subject>
  <dc:creator>huangcheng</dc:creator>
  <cp:lastModifiedBy>黄成</cp:lastModifiedBy>
  <cp:revision>782</cp:revision>
  <dcterms:created xsi:type="dcterms:W3CDTF">2017-07-02T11:22:42Z</dcterms:created>
  <dcterms:modified xsi:type="dcterms:W3CDTF">2017-08-07T08:57:34Z</dcterms:modified>
  <cp:category>Linux基础</cp:category>
  <cp:contentStatus>制作ing</cp:contentStatus>
</cp:coreProperties>
</file>