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2021/02/01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22A9AE0-FD4B-4A49-9BD5-67F86F9F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64"/>
            <a:ext cx="12192000" cy="37388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23A0AF-39BC-44DD-8999-A9090B61A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" y="850083"/>
            <a:ext cx="3299460" cy="609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C2B392-399B-48F2-9929-836B42EE5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2" y="1642885"/>
            <a:ext cx="3299460" cy="25264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CC05FF-B05E-4337-9745-F2AE82A6C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797" y="1085892"/>
            <a:ext cx="2928282" cy="214386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23870C7-D07F-4E2B-8BDE-7EE71DC7E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914" y="1085892"/>
            <a:ext cx="3217496" cy="31421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33C40D7-369B-4EEC-BDC9-A2DC7EF23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6094" y="1085892"/>
            <a:ext cx="2195906" cy="108237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AABA78E-49BE-49DD-9AB6-07882C4CE1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64" y="2906105"/>
            <a:ext cx="33242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107</cp:revision>
  <dcterms:created xsi:type="dcterms:W3CDTF">2020-09-12T05:08:37Z</dcterms:created>
  <dcterms:modified xsi:type="dcterms:W3CDTF">2021-02-01T05:00:44Z</dcterms:modified>
</cp:coreProperties>
</file>