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7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2021/01/06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940966" y="2278103"/>
            <a:ext cx="1031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/>
              <a:t>十年磨一剑，驱动大全发布！</a:t>
            </a:r>
            <a:endParaRPr lang="en-US" altLang="zh-CN" sz="40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B22C03-4884-4A1E-B936-14C029D629BD}"/>
              </a:ext>
            </a:extLst>
          </p:cNvPr>
          <p:cNvSpPr txBox="1"/>
          <p:nvPr/>
        </p:nvSpPr>
        <p:spPr>
          <a:xfrm>
            <a:off x="3313651" y="3764351"/>
            <a:ext cx="526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2011</a:t>
            </a:r>
            <a:r>
              <a:rPr lang="zh-CN" altLang="en-US" sz="2800" b="1"/>
              <a:t>年，发布</a:t>
            </a:r>
            <a:r>
              <a:rPr lang="en-US" altLang="zh-CN" sz="2800" b="1"/>
              <a:t>2440</a:t>
            </a:r>
            <a:r>
              <a:rPr lang="zh-CN" altLang="en-US" sz="2800" b="1"/>
              <a:t>驱动视频</a:t>
            </a:r>
            <a:endParaRPr lang="en-US" altLang="zh-CN" sz="2800" b="1"/>
          </a:p>
          <a:p>
            <a:pPr algn="ctr"/>
            <a:r>
              <a:rPr lang="en-US" altLang="zh-CN" sz="2800" b="1"/>
              <a:t>2021</a:t>
            </a:r>
            <a:r>
              <a:rPr lang="zh-CN" altLang="en-US" sz="2800" b="1"/>
              <a:t>年，所有驱动重新录制</a:t>
            </a:r>
            <a:endParaRPr lang="en-US" altLang="zh-CN" sz="2800" b="1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63B4DB-2584-485E-B499-5B4957BB8EC3}"/>
              </a:ext>
            </a:extLst>
          </p:cNvPr>
          <p:cNvSpPr txBox="1"/>
          <p:nvPr/>
        </p:nvSpPr>
        <p:spPr>
          <a:xfrm>
            <a:off x="6912528" y="5141543"/>
            <a:ext cx="275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百问网</a:t>
            </a:r>
            <a:r>
              <a:rPr lang="en-US" altLang="zh-CN" sz="2800" b="1"/>
              <a:t>•</a:t>
            </a:r>
            <a:r>
              <a:rPr lang="zh-CN" altLang="en-US" sz="2800" b="1"/>
              <a:t>韦东山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234566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1654028" y="1071600"/>
            <a:ext cx="94613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问题</a:t>
            </a:r>
            <a:r>
              <a:rPr lang="en-US" altLang="zh-CN" sz="4000" b="1"/>
              <a:t>1</a:t>
            </a:r>
            <a:r>
              <a:rPr lang="zh-CN" altLang="en-US" sz="4000" b="1"/>
              <a:t>：</a:t>
            </a:r>
            <a:endParaRPr lang="en-US" altLang="zh-CN" sz="4000" b="1"/>
          </a:p>
          <a:p>
            <a:r>
              <a:rPr lang="zh-CN" altLang="en-US" sz="4000" b="1"/>
              <a:t>我不会单片机，</a:t>
            </a:r>
            <a:endParaRPr lang="en-US" altLang="zh-CN" sz="4000" b="1"/>
          </a:p>
          <a:p>
            <a:r>
              <a:rPr lang="zh-CN" altLang="en-US" sz="4000" b="1"/>
              <a:t>能不能把</a:t>
            </a:r>
            <a:r>
              <a:rPr lang="zh-CN" altLang="en-US" sz="4000" b="1">
                <a:solidFill>
                  <a:srgbClr val="FF0000"/>
                </a:solidFill>
              </a:rPr>
              <a:t>单片机</a:t>
            </a:r>
            <a:r>
              <a:rPr lang="zh-CN" altLang="en-US" sz="4000" b="1"/>
              <a:t>、</a:t>
            </a:r>
            <a:r>
              <a:rPr lang="en-US" altLang="zh-CN" sz="4000" b="1">
                <a:solidFill>
                  <a:srgbClr val="FF0000"/>
                </a:solidFill>
              </a:rPr>
              <a:t>Linux</a:t>
            </a:r>
            <a:r>
              <a:rPr lang="zh-CN" altLang="en-US" sz="4000" b="1"/>
              <a:t>的学习</a:t>
            </a:r>
            <a:r>
              <a:rPr lang="zh-CN" altLang="en-US" sz="4000" b="1">
                <a:solidFill>
                  <a:srgbClr val="FF0000"/>
                </a:solidFill>
              </a:rPr>
              <a:t>统一</a:t>
            </a:r>
            <a:r>
              <a:rPr lang="zh-CN" altLang="en-US" sz="4000" b="1"/>
              <a:t>起来？</a:t>
            </a:r>
            <a:endParaRPr lang="en-US" altLang="zh-CN" sz="4000" b="1"/>
          </a:p>
          <a:p>
            <a:endParaRPr lang="en-US" altLang="zh-CN" sz="4000" b="1"/>
          </a:p>
          <a:p>
            <a:r>
              <a:rPr lang="zh-CN" altLang="en-US" sz="4000" b="1"/>
              <a:t>问题</a:t>
            </a:r>
            <a:r>
              <a:rPr lang="en-US" altLang="zh-CN" sz="4000" b="1"/>
              <a:t>2</a:t>
            </a:r>
            <a:r>
              <a:rPr lang="zh-CN" altLang="en-US" sz="4000" b="1"/>
              <a:t>：</a:t>
            </a:r>
            <a:endParaRPr lang="en-US" altLang="zh-CN" sz="4000" b="1"/>
          </a:p>
          <a:p>
            <a:r>
              <a:rPr lang="zh-CN" altLang="en-US" sz="4000" b="1"/>
              <a:t>我会单片机，</a:t>
            </a:r>
            <a:endParaRPr lang="en-US" altLang="zh-CN" sz="4000" b="1"/>
          </a:p>
          <a:p>
            <a:r>
              <a:rPr lang="zh-CN" altLang="en-US" sz="4000" b="1"/>
              <a:t>能不能让我专注于</a:t>
            </a:r>
            <a:r>
              <a:rPr lang="en-US" altLang="zh-CN" sz="4000" b="1">
                <a:solidFill>
                  <a:srgbClr val="FF0000"/>
                </a:solidFill>
              </a:rPr>
              <a:t>Linux</a:t>
            </a:r>
            <a:r>
              <a:rPr lang="zh-CN" altLang="en-US" sz="4000" b="1"/>
              <a:t>？</a:t>
            </a:r>
            <a:endParaRPr lang="en-US" altLang="zh-CN" sz="4000" b="1"/>
          </a:p>
          <a:p>
            <a:r>
              <a:rPr lang="zh-CN" altLang="en-US" sz="4000" b="1"/>
              <a:t>不想管那些繁琐的寄存器了。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12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3821539" y="514989"/>
            <a:ext cx="5095949" cy="6762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驱动框架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硬件编程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淘宝网Chenying0907出品 47">
            <a:extLst>
              <a:ext uri="{FF2B5EF4-FFF2-40B4-BE49-F238E27FC236}">
                <a16:creationId xmlns:a16="http://schemas.microsoft.com/office/drawing/2014/main" id="{409CEB3F-9CA5-4331-9450-2945F9D2B2EB}"/>
              </a:ext>
            </a:extLst>
          </p:cNvPr>
          <p:cNvGrpSpPr/>
          <p:nvPr/>
        </p:nvGrpSpPr>
        <p:grpSpPr>
          <a:xfrm>
            <a:off x="3821539" y="1727778"/>
            <a:ext cx="5095952" cy="6762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21" name="淘宝网Chenying0907出品 79">
              <a:extLst>
                <a:ext uri="{FF2B5EF4-FFF2-40B4-BE49-F238E27FC236}">
                  <a16:creationId xmlns:a16="http://schemas.microsoft.com/office/drawing/2014/main" id="{C018EA82-D3D4-407E-A1F0-F150B8940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2" name="淘宝网Chenying0907出品 15">
              <a:extLst>
                <a:ext uri="{FF2B5EF4-FFF2-40B4-BE49-F238E27FC236}">
                  <a16:creationId xmlns:a16="http://schemas.microsoft.com/office/drawing/2014/main" id="{810ECC35-EBA0-4C8B-8F6E-947CDDA78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丑陋的单片机程序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粗暴的硬件编程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" name="淘宝网Chenying0907出品 47">
            <a:extLst>
              <a:ext uri="{FF2B5EF4-FFF2-40B4-BE49-F238E27FC236}">
                <a16:creationId xmlns:a16="http://schemas.microsoft.com/office/drawing/2014/main" id="{BC7B21FD-FA67-4D81-8F33-0BB08D287640}"/>
              </a:ext>
            </a:extLst>
          </p:cNvPr>
          <p:cNvGrpSpPr/>
          <p:nvPr/>
        </p:nvGrpSpPr>
        <p:grpSpPr>
          <a:xfrm>
            <a:off x="3821539" y="2940567"/>
            <a:ext cx="5095955" cy="6762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24" name="淘宝网Chenying0907出品 79">
              <a:extLst>
                <a:ext uri="{FF2B5EF4-FFF2-40B4-BE49-F238E27FC236}">
                  <a16:creationId xmlns:a16="http://schemas.microsoft.com/office/drawing/2014/main" id="{CD9A9616-B3C2-4032-8884-8612671AC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5" name="淘宝网Chenying0907出品 15">
              <a:extLst>
                <a:ext uri="{FF2B5EF4-FFF2-40B4-BE49-F238E27FC236}">
                  <a16:creationId xmlns:a16="http://schemas.microsoft.com/office/drawing/2014/main" id="{E477ACE4-4683-42D1-8158-44BF62BB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漂亮的单片机程序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软件框架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硬件编程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淘宝网Chenying0907出品 47">
            <a:extLst>
              <a:ext uri="{FF2B5EF4-FFF2-40B4-BE49-F238E27FC236}">
                <a16:creationId xmlns:a16="http://schemas.microsoft.com/office/drawing/2014/main" id="{4A5832BC-52E2-4305-9DC9-40E4F44B5DAA}"/>
              </a:ext>
            </a:extLst>
          </p:cNvPr>
          <p:cNvGrpSpPr/>
          <p:nvPr/>
        </p:nvGrpSpPr>
        <p:grpSpPr>
          <a:xfrm>
            <a:off x="3821539" y="4153356"/>
            <a:ext cx="5095958" cy="6762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27" name="淘宝网Chenying0907出品 79">
              <a:extLst>
                <a:ext uri="{FF2B5EF4-FFF2-40B4-BE49-F238E27FC236}">
                  <a16:creationId xmlns:a16="http://schemas.microsoft.com/office/drawing/2014/main" id="{B7135275-58A8-4C2A-B7F6-EF8EACF3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28" name="淘宝网Chenying0907出品 15">
              <a:extLst>
                <a:ext uri="{FF2B5EF4-FFF2-40B4-BE49-F238E27FC236}">
                  <a16:creationId xmlns:a16="http://schemas.microsoft.com/office/drawing/2014/main" id="{C68CA52E-CBC6-47DB-AAC8-F6BAA921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百问网单片机程序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仿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框架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硬件编程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" name="淘宝网Chenying0907出品 47">
            <a:extLst>
              <a:ext uri="{FF2B5EF4-FFF2-40B4-BE49-F238E27FC236}">
                <a16:creationId xmlns:a16="http://schemas.microsoft.com/office/drawing/2014/main" id="{67D1C766-4347-4D7E-81D7-91FDDCFF239F}"/>
              </a:ext>
            </a:extLst>
          </p:cNvPr>
          <p:cNvGrpSpPr/>
          <p:nvPr/>
        </p:nvGrpSpPr>
        <p:grpSpPr>
          <a:xfrm>
            <a:off x="3821539" y="5366144"/>
            <a:ext cx="5095958" cy="6762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30" name="淘宝网Chenying0907出品 79">
              <a:extLst>
                <a:ext uri="{FF2B5EF4-FFF2-40B4-BE49-F238E27FC236}">
                  <a16:creationId xmlns:a16="http://schemas.microsoft.com/office/drawing/2014/main" id="{D92DB7B0-BB3B-46A1-8B32-8ED95BAAC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31" name="淘宝网Chenying0907出品 15">
              <a:extLst>
                <a:ext uri="{FF2B5EF4-FFF2-40B4-BE49-F238E27FC236}">
                  <a16:creationId xmlns:a16="http://schemas.microsoft.com/office/drawing/2014/main" id="{B6F8F730-8B75-4F33-B198-940CB0251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百问网单片机程序 ≈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Linux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2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1" y="2774565"/>
            <a:ext cx="759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/>
              <a:t>以</a:t>
            </a:r>
            <a:r>
              <a:rPr lang="en-US" altLang="zh-CN" sz="4000" b="1">
                <a:solidFill>
                  <a:srgbClr val="FF0000"/>
                </a:solidFill>
              </a:rPr>
              <a:t>LCD</a:t>
            </a:r>
            <a:r>
              <a:rPr lang="zh-CN" altLang="en-US" sz="4000" b="1"/>
              <a:t>为例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8074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E4D7781-AEC3-4D85-896B-52F9FF2A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1" y="686896"/>
            <a:ext cx="11910749" cy="51937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0D80AC-D61F-4E06-A0B0-57DA59AC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2" y="3116295"/>
            <a:ext cx="4541544" cy="6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748017" y="417259"/>
            <a:ext cx="110804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所以：</a:t>
            </a:r>
            <a:endParaRPr lang="en-US" altLang="zh-CN" sz="4000" b="1"/>
          </a:p>
          <a:p>
            <a:r>
              <a:rPr lang="en-US" altLang="zh-CN" sz="4000" b="1"/>
              <a:t>        </a:t>
            </a:r>
            <a:r>
              <a:rPr lang="zh-CN" altLang="en-US" sz="4000" b="1"/>
              <a:t>如果你</a:t>
            </a:r>
            <a:r>
              <a:rPr lang="zh-CN" altLang="en-US" sz="4000" b="1">
                <a:solidFill>
                  <a:srgbClr val="FF0000"/>
                </a:solidFill>
              </a:rPr>
              <a:t>不会单片机</a:t>
            </a:r>
            <a:endParaRPr lang="en-US" altLang="zh-CN" sz="4000" b="1">
              <a:solidFill>
                <a:srgbClr val="FF0000"/>
              </a:solidFill>
            </a:endParaRPr>
          </a:p>
          <a:p>
            <a:r>
              <a:rPr lang="en-US" altLang="zh-CN" sz="4000" b="1"/>
              <a:t>        </a:t>
            </a:r>
            <a:r>
              <a:rPr lang="zh-CN" altLang="en-US" sz="4000" b="1"/>
              <a:t>学习我们的单片机视频，</a:t>
            </a:r>
            <a:endParaRPr lang="en-US" altLang="zh-CN" sz="4000" b="1"/>
          </a:p>
          <a:p>
            <a:r>
              <a:rPr lang="en-US" altLang="zh-CN" sz="4000" b="1"/>
              <a:t>        </a:t>
            </a:r>
            <a:r>
              <a:rPr lang="zh-CN" altLang="en-US" sz="4000" b="1"/>
              <a:t>顺便就把</a:t>
            </a:r>
            <a:r>
              <a:rPr lang="en-US" altLang="zh-CN" sz="4000" b="1">
                <a:solidFill>
                  <a:srgbClr val="FF0000"/>
                </a:solidFill>
              </a:rPr>
              <a:t>Linux</a:t>
            </a:r>
            <a:r>
              <a:rPr lang="zh-CN" altLang="en-US" sz="4000" b="1">
                <a:solidFill>
                  <a:srgbClr val="FF0000"/>
                </a:solidFill>
              </a:rPr>
              <a:t>驱动</a:t>
            </a:r>
            <a:r>
              <a:rPr lang="zh-CN" altLang="en-US" sz="4000" b="1"/>
              <a:t>的一些知识也学习了，</a:t>
            </a:r>
            <a:endParaRPr lang="en-US" altLang="zh-CN" sz="4000" b="1"/>
          </a:p>
          <a:p>
            <a:r>
              <a:rPr lang="en-US" altLang="zh-CN" sz="4000" b="1"/>
              <a:t>        </a:t>
            </a:r>
            <a:r>
              <a:rPr lang="zh-CN" altLang="en-US" sz="4000" b="1"/>
              <a:t>支持</a:t>
            </a:r>
            <a:r>
              <a:rPr lang="en-US" altLang="zh-CN" sz="4000" b="1"/>
              <a:t>: STM32F103, STM32MP157, IMX6ULL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599311-2609-4E2A-B660-BF7D3AD8CECC}"/>
              </a:ext>
            </a:extLst>
          </p:cNvPr>
          <p:cNvSpPr txBox="1"/>
          <p:nvPr/>
        </p:nvSpPr>
        <p:spPr>
          <a:xfrm>
            <a:off x="748018" y="3772949"/>
            <a:ext cx="10291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        如果你</a:t>
            </a:r>
            <a:r>
              <a:rPr lang="zh-CN" altLang="en-US" sz="4000" b="1">
                <a:solidFill>
                  <a:srgbClr val="FF0000"/>
                </a:solidFill>
              </a:rPr>
              <a:t>会单片机</a:t>
            </a:r>
            <a:endParaRPr lang="en-US" altLang="zh-CN" sz="4000" b="1">
              <a:solidFill>
                <a:srgbClr val="FF0000"/>
              </a:solidFill>
            </a:endParaRPr>
          </a:p>
          <a:p>
            <a:r>
              <a:rPr lang="en-US" altLang="zh-CN" sz="4000" b="1"/>
              <a:t>        </a:t>
            </a:r>
            <a:r>
              <a:rPr lang="zh-CN" altLang="en-US" sz="4000" b="1"/>
              <a:t>就直接学习我们的</a:t>
            </a:r>
            <a:r>
              <a:rPr lang="en-US" altLang="zh-CN" sz="4000" b="1">
                <a:solidFill>
                  <a:srgbClr val="FF0000"/>
                </a:solidFill>
              </a:rPr>
              <a:t>Linux</a:t>
            </a:r>
            <a:r>
              <a:rPr lang="zh-CN" altLang="en-US" sz="4000" b="1">
                <a:solidFill>
                  <a:srgbClr val="FF0000"/>
                </a:solidFill>
              </a:rPr>
              <a:t>驱动</a:t>
            </a:r>
            <a:r>
              <a:rPr lang="zh-CN" altLang="en-US" sz="4000" b="1"/>
              <a:t>视频，</a:t>
            </a:r>
            <a:endParaRPr lang="en-US" altLang="zh-CN" sz="4000" b="1"/>
          </a:p>
          <a:p>
            <a:r>
              <a:rPr lang="en-US" altLang="zh-CN" sz="4000" b="1"/>
              <a:t>        </a:t>
            </a:r>
            <a:r>
              <a:rPr lang="zh-CN" altLang="en-US" sz="4000" b="1"/>
              <a:t>支持</a:t>
            </a:r>
            <a:r>
              <a:rPr lang="en-US" altLang="zh-CN" sz="4000" b="1"/>
              <a:t>: STM32MP157, IMX6ULL</a:t>
            </a:r>
          </a:p>
          <a:p>
            <a:r>
              <a:rPr lang="en-US" altLang="zh-CN" sz="4000" b="1"/>
              <a:t>        </a:t>
            </a:r>
            <a:r>
              <a:rPr lang="zh-CN" altLang="en-US" sz="4000" b="1"/>
              <a:t>也有</a:t>
            </a:r>
            <a:r>
              <a:rPr lang="zh-CN" altLang="en-US" sz="4000" b="1">
                <a:solidFill>
                  <a:srgbClr val="FF0000"/>
                </a:solidFill>
              </a:rPr>
              <a:t>新特点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098645" y="850369"/>
            <a:ext cx="7592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/>
              <a:t>百问网韦东山的</a:t>
            </a:r>
            <a:r>
              <a:rPr lang="en-US" altLang="zh-CN" sz="4000" b="1">
                <a:solidFill>
                  <a:srgbClr val="FF0000"/>
                </a:solidFill>
              </a:rPr>
              <a:t>Linux</a:t>
            </a:r>
            <a:r>
              <a:rPr lang="zh-CN" altLang="en-US" sz="4000" b="1">
                <a:solidFill>
                  <a:srgbClr val="FF0000"/>
                </a:solidFill>
              </a:rPr>
              <a:t>驱动</a:t>
            </a:r>
            <a:r>
              <a:rPr lang="zh-CN" altLang="en-US" sz="4000" b="1"/>
              <a:t>视频</a:t>
            </a:r>
            <a:endParaRPr lang="en-US" altLang="zh-CN" sz="4000" b="1"/>
          </a:p>
          <a:p>
            <a:pPr algn="ctr"/>
            <a:r>
              <a:rPr lang="zh-CN" altLang="en-US" sz="4000" b="1">
                <a:solidFill>
                  <a:srgbClr val="FF0000"/>
                </a:solidFill>
              </a:rPr>
              <a:t>新特点</a:t>
            </a:r>
            <a:r>
              <a:rPr lang="en-US" altLang="zh-CN" sz="4000" b="1">
                <a:solidFill>
                  <a:srgbClr val="FF0000"/>
                </a:solidFill>
              </a:rPr>
              <a:t>1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3" name="淘宝网Chenying0907出品 47">
            <a:extLst>
              <a:ext uri="{FF2B5EF4-FFF2-40B4-BE49-F238E27FC236}">
                <a16:creationId xmlns:a16="http://schemas.microsoft.com/office/drawing/2014/main" id="{65CBBFFE-2FA3-41DC-9C10-0287B86ADCB8}"/>
              </a:ext>
            </a:extLst>
          </p:cNvPr>
          <p:cNvGrpSpPr/>
          <p:nvPr/>
        </p:nvGrpSpPr>
        <p:grpSpPr>
          <a:xfrm>
            <a:off x="3346688" y="2880684"/>
            <a:ext cx="5095949" cy="676247"/>
            <a:chOff x="5554662" y="2968625"/>
            <a:chExt cx="1635127" cy="317942"/>
          </a:xfrm>
          <a:solidFill>
            <a:srgbClr val="21AB82"/>
          </a:solidFill>
        </p:grpSpPr>
        <p:sp>
          <p:nvSpPr>
            <p:cNvPr id="4" name="淘宝网Chenying0907出品 79">
              <a:extLst>
                <a:ext uri="{FF2B5EF4-FFF2-40B4-BE49-F238E27FC236}">
                  <a16:creationId xmlns:a16="http://schemas.microsoft.com/office/drawing/2014/main" id="{CFA2B851-1D98-4A90-BED6-6916EAA04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5" name="淘宝网Chenying0907出品 15">
              <a:extLst>
                <a:ext uri="{FF2B5EF4-FFF2-40B4-BE49-F238E27FC236}">
                  <a16:creationId xmlns:a16="http://schemas.microsoft.com/office/drawing/2014/main" id="{A1959075-885C-4376-8F9B-86748025C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5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驱动框架 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硬件编程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" name="淘宝网Chenying0907出品 47">
            <a:extLst>
              <a:ext uri="{FF2B5EF4-FFF2-40B4-BE49-F238E27FC236}">
                <a16:creationId xmlns:a16="http://schemas.microsoft.com/office/drawing/2014/main" id="{77F855A7-2168-43B0-8A2B-585C1643D9C6}"/>
              </a:ext>
            </a:extLst>
          </p:cNvPr>
          <p:cNvGrpSpPr/>
          <p:nvPr/>
        </p:nvGrpSpPr>
        <p:grpSpPr>
          <a:xfrm>
            <a:off x="404430" y="5222609"/>
            <a:ext cx="5095949" cy="6762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7" name="淘宝网Chenying0907出品 79">
              <a:extLst>
                <a:ext uri="{FF2B5EF4-FFF2-40B4-BE49-F238E27FC236}">
                  <a16:creationId xmlns:a16="http://schemas.microsoft.com/office/drawing/2014/main" id="{F76293B2-C8CD-4411-AABC-6AB6B1CD1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" name="淘宝网Chenying0907出品 15">
              <a:extLst>
                <a:ext uri="{FF2B5EF4-FFF2-40B4-BE49-F238E27FC236}">
                  <a16:creationId xmlns:a16="http://schemas.microsoft.com/office/drawing/2014/main" id="{28CE3660-580A-4F27-8962-C332FA2D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QEMU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简化硬件操作，把精力放在框架上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淘宝网Chenying0907出品 47">
            <a:extLst>
              <a:ext uri="{FF2B5EF4-FFF2-40B4-BE49-F238E27FC236}">
                <a16:creationId xmlns:a16="http://schemas.microsoft.com/office/drawing/2014/main" id="{13201222-6746-41DA-9CFC-07E48FE8475D}"/>
              </a:ext>
            </a:extLst>
          </p:cNvPr>
          <p:cNvGrpSpPr/>
          <p:nvPr/>
        </p:nvGrpSpPr>
        <p:grpSpPr>
          <a:xfrm>
            <a:off x="6580125" y="5222609"/>
            <a:ext cx="5095949" cy="6762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10" name="淘宝网Chenying0907出品 79">
              <a:extLst>
                <a:ext uri="{FF2B5EF4-FFF2-40B4-BE49-F238E27FC236}">
                  <a16:creationId xmlns:a16="http://schemas.microsoft.com/office/drawing/2014/main" id="{DF0CC7F4-1E63-41C2-962A-E68854CA3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1" name="淘宝网Chenying0907出品 15">
              <a:extLst>
                <a:ext uri="{FF2B5EF4-FFF2-40B4-BE49-F238E27FC236}">
                  <a16:creationId xmlns:a16="http://schemas.microsoft.com/office/drawing/2014/main" id="{686D1785-749E-42E5-8A16-BCDCC463D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支持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IMX6ULL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STM32MP157</a:t>
              </a:r>
              <a:r>
                <a:rPr lang="zh-CN" altLang="en-US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，丰富实战经验</a:t>
              </a:r>
              <a:endPara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4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EFC9C7-1646-4EB5-BEB4-3375E359BEAF}"/>
              </a:ext>
            </a:extLst>
          </p:cNvPr>
          <p:cNvSpPr txBox="1"/>
          <p:nvPr/>
        </p:nvSpPr>
        <p:spPr>
          <a:xfrm>
            <a:off x="2299981" y="2151727"/>
            <a:ext cx="7592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/>
              <a:t>百问网韦东山的</a:t>
            </a:r>
            <a:r>
              <a:rPr lang="en-US" altLang="zh-CN" sz="4000" b="1">
                <a:solidFill>
                  <a:srgbClr val="FF0000"/>
                </a:solidFill>
              </a:rPr>
              <a:t>Linux</a:t>
            </a:r>
            <a:r>
              <a:rPr lang="zh-CN" altLang="en-US" sz="4000" b="1">
                <a:solidFill>
                  <a:srgbClr val="FF0000"/>
                </a:solidFill>
              </a:rPr>
              <a:t>驱动</a:t>
            </a:r>
            <a:r>
              <a:rPr lang="zh-CN" altLang="en-US" sz="4000" b="1"/>
              <a:t>视频</a:t>
            </a:r>
            <a:endParaRPr lang="en-US" altLang="zh-CN" sz="4000" b="1"/>
          </a:p>
          <a:p>
            <a:pPr algn="ctr"/>
            <a:r>
              <a:rPr lang="zh-CN" altLang="en-US" sz="4000" b="1">
                <a:solidFill>
                  <a:srgbClr val="FF0000"/>
                </a:solidFill>
              </a:rPr>
              <a:t>新特点</a:t>
            </a:r>
            <a:r>
              <a:rPr lang="en-US" altLang="zh-CN" sz="4000" b="1">
                <a:solidFill>
                  <a:srgbClr val="FF0000"/>
                </a:solidFill>
              </a:rPr>
              <a:t>2</a:t>
            </a:r>
          </a:p>
          <a:p>
            <a:pPr algn="ctr"/>
            <a:endParaRPr lang="en-US" altLang="zh-CN" sz="4000" b="1">
              <a:solidFill>
                <a:srgbClr val="FF0000"/>
              </a:solidFill>
            </a:endParaRPr>
          </a:p>
          <a:p>
            <a:pPr algn="ctr"/>
            <a:r>
              <a:rPr lang="zh-CN" altLang="en-US" sz="4000" b="1">
                <a:solidFill>
                  <a:srgbClr val="FF0000"/>
                </a:solidFill>
              </a:rPr>
              <a:t>专属服务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0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3326838-C8D1-44F8-A45D-4B114374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23" y="0"/>
            <a:ext cx="3186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232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99</cp:revision>
  <dcterms:created xsi:type="dcterms:W3CDTF">2020-09-12T05:08:37Z</dcterms:created>
  <dcterms:modified xsi:type="dcterms:W3CDTF">2021-01-06T01:47:37Z</dcterms:modified>
</cp:coreProperties>
</file>