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lmanarif.bitbucket.io/visual/user_guide/index.html" TargetMode="External"/><Relationship Id="rId2" Type="http://schemas.openxmlformats.org/officeDocument/2006/relationships/hyperlink" Target="https://salmanarif.bitbucket.io/visual/download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ARM UAL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模拟器</a:t>
              </a:r>
              <a:r>
                <a:rPr lang="en-US" altLang="zh-CN" sz="1524" b="1" dirty="0" err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VisUAL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849459"/>
            <a:ext cx="8095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VisUAL</a:t>
            </a:r>
            <a:r>
              <a:rPr lang="zh-CN" altLang="en-US" dirty="0"/>
              <a:t>是一款</a:t>
            </a:r>
            <a:r>
              <a:rPr lang="en-US" altLang="zh-CN" dirty="0"/>
              <a:t>ARM</a:t>
            </a:r>
            <a:r>
              <a:rPr lang="zh-CN" altLang="en-US" dirty="0"/>
              <a:t>汇编模拟器，</a:t>
            </a:r>
            <a:endParaRPr lang="en-US" altLang="zh-CN" dirty="0"/>
          </a:p>
          <a:p>
            <a:r>
              <a:rPr lang="zh-CN" altLang="en-US" dirty="0"/>
              <a:t>下载地址：</a:t>
            </a:r>
            <a:r>
              <a:rPr lang="en-US" altLang="zh-CN" dirty="0">
                <a:hlinkClick r:id="rId2"/>
              </a:rPr>
              <a:t>https://salmanarif.bitbucket.io/visual/downloads.html</a:t>
            </a:r>
            <a:endParaRPr lang="en-US" altLang="zh-CN" dirty="0"/>
          </a:p>
          <a:p>
            <a:r>
              <a:rPr lang="zh-CN" altLang="en-US" dirty="0"/>
              <a:t>如果无法下载，可以使用我们预先下载的，下载</a:t>
            </a:r>
            <a:r>
              <a:rPr lang="en-US" altLang="zh-CN" dirty="0"/>
              <a:t>GIT</a:t>
            </a:r>
            <a:r>
              <a:rPr lang="zh-CN" altLang="en-US" dirty="0"/>
              <a:t>资料后，位于这个目录：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“</a:t>
            </a:r>
            <a:r>
              <a:rPr lang="en-US" altLang="zh-CN" dirty="0"/>
              <a:t>STM32F103\</a:t>
            </a:r>
            <a:r>
              <a:rPr lang="zh-CN" altLang="en-US" dirty="0"/>
              <a:t>开发板配套资料</a:t>
            </a:r>
            <a:r>
              <a:rPr lang="en-US" altLang="zh-CN" dirty="0"/>
              <a:t>\</a:t>
            </a:r>
            <a:r>
              <a:rPr lang="zh-CN" altLang="en-US" dirty="0"/>
              <a:t>软件</a:t>
            </a:r>
            <a:r>
              <a:rPr lang="en-US" altLang="zh-CN" dirty="0"/>
              <a:t>\ARM</a:t>
            </a:r>
            <a:r>
              <a:rPr lang="zh-CN" altLang="en-US" dirty="0"/>
              <a:t>汇编模拟器”</a:t>
            </a:r>
            <a:endParaRPr lang="en-US" altLang="zh-CN" dirty="0"/>
          </a:p>
          <a:p>
            <a:r>
              <a:rPr lang="zh-CN" altLang="en-US" dirty="0"/>
              <a:t>使用方法：</a:t>
            </a:r>
            <a:r>
              <a:rPr lang="en-US" altLang="zh-CN" dirty="0">
                <a:hlinkClick r:id="rId3"/>
              </a:rPr>
              <a:t>https://salmanarif.bitbucket.io/visual/user_guide/index.html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VisUAL</a:t>
            </a:r>
            <a:r>
              <a:rPr lang="zh-CN" altLang="en-US" dirty="0"/>
              <a:t>模拟的</a:t>
            </a:r>
            <a:r>
              <a:rPr lang="en-US" altLang="zh-CN" dirty="0"/>
              <a:t>ARM</a:t>
            </a:r>
            <a:r>
              <a:rPr lang="zh-CN" altLang="en-US" dirty="0"/>
              <a:t>板子如下图所示，</a:t>
            </a:r>
            <a:endParaRPr lang="en-US" altLang="zh-CN" dirty="0"/>
          </a:p>
          <a:p>
            <a:r>
              <a:rPr lang="zh-CN" altLang="en-US" dirty="0"/>
              <a:t>它没有模拟外设，</a:t>
            </a:r>
            <a:endParaRPr lang="en-US" altLang="zh-CN" dirty="0"/>
          </a:p>
          <a:p>
            <a:r>
              <a:rPr lang="zh-CN" altLang="en-US" dirty="0"/>
              <a:t>仅仅模拟了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ROM</a:t>
            </a:r>
            <a:r>
              <a:rPr lang="zh-CN" altLang="en-US" dirty="0"/>
              <a:t>、</a:t>
            </a:r>
            <a:r>
              <a:rPr lang="en-US" altLang="zh-CN" dirty="0"/>
              <a:t>RAM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红色区域是</a:t>
            </a:r>
            <a:r>
              <a:rPr lang="en-US" altLang="zh-CN" dirty="0"/>
              <a:t>ROM</a:t>
            </a:r>
            <a:r>
              <a:rPr lang="zh-CN" altLang="en-US" dirty="0"/>
              <a:t>，不能读不能写，只能运行其中的程序；</a:t>
            </a:r>
            <a:endParaRPr lang="en-US" altLang="zh-CN" dirty="0"/>
          </a:p>
          <a:p>
            <a:r>
              <a:rPr lang="en-US" altLang="zh-CN" dirty="0"/>
              <a:t>ROM</a:t>
            </a:r>
            <a:r>
              <a:rPr lang="zh-CN" altLang="en-US" dirty="0"/>
              <a:t>区域本来可以读的，这是</a:t>
            </a:r>
            <a:r>
              <a:rPr lang="en-US" altLang="zh-CN" dirty="0" err="1"/>
              <a:t>VisUAL</a:t>
            </a:r>
            <a:r>
              <a:rPr lang="zh-CN" altLang="en-US" dirty="0"/>
              <a:t>的局限；</a:t>
            </a:r>
            <a:endParaRPr lang="en-US" altLang="zh-CN" dirty="0"/>
          </a:p>
          <a:p>
            <a:r>
              <a:rPr lang="en-US" altLang="zh-CN" dirty="0"/>
              <a:t>RAM</a:t>
            </a:r>
            <a:r>
              <a:rPr lang="zh-CN" altLang="en-US" dirty="0"/>
              <a:t>区域可读可写。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51765F-F02E-43D0-9BEE-8965BC05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031" y="2308095"/>
            <a:ext cx="4647502" cy="42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稍微复杂点的汇编程序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DB1F7E3-3CFC-490A-B2BA-F4429F02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" y="963526"/>
            <a:ext cx="11093041" cy="59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VisUAL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支持的汇编指令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411061" y="985889"/>
            <a:ext cx="559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注意：右图中的</a:t>
            </a:r>
            <a:r>
              <a:rPr lang="en-US" altLang="zh-CN"/>
              <a:t>DCD</a:t>
            </a:r>
            <a:r>
              <a:rPr lang="zh-CN" altLang="en-US"/>
              <a:t>、</a:t>
            </a:r>
            <a:r>
              <a:rPr lang="en-US" altLang="zh-CN"/>
              <a:t>FILL</a:t>
            </a:r>
            <a:r>
              <a:rPr lang="zh-CN" altLang="en-US"/>
              <a:t>、</a:t>
            </a:r>
            <a:r>
              <a:rPr lang="en-US" altLang="zh-CN"/>
              <a:t>END</a:t>
            </a:r>
            <a:r>
              <a:rPr lang="zh-CN" altLang="en-US"/>
              <a:t>等是</a:t>
            </a:r>
            <a:r>
              <a:rPr lang="en-US" altLang="zh-CN"/>
              <a:t>ARM</a:t>
            </a:r>
            <a:r>
              <a:rPr lang="zh-CN" altLang="en-US"/>
              <a:t>汇编器语法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汇编语法稍有不同，后面会介绍。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06D3B8-7394-4608-AD55-B364B393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59" y="985889"/>
            <a:ext cx="4729070" cy="56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VisUAL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设置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411061" y="985889"/>
            <a:ext cx="859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基本不需要设置，我也就设置字体大小而已：设置大小后，必须回车才其效果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1FB242-F30F-4B26-AEF9-7B2AAB81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92" y="1678548"/>
            <a:ext cx="4955206" cy="48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编写汇编指令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608D68-8CAB-43C8-88B8-29A891B6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63" y="1104170"/>
            <a:ext cx="8437053" cy="56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386F221-DB9A-4211-8D41-3E724A1A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86" y="1120947"/>
            <a:ext cx="8294441" cy="55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修改错误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CF8620-4809-4946-8993-A4CCD0E7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73" y="1088771"/>
            <a:ext cx="8511420" cy="54027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09A393-1094-4FFB-B935-912A0D2F7F95}"/>
              </a:ext>
            </a:extLst>
          </p:cNvPr>
          <p:cNvSpPr txBox="1"/>
          <p:nvPr/>
        </p:nvSpPr>
        <p:spPr>
          <a:xfrm>
            <a:off x="238297" y="849459"/>
            <a:ext cx="2429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点击“</a:t>
            </a:r>
            <a:r>
              <a:rPr lang="en-US" altLang="zh-CN"/>
              <a:t>Reset</a:t>
            </a:r>
            <a:r>
              <a:rPr lang="zh-CN" altLang="en-US"/>
              <a:t>”后修改为：</a:t>
            </a:r>
            <a:endParaRPr lang="en-US" altLang="zh-CN"/>
          </a:p>
          <a:p>
            <a:r>
              <a:rPr lang="en-US" altLang="zh-CN"/>
              <a:t>MOV R0, #0x20000</a:t>
            </a:r>
          </a:p>
          <a:p>
            <a:r>
              <a:rPr lang="en-US" altLang="zh-CN"/>
              <a:t>MOV R1, #0x1234</a:t>
            </a:r>
          </a:p>
        </p:txBody>
      </p:sp>
    </p:spTree>
    <p:extLst>
      <p:ext uri="{BB962C8B-B14F-4D97-AF65-F5344CB8AC3E}">
        <p14:creationId xmlns:p14="http://schemas.microsoft.com/office/powerpoint/2010/main" val="34891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修改运行错误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92F84B2-8779-47A2-8838-465C93C1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06" y="1311485"/>
            <a:ext cx="9179587" cy="52993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64A4B8-9030-42CD-8592-A2633E82FE20}"/>
              </a:ext>
            </a:extLst>
          </p:cNvPr>
          <p:cNvSpPr txBox="1"/>
          <p:nvPr/>
        </p:nvSpPr>
        <p:spPr>
          <a:xfrm>
            <a:off x="295458" y="887227"/>
            <a:ext cx="559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点击“</a:t>
            </a:r>
            <a:r>
              <a:rPr lang="en-US" altLang="zh-CN"/>
              <a:t>Reset</a:t>
            </a:r>
            <a:r>
              <a:rPr lang="zh-CN" altLang="en-US"/>
              <a:t>”后，才能修改：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96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查看指针、内存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F8549FF-7856-4F19-90D0-1224980F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6" y="1521589"/>
            <a:ext cx="11476688" cy="4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0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工具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1052EF-A716-4479-806D-EAD84F62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426576"/>
            <a:ext cx="12001789" cy="447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244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东山 韦</cp:lastModifiedBy>
  <cp:revision>395</cp:revision>
  <dcterms:created xsi:type="dcterms:W3CDTF">2020-09-12T05:08:37Z</dcterms:created>
  <dcterms:modified xsi:type="dcterms:W3CDTF">2020-10-11T08:11:32Z</dcterms:modified>
</cp:coreProperties>
</file>