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Yobe" initials="ZY" lastIdx="1" clrIdx="0">
    <p:extLst>
      <p:ext uri="{19B8F6BF-5375-455C-9EA6-DF929625EA0E}">
        <p15:presenceInfo xmlns:p15="http://schemas.microsoft.com/office/powerpoint/2012/main" userId="d3cd0099ebfda5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gitbranching.js.org/?demo=&amp;locale=zh_CN" TargetMode="External"/><Relationship Id="rId4" Type="http://schemas.openxmlformats.org/officeDocument/2006/relationships/hyperlink" Target="https://gitee.com/weidongshan/lvgl_100ask_course_materials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ee.com/weidongshan/lvgl_100ask_course_materials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gitbranching.js.org/?demo=&amp;locale=zh_CN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weidongshan/lvgl_100ask_course_materials.g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gitbranching.js.org/?demo=&amp;locale=zh_CN" TargetMode="External"/><Relationship Id="rId4" Type="http://schemas.openxmlformats.org/officeDocument/2006/relationships/hyperlink" Target="https://gitee.com/weidongshan/lvgl_100ask_course_material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634"/>
          </a:xfrm>
        </p:spPr>
        <p:txBody>
          <a:bodyPr/>
          <a:lstStyle/>
          <a:p>
            <a:r>
              <a:rPr lang="en-US" altLang="zh-CN" dirty="0"/>
              <a:t>1-1-2 </a:t>
            </a:r>
            <a:r>
              <a:rPr lang="zh-CN" altLang="en-US" dirty="0"/>
              <a:t>获取课程资料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AF7A1F-D5A8-46C8-9383-C41C23D02898}"/>
              </a:ext>
            </a:extLst>
          </p:cNvPr>
          <p:cNvSpPr txBox="1"/>
          <p:nvPr/>
        </p:nvSpPr>
        <p:spPr>
          <a:xfrm>
            <a:off x="-18854" y="6328230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+mn-ea"/>
                <a:hlinkClick r:id="rId3"/>
              </a:rPr>
              <a:t>https://git-scm.com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FF2C62-74CA-45BB-8A6B-6EF8711154C1}"/>
              </a:ext>
            </a:extLst>
          </p:cNvPr>
          <p:cNvSpPr txBox="1"/>
          <p:nvPr/>
        </p:nvSpPr>
        <p:spPr>
          <a:xfrm>
            <a:off x="-18854" y="6543382"/>
            <a:ext cx="529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  <a:hlinkClick r:id="rId4"/>
              </a:rPr>
              <a:t>https://gitee.com/weidongshan/lvgl_100ask_course_materials.git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12C823-482D-418B-A8E8-2BA33E5FDA1E}"/>
              </a:ext>
            </a:extLst>
          </p:cNvPr>
          <p:cNvSpPr txBox="1"/>
          <p:nvPr/>
        </p:nvSpPr>
        <p:spPr>
          <a:xfrm>
            <a:off x="-18854" y="6138030"/>
            <a:ext cx="6113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hlinkClick r:id="rId5"/>
              </a:rPr>
              <a:t>Learn Git Branching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20216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下载并安装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Git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是一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个免费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开源的分布式版本控制系统，用于快速高效地处理从小到大的所有项目</a:t>
            </a:r>
            <a:endParaRPr lang="en-US" altLang="zh-CN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现在的实际项目开发或者工作中一般都会使用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git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来管理项目代码。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尽早学会使用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git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对我们的学习和未来参加工作是有益而无害的！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Windows Git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下载地址：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  <a:hlinkClick r:id="rId2"/>
              </a:rPr>
              <a:t>https://git-scm.com/download/win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下载完成之后双击直接打开，按照默认的配置点击下一步安装即可。</a:t>
            </a:r>
            <a:endParaRPr lang="zh-CN" altLang="en-US" sz="2000" dirty="0"/>
          </a:p>
        </p:txBody>
      </p:sp>
      <p:pic>
        <p:nvPicPr>
          <p:cNvPr id="1026" name="Picture 2" descr="Git 教程">
            <a:extLst>
              <a:ext uri="{FF2B5EF4-FFF2-40B4-BE49-F238E27FC236}">
                <a16:creationId xmlns:a16="http://schemas.microsoft.com/office/drawing/2014/main" id="{2C27DCC1-073A-499E-955B-9A704D61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79" y="1136508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A37093-6B0D-41EF-B087-35CE36346B23}"/>
              </a:ext>
            </a:extLst>
          </p:cNvPr>
          <p:cNvSpPr txBox="1"/>
          <p:nvPr/>
        </p:nvSpPr>
        <p:spPr>
          <a:xfrm>
            <a:off x="-18854" y="6543382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+mn-ea"/>
                <a:hlinkClick r:id="rId2"/>
              </a:rPr>
              <a:t>https://git-scm.com/download/win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工作原理简明介绍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37093-6B0D-41EF-B087-35CE36346B23}"/>
              </a:ext>
            </a:extLst>
          </p:cNvPr>
          <p:cNvSpPr txBox="1"/>
          <p:nvPr/>
        </p:nvSpPr>
        <p:spPr>
          <a:xfrm>
            <a:off x="-18854" y="6543382"/>
            <a:ext cx="529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  <a:hlinkClick r:id="rId2"/>
              </a:rPr>
              <a:t>https://gitee.com/weidongshan/lvgl_100ask_course_materials.git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8538F8-2054-4333-AD8F-089D66F4D437}"/>
              </a:ext>
            </a:extLst>
          </p:cNvPr>
          <p:cNvGrpSpPr/>
          <p:nvPr/>
        </p:nvGrpSpPr>
        <p:grpSpPr>
          <a:xfrm>
            <a:off x="2616395" y="2326154"/>
            <a:ext cx="6959209" cy="3921125"/>
            <a:chOff x="2769253" y="2339510"/>
            <a:chExt cx="6653493" cy="3748871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3729B9C6-82D1-4F94-9E75-D860B5EFF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69253" y="2339510"/>
              <a:ext cx="6653493" cy="374887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0E56AF-0513-4FB9-8491-AE24D3CC7D40}"/>
                </a:ext>
              </a:extLst>
            </p:cNvPr>
            <p:cNvSpPr/>
            <p:nvPr/>
          </p:nvSpPr>
          <p:spPr>
            <a:xfrm>
              <a:off x="3506771" y="5684363"/>
              <a:ext cx="5298245" cy="39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FB7E5C3-F50F-41DF-A2B3-6DB6FED65E2B}"/>
              </a:ext>
            </a:extLst>
          </p:cNvPr>
          <p:cNvSpPr txBox="1"/>
          <p:nvPr/>
        </p:nvSpPr>
        <p:spPr>
          <a:xfrm>
            <a:off x="0" y="6335993"/>
            <a:ext cx="6113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hlinkClick r:id="rId5"/>
              </a:rPr>
              <a:t>Learn Git Branching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获取仓库资料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安装完成之后，打开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git bash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配置用户名和邮箱，如果没有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账户，可以这样设置：</a:t>
            </a:r>
            <a:b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	git config --global user.name "100ask"</a:t>
            </a:r>
            <a:b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	git config --global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Helvetica Neue"/>
              </a:rPr>
              <a:t>user.email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 "100ask@100ask.com"</a:t>
            </a: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打开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git bash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，执行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下面的命令克隆仓库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： </a:t>
            </a:r>
            <a:b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	git clone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  <a:hlinkClick r:id="rId2"/>
              </a:rPr>
              <a:t>https://gitee.com/weidongshan/lvgl_100ask_course_materials.git</a:t>
            </a:r>
            <a:endParaRPr lang="en-US" altLang="zh-CN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拉取仓库资料更新，进入到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  <a:hlinkClick r:id="rId2"/>
              </a:rPr>
              <a:t>lvgl_100ask_course_materials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目录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，打开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git bash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执行：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	git pull origin master</a:t>
            </a:r>
          </a:p>
          <a:p>
            <a:r>
              <a:rPr lang="zh-CN" altLang="en-US" sz="2000">
                <a:solidFill>
                  <a:srgbClr val="333333"/>
                </a:solidFill>
                <a:latin typeface="Helvetica Neue"/>
              </a:rPr>
              <a:t>课程资料会随着课程发布进度更新，所以在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学习的时候，不要动克隆下来的仓库，可以自己复制一份副本自用，我们需要克隆的那份仓库用来拉取同步更新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37093-6B0D-41EF-B087-35CE36346B23}"/>
              </a:ext>
            </a:extLst>
          </p:cNvPr>
          <p:cNvSpPr txBox="1"/>
          <p:nvPr/>
        </p:nvSpPr>
        <p:spPr>
          <a:xfrm>
            <a:off x="-18854" y="6543382"/>
            <a:ext cx="529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  <a:hlinkClick r:id="rId2"/>
              </a:rPr>
              <a:t>https://gitee.com/weidongshan/lvgl_100ask_course_materials.git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59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6328230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+mn-ea"/>
                <a:hlinkClick r:id="rId3"/>
              </a:rPr>
              <a:t>https://git-scm.com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4FF195-26F0-46B7-AAD7-3162D28BDD61}"/>
              </a:ext>
            </a:extLst>
          </p:cNvPr>
          <p:cNvSpPr txBox="1"/>
          <p:nvPr/>
        </p:nvSpPr>
        <p:spPr>
          <a:xfrm>
            <a:off x="-18854" y="6543382"/>
            <a:ext cx="529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  <a:hlinkClick r:id="rId4"/>
              </a:rPr>
              <a:t>https://gitee.com/weidongshan/lvgl_100ask_course_materials.git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CF022-F975-42E5-9512-C10384DF31B2}"/>
              </a:ext>
            </a:extLst>
          </p:cNvPr>
          <p:cNvSpPr txBox="1"/>
          <p:nvPr/>
        </p:nvSpPr>
        <p:spPr>
          <a:xfrm>
            <a:off x="-18854" y="6138030"/>
            <a:ext cx="6113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hlinkClick r:id="rId5"/>
              </a:rPr>
              <a:t>Learn Git Branching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371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78</cp:revision>
  <dcterms:created xsi:type="dcterms:W3CDTF">2021-12-07T11:03:38Z</dcterms:created>
  <dcterms:modified xsi:type="dcterms:W3CDTF">2021-12-10T02:52:14Z</dcterms:modified>
</cp:coreProperties>
</file>