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百问网</a:t>
            </a:r>
            <a:r>
              <a:rPr lang="en-US" altLang="zh-CN" dirty="0">
                <a:solidFill>
                  <a:srgbClr val="FF0000"/>
                </a:solidFill>
              </a:rPr>
              <a:t>LVGL(v8)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 dirty="0"/>
              <a:t>1-2-1 Windows PC</a:t>
            </a:r>
            <a:r>
              <a:rPr lang="zh-CN" altLang="en-US" dirty="0"/>
              <a:t>模拟器</a:t>
            </a:r>
            <a:r>
              <a:rPr lang="en-US" altLang="zh-CN" dirty="0"/>
              <a:t>(Code::Block)</a:t>
            </a:r>
            <a:r>
              <a:rPr lang="zh-CN" altLang="en-US" dirty="0"/>
              <a:t>运行</a:t>
            </a:r>
            <a:r>
              <a:rPr lang="en-US" altLang="zh-CN" dirty="0"/>
              <a:t>LVGL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讲师：</a:t>
            </a:r>
            <a:r>
              <a:rPr lang="en-US" altLang="zh-CN" dirty="0" err="1"/>
              <a:t>biubiu</a:t>
            </a:r>
            <a:endParaRPr lang="en-US" altLang="zh-CN" dirty="0"/>
          </a:p>
          <a:p>
            <a:r>
              <a:rPr lang="zh-CN" altLang="en-US" dirty="0"/>
              <a:t>韦东山</a:t>
            </a:r>
            <a:r>
              <a:rPr lang="en-US" altLang="zh-CN" dirty="0"/>
              <a:t>·</a:t>
            </a:r>
            <a:r>
              <a:rPr lang="zh-CN" altLang="en-US" dirty="0"/>
              <a:t>监制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91358F-B36B-44B1-AA57-625F1B3E542D}"/>
              </a:ext>
            </a:extLst>
          </p:cNvPr>
          <p:cNvSpPr txBox="1"/>
          <p:nvPr/>
        </p:nvSpPr>
        <p:spPr>
          <a:xfrm>
            <a:off x="-18854" y="6543382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http://www.codeblocks.org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安装</a:t>
            </a:r>
            <a:r>
              <a:rPr lang="en-US" altLang="zh-CN"/>
              <a:t>Code</a:t>
            </a:r>
            <a:r>
              <a:rPr lang="en-US" altLang="zh-CN" dirty="0"/>
              <a:t>::Block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02691"/>
            <a:ext cx="10515600" cy="105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/>
              <a:t>Code::Block</a:t>
            </a:r>
            <a:r>
              <a:rPr lang="zh-CN" altLang="en-US" sz="2000" dirty="0"/>
              <a:t>在资料中 “</a:t>
            </a:r>
            <a:r>
              <a:rPr lang="en-US" altLang="zh-CN" sz="2000" b="1" dirty="0"/>
              <a:t>03_</a:t>
            </a:r>
            <a:r>
              <a:rPr lang="zh-CN" altLang="en-US" sz="2000" b="1" dirty="0"/>
              <a:t>开发软件</a:t>
            </a:r>
            <a:r>
              <a:rPr lang="en-US" altLang="zh-CN" sz="2000" b="1" dirty="0"/>
              <a:t>/codeblocks-20.03mingw-setup</a:t>
            </a:r>
            <a:r>
              <a:rPr lang="zh-CN" altLang="en-US" sz="2000" dirty="0"/>
              <a:t>”，选中“</a:t>
            </a:r>
            <a:r>
              <a:rPr lang="en-US" altLang="zh-CN" sz="2000" dirty="0"/>
              <a:t>codeblocks-20.03mingw-setup.zip</a:t>
            </a:r>
            <a:r>
              <a:rPr lang="zh-CN" altLang="en-US" sz="2000" dirty="0"/>
              <a:t>”右键进行解压分卷包：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8277883-2959-4F7C-ACC2-2E91524530E1}"/>
              </a:ext>
            </a:extLst>
          </p:cNvPr>
          <p:cNvSpPr txBox="1">
            <a:spLocks/>
          </p:cNvSpPr>
          <p:nvPr/>
        </p:nvSpPr>
        <p:spPr>
          <a:xfrm>
            <a:off x="838200" y="5128753"/>
            <a:ext cx="10515600" cy="105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/>
              <a:t>解压后，双击“</a:t>
            </a:r>
            <a:r>
              <a:rPr lang="en-US" altLang="zh-CN" sz="1800" dirty="0"/>
              <a:t>codeblocks-20.03mingw-setup.exe</a:t>
            </a:r>
            <a:r>
              <a:rPr lang="zh-CN" altLang="en-US" sz="1800" dirty="0"/>
              <a:t>”安装</a:t>
            </a:r>
            <a:r>
              <a:rPr lang="en-US" altLang="zh-CN" sz="1800" dirty="0"/>
              <a:t>Code::Block</a:t>
            </a:r>
            <a:r>
              <a:rPr lang="zh-CN" altLang="en-US" sz="1800" dirty="0"/>
              <a:t>：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55D099-F3A3-4B4E-BE88-2C95ABDA8907}"/>
              </a:ext>
            </a:extLst>
          </p:cNvPr>
          <p:cNvSpPr txBox="1"/>
          <p:nvPr/>
        </p:nvSpPr>
        <p:spPr>
          <a:xfrm>
            <a:off x="-18854" y="6543382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http://www.codeblocks.org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AE03E-7F74-4FF0-9F07-F8A62ADC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9" y="2868125"/>
            <a:ext cx="5561905" cy="21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FE7309-499A-41C5-A55B-5A7BE94B8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129" y="5537757"/>
            <a:ext cx="5904762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Code::Block</a:t>
            </a:r>
            <a:r>
              <a:rPr lang="zh-CN" altLang="en-US" dirty="0"/>
              <a:t>运行</a:t>
            </a:r>
            <a:r>
              <a:rPr lang="en-US" altLang="zh-CN" dirty="0"/>
              <a:t>LVGL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40"/>
            <a:ext cx="10515600" cy="105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/>
              <a:t>成功安装了 </a:t>
            </a:r>
            <a:r>
              <a:rPr lang="en-US" altLang="zh-CN" sz="1800" dirty="0"/>
              <a:t>Code::Block </a:t>
            </a:r>
            <a:r>
              <a:rPr lang="zh-CN" altLang="en-US" sz="1800" dirty="0"/>
              <a:t>之后，进入下面这个目录双击 </a:t>
            </a:r>
            <a:r>
              <a:rPr lang="en-US" altLang="zh-CN" sz="1800" dirty="0"/>
              <a:t>“</a:t>
            </a:r>
            <a:r>
              <a:rPr lang="en-US" altLang="zh-CN" sz="1800" b="1" dirty="0" err="1"/>
              <a:t>lvgl.cbp</a:t>
            </a:r>
            <a:r>
              <a:rPr lang="en-US" altLang="zh-CN" sz="1800" dirty="0"/>
              <a:t>” </a:t>
            </a:r>
            <a:r>
              <a:rPr lang="zh-CN" altLang="en-US" sz="1800" dirty="0"/>
              <a:t>打开项目：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55D099-F3A3-4B4E-BE88-2C95ABDA8907}"/>
              </a:ext>
            </a:extLst>
          </p:cNvPr>
          <p:cNvSpPr txBox="1"/>
          <p:nvPr/>
        </p:nvSpPr>
        <p:spPr>
          <a:xfrm>
            <a:off x="-18854" y="6543382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http://www.codeblocks.org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4B8E79-F1E6-4830-B003-F70092B8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90" y="2625798"/>
            <a:ext cx="5289028" cy="36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-18854" y="6543382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http://www.codeblocks.org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132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47</cp:revision>
  <dcterms:created xsi:type="dcterms:W3CDTF">2021-12-07T11:03:38Z</dcterms:created>
  <dcterms:modified xsi:type="dcterms:W3CDTF">2021-12-10T09:07:18Z</dcterms:modified>
</cp:coreProperties>
</file>