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6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1-2-3_IMX6ULL</a:t>
            </a:r>
            <a:r>
              <a:rPr lang="zh-CN" altLang="en-US"/>
              <a:t>运行</a:t>
            </a:r>
            <a:r>
              <a:rPr lang="en-US" altLang="zh-CN" dirty="0"/>
              <a:t>LVGL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烧写为学习</a:t>
            </a:r>
            <a:r>
              <a:rPr lang="en-US" altLang="zh-CN"/>
              <a:t>lvgl</a:t>
            </a:r>
            <a:r>
              <a:rPr lang="zh-CN" altLang="en-US"/>
              <a:t>定制的系统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462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将拨码开关拨至</a:t>
            </a:r>
            <a:r>
              <a:rPr lang="en-US" altLang="zh-CN" sz="2000"/>
              <a:t>USB</a:t>
            </a:r>
            <a:r>
              <a:rPr lang="zh-CN" altLang="en-US" sz="2000"/>
              <a:t>烧写模式：</a:t>
            </a:r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br>
              <a:rPr lang="en-US" altLang="zh-CN" sz="2000"/>
            </a:br>
            <a:br>
              <a:rPr lang="en-US" altLang="zh-CN" sz="2000"/>
            </a:br>
            <a:endParaRPr lang="en-US" altLang="zh-CN" sz="2000"/>
          </a:p>
          <a:p>
            <a:r>
              <a:rPr lang="zh-CN" altLang="en-US" sz="2000"/>
              <a:t>烧录完成后将拨码开关设为</a:t>
            </a:r>
            <a:r>
              <a:rPr lang="en-US" altLang="zh-CN" sz="2000"/>
              <a:t>EMMC</a:t>
            </a:r>
            <a:r>
              <a:rPr lang="zh-CN" altLang="en-US" sz="2000"/>
              <a:t>启动模式：</a:t>
            </a: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登录用户名为：</a:t>
            </a:r>
            <a:r>
              <a:rPr lang="en-US" altLang="zh-CN" sz="2000"/>
              <a:t>root</a:t>
            </a:r>
            <a:r>
              <a:rPr lang="zh-CN" altLang="en-US" sz="2000"/>
              <a:t>。不需要密码，输入 </a:t>
            </a:r>
            <a:r>
              <a:rPr lang="en-US" altLang="zh-CN" sz="2000"/>
              <a:t>root </a:t>
            </a:r>
            <a:r>
              <a:rPr lang="zh-CN" altLang="en-US" sz="2000"/>
              <a:t>之后回车即可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BD6FAF-3814-4E3E-B7E1-5076D0E4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51" t="6733" b="12292"/>
          <a:stretch/>
        </p:blipFill>
        <p:spPr>
          <a:xfrm>
            <a:off x="1102936" y="2612868"/>
            <a:ext cx="952305" cy="1112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EDEFB7-CFA5-4E06-A136-24941BEB9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" r="77599" b="8613"/>
          <a:stretch/>
        </p:blipFill>
        <p:spPr>
          <a:xfrm>
            <a:off x="1187777" y="4620562"/>
            <a:ext cx="867464" cy="1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0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配置交叉编译工具链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将资料目录中的 “</a:t>
            </a:r>
            <a:r>
              <a:rPr lang="en-US" altLang="zh-CN" sz="2000">
                <a:solidFill>
                  <a:srgbClr val="FF0000"/>
                </a:solidFill>
              </a:rPr>
              <a:t>03_</a:t>
            </a:r>
            <a:r>
              <a:rPr lang="zh-CN" altLang="en-US" sz="2000">
                <a:solidFill>
                  <a:srgbClr val="FF0000"/>
                </a:solidFill>
              </a:rPr>
              <a:t>开发软件</a:t>
            </a:r>
            <a:r>
              <a:rPr lang="en-US" altLang="zh-CN" sz="2000">
                <a:solidFill>
                  <a:srgbClr val="FF0000"/>
                </a:solidFill>
              </a:rPr>
              <a:t>\imx6ull_toolchain\toolchain.zip</a:t>
            </a:r>
            <a:r>
              <a:rPr lang="zh-CN" altLang="en-US" sz="2000"/>
              <a:t>” 解压</a:t>
            </a:r>
            <a:endParaRPr lang="en-US" altLang="zh-CN" sz="2000"/>
          </a:p>
          <a:p>
            <a:r>
              <a:rPr lang="zh-CN" altLang="en-US" sz="2000"/>
              <a:t>得到 “</a:t>
            </a:r>
            <a:r>
              <a:rPr lang="en-US" altLang="zh-CN" sz="2000">
                <a:solidFill>
                  <a:srgbClr val="FF0000"/>
                </a:solidFill>
              </a:rPr>
              <a:t>arm-buildroot-linux-musleabihf_sdk-buildroot.tar.gz</a:t>
            </a:r>
            <a:r>
              <a:rPr lang="zh-CN" altLang="en-US" sz="2000"/>
              <a:t>”，将其上传到虚拟机系统中</a:t>
            </a:r>
            <a:endParaRPr lang="en-US" altLang="zh-CN" sz="2000"/>
          </a:p>
          <a:p>
            <a:r>
              <a:rPr lang="zh-CN" altLang="en-US" sz="2000"/>
              <a:t>在虚拟机中执行命令解压：</a:t>
            </a:r>
            <a:r>
              <a:rPr lang="en-US" altLang="zh-CN" sz="2000"/>
              <a:t>tar -xvf arm-buildroot-linux-musleabihf_sdk-buildroot.tar.gz</a:t>
            </a:r>
          </a:p>
          <a:p>
            <a:r>
              <a:rPr lang="zh-CN" altLang="en-US" sz="2000"/>
              <a:t>配置工具链路径。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编译源码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将源码复制到虚拟机</a:t>
            </a:r>
            <a:endParaRPr lang="en-US" altLang="zh-CN" sz="2000"/>
          </a:p>
          <a:p>
            <a:r>
              <a:rPr lang="zh-CN" altLang="en-US" sz="2000"/>
              <a:t>检查工具链配置</a:t>
            </a:r>
            <a:endParaRPr lang="en-US" altLang="zh-CN" sz="2000"/>
          </a:p>
          <a:p>
            <a:r>
              <a:rPr lang="zh-CN" altLang="en-US" sz="2000"/>
              <a:t>进入目录执行 </a:t>
            </a:r>
            <a:r>
              <a:rPr lang="en-US" altLang="zh-CN" sz="2000">
                <a:solidFill>
                  <a:srgbClr val="FF0000"/>
                </a:solidFill>
              </a:rPr>
              <a:t>make clean &amp;&amp; make</a:t>
            </a:r>
          </a:p>
          <a:p>
            <a:r>
              <a:rPr lang="zh-CN" altLang="en-US" sz="2000"/>
              <a:t>编译过程的文件放在</a:t>
            </a:r>
            <a:r>
              <a:rPr lang="en-US" altLang="zh-CN" sz="2000"/>
              <a:t>obj</a:t>
            </a:r>
            <a:r>
              <a:rPr lang="zh-CN" altLang="en-US" sz="2000"/>
              <a:t>目录下，</a:t>
            </a:r>
            <a:r>
              <a:rPr lang="en-US" altLang="zh-CN" sz="2000"/>
              <a:t>bin</a:t>
            </a:r>
            <a:r>
              <a:rPr lang="zh-CN" altLang="en-US" sz="2000"/>
              <a:t>文件放在</a:t>
            </a:r>
            <a:r>
              <a:rPr lang="en-US" altLang="zh-CN" sz="2000"/>
              <a:t>bin</a:t>
            </a:r>
            <a:r>
              <a:rPr lang="zh-CN" altLang="en-US" sz="2000"/>
              <a:t>目录下</a:t>
            </a:r>
            <a:endParaRPr lang="en-US" altLang="zh-CN" sz="2000"/>
          </a:p>
          <a:p>
            <a:r>
              <a:rPr lang="zh-CN" altLang="en-US" sz="2000"/>
              <a:t>将</a:t>
            </a:r>
            <a:r>
              <a:rPr lang="en-US" altLang="zh-CN" sz="2000"/>
              <a:t>bin</a:t>
            </a:r>
            <a:r>
              <a:rPr lang="zh-CN" altLang="en-US" sz="2000"/>
              <a:t>目录下的</a:t>
            </a:r>
            <a:r>
              <a:rPr lang="en-US" altLang="zh-CN" sz="2000"/>
              <a:t>bin</a:t>
            </a:r>
            <a:r>
              <a:rPr lang="zh-CN" altLang="en-US" sz="2000"/>
              <a:t>文件上传到开发板</a:t>
            </a:r>
            <a:endParaRPr lang="en-US" altLang="zh-CN" sz="2000"/>
          </a:p>
          <a:p>
            <a:r>
              <a:rPr lang="zh-CN" altLang="en-US" sz="2000"/>
              <a:t>修改开发板中</a:t>
            </a:r>
            <a:r>
              <a:rPr lang="en-US" altLang="zh-CN" sz="2000"/>
              <a:t>bin</a:t>
            </a:r>
            <a:r>
              <a:rPr lang="zh-CN" altLang="en-US" sz="2000"/>
              <a:t>文件的</a:t>
            </a:r>
            <a:r>
              <a:rPr lang="zh-CN" altLang="en-US" sz="2000">
                <a:solidFill>
                  <a:srgbClr val="FF0000"/>
                </a:solidFill>
              </a:rPr>
              <a:t>权限</a:t>
            </a:r>
            <a:r>
              <a:rPr lang="zh-CN" altLang="en-US" sz="2000"/>
              <a:t>： </a:t>
            </a:r>
            <a:r>
              <a:rPr lang="en-US" altLang="zh-CN" sz="2000"/>
              <a:t>chmod +x 100ask_lvgl_demo</a:t>
            </a:r>
          </a:p>
          <a:p>
            <a:r>
              <a:rPr lang="zh-CN" altLang="en-US" sz="2000"/>
              <a:t>运行： </a:t>
            </a:r>
            <a:r>
              <a:rPr lang="en-US" altLang="zh-CN" sz="2000"/>
              <a:t>./100ask_lvgl_demo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93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运行现象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31FEC-C92E-4068-8F48-F94881505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1" t="762" r="9982" b="374"/>
          <a:stretch/>
        </p:blipFill>
        <p:spPr>
          <a:xfrm rot="16200000">
            <a:off x="2159415" y="1058413"/>
            <a:ext cx="3364016" cy="57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220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94</cp:revision>
  <dcterms:created xsi:type="dcterms:W3CDTF">2021-12-07T11:03:38Z</dcterms:created>
  <dcterms:modified xsi:type="dcterms:W3CDTF">2021-12-23T02:52:35Z</dcterms:modified>
</cp:coreProperties>
</file>