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20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C4F9F9C3-AC46-49CE-87EE-8BA793A4295C}"/>
              </a:ext>
            </a:extLst>
          </p:cNvPr>
          <p:cNvGrpSpPr/>
          <p:nvPr userDrawn="1"/>
        </p:nvGrpSpPr>
        <p:grpSpPr>
          <a:xfrm>
            <a:off x="51080" y="23813"/>
            <a:ext cx="1930120" cy="302586"/>
            <a:chOff x="2860955" y="103499"/>
            <a:chExt cx="1930120" cy="30258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2E47991-B8B0-4D36-A473-5C8BBE4E0EE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955" y="103499"/>
              <a:ext cx="955535" cy="302586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439D219-582B-4A5A-87D3-69D12DF005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40" t="22941" r="10940" b="22363"/>
            <a:stretch/>
          </p:blipFill>
          <p:spPr>
            <a:xfrm>
              <a:off x="3835540" y="135900"/>
              <a:ext cx="955535" cy="236535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1840BE26-87D2-453E-9E15-4B4089DD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55C589-FAD3-4C03-A329-118A02625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7AC26-9924-4447-A749-B288DD78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531C1-36A0-41C6-8E10-AEFCCA58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A86306-FC55-4DAE-99EE-C3B9D647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65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E7B6D-AD6D-4C06-9CEE-E2617621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3E9D65-9A5D-446F-ADB5-23C19B491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DA77B-425B-42A6-BBD0-82B31664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BA7DA-C13E-4CDF-92ED-A7E0DADB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E1B6DD-7835-4AFA-9E47-D9DCE2BB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86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06B32A-2166-468E-AA82-FE150F781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3D79D4-3DCC-4A65-85A3-3439E7328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56330-0BBC-4D21-A268-A8AF67E4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9DC8A-A10E-4F38-A255-BD73653D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78F995-8147-476F-B13A-79073A20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91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34EA4-1680-493B-8B08-BE04CFA15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EF902-F457-420B-B49C-3C7AA3B8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613D8-F7E3-451E-959F-D1B15849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7BF5A-8328-4AC4-8F0F-06710945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7E663-ED11-4113-A409-3D1B04AB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18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69B7F-133C-470E-886E-F81971F0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DB1F4C-B20A-49BD-83C2-23C9F4CCB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FCF62-3950-46BE-AD10-0DB37A4A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C6129-E447-4D23-815A-324F8C8E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B0014-25A1-4A59-81A5-C6BBBE34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11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59D12-2401-4FF0-9C7D-6DD84BA7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00904-0EA9-40CF-AACA-233341772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4F1968-86BE-4C7A-A32A-CA731517C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F2BB16-1FA4-43FA-AF44-AD94713C0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22398-2D17-4B3F-9872-48505BAF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2273C4-84FF-4E8F-A68C-7B40DAA2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63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1212F-4FB9-400B-808F-23F693EF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A2B6F0-90E6-45F0-8BA0-88C3BA5AE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8AD562-40D9-4A12-87E4-4DB05FD91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0899D9-85C1-43E0-B72E-2B82825B0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5AA288-1262-46FD-9910-9C9DFC825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F5648A-A2E7-4E07-A83E-5ECE8969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548EB0-ED27-4845-A60D-8F470B3BD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507A35-0688-40B5-AB00-2290795F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73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82C5D-8941-4240-A364-333F8742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B3C809-7DF3-4D78-A93D-36568230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E186FD-8D54-43FF-8F01-EB0BEC71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9D4E3E-4066-42A9-8135-3CE30AD8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18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7963BC-A734-4F64-B5D4-A26F359F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CAA8CD-C302-4FCC-8F92-0F0C8B6A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C326DF-1CC4-4D7B-AAD0-A3F9A4E4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04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BFA9B-8C97-4D28-99B5-6D9EA5E67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A17E5-B7C6-45DB-814E-35D5B1A2A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42D4A-2081-48E3-9FB9-199B834A8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3C7BB4-65E6-4646-9C67-663A6062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000C9E-EA02-404E-8DAC-7092F7CC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6F9227-2908-4599-929B-43A35C8F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31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2BD98-4160-4017-8FC4-79FCA899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137045-0C80-4519-8CED-D9268F319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AA2D15-9338-4648-A4B2-F353678C0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79C3B5-D671-4119-B7FE-A796D8AB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F43F97-9208-4F18-83CA-291A363C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0AA8DB-5AC5-4BFC-A6C1-EB3C1F18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85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6DF31F-B30C-4CBB-89D0-5543ECFBF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6710C4-0505-4AB2-B5FF-224DBC8D3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A2E19A-8134-4C08-9A8C-77BDC66DC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7E137-ED4E-4D7C-9DD8-04B774B853BB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8F668-9444-4678-84F5-405731168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765DDC-5923-4DAE-B5D5-D870A5A5A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80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2126F-9020-4550-963B-A5F44929A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百问网</a:t>
            </a:r>
            <a:r>
              <a:rPr lang="en-US" altLang="zh-CN">
                <a:solidFill>
                  <a:srgbClr val="FF0000"/>
                </a:solidFill>
              </a:rPr>
              <a:t>LVGL(v8)</a:t>
            </a:r>
            <a:r>
              <a:rPr lang="zh-CN" altLang="en-US"/>
              <a:t>课程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ED6ED-34D1-481E-982F-F02347330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83464"/>
          </a:xfrm>
        </p:spPr>
        <p:txBody>
          <a:bodyPr>
            <a:normAutofit/>
          </a:bodyPr>
          <a:lstStyle/>
          <a:p>
            <a:r>
              <a:rPr lang="en-US" altLang="zh-CN"/>
              <a:t>2-2-2_</a:t>
            </a:r>
            <a:r>
              <a:rPr lang="zh-CN" altLang="en-US"/>
              <a:t>基础对象的大小</a:t>
            </a:r>
            <a:r>
              <a:rPr lang="en-US" altLang="zh-CN"/>
              <a:t>(size)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C3214-915E-4C85-B0B1-26AD3A9D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4"/>
          <a:stretch/>
        </p:blipFill>
        <p:spPr>
          <a:xfrm>
            <a:off x="5099901" y="0"/>
            <a:ext cx="7092099" cy="1030288"/>
          </a:xfrm>
          <a:prstGeom prst="rect">
            <a:avLst/>
          </a:prstGeom>
        </p:spPr>
      </p:pic>
      <p:sp>
        <p:nvSpPr>
          <p:cNvPr id="6" name="文本框 3">
            <a:extLst>
              <a:ext uri="{FF2B5EF4-FFF2-40B4-BE49-F238E27FC236}">
                <a16:creationId xmlns:a16="http://schemas.microsoft.com/office/drawing/2014/main" id="{98539C1A-BE04-4B43-B4B7-41B0C1605A13}"/>
              </a:ext>
            </a:extLst>
          </p:cNvPr>
          <p:cNvSpPr txBox="1"/>
          <p:nvPr/>
        </p:nvSpPr>
        <p:spPr>
          <a:xfrm>
            <a:off x="10692872" y="6211669"/>
            <a:ext cx="14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讲师：</a:t>
            </a:r>
            <a:r>
              <a:rPr lang="en-US" altLang="zh-CN" err="1"/>
              <a:t>biubiu</a:t>
            </a:r>
            <a:endParaRPr lang="en-US" altLang="zh-CN"/>
          </a:p>
          <a:p>
            <a:r>
              <a:rPr lang="zh-CN" altLang="en-US"/>
              <a:t>韦东山</a:t>
            </a:r>
            <a:r>
              <a:rPr lang="en-US" altLang="zh-CN"/>
              <a:t>·</a:t>
            </a:r>
            <a:r>
              <a:rPr lang="zh-CN" altLang="en-US"/>
              <a:t>监制</a:t>
            </a:r>
          </a:p>
        </p:txBody>
      </p:sp>
    </p:spTree>
    <p:extLst>
      <p:ext uri="{BB962C8B-B14F-4D97-AF65-F5344CB8AC3E}">
        <p14:creationId xmlns:p14="http://schemas.microsoft.com/office/powerpoint/2010/main" val="102241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大小</a:t>
            </a:r>
            <a:r>
              <a:rPr lang="en-US" altLang="zh-CN"/>
              <a:t>(Size)</a:t>
            </a:r>
            <a:endParaRPr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2237439"/>
            <a:ext cx="10515600" cy="363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2000"/>
              <a:t>设置宽度：</a:t>
            </a:r>
            <a:br>
              <a:rPr lang="en-US" altLang="zh-CN" sz="2000"/>
            </a:br>
            <a:r>
              <a:rPr lang="en-US" altLang="zh-CN" sz="2000"/>
              <a:t>lv_obj_set_width(obj, new_width);</a:t>
            </a:r>
            <a:br>
              <a:rPr lang="en-US" altLang="zh-CN" sz="2000"/>
            </a:br>
            <a:endParaRPr lang="en-US" altLang="zh-CN" sz="2000"/>
          </a:p>
          <a:p>
            <a:r>
              <a:rPr lang="zh-CN" altLang="en-US" sz="2000"/>
              <a:t>设置高度：</a:t>
            </a:r>
            <a:br>
              <a:rPr lang="en-US" altLang="zh-CN" sz="2000"/>
            </a:br>
            <a:r>
              <a:rPr lang="en-US" altLang="zh-CN" sz="2000"/>
              <a:t>lv_obj_set_height(obj, new_height);</a:t>
            </a:r>
            <a:br>
              <a:rPr lang="en-US" altLang="zh-CN" sz="2000"/>
            </a:br>
            <a:endParaRPr lang="zh-CN" altLang="en-US" sz="2000"/>
          </a:p>
          <a:p>
            <a:r>
              <a:rPr lang="zh-CN" altLang="en-US" sz="2000"/>
              <a:t>同时设置宽度、高度：</a:t>
            </a:r>
            <a:br>
              <a:rPr lang="en-US" altLang="zh-CN" sz="2000"/>
            </a:br>
            <a:r>
              <a:rPr lang="en-US" altLang="zh-CN" sz="2000"/>
              <a:t>lv_obj_set_size(obj, new_ width, new_ height);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05486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获取大小</a:t>
            </a:r>
            <a:r>
              <a:rPr lang="en-US" altLang="zh-CN"/>
              <a:t>(Get size)</a:t>
            </a:r>
            <a:endParaRPr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2237439"/>
            <a:ext cx="10515600" cy="363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2000"/>
              <a:t>获取宽度：</a:t>
            </a:r>
            <a:br>
              <a:rPr lang="en-US" altLang="zh-CN" sz="2000"/>
            </a:br>
            <a:r>
              <a:rPr lang="en-US" altLang="zh-CN" sz="2000"/>
              <a:t>lv_obj_get_width(obj);</a:t>
            </a:r>
            <a:br>
              <a:rPr lang="en-US" altLang="zh-CN" sz="2000"/>
            </a:br>
            <a:endParaRPr lang="en-US" altLang="zh-CN" sz="2000"/>
          </a:p>
          <a:p>
            <a:r>
              <a:rPr lang="zh-CN" altLang="en-US" sz="2000"/>
              <a:t>获取高度：</a:t>
            </a:r>
            <a:br>
              <a:rPr lang="en-US" altLang="zh-CN" sz="2000"/>
            </a:br>
            <a:r>
              <a:rPr lang="en-US" altLang="zh-CN" sz="2000"/>
              <a:t>lv_obj_get_height(obj);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403887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2126F-9020-4550-963B-A5F44929A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感谢观看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ED6ED-34D1-481E-982F-F023473306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祝学习顺利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C3214-915E-4C85-B0B1-26AD3A9D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4"/>
          <a:stretch/>
        </p:blipFill>
        <p:spPr>
          <a:xfrm>
            <a:off x="5099901" y="0"/>
            <a:ext cx="7092099" cy="103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87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130</Words>
  <Application>Microsoft Office PowerPoint</Application>
  <PresentationFormat>宽屏</PresentationFormat>
  <Paragraphs>13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百问网LVGL(v8)课程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Yobe</dc:creator>
  <cp:lastModifiedBy>Zhou Yobe</cp:lastModifiedBy>
  <cp:revision>129</cp:revision>
  <dcterms:created xsi:type="dcterms:W3CDTF">2021-12-07T11:03:38Z</dcterms:created>
  <dcterms:modified xsi:type="dcterms:W3CDTF">2021-12-23T08:54:08Z</dcterms:modified>
</cp:coreProperties>
</file>