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68" r:id="rId5"/>
    <p:sldId id="265" r:id="rId6"/>
    <p:sldId id="266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2-2-3_</a:t>
            </a:r>
            <a:r>
              <a:rPr lang="zh-CN" altLang="en-US"/>
              <a:t>基础对象的位置</a:t>
            </a:r>
            <a:r>
              <a:rPr lang="en-US" altLang="zh-CN"/>
              <a:t>(Position)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LVGL</a:t>
            </a:r>
            <a:r>
              <a:rPr lang="zh-CN" altLang="en-US"/>
              <a:t>屏幕的原点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40"/>
            <a:ext cx="10515600" cy="395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我们常见的坐标系是“笛卡尔坐标系”，或者叫“直角坐标系”。这种坐标系</a:t>
            </a:r>
            <a:br>
              <a:rPr lang="en-US" altLang="zh-CN" sz="2000"/>
            </a:br>
            <a:r>
              <a:rPr lang="zh-CN" altLang="en-US" sz="2000"/>
              <a:t>我们很熟悉，因为我们学习数学的时候一般就是使用这种坐标系。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屏幕的坐标系和我们熟悉的坐标系不一样，</a:t>
            </a:r>
            <a:r>
              <a:rPr lang="en-US" altLang="zh-CN" sz="2000"/>
              <a:t>LVGL</a:t>
            </a:r>
            <a:r>
              <a:rPr lang="zh-CN" altLang="en-US" sz="2000"/>
              <a:t>的坐标系是我们</a:t>
            </a:r>
            <a:br>
              <a:rPr lang="en-US" altLang="zh-CN" sz="2000"/>
            </a:br>
            <a:r>
              <a:rPr lang="zh-CN" altLang="en-US" sz="2000"/>
              <a:t>可以称为“</a:t>
            </a:r>
            <a:r>
              <a:rPr lang="en-US" altLang="zh-CN" sz="2000"/>
              <a:t>LCD</a:t>
            </a:r>
            <a:r>
              <a:rPr lang="zh-CN" altLang="en-US" sz="2000"/>
              <a:t>坐标系”，他的原点位置和直角坐标系的不一样。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确定了坐标系类型后我们就可以确定原点，确定了原点我们就可以设置、确定</a:t>
            </a:r>
            <a:br>
              <a:rPr lang="en-US" altLang="zh-CN" sz="2000"/>
            </a:br>
            <a:r>
              <a:rPr lang="en-US" altLang="zh-CN" sz="2000"/>
              <a:t>LVGL</a:t>
            </a:r>
            <a:r>
              <a:rPr lang="zh-CN" altLang="en-US" sz="2000"/>
              <a:t>部件</a:t>
            </a:r>
            <a:r>
              <a:rPr lang="en-US" altLang="zh-CN" sz="2000"/>
              <a:t>(</a:t>
            </a:r>
            <a:r>
              <a:rPr lang="zh-CN" altLang="en-US" sz="2000"/>
              <a:t>对象</a:t>
            </a:r>
            <a:r>
              <a:rPr lang="en-US" altLang="zh-CN" sz="2000"/>
              <a:t>)</a:t>
            </a:r>
            <a:r>
              <a:rPr lang="zh-CN" altLang="en-US" sz="2000"/>
              <a:t>的位置。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其实我们只需要记住一点：</a:t>
            </a:r>
            <a:br>
              <a:rPr lang="en-US" altLang="zh-CN" sz="2000"/>
            </a:br>
            <a:r>
              <a:rPr lang="en-US" altLang="zh-CN" sz="2000">
                <a:solidFill>
                  <a:srgbClr val="FF0000"/>
                </a:solidFill>
              </a:rPr>
              <a:t>LVGL</a:t>
            </a:r>
            <a:r>
              <a:rPr lang="zh-CN" altLang="en-US" sz="2000">
                <a:solidFill>
                  <a:srgbClr val="FF0000"/>
                </a:solidFill>
              </a:rPr>
              <a:t>的原点位置在屏幕左上角。</a:t>
            </a:r>
            <a:br>
              <a:rPr lang="en-US" altLang="zh-CN" sz="2000"/>
            </a:br>
            <a:endParaRPr lang="en-US" altLang="zh-CN" sz="20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6E10E9-86AE-41CA-8C37-2D14567DCA88}"/>
              </a:ext>
            </a:extLst>
          </p:cNvPr>
          <p:cNvGrpSpPr/>
          <p:nvPr/>
        </p:nvGrpSpPr>
        <p:grpSpPr>
          <a:xfrm>
            <a:off x="10122656" y="1274294"/>
            <a:ext cx="1873834" cy="1847986"/>
            <a:chOff x="4641988" y="2884732"/>
            <a:chExt cx="1873834" cy="184798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B611D69-2855-4AC1-B155-BAA7505A5481}"/>
                </a:ext>
              </a:extLst>
            </p:cNvPr>
            <p:cNvSpPr txBox="1"/>
            <p:nvPr/>
          </p:nvSpPr>
          <p:spPr>
            <a:xfrm>
              <a:off x="4815591" y="3875922"/>
              <a:ext cx="1650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/>
                <a:t>直角坐标系</a:t>
              </a:r>
              <a:r>
                <a:rPr lang="en-US" altLang="zh-CN" sz="1000"/>
                <a:t>/</a:t>
              </a:r>
              <a:r>
                <a:rPr lang="zh-CN" altLang="en-US" sz="1000"/>
                <a:t>笛卡尔坐标系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E2F968D5-F7CF-47FE-BF40-43C28DB41736}"/>
                </a:ext>
              </a:extLst>
            </p:cNvPr>
            <p:cNvCxnSpPr>
              <a:cxnSpLocks/>
            </p:cNvCxnSpPr>
            <p:nvPr/>
          </p:nvCxnSpPr>
          <p:spPr>
            <a:xfrm>
              <a:off x="4789578" y="4579537"/>
              <a:ext cx="1507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204E749-3F05-40BD-9126-6532B5C3C8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9578" y="3220244"/>
              <a:ext cx="9525" cy="13592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B0DD71D0-81D3-457E-818E-FC3CE0E62E88}"/>
                </a:ext>
              </a:extLst>
            </p:cNvPr>
            <p:cNvSpPr/>
            <p:nvPr/>
          </p:nvSpPr>
          <p:spPr>
            <a:xfrm>
              <a:off x="4758094" y="4538528"/>
              <a:ext cx="82018" cy="8201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2148A2C-4664-4A01-B92A-FC9E1CD50684}"/>
                </a:ext>
              </a:extLst>
            </p:cNvPr>
            <p:cNvSpPr txBox="1"/>
            <p:nvPr/>
          </p:nvSpPr>
          <p:spPr>
            <a:xfrm>
              <a:off x="4641988" y="288473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CA0DB4-425B-48F4-B332-45FAEE0F0008}"/>
                </a:ext>
              </a:extLst>
            </p:cNvPr>
            <p:cNvSpPr txBox="1"/>
            <p:nvPr/>
          </p:nvSpPr>
          <p:spPr>
            <a:xfrm>
              <a:off x="6230166" y="43633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x</a:t>
              </a:r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8878AD7-2561-4575-9259-F80730BF4450}"/>
              </a:ext>
            </a:extLst>
          </p:cNvPr>
          <p:cNvGrpSpPr/>
          <p:nvPr/>
        </p:nvGrpSpPr>
        <p:grpSpPr>
          <a:xfrm>
            <a:off x="10151838" y="3757125"/>
            <a:ext cx="1923898" cy="1964928"/>
            <a:chOff x="4948528" y="3128610"/>
            <a:chExt cx="1744054" cy="196492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9565B93-8366-4762-AF66-61264DF2AC79}"/>
                </a:ext>
              </a:extLst>
            </p:cNvPr>
            <p:cNvSpPr txBox="1"/>
            <p:nvPr/>
          </p:nvSpPr>
          <p:spPr>
            <a:xfrm>
              <a:off x="5394461" y="3806340"/>
              <a:ext cx="866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/>
                <a:t>LCD</a:t>
              </a:r>
              <a:r>
                <a:rPr lang="zh-CN" altLang="en-US" sz="1100"/>
                <a:t>坐标系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3DB6F85-E739-496C-9A34-A43E4F1EC5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40942" y="4067950"/>
              <a:ext cx="1507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C7C7C08-DE8A-4876-9C58-CBBCDA7358C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69447" y="2639446"/>
              <a:ext cx="9525" cy="13592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1617874-5F6D-41B0-BB53-72CA98B5CB09}"/>
                </a:ext>
              </a:extLst>
            </p:cNvPr>
            <p:cNvSpPr/>
            <p:nvPr/>
          </p:nvSpPr>
          <p:spPr>
            <a:xfrm rot="5400000">
              <a:off x="5053554" y="3282846"/>
              <a:ext cx="82018" cy="8201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DFEE0B8-E5BE-452B-94EC-A7644B89BFD1}"/>
                </a:ext>
              </a:extLst>
            </p:cNvPr>
            <p:cNvSpPr txBox="1"/>
            <p:nvPr/>
          </p:nvSpPr>
          <p:spPr>
            <a:xfrm>
              <a:off x="6406926" y="3128610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x</a:t>
              </a:r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9F41D9E-A933-481C-8FDF-3038F29F1F7D}"/>
                </a:ext>
              </a:extLst>
            </p:cNvPr>
            <p:cNvSpPr txBox="1"/>
            <p:nvPr/>
          </p:nvSpPr>
          <p:spPr>
            <a:xfrm>
              <a:off x="4948528" y="472420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6D58581-2793-4A06-97FA-934222D8D44B}"/>
              </a:ext>
            </a:extLst>
          </p:cNvPr>
          <p:cNvGrpSpPr/>
          <p:nvPr/>
        </p:nvGrpSpPr>
        <p:grpSpPr>
          <a:xfrm>
            <a:off x="7414845" y="4445288"/>
            <a:ext cx="2712858" cy="2412712"/>
            <a:chOff x="7414845" y="4445288"/>
            <a:chExt cx="2712858" cy="241271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7D1FDF2-7FD7-4B30-B09F-01578EC08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845" y="4445288"/>
              <a:ext cx="2712858" cy="241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5379500-9237-4450-9E1E-8F0F9394B8B2}"/>
                </a:ext>
              </a:extLst>
            </p:cNvPr>
            <p:cNvSpPr txBox="1"/>
            <p:nvPr/>
          </p:nvSpPr>
          <p:spPr>
            <a:xfrm>
              <a:off x="8185216" y="6525614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/>
                <a:t>平面直角坐标系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11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屏幕</a:t>
            </a:r>
            <a:r>
              <a:rPr lang="en-US" altLang="zh-CN"/>
              <a:t>(</a:t>
            </a:r>
            <a:r>
              <a:rPr lang="zh-CN" altLang="en-US"/>
              <a:t>部件区域</a:t>
            </a:r>
            <a:r>
              <a:rPr lang="en-US" altLang="zh-CN"/>
              <a:t>)</a:t>
            </a:r>
            <a:r>
              <a:rPr lang="zh-CN" altLang="en-US"/>
              <a:t>的表示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0E3E340-E5B1-4362-BA2B-89502035D181}"/>
              </a:ext>
            </a:extLst>
          </p:cNvPr>
          <p:cNvGrpSpPr/>
          <p:nvPr/>
        </p:nvGrpSpPr>
        <p:grpSpPr>
          <a:xfrm>
            <a:off x="838200" y="2970255"/>
            <a:ext cx="5057320" cy="2232270"/>
            <a:chOff x="6652929" y="125719"/>
            <a:chExt cx="5057320" cy="223227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653E0A-C6BB-40FB-9F8C-12B09BF85579}"/>
                </a:ext>
              </a:extLst>
            </p:cNvPr>
            <p:cNvSpPr/>
            <p:nvPr/>
          </p:nvSpPr>
          <p:spPr>
            <a:xfrm>
              <a:off x="7467600" y="238125"/>
              <a:ext cx="3286125" cy="19993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CAC6BCE-E28F-4210-810B-891132B10BFE}"/>
                </a:ext>
              </a:extLst>
            </p:cNvPr>
            <p:cNvSpPr txBox="1"/>
            <p:nvPr/>
          </p:nvSpPr>
          <p:spPr>
            <a:xfrm>
              <a:off x="6821244" y="2050212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(0,0)</a:t>
              </a:r>
              <a:endParaRPr lang="zh-CN" altLang="en-US" sz="14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8E3ABE-0C06-42D6-BCE5-BA6FA2860995}"/>
                </a:ext>
              </a:extLst>
            </p:cNvPr>
            <p:cNvSpPr txBox="1"/>
            <p:nvPr/>
          </p:nvSpPr>
          <p:spPr>
            <a:xfrm>
              <a:off x="10717670" y="2016875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(1024,0)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1EC7002-586D-44FE-9F93-5ABEEF4CC211}"/>
                </a:ext>
              </a:extLst>
            </p:cNvPr>
            <p:cNvSpPr txBox="1"/>
            <p:nvPr/>
          </p:nvSpPr>
          <p:spPr>
            <a:xfrm>
              <a:off x="6652929" y="150913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(0,600)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F7AB20-FD98-40CF-AE43-2029121D7C22}"/>
                </a:ext>
              </a:extLst>
            </p:cNvPr>
            <p:cNvSpPr txBox="1"/>
            <p:nvPr/>
          </p:nvSpPr>
          <p:spPr>
            <a:xfrm>
              <a:off x="10717670" y="125719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(1024,600)</a:t>
              </a:r>
              <a:endParaRPr lang="zh-CN" altLang="en-US" sz="14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66779E46-D14B-4456-97B4-00706CCB454C}"/>
                </a:ext>
              </a:extLst>
            </p:cNvPr>
            <p:cNvSpPr/>
            <p:nvPr/>
          </p:nvSpPr>
          <p:spPr>
            <a:xfrm>
              <a:off x="7467600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9B80CD46-7A62-46BA-BE90-77FEAAD0F5CE}"/>
                </a:ext>
              </a:extLst>
            </p:cNvPr>
            <p:cNvSpPr/>
            <p:nvPr/>
          </p:nvSpPr>
          <p:spPr>
            <a:xfrm>
              <a:off x="7467600" y="2171037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5658DC38-5C34-45A1-B2FA-F1732FB9012D}"/>
                </a:ext>
              </a:extLst>
            </p:cNvPr>
            <p:cNvSpPr/>
            <p:nvPr/>
          </p:nvSpPr>
          <p:spPr>
            <a:xfrm>
              <a:off x="10681615" y="2170762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A8951A77-D1D4-4777-85B6-89CEF086265D}"/>
                </a:ext>
              </a:extLst>
            </p:cNvPr>
            <p:cNvSpPr/>
            <p:nvPr/>
          </p:nvSpPr>
          <p:spPr>
            <a:xfrm>
              <a:off x="10681615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74A5505-40C7-487B-A4FA-5B42C4DB2E1A}"/>
              </a:ext>
            </a:extLst>
          </p:cNvPr>
          <p:cNvGrpSpPr/>
          <p:nvPr/>
        </p:nvGrpSpPr>
        <p:grpSpPr>
          <a:xfrm>
            <a:off x="6871709" y="2970255"/>
            <a:ext cx="5057320" cy="2232270"/>
            <a:chOff x="6652929" y="125719"/>
            <a:chExt cx="5057320" cy="223227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DC8CB3-BF5A-4254-BF85-5799CFE8A72D}"/>
                </a:ext>
              </a:extLst>
            </p:cNvPr>
            <p:cNvSpPr/>
            <p:nvPr/>
          </p:nvSpPr>
          <p:spPr>
            <a:xfrm>
              <a:off x="7467600" y="238125"/>
              <a:ext cx="3286125" cy="19993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393DA13-3DFD-467F-8465-EBB5E6EA965D}"/>
                </a:ext>
              </a:extLst>
            </p:cNvPr>
            <p:cNvSpPr txBox="1"/>
            <p:nvPr/>
          </p:nvSpPr>
          <p:spPr>
            <a:xfrm>
              <a:off x="6821244" y="2050212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(0,600)</a:t>
              </a:r>
              <a:endParaRPr lang="zh-CN" altLang="en-US" sz="14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18E7DF5-5C9B-4E0E-A24F-B53BAFAA93A2}"/>
                </a:ext>
              </a:extLst>
            </p:cNvPr>
            <p:cNvSpPr txBox="1"/>
            <p:nvPr/>
          </p:nvSpPr>
          <p:spPr>
            <a:xfrm>
              <a:off x="10717670" y="2016875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(1024,600)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EDDFAAD-B4BF-49EC-A702-4EB0432EF62F}"/>
                </a:ext>
              </a:extLst>
            </p:cNvPr>
            <p:cNvSpPr txBox="1"/>
            <p:nvPr/>
          </p:nvSpPr>
          <p:spPr>
            <a:xfrm>
              <a:off x="6652929" y="150913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(0,0)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CA3B77D-4037-4F11-8452-3B49D8DD8E38}"/>
                </a:ext>
              </a:extLst>
            </p:cNvPr>
            <p:cNvSpPr txBox="1"/>
            <p:nvPr/>
          </p:nvSpPr>
          <p:spPr>
            <a:xfrm>
              <a:off x="10717670" y="125719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(1024,0)</a:t>
              </a:r>
              <a:endParaRPr lang="zh-CN" altLang="en-US" sz="14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00928387-C042-4805-A3AE-A2E7F7D5F994}"/>
                </a:ext>
              </a:extLst>
            </p:cNvPr>
            <p:cNvSpPr/>
            <p:nvPr/>
          </p:nvSpPr>
          <p:spPr>
            <a:xfrm>
              <a:off x="7467600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0A15BA27-7791-4CA2-8E8B-275929EF3FAB}"/>
                </a:ext>
              </a:extLst>
            </p:cNvPr>
            <p:cNvSpPr/>
            <p:nvPr/>
          </p:nvSpPr>
          <p:spPr>
            <a:xfrm>
              <a:off x="7467600" y="2171037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CB7CFB27-85C5-497A-AD1E-53E80CA4044C}"/>
                </a:ext>
              </a:extLst>
            </p:cNvPr>
            <p:cNvSpPr/>
            <p:nvPr/>
          </p:nvSpPr>
          <p:spPr>
            <a:xfrm>
              <a:off x="10681615" y="2170762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EF9F2B88-CF19-4702-9AB1-E62A621206FB}"/>
                </a:ext>
              </a:extLst>
            </p:cNvPr>
            <p:cNvSpPr/>
            <p:nvPr/>
          </p:nvSpPr>
          <p:spPr>
            <a:xfrm>
              <a:off x="10681615" y="238124"/>
              <a:ext cx="72110" cy="666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F4970E24-8745-4518-9E35-6DCDDA1FCE9C}"/>
              </a:ext>
            </a:extLst>
          </p:cNvPr>
          <p:cNvSpPr/>
          <p:nvPr/>
        </p:nvSpPr>
        <p:spPr>
          <a:xfrm>
            <a:off x="5895520" y="3853204"/>
            <a:ext cx="834336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A0999-0929-457B-9915-DFF8E3B689A4}"/>
              </a:ext>
            </a:extLst>
          </p:cNvPr>
          <p:cNvSpPr txBox="1"/>
          <p:nvPr/>
        </p:nvSpPr>
        <p:spPr>
          <a:xfrm>
            <a:off x="9078411" y="5532855"/>
            <a:ext cx="58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✔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FD6AD4-877B-408F-AF76-6D97F964BDB0}"/>
              </a:ext>
            </a:extLst>
          </p:cNvPr>
          <p:cNvSpPr txBox="1"/>
          <p:nvPr/>
        </p:nvSpPr>
        <p:spPr>
          <a:xfrm>
            <a:off x="2919060" y="5532855"/>
            <a:ext cx="58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位置</a:t>
            </a:r>
            <a:r>
              <a:rPr lang="en-US" altLang="zh-CN"/>
              <a:t>(Position)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40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设置</a:t>
            </a:r>
            <a:r>
              <a:rPr lang="en-US" altLang="zh-CN" sz="2000"/>
              <a:t>x</a:t>
            </a:r>
            <a:r>
              <a:rPr lang="zh-CN" altLang="en-US" sz="2000"/>
              <a:t>轴方向的坐标位置：</a:t>
            </a:r>
            <a:br>
              <a:rPr lang="en-US" altLang="zh-CN" sz="2000"/>
            </a:br>
            <a:r>
              <a:rPr lang="en-US" altLang="zh-CN" sz="2000"/>
              <a:t>lv_obj_set_x(obj, new_x);</a:t>
            </a:r>
            <a:br>
              <a:rPr lang="en-US" altLang="zh-CN" sz="2000"/>
            </a:b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设置</a:t>
            </a:r>
            <a:r>
              <a:rPr lang="en-US" altLang="zh-CN" sz="2000"/>
              <a:t>y</a:t>
            </a:r>
            <a:r>
              <a:rPr lang="zh-CN" altLang="en-US" sz="2000"/>
              <a:t>轴方向的坐标位置：</a:t>
            </a:r>
            <a:br>
              <a:rPr lang="en-US" altLang="zh-CN" sz="2000"/>
            </a:br>
            <a:r>
              <a:rPr lang="en-US" altLang="zh-CN" sz="2000"/>
              <a:t>lv_obj_set_y(obj, new_y);</a:t>
            </a:r>
            <a:br>
              <a:rPr lang="en-US" altLang="zh-CN" sz="2000"/>
            </a:b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同时设置</a:t>
            </a:r>
            <a:r>
              <a:rPr lang="en-US" altLang="zh-CN" sz="2000"/>
              <a:t>x</a:t>
            </a:r>
            <a:r>
              <a:rPr lang="zh-CN" altLang="en-US" sz="2000"/>
              <a:t>、</a:t>
            </a:r>
            <a:r>
              <a:rPr lang="en-US" altLang="zh-CN" sz="2000"/>
              <a:t>y</a:t>
            </a:r>
            <a:r>
              <a:rPr lang="zh-CN" altLang="en-US" sz="2000"/>
              <a:t>坐标位置：</a:t>
            </a:r>
            <a:br>
              <a:rPr lang="en-US" altLang="zh-CN" sz="2000"/>
            </a:br>
            <a:r>
              <a:rPr lang="en-US" altLang="zh-CN" sz="2000"/>
              <a:t>lv_obj_set_pos(obj, new_x, new_y);  // position</a:t>
            </a: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81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对齐</a:t>
            </a:r>
            <a:r>
              <a:rPr lang="en-US" altLang="zh-CN"/>
              <a:t>(Alignment)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参照父对象对齐：</a:t>
            </a:r>
            <a:br>
              <a:rPr lang="en-US" altLang="zh-CN" sz="2000"/>
            </a:br>
            <a:r>
              <a:rPr lang="en-US" altLang="zh-CN" sz="2000"/>
              <a:t>lv_obj_set_align(obj, LV_ALIGN_...);</a:t>
            </a:r>
            <a:br>
              <a:rPr lang="en-US" altLang="zh-CN" sz="2000"/>
            </a:b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参照父对象对齐后再设置坐标位置：</a:t>
            </a:r>
            <a:br>
              <a:rPr lang="en-US" altLang="zh-CN" sz="2000"/>
            </a:br>
            <a:r>
              <a:rPr lang="en-US" altLang="zh-CN" sz="2000"/>
              <a:t>lv_obj_align(obj, LV_ALIGN_..., x, y);</a:t>
            </a:r>
            <a:br>
              <a:rPr lang="en-US" altLang="zh-CN" sz="2000"/>
            </a:b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参照另一个对象</a:t>
            </a:r>
            <a:r>
              <a:rPr lang="en-US" altLang="zh-CN" sz="2000"/>
              <a:t>(</a:t>
            </a:r>
            <a:r>
              <a:rPr lang="zh-CN" altLang="en-US" sz="2000"/>
              <a:t>无父子关系</a:t>
            </a:r>
            <a:r>
              <a:rPr lang="en-US" altLang="zh-CN" sz="2000"/>
              <a:t>)</a:t>
            </a:r>
            <a:r>
              <a:rPr lang="zh-CN" altLang="en-US" sz="2000"/>
              <a:t>对齐后设置坐标位置：</a:t>
            </a:r>
            <a:br>
              <a:rPr lang="en-US" altLang="zh-CN" sz="2000"/>
            </a:br>
            <a:r>
              <a:rPr lang="en-US" altLang="zh-CN" sz="2000"/>
              <a:t>lv_obj_align_to(obj_to_align, obj_referece, LV_ALIGN_..., x, y)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129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i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对齐类型</a:t>
            </a:r>
            <a:r>
              <a:rPr lang="en-US" altLang="zh-CN" b="0" i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(LV_ALIGN_...)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036AE6-F332-4E05-B842-4DFAF74C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955148"/>
            <a:ext cx="75438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82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获取位置</a:t>
            </a:r>
            <a:r>
              <a:rPr lang="en-US" altLang="zh-CN"/>
              <a:t>(Get position)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获取</a:t>
            </a:r>
            <a:r>
              <a:rPr lang="en-US" altLang="zh-CN" sz="2000"/>
              <a:t>x</a:t>
            </a:r>
            <a:r>
              <a:rPr lang="zh-CN" altLang="en-US" sz="2000"/>
              <a:t>轴坐标位置：</a:t>
            </a:r>
            <a:br>
              <a:rPr lang="en-US" altLang="zh-CN" sz="2000"/>
            </a:br>
            <a:r>
              <a:rPr lang="en-US" altLang="zh-CN" sz="2000"/>
              <a:t>lv_obj_get_x(obj);</a:t>
            </a:r>
            <a:br>
              <a:rPr lang="en-US" altLang="zh-CN" sz="2000"/>
            </a:b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获取</a:t>
            </a:r>
            <a:r>
              <a:rPr lang="en-US" altLang="zh-CN" sz="2000"/>
              <a:t>y</a:t>
            </a:r>
            <a:r>
              <a:rPr lang="zh-CN" altLang="en-US" sz="2000"/>
              <a:t>轴坐标位置：</a:t>
            </a:r>
            <a:br>
              <a:rPr lang="en-US" altLang="zh-CN" sz="2000"/>
            </a:br>
            <a:r>
              <a:rPr lang="en-US" altLang="zh-CN" sz="2000"/>
              <a:t>lv_obj_get_y(obj);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4908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422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Lato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163</cp:revision>
  <dcterms:created xsi:type="dcterms:W3CDTF">2021-12-07T11:03:38Z</dcterms:created>
  <dcterms:modified xsi:type="dcterms:W3CDTF">2021-12-28T06:45:55Z</dcterms:modified>
</cp:coreProperties>
</file>