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974C-6780-4C12-9BB0-8FC80825A538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B417-8B25-4318-9DD0-04C08210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974C-6780-4C12-9BB0-8FC80825A538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B417-8B25-4318-9DD0-04C08210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974C-6780-4C12-9BB0-8FC80825A538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B417-8B25-4318-9DD0-04C08210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8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974C-6780-4C12-9BB0-8FC80825A538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B417-8B25-4318-9DD0-04C08210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33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974C-6780-4C12-9BB0-8FC80825A538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B417-8B25-4318-9DD0-04C08210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0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974C-6780-4C12-9BB0-8FC80825A538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B417-8B25-4318-9DD0-04C08210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7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974C-6780-4C12-9BB0-8FC80825A538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B417-8B25-4318-9DD0-04C08210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974C-6780-4C12-9BB0-8FC80825A538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B417-8B25-4318-9DD0-04C08210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974C-6780-4C12-9BB0-8FC80825A538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B417-8B25-4318-9DD0-04C08210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7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974C-6780-4C12-9BB0-8FC80825A538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B417-8B25-4318-9DD0-04C08210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4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974C-6780-4C12-9BB0-8FC80825A538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B417-8B25-4318-9DD0-04C08210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1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9974C-6780-4C12-9BB0-8FC80825A538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5B417-8B25-4318-9DD0-04C08210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9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/>
          <p:cNvSpPr/>
          <p:nvPr/>
        </p:nvSpPr>
        <p:spPr>
          <a:xfrm>
            <a:off x="6667500" y="1130300"/>
            <a:ext cx="5321300" cy="4470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165100" y="1130300"/>
            <a:ext cx="4876800" cy="4470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16000" y="19939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ServerA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16000" y="32004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ServerB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200400" y="27051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ServerC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626350" y="20447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 A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626350" y="33655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 B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702800" y="28067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 C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8" idx="1"/>
            <a:endCxn id="6" idx="3"/>
          </p:cNvCxnSpPr>
          <p:nvPr/>
        </p:nvCxnSpPr>
        <p:spPr>
          <a:xfrm flipH="1" flipV="1">
            <a:off x="1917700" y="2324100"/>
            <a:ext cx="128270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1"/>
            <a:endCxn id="7" idx="3"/>
          </p:cNvCxnSpPr>
          <p:nvPr/>
        </p:nvCxnSpPr>
        <p:spPr>
          <a:xfrm flipH="1">
            <a:off x="1917700" y="3035300"/>
            <a:ext cx="12827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9" idx="1"/>
          </p:cNvCxnSpPr>
          <p:nvPr/>
        </p:nvCxnSpPr>
        <p:spPr>
          <a:xfrm flipV="1">
            <a:off x="4102100" y="2374900"/>
            <a:ext cx="352425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0"/>
            <a:endCxn id="9" idx="2"/>
          </p:cNvCxnSpPr>
          <p:nvPr/>
        </p:nvCxnSpPr>
        <p:spPr>
          <a:xfrm flipV="1">
            <a:off x="8077200" y="270510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1"/>
            <a:endCxn id="9" idx="3"/>
          </p:cNvCxnSpPr>
          <p:nvPr/>
        </p:nvCxnSpPr>
        <p:spPr>
          <a:xfrm flipH="1" flipV="1">
            <a:off x="8528050" y="2374900"/>
            <a:ext cx="117475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12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/>
          <p:cNvSpPr/>
          <p:nvPr/>
        </p:nvSpPr>
        <p:spPr>
          <a:xfrm>
            <a:off x="6667500" y="1816100"/>
            <a:ext cx="5321300" cy="46101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165100" y="1955800"/>
            <a:ext cx="4876800" cy="4470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16000" y="28194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ServerA</a:t>
            </a:r>
          </a:p>
          <a:p>
            <a:pPr algn="ctr"/>
            <a:r>
              <a:rPr lang="en-US" altLang="zh-CN" sz="1200" smtClean="0"/>
              <a:t>IP_SA</a:t>
            </a:r>
            <a:endParaRPr lang="zh-CN" altLang="en-US" sz="1200"/>
          </a:p>
        </p:txBody>
      </p:sp>
      <p:sp>
        <p:nvSpPr>
          <p:cNvPr id="7" name="圆角矩形 6"/>
          <p:cNvSpPr/>
          <p:nvPr/>
        </p:nvSpPr>
        <p:spPr>
          <a:xfrm>
            <a:off x="1016000" y="40259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ServerB</a:t>
            </a:r>
          </a:p>
          <a:p>
            <a:pPr algn="ctr"/>
            <a:r>
              <a:rPr lang="en-US" altLang="zh-CN" sz="1200" smtClean="0"/>
              <a:t>IP_SB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3200400" y="35306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ServerC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626350" y="28702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Client A</a:t>
            </a:r>
          </a:p>
          <a:p>
            <a:pPr algn="ctr"/>
            <a:r>
              <a:rPr lang="en-US" altLang="zh-CN" sz="1200" smtClean="0"/>
              <a:t>IP_CA</a:t>
            </a:r>
            <a:endParaRPr lang="zh-CN" altLang="en-US" sz="1200"/>
          </a:p>
        </p:txBody>
      </p:sp>
      <p:sp>
        <p:nvSpPr>
          <p:cNvPr id="10" name="圆角矩形 9"/>
          <p:cNvSpPr/>
          <p:nvPr/>
        </p:nvSpPr>
        <p:spPr>
          <a:xfrm>
            <a:off x="7626350" y="41910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 B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702800" y="36322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 C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8" idx="1"/>
            <a:endCxn id="6" idx="3"/>
          </p:cNvCxnSpPr>
          <p:nvPr/>
        </p:nvCxnSpPr>
        <p:spPr>
          <a:xfrm flipH="1" flipV="1">
            <a:off x="1917700" y="3149600"/>
            <a:ext cx="128270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1"/>
            <a:endCxn id="7" idx="3"/>
          </p:cNvCxnSpPr>
          <p:nvPr/>
        </p:nvCxnSpPr>
        <p:spPr>
          <a:xfrm flipH="1">
            <a:off x="1917700" y="3860800"/>
            <a:ext cx="12827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9" idx="1"/>
          </p:cNvCxnSpPr>
          <p:nvPr/>
        </p:nvCxnSpPr>
        <p:spPr>
          <a:xfrm flipV="1">
            <a:off x="4102100" y="3200400"/>
            <a:ext cx="352425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0"/>
            <a:endCxn id="9" idx="2"/>
          </p:cNvCxnSpPr>
          <p:nvPr/>
        </p:nvCxnSpPr>
        <p:spPr>
          <a:xfrm flipV="1">
            <a:off x="8077200" y="353060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1"/>
            <a:endCxn id="9" idx="3"/>
          </p:cNvCxnSpPr>
          <p:nvPr/>
        </p:nvCxnSpPr>
        <p:spPr>
          <a:xfrm flipH="1" flipV="1">
            <a:off x="8528050" y="3200400"/>
            <a:ext cx="117475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761699" y="1363284"/>
            <a:ext cx="3483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sz="1400" smtClean="0"/>
              <a:t>Server C </a:t>
            </a:r>
            <a:r>
              <a:rPr lang="zh-CN" altLang="en-US" sz="1400" smtClean="0"/>
              <a:t>执行</a:t>
            </a:r>
            <a:endParaRPr lang="pt-BR" altLang="zh-CN" sz="1400" smtClean="0"/>
          </a:p>
          <a:p>
            <a:r>
              <a:rPr lang="pt-BR" altLang="zh-CN" sz="1400" smtClean="0"/>
              <a:t>ssh -CqTfnN -R  0.0.0.0:7001:IP_SA:22   IP_CA</a:t>
            </a: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7033223" y="1256268"/>
            <a:ext cx="26695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Client A </a:t>
            </a:r>
            <a:r>
              <a:rPr lang="zh-CN" altLang="en-US" sz="1400" smtClean="0"/>
              <a:t>修改</a:t>
            </a:r>
            <a:r>
              <a:rPr lang="en-US" altLang="zh-CN" sz="1400" smtClean="0"/>
              <a:t>/etc/ssh/sshd_config</a:t>
            </a:r>
          </a:p>
          <a:p>
            <a:r>
              <a:rPr lang="en-US" altLang="zh-CN" sz="1400" smtClean="0"/>
              <a:t>GatewayPorts yes</a:t>
            </a:r>
          </a:p>
          <a:p>
            <a:r>
              <a:rPr lang="en-US" altLang="zh-CN" sz="1400" smtClean="0"/>
              <a:t>service sshd reload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7626350" y="2589312"/>
            <a:ext cx="171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0.0.0.0:7001   LISTEN</a:t>
            </a:r>
            <a:endParaRPr lang="zh-CN" altLang="en-US" sz="1400"/>
          </a:p>
        </p:txBody>
      </p:sp>
      <p:cxnSp>
        <p:nvCxnSpPr>
          <p:cNvPr id="16" name="曲线连接符 15"/>
          <p:cNvCxnSpPr>
            <a:stCxn id="11" idx="0"/>
          </p:cNvCxnSpPr>
          <p:nvPr/>
        </p:nvCxnSpPr>
        <p:spPr>
          <a:xfrm rot="16200000" flipV="1">
            <a:off x="9023350" y="2501900"/>
            <a:ext cx="635000" cy="162560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endCxn id="8" idx="0"/>
          </p:cNvCxnSpPr>
          <p:nvPr/>
        </p:nvCxnSpPr>
        <p:spPr>
          <a:xfrm rot="10800000" flipV="1">
            <a:off x="3651250" y="2971800"/>
            <a:ext cx="3975100" cy="55880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8" idx="0"/>
          </p:cNvCxnSpPr>
          <p:nvPr/>
        </p:nvCxnSpPr>
        <p:spPr>
          <a:xfrm rot="16200000" flipV="1">
            <a:off x="2516034" y="2395384"/>
            <a:ext cx="536883" cy="173355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6000" y="2547348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22   LISTEN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7480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/>
          <p:cNvSpPr/>
          <p:nvPr/>
        </p:nvSpPr>
        <p:spPr>
          <a:xfrm>
            <a:off x="6667500" y="1816100"/>
            <a:ext cx="5321300" cy="46101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165100" y="1955800"/>
            <a:ext cx="4876800" cy="351629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16000" y="28194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ServerA</a:t>
            </a:r>
          </a:p>
          <a:p>
            <a:pPr algn="ctr"/>
            <a:r>
              <a:rPr lang="en-US" altLang="zh-CN" sz="1200" smtClean="0"/>
              <a:t>IP_SA</a:t>
            </a:r>
            <a:endParaRPr lang="zh-CN" altLang="en-US" sz="1200"/>
          </a:p>
        </p:txBody>
      </p:sp>
      <p:sp>
        <p:nvSpPr>
          <p:cNvPr id="7" name="圆角矩形 6"/>
          <p:cNvSpPr/>
          <p:nvPr/>
        </p:nvSpPr>
        <p:spPr>
          <a:xfrm>
            <a:off x="1016000" y="40259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ServerB</a:t>
            </a:r>
          </a:p>
          <a:p>
            <a:pPr algn="ctr"/>
            <a:r>
              <a:rPr lang="en-US" altLang="zh-CN" sz="1200" smtClean="0"/>
              <a:t>IP_SB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3200400" y="35306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ServerC</a:t>
            </a:r>
          </a:p>
          <a:p>
            <a:pPr algn="ctr"/>
            <a:r>
              <a:rPr lang="en-US" altLang="zh-CN" sz="1200" smtClean="0"/>
              <a:t>vncServer</a:t>
            </a:r>
            <a:endParaRPr lang="zh-CN" altLang="en-US" sz="1200"/>
          </a:p>
        </p:txBody>
      </p:sp>
      <p:sp>
        <p:nvSpPr>
          <p:cNvPr id="9" name="圆角矩形 8"/>
          <p:cNvSpPr/>
          <p:nvPr/>
        </p:nvSpPr>
        <p:spPr>
          <a:xfrm>
            <a:off x="5441950" y="2663517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Public A</a:t>
            </a:r>
          </a:p>
          <a:p>
            <a:pPr algn="ctr"/>
            <a:r>
              <a:rPr lang="en-US" altLang="zh-CN" sz="1200" smtClean="0"/>
              <a:t>IP_CA</a:t>
            </a:r>
            <a:endParaRPr lang="zh-CN" altLang="en-US" sz="1200"/>
          </a:p>
        </p:txBody>
      </p:sp>
      <p:sp>
        <p:nvSpPr>
          <p:cNvPr id="10" name="圆角矩形 9"/>
          <p:cNvSpPr/>
          <p:nvPr/>
        </p:nvSpPr>
        <p:spPr>
          <a:xfrm>
            <a:off x="7626350" y="41910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 B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702800" y="36322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 C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8" idx="1"/>
            <a:endCxn id="6" idx="3"/>
          </p:cNvCxnSpPr>
          <p:nvPr/>
        </p:nvCxnSpPr>
        <p:spPr>
          <a:xfrm flipH="1" flipV="1">
            <a:off x="1917700" y="3149600"/>
            <a:ext cx="128270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1"/>
            <a:endCxn id="7" idx="3"/>
          </p:cNvCxnSpPr>
          <p:nvPr/>
        </p:nvCxnSpPr>
        <p:spPr>
          <a:xfrm flipH="1">
            <a:off x="1917700" y="3860800"/>
            <a:ext cx="12827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9" idx="1"/>
          </p:cNvCxnSpPr>
          <p:nvPr/>
        </p:nvCxnSpPr>
        <p:spPr>
          <a:xfrm flipV="1">
            <a:off x="4102100" y="2993717"/>
            <a:ext cx="1339850" cy="86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0"/>
            <a:endCxn id="9" idx="3"/>
          </p:cNvCxnSpPr>
          <p:nvPr/>
        </p:nvCxnSpPr>
        <p:spPr>
          <a:xfrm flipH="1" flipV="1">
            <a:off x="6343650" y="2993717"/>
            <a:ext cx="1733550" cy="119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1"/>
            <a:endCxn id="9" idx="3"/>
          </p:cNvCxnSpPr>
          <p:nvPr/>
        </p:nvCxnSpPr>
        <p:spPr>
          <a:xfrm flipH="1" flipV="1">
            <a:off x="6343650" y="2993717"/>
            <a:ext cx="3359150" cy="96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31954" y="982612"/>
            <a:ext cx="3897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sz="1400" smtClean="0"/>
              <a:t>Server C </a:t>
            </a:r>
            <a:r>
              <a:rPr lang="zh-CN" altLang="en-US" sz="1400" smtClean="0"/>
              <a:t>执行</a:t>
            </a:r>
            <a:endParaRPr lang="pt-BR" altLang="zh-CN" sz="1400" smtClean="0"/>
          </a:p>
          <a:p>
            <a:r>
              <a:rPr lang="pt-BR" altLang="zh-CN" sz="1400" smtClean="0"/>
              <a:t>ssh -CqTfnN -R  0.0.0.0:7001:127.0.0.1:5900  IP_CA</a:t>
            </a:r>
          </a:p>
          <a:p>
            <a:r>
              <a:rPr lang="zh-CN" altLang="en-US" sz="1400"/>
              <a:t>开</a:t>
            </a:r>
            <a:r>
              <a:rPr lang="zh-CN" altLang="en-US" sz="1400" smtClean="0"/>
              <a:t>启</a:t>
            </a:r>
            <a:r>
              <a:rPr lang="en-US" altLang="zh-CN" sz="1400" smtClean="0"/>
              <a:t>vncserver</a:t>
            </a:r>
            <a:r>
              <a:rPr lang="zh-CN" altLang="en-US" sz="1400" smtClean="0"/>
              <a:t>服务</a:t>
            </a:r>
            <a:r>
              <a:rPr lang="en-US" altLang="zh-CN" sz="1400" smtClean="0"/>
              <a:t>, </a:t>
            </a:r>
            <a:r>
              <a:rPr lang="zh-CN" altLang="en-US" sz="1400" smtClean="0"/>
              <a:t>共享桌面</a:t>
            </a:r>
            <a:endParaRPr lang="en-US" altLang="zh-CN" sz="1400" smtClean="0"/>
          </a:p>
          <a:p>
            <a:r>
              <a:rPr lang="zh-CN" altLang="en-US" sz="1400"/>
              <a:t>开</a:t>
            </a:r>
            <a:r>
              <a:rPr lang="zh-CN" altLang="en-US" sz="1400" smtClean="0"/>
              <a:t>启屏幕录像</a:t>
            </a: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5441950" y="1223375"/>
            <a:ext cx="2687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Public A </a:t>
            </a:r>
            <a:r>
              <a:rPr lang="zh-CN" altLang="en-US" sz="1400" smtClean="0"/>
              <a:t>修改</a:t>
            </a:r>
            <a:r>
              <a:rPr lang="en-US" altLang="zh-CN" sz="1400" smtClean="0"/>
              <a:t>/etc/ssh/sshd_config</a:t>
            </a:r>
          </a:p>
          <a:p>
            <a:r>
              <a:rPr lang="en-US" altLang="zh-CN" sz="1400" smtClean="0"/>
              <a:t>GatewayPorts yes</a:t>
            </a:r>
          </a:p>
          <a:p>
            <a:r>
              <a:rPr lang="en-US" altLang="zh-CN" sz="1400" smtClean="0"/>
              <a:t>service sshd reload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5219916" y="2346522"/>
            <a:ext cx="171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0.0.0.0:7001   LISTEN</a:t>
            </a:r>
            <a:endParaRPr lang="zh-CN" altLang="en-US" sz="1400"/>
          </a:p>
        </p:txBody>
      </p:sp>
      <p:cxnSp>
        <p:nvCxnSpPr>
          <p:cNvPr id="16" name="曲线连接符 15"/>
          <p:cNvCxnSpPr>
            <a:stCxn id="11" idx="0"/>
          </p:cNvCxnSpPr>
          <p:nvPr/>
        </p:nvCxnSpPr>
        <p:spPr>
          <a:xfrm rot="16200000" flipV="1">
            <a:off x="7851775" y="1330325"/>
            <a:ext cx="812800" cy="379095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endCxn id="8" idx="0"/>
          </p:cNvCxnSpPr>
          <p:nvPr/>
        </p:nvCxnSpPr>
        <p:spPr>
          <a:xfrm rot="10800000" flipV="1">
            <a:off x="3651250" y="2855124"/>
            <a:ext cx="1771650" cy="67547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6000" y="2547348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22   LISTEN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8258175" y="2089342"/>
            <a:ext cx="3887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Client</a:t>
            </a:r>
            <a:r>
              <a:rPr lang="zh-CN" altLang="en-US" sz="1200" smtClean="0"/>
              <a:t>端的服务器</a:t>
            </a:r>
            <a:r>
              <a:rPr lang="en-US" altLang="zh-CN" sz="1200" smtClean="0"/>
              <a:t>,</a:t>
            </a:r>
          </a:p>
          <a:p>
            <a:r>
              <a:rPr lang="zh-CN" altLang="en-US" sz="1200"/>
              <a:t>使</a:t>
            </a:r>
            <a:r>
              <a:rPr lang="zh-CN" altLang="en-US" sz="1200" smtClean="0"/>
              <a:t>用</a:t>
            </a:r>
            <a:r>
              <a:rPr lang="en-US" altLang="zh-CN" sz="1200" smtClean="0"/>
              <a:t>vncclient </a:t>
            </a:r>
            <a:r>
              <a:rPr lang="zh-CN" altLang="en-US" sz="1200" smtClean="0"/>
              <a:t>连接</a:t>
            </a:r>
            <a:r>
              <a:rPr lang="en-US" altLang="zh-CN" sz="1200" smtClean="0"/>
              <a:t>PublicA</a:t>
            </a:r>
            <a:r>
              <a:rPr lang="zh-CN" altLang="en-US" sz="1200" smtClean="0"/>
              <a:t>的</a:t>
            </a:r>
            <a:r>
              <a:rPr lang="en-US" altLang="zh-CN" sz="1200" smtClean="0"/>
              <a:t>7001</a:t>
            </a:r>
            <a:r>
              <a:rPr lang="zh-CN" altLang="en-US" sz="1200" smtClean="0"/>
              <a:t>端口</a:t>
            </a:r>
            <a:endParaRPr lang="en-US" altLang="zh-CN" sz="1200" smtClean="0"/>
          </a:p>
          <a:p>
            <a:r>
              <a:rPr lang="zh-CN" altLang="en-US" sz="1200"/>
              <a:t>相</a:t>
            </a:r>
            <a:r>
              <a:rPr lang="zh-CN" altLang="en-US" sz="1200"/>
              <a:t>当</a:t>
            </a:r>
            <a:r>
              <a:rPr lang="zh-CN" altLang="en-US" sz="1200" smtClean="0"/>
              <a:t>于连到了</a:t>
            </a:r>
            <a:r>
              <a:rPr lang="en-US" altLang="zh-CN" sz="1200" smtClean="0"/>
              <a:t>Server C</a:t>
            </a:r>
            <a:r>
              <a:rPr lang="zh-CN" altLang="en-US" sz="1200" smtClean="0"/>
              <a:t>的</a:t>
            </a:r>
            <a:r>
              <a:rPr lang="en-US" altLang="zh-CN" sz="1200" smtClean="0"/>
              <a:t>VNC server</a:t>
            </a:r>
          </a:p>
          <a:p>
            <a:r>
              <a:rPr lang="zh-CN" altLang="en-US" sz="1200"/>
              <a:t>然</a:t>
            </a:r>
            <a:r>
              <a:rPr lang="zh-CN" altLang="en-US" sz="1200" smtClean="0"/>
              <a:t>后就</a:t>
            </a:r>
            <a:r>
              <a:rPr lang="zh-CN" altLang="en-US" sz="1200"/>
              <a:t>可</a:t>
            </a:r>
            <a:r>
              <a:rPr lang="zh-CN" altLang="en-US" sz="1200" smtClean="0"/>
              <a:t>以通过这个</a:t>
            </a:r>
            <a:r>
              <a:rPr lang="en-US" altLang="zh-CN" sz="1200" smtClean="0"/>
              <a:t>VNC</a:t>
            </a:r>
            <a:r>
              <a:rPr lang="zh-CN" altLang="en-US" sz="1200" smtClean="0"/>
              <a:t>窗口操作</a:t>
            </a:r>
            <a:r>
              <a:rPr lang="en-US" altLang="zh-CN" sz="1200" smtClean="0"/>
              <a:t>SERVER</a:t>
            </a:r>
            <a:r>
              <a:rPr lang="zh-CN" altLang="en-US" sz="1200" smtClean="0"/>
              <a:t>端的服务器了</a:t>
            </a:r>
            <a:r>
              <a:rPr lang="en-US" altLang="zh-CN" sz="1200" smtClean="0"/>
              <a:t>.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8365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/>
          <p:cNvSpPr/>
          <p:nvPr/>
        </p:nvSpPr>
        <p:spPr>
          <a:xfrm>
            <a:off x="6320226" y="1816100"/>
            <a:ext cx="5135174" cy="34671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305883" y="1816101"/>
            <a:ext cx="4664075" cy="32385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16000" y="28194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192.168.198.129</a:t>
            </a:r>
          </a:p>
          <a:p>
            <a:pPr algn="ctr"/>
            <a:r>
              <a:rPr lang="en-US" altLang="zh-CN" sz="1200" smtClean="0"/>
              <a:t>CentOS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217574" y="3924711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Windows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3200400" y="35306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192.168.198.130</a:t>
            </a:r>
          </a:p>
          <a:p>
            <a:pPr algn="ctr"/>
            <a:r>
              <a:rPr lang="en-US" altLang="zh-CN" sz="1200" smtClean="0"/>
              <a:t>FreeBSD</a:t>
            </a:r>
            <a:endParaRPr lang="zh-CN" altLang="en-US" sz="1200"/>
          </a:p>
        </p:txBody>
      </p:sp>
      <p:sp>
        <p:nvSpPr>
          <p:cNvPr id="9" name="圆角矩形 8"/>
          <p:cNvSpPr/>
          <p:nvPr/>
        </p:nvSpPr>
        <p:spPr>
          <a:xfrm>
            <a:off x="7431233" y="2718626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172.16.3.150</a:t>
            </a:r>
          </a:p>
          <a:p>
            <a:pPr algn="ctr"/>
            <a:r>
              <a:rPr lang="en-US" altLang="zh-CN" sz="1200" smtClean="0"/>
              <a:t>CentOS</a:t>
            </a:r>
            <a:endParaRPr lang="zh-CN" altLang="en-US" sz="1200"/>
          </a:p>
        </p:txBody>
      </p:sp>
      <p:sp>
        <p:nvSpPr>
          <p:cNvPr id="11" name="圆角矩形 10"/>
          <p:cNvSpPr/>
          <p:nvPr/>
        </p:nvSpPr>
        <p:spPr>
          <a:xfrm>
            <a:off x="9702800" y="3632200"/>
            <a:ext cx="901700" cy="66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172.16.3.176</a:t>
            </a:r>
            <a:endParaRPr lang="zh-CN" altLang="en-US" sz="1200"/>
          </a:p>
        </p:txBody>
      </p:sp>
      <p:cxnSp>
        <p:nvCxnSpPr>
          <p:cNvPr id="13" name="直接箭头连接符 12"/>
          <p:cNvCxnSpPr>
            <a:stCxn id="8" idx="1"/>
            <a:endCxn id="6" idx="3"/>
          </p:cNvCxnSpPr>
          <p:nvPr/>
        </p:nvCxnSpPr>
        <p:spPr>
          <a:xfrm flipH="1" flipV="1">
            <a:off x="1917700" y="3149600"/>
            <a:ext cx="128270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9" idx="1"/>
          </p:cNvCxnSpPr>
          <p:nvPr/>
        </p:nvCxnSpPr>
        <p:spPr>
          <a:xfrm flipV="1">
            <a:off x="4102100" y="3048826"/>
            <a:ext cx="3329133" cy="81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1"/>
            <a:endCxn id="9" idx="3"/>
          </p:cNvCxnSpPr>
          <p:nvPr/>
        </p:nvCxnSpPr>
        <p:spPr>
          <a:xfrm flipH="1" flipV="1">
            <a:off x="8332933" y="3048826"/>
            <a:ext cx="1369867" cy="91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49546" y="1147707"/>
            <a:ext cx="4791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sz="1400" smtClean="0"/>
              <a:t>192.168.198.130 </a:t>
            </a:r>
            <a:r>
              <a:rPr lang="zh-CN" altLang="en-US" sz="1400" smtClean="0"/>
              <a:t>执行</a:t>
            </a:r>
            <a:endParaRPr lang="pt-BR" altLang="zh-CN" sz="1400" smtClean="0"/>
          </a:p>
          <a:p>
            <a:r>
              <a:rPr lang="pt-BR" altLang="zh-CN" sz="1400" smtClean="0"/>
              <a:t>ssh -CqTfnN -R  0.0.0.0:7001:192.168.198.129:22  172.16.3.150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63646" y="1234875"/>
            <a:ext cx="30591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172.16.3.150 </a:t>
            </a:r>
            <a:r>
              <a:rPr lang="zh-CN" altLang="en-US" sz="1400" smtClean="0"/>
              <a:t>修改</a:t>
            </a:r>
            <a:r>
              <a:rPr lang="en-US" altLang="zh-CN" sz="1400" smtClean="0"/>
              <a:t>/etc/ssh/sshd_config</a:t>
            </a:r>
          </a:p>
          <a:p>
            <a:r>
              <a:rPr lang="en-US" altLang="zh-CN" sz="1400" smtClean="0"/>
              <a:t>GatewayPorts yes</a:t>
            </a:r>
          </a:p>
          <a:p>
            <a:r>
              <a:rPr lang="en-US" altLang="zh-CN" sz="1400" smtClean="0"/>
              <a:t>service sshd reload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7176704" y="2387603"/>
            <a:ext cx="171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0.0.0.0:7001   LISTEN</a:t>
            </a:r>
            <a:endParaRPr lang="zh-CN" altLang="en-US" sz="1400"/>
          </a:p>
        </p:txBody>
      </p:sp>
      <p:cxnSp>
        <p:nvCxnSpPr>
          <p:cNvPr id="16" name="曲线连接符 15"/>
          <p:cNvCxnSpPr>
            <a:stCxn id="11" idx="0"/>
          </p:cNvCxnSpPr>
          <p:nvPr/>
        </p:nvCxnSpPr>
        <p:spPr>
          <a:xfrm rot="16200000" flipV="1">
            <a:off x="8859475" y="2338024"/>
            <a:ext cx="767635" cy="182071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endCxn id="8" idx="0"/>
          </p:cNvCxnSpPr>
          <p:nvPr/>
        </p:nvCxnSpPr>
        <p:spPr>
          <a:xfrm rot="10800000" flipV="1">
            <a:off x="3651251" y="2892250"/>
            <a:ext cx="3779983" cy="638349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82351" y="2521345"/>
            <a:ext cx="9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22   LISTEN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7314719" y="5282261"/>
            <a:ext cx="38571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172.16.3.167 </a:t>
            </a:r>
            <a:r>
              <a:rPr lang="zh-CN" altLang="en-US" sz="1400" smtClean="0"/>
              <a:t>使用</a:t>
            </a:r>
            <a:r>
              <a:rPr lang="en-US" altLang="zh-CN" sz="1400" smtClean="0"/>
              <a:t>ssh</a:t>
            </a:r>
            <a:r>
              <a:rPr lang="zh-CN" altLang="en-US" sz="1400" smtClean="0"/>
              <a:t>连接</a:t>
            </a:r>
            <a:r>
              <a:rPr lang="en-US" altLang="zh-CN" sz="1400" smtClean="0"/>
              <a:t>172.16.3.150 7001</a:t>
            </a:r>
            <a:r>
              <a:rPr lang="zh-CN" altLang="en-US" sz="1400" smtClean="0"/>
              <a:t>端口</a:t>
            </a:r>
            <a:endParaRPr lang="en-US" altLang="zh-CN" sz="1400" smtClean="0"/>
          </a:p>
          <a:p>
            <a:r>
              <a:rPr lang="zh-CN" altLang="en-US" sz="1400"/>
              <a:t>相</a:t>
            </a:r>
            <a:r>
              <a:rPr lang="zh-CN" altLang="en-US" sz="1400"/>
              <a:t>当</a:t>
            </a:r>
            <a:r>
              <a:rPr lang="zh-CN" altLang="en-US" sz="1400" smtClean="0"/>
              <a:t>于访问</a:t>
            </a:r>
            <a:endParaRPr lang="en-US" altLang="zh-CN" sz="1400" smtClean="0"/>
          </a:p>
          <a:p>
            <a:r>
              <a:rPr lang="en-US" altLang="zh-CN" sz="1400" smtClean="0"/>
              <a:t>192.168.198.129</a:t>
            </a:r>
            <a:r>
              <a:rPr lang="zh-CN" altLang="en-US" sz="1400" smtClean="0"/>
              <a:t>的</a:t>
            </a:r>
            <a:r>
              <a:rPr lang="en-US" altLang="zh-CN" sz="1400" smtClean="0"/>
              <a:t>22</a:t>
            </a:r>
            <a:r>
              <a:rPr lang="zh-CN" altLang="en-US" sz="1400" smtClean="0"/>
              <a:t>端口</a:t>
            </a:r>
            <a:endParaRPr lang="zh-CN" altLang="en-US" sz="1400"/>
          </a:p>
        </p:txBody>
      </p:sp>
      <p:cxnSp>
        <p:nvCxnSpPr>
          <p:cNvPr id="23" name="曲线连接符 22"/>
          <p:cNvCxnSpPr/>
          <p:nvPr/>
        </p:nvCxnSpPr>
        <p:spPr>
          <a:xfrm rot="10800000">
            <a:off x="1917702" y="2993718"/>
            <a:ext cx="1508007" cy="536882"/>
          </a:xfrm>
          <a:prstGeom prst="curvedConnector3">
            <a:avLst>
              <a:gd name="adj1" fmla="val 25577"/>
            </a:avLst>
          </a:prstGeom>
          <a:ln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0822" y="2074367"/>
            <a:ext cx="80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VMware</a:t>
            </a:r>
          </a:p>
          <a:p>
            <a:r>
              <a:rPr lang="en-US" altLang="zh-CN" sz="1400" smtClean="0"/>
              <a:t>NAT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6863646" y="3856214"/>
            <a:ext cx="723792" cy="4653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Cisco</a:t>
            </a:r>
          </a:p>
          <a:p>
            <a:pPr algn="ctr"/>
            <a:r>
              <a:rPr lang="en-US" altLang="zh-CN" sz="1200" smtClean="0"/>
              <a:t>VPN</a:t>
            </a:r>
            <a:endParaRPr lang="zh-CN" altLang="en-US" sz="1200"/>
          </a:p>
        </p:txBody>
      </p:sp>
      <p:cxnSp>
        <p:nvCxnSpPr>
          <p:cNvPr id="38" name="直接箭头连接符 37"/>
          <p:cNvCxnSpPr>
            <a:stCxn id="7" idx="3"/>
            <a:endCxn id="36" idx="1"/>
          </p:cNvCxnSpPr>
          <p:nvPr/>
        </p:nvCxnSpPr>
        <p:spPr>
          <a:xfrm flipV="1">
            <a:off x="5119274" y="4088871"/>
            <a:ext cx="1744372" cy="16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349776" y="20200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公司网络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06389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212</Words>
  <Application>Microsoft Office PowerPoint</Application>
  <PresentationFormat>宽屏</PresentationFormat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digoal</dc:creator>
  <cp:lastModifiedBy>digoal</cp:lastModifiedBy>
  <cp:revision>8</cp:revision>
  <dcterms:created xsi:type="dcterms:W3CDTF">2014-06-14T10:43:34Z</dcterms:created>
  <dcterms:modified xsi:type="dcterms:W3CDTF">2014-06-14T12:28:49Z</dcterms:modified>
</cp:coreProperties>
</file>