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38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68EC-AC62-4D41-8829-696C39FAFF1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03E-9B74-4CB7-A1EE-60DDDF34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4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68EC-AC62-4D41-8829-696C39FAFF1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03E-9B74-4CB7-A1EE-60DDDF34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5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68EC-AC62-4D41-8829-696C39FAFF1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03E-9B74-4CB7-A1EE-60DDDF34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68EC-AC62-4D41-8829-696C39FAFF1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03E-9B74-4CB7-A1EE-60DDDF34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4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68EC-AC62-4D41-8829-696C39FAFF1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03E-9B74-4CB7-A1EE-60DDDF34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3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68EC-AC62-4D41-8829-696C39FAFF1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03E-9B74-4CB7-A1EE-60DDDF34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8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68EC-AC62-4D41-8829-696C39FAFF1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03E-9B74-4CB7-A1EE-60DDDF34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2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68EC-AC62-4D41-8829-696C39FAFF1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03E-9B74-4CB7-A1EE-60DDDF34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7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68EC-AC62-4D41-8829-696C39FAFF1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03E-9B74-4CB7-A1EE-60DDDF34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9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68EC-AC62-4D41-8829-696C39FAFF1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03E-9B74-4CB7-A1EE-60DDDF34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18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68EC-AC62-4D41-8829-696C39FAFF1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03E-9B74-4CB7-A1EE-60DDDF34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68EC-AC62-4D41-8829-696C39FAFF1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F803E-9B74-4CB7-A1EE-60DDDF34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0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16322" y="1112570"/>
            <a:ext cx="4197927" cy="5088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Picture 16" descr="Firestore API : Getting started 🎁 - DEV Comm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42" y="3124496"/>
            <a:ext cx="1893060" cy="6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716699" y="3656933"/>
            <a:ext cx="3805425" cy="2340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22884" y="1112570"/>
            <a:ext cx="4197927" cy="5088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Phone 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567" y="2337214"/>
            <a:ext cx="1149201" cy="229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msung Galaxy S23+ Cell Phone Review - Consumer Report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6" r="31650"/>
          <a:stretch/>
        </p:blipFill>
        <p:spPr bwMode="auto">
          <a:xfrm>
            <a:off x="6398663" y="2503872"/>
            <a:ext cx="994065" cy="19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Android logo 2019 (stacked)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97" y="4499167"/>
            <a:ext cx="312611" cy="2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Phone Logo, symbol, meaning, history, PNG, bra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568" y="4463706"/>
            <a:ext cx="543198" cy="30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파일:Firebase Logo.png - 위키백과, 우리 모두의 백과사전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71" y="617079"/>
            <a:ext cx="1441428" cy="49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8279" y="2133968"/>
            <a:ext cx="122501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 Device</a:t>
            </a:r>
            <a:endParaRPr lang="ko-KR" altLang="en-US" sz="1463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파일:Google-flutter-logo.png - 위키백과, 우리 모두의 백과사전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64" y="717454"/>
            <a:ext cx="1032672" cy="29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218" y="4210848"/>
            <a:ext cx="1018309" cy="1018309"/>
          </a:xfrm>
          <a:prstGeom prst="rect">
            <a:avLst/>
          </a:prstGeom>
        </p:spPr>
      </p:pic>
      <p:cxnSp>
        <p:nvCxnSpPr>
          <p:cNvPr id="8" name="직선 연결선 7"/>
          <p:cNvCxnSpPr>
            <a:stCxn id="3" idx="3"/>
            <a:endCxn id="13" idx="1"/>
          </p:cNvCxnSpPr>
          <p:nvPr/>
        </p:nvCxnSpPr>
        <p:spPr>
          <a:xfrm>
            <a:off x="4714249" y="3656933"/>
            <a:ext cx="50863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51813" y="334915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3200" y="4220709"/>
            <a:ext cx="1018309" cy="10183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919" y="522915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Members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6829" y="5233142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Problems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" name="Picture 4" descr="Google, logo icon - Free download on Iconfind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0" y="2115224"/>
            <a:ext cx="397264" cy="39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9" y="2125385"/>
            <a:ext cx="397264" cy="3972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7170" y="2515239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Sign up &amp; Login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1097120" y="2947943"/>
            <a:ext cx="299290" cy="30806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8" descr="프로그래머스 헬프 센터 홈 페이지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18" y="2151700"/>
            <a:ext cx="1365506" cy="2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014071" y="251248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Crawling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2418424" y="2913149"/>
            <a:ext cx="299290" cy="30806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5999" y="4210155"/>
            <a:ext cx="1018309" cy="101830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252682" y="5226098"/>
            <a:ext cx="1184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Incorrects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DB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08" y="251287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Incorrect answer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3834049" y="2915918"/>
            <a:ext cx="299290" cy="30806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5912" y="2091059"/>
            <a:ext cx="395564" cy="3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6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00756" y="3704830"/>
            <a:ext cx="4197927" cy="2977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8808" y="3682769"/>
            <a:ext cx="4199875" cy="475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Incorrects</a:t>
            </a:r>
            <a:endParaRPr lang="ko-KR" altLang="en-US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5055" y="4727715"/>
            <a:ext cx="18873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</a:t>
            </a:r>
            <a:r>
              <a:rPr lang="en-US" altLang="ko-KR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 (varchar)</a:t>
            </a:r>
            <a:endParaRPr lang="en-US" altLang="ko-KR" sz="1200" b="1" dirty="0">
              <a:solidFill>
                <a:schemeClr val="accent2">
                  <a:lumMod val="60000"/>
                  <a:lumOff val="4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틀린문제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 (varchar)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오답횟수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(int)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복습일수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(int)</a:t>
            </a:r>
          </a:p>
          <a:p>
            <a:pPr algn="ctr"/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최근풀이날짜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(Datetime)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복습날짜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(Datetime)</a:t>
            </a:r>
          </a:p>
          <a:p>
            <a:pPr algn="ctr"/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0756" y="181042"/>
            <a:ext cx="4197927" cy="2977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07318" y="181042"/>
            <a:ext cx="4197927" cy="2977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8807" y="175500"/>
            <a:ext cx="4199875" cy="475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Members</a:t>
            </a:r>
            <a:endParaRPr lang="ko-KR" altLang="en-US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05369" y="181042"/>
            <a:ext cx="4199875" cy="475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Progress</a:t>
            </a:r>
            <a:endParaRPr lang="ko-KR" altLang="en-US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0563" y="750522"/>
            <a:ext cx="21563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</a:t>
            </a:r>
            <a:r>
              <a:rPr lang="en-US" altLang="ko-KR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 (varchar)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(varchar)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이메일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(varchar)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전화번호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(char)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레벨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푼 문제 수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언어 설정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1: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파이썬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2:C)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괄호 설정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(varchar)</a:t>
            </a:r>
          </a:p>
          <a:p>
            <a:pPr algn="ctr"/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가입날짜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Datetime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마지막 접속 시간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Datetime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출석일수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리그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(varchar)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80075" y="1119854"/>
            <a:ext cx="1450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</a:t>
            </a:r>
            <a:r>
              <a:rPr lang="en-US" altLang="ko-KR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 (varchar)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날짜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Datetime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Keep it up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수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Nice one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수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Congrates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수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최고 레벨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복습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정답률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(int)</a:t>
            </a:r>
          </a:p>
          <a:p>
            <a:pPr algn="ctr"/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07318" y="3673350"/>
            <a:ext cx="4197927" cy="2977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05370" y="3682769"/>
            <a:ext cx="4199875" cy="475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Problems</a:t>
            </a:r>
            <a:endParaRPr lang="ko-KR" altLang="en-US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4023" y="4519829"/>
            <a:ext cx="1954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문제</a:t>
            </a:r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 (varchar)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레벨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언어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프로그램 제목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(varchar)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문제 유형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(varchar)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정답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(varchar)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힌트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(varchar)</a:t>
            </a:r>
          </a:p>
          <a:p>
            <a:pPr algn="ctr"/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출처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(varchar)</a:t>
            </a:r>
          </a:p>
          <a:p>
            <a:pPr algn="ctr"/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5" name="순서도: 대조 4">
            <a:extLst>
              <a:ext uri="{FF2B5EF4-FFF2-40B4-BE49-F238E27FC236}">
                <a16:creationId xmlns:a16="http://schemas.microsoft.com/office/drawing/2014/main" id="{0EE0B2B8-6E16-A1B0-F3FE-0F00EEC1A904}"/>
              </a:ext>
            </a:extLst>
          </p:cNvPr>
          <p:cNvSpPr/>
          <p:nvPr/>
        </p:nvSpPr>
        <p:spPr>
          <a:xfrm rot="5400000">
            <a:off x="4829041" y="5012120"/>
            <a:ext cx="247917" cy="363086"/>
          </a:xfrm>
          <a:prstGeom prst="flowChartCol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순서도: 대조 5">
            <a:extLst>
              <a:ext uri="{FF2B5EF4-FFF2-40B4-BE49-F238E27FC236}">
                <a16:creationId xmlns:a16="http://schemas.microsoft.com/office/drawing/2014/main" id="{FFA2653F-BB73-A11C-276F-5BFD4C915101}"/>
              </a:ext>
            </a:extLst>
          </p:cNvPr>
          <p:cNvSpPr/>
          <p:nvPr/>
        </p:nvSpPr>
        <p:spPr>
          <a:xfrm rot="5400000">
            <a:off x="4829041" y="1488332"/>
            <a:ext cx="247917" cy="363086"/>
          </a:xfrm>
          <a:prstGeom prst="flowChartCol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대조 12">
            <a:extLst>
              <a:ext uri="{FF2B5EF4-FFF2-40B4-BE49-F238E27FC236}">
                <a16:creationId xmlns:a16="http://schemas.microsoft.com/office/drawing/2014/main" id="{0CE41D00-6624-2F65-B2B7-FED875F7F6E1}"/>
              </a:ext>
            </a:extLst>
          </p:cNvPr>
          <p:cNvSpPr/>
          <p:nvPr/>
        </p:nvSpPr>
        <p:spPr>
          <a:xfrm>
            <a:off x="2474784" y="3238492"/>
            <a:ext cx="247917" cy="363086"/>
          </a:xfrm>
          <a:prstGeom prst="flowChartCol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018C5-5838-D2C4-69F6-8BF5E0AB4CD6}"/>
              </a:ext>
            </a:extLst>
          </p:cNvPr>
          <p:cNvSpPr txBox="1"/>
          <p:nvPr/>
        </p:nvSpPr>
        <p:spPr>
          <a:xfrm>
            <a:off x="4634239" y="12271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EB8324-8D82-5144-33C2-87543E80D02D}"/>
              </a:ext>
            </a:extLst>
          </p:cNvPr>
          <p:cNvSpPr txBox="1"/>
          <p:nvPr/>
        </p:nvSpPr>
        <p:spPr>
          <a:xfrm>
            <a:off x="4997328" y="122960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6D95AB-FA08-3A1B-7A7C-A10BB110869B}"/>
              </a:ext>
            </a:extLst>
          </p:cNvPr>
          <p:cNvSpPr txBox="1"/>
          <p:nvPr/>
        </p:nvSpPr>
        <p:spPr>
          <a:xfrm>
            <a:off x="4634239" y="476119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C20114-47C6-26A5-E066-66DFEAD5D230}"/>
              </a:ext>
            </a:extLst>
          </p:cNvPr>
          <p:cNvSpPr txBox="1"/>
          <p:nvPr/>
        </p:nvSpPr>
        <p:spPr>
          <a:xfrm>
            <a:off x="4997328" y="47636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04E0C3-01AB-7222-D666-F989B2C93467}"/>
              </a:ext>
            </a:extLst>
          </p:cNvPr>
          <p:cNvSpPr txBox="1"/>
          <p:nvPr/>
        </p:nvSpPr>
        <p:spPr>
          <a:xfrm>
            <a:off x="2726688" y="30960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E58CC-D711-B006-3AC5-E0C0F7D03075}"/>
              </a:ext>
            </a:extLst>
          </p:cNvPr>
          <p:cNvSpPr txBox="1"/>
          <p:nvPr/>
        </p:nvSpPr>
        <p:spPr>
          <a:xfrm>
            <a:off x="2722701" y="342003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80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9735E3-CFD9-69A9-4CB8-8B23B175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01" y="13997"/>
            <a:ext cx="799026" cy="799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DFDD36-B083-7422-B88C-D96DA0CE094F}"/>
              </a:ext>
            </a:extLst>
          </p:cNvPr>
          <p:cNvSpPr txBox="1"/>
          <p:nvPr/>
        </p:nvSpPr>
        <p:spPr>
          <a:xfrm>
            <a:off x="1072496" y="8130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6C3936-3931-2D6D-0EAB-91E93F212306}"/>
              </a:ext>
            </a:extLst>
          </p:cNvPr>
          <p:cNvCxnSpPr>
            <a:cxnSpLocks/>
          </p:cNvCxnSpPr>
          <p:nvPr/>
        </p:nvCxnSpPr>
        <p:spPr>
          <a:xfrm>
            <a:off x="1370013" y="1273629"/>
            <a:ext cx="0" cy="5498646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557E9DF-13AE-F7E0-F606-2EAF6E9AB69F}"/>
              </a:ext>
            </a:extLst>
          </p:cNvPr>
          <p:cNvCxnSpPr>
            <a:cxnSpLocks/>
          </p:cNvCxnSpPr>
          <p:nvPr/>
        </p:nvCxnSpPr>
        <p:spPr>
          <a:xfrm>
            <a:off x="3121423" y="1273627"/>
            <a:ext cx="0" cy="5498648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B95BAA-A35A-5175-92E7-0320E80C77C5}"/>
              </a:ext>
            </a:extLst>
          </p:cNvPr>
          <p:cNvCxnSpPr>
            <a:cxnSpLocks/>
          </p:cNvCxnSpPr>
          <p:nvPr/>
        </p:nvCxnSpPr>
        <p:spPr>
          <a:xfrm>
            <a:off x="6540575" y="1273627"/>
            <a:ext cx="0" cy="5498648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E25CCA-DEC8-6AB9-84BC-255E43522613}"/>
              </a:ext>
            </a:extLst>
          </p:cNvPr>
          <p:cNvSpPr txBox="1"/>
          <p:nvPr/>
        </p:nvSpPr>
        <p:spPr>
          <a:xfrm>
            <a:off x="2464836" y="813023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Application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332661-A024-A5F6-83A7-4CC566379BAC}"/>
              </a:ext>
            </a:extLst>
          </p:cNvPr>
          <p:cNvCxnSpPr>
            <a:cxnSpLocks/>
          </p:cNvCxnSpPr>
          <p:nvPr/>
        </p:nvCxnSpPr>
        <p:spPr>
          <a:xfrm>
            <a:off x="4824460" y="1273628"/>
            <a:ext cx="0" cy="5498647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A82A7E-6DA4-A974-D9CA-F3C7E95AF5EF}"/>
              </a:ext>
            </a:extLst>
          </p:cNvPr>
          <p:cNvSpPr txBox="1"/>
          <p:nvPr/>
        </p:nvSpPr>
        <p:spPr>
          <a:xfrm>
            <a:off x="4235782" y="813023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Members DB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2F3D13F-5414-6B14-E9E2-5CAF2304585A}"/>
              </a:ext>
            </a:extLst>
          </p:cNvPr>
          <p:cNvCxnSpPr>
            <a:cxnSpLocks/>
          </p:cNvCxnSpPr>
          <p:nvPr/>
        </p:nvCxnSpPr>
        <p:spPr>
          <a:xfrm>
            <a:off x="8278909" y="1276736"/>
            <a:ext cx="0" cy="5495539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894CCF-2C43-A9D2-86A6-B920B5C5F039}"/>
              </a:ext>
            </a:extLst>
          </p:cNvPr>
          <p:cNvSpPr txBox="1"/>
          <p:nvPr/>
        </p:nvSpPr>
        <p:spPr>
          <a:xfrm>
            <a:off x="7519727" y="828279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Incorrects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DB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17572A-00C2-69F9-E884-7E981D5C408F}"/>
              </a:ext>
            </a:extLst>
          </p:cNvPr>
          <p:cNvCxnSpPr/>
          <p:nvPr/>
        </p:nvCxnSpPr>
        <p:spPr>
          <a:xfrm>
            <a:off x="1370013" y="1578668"/>
            <a:ext cx="175141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8C295EFF-58EA-6CEF-098D-3DF50447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08" y="92381"/>
            <a:ext cx="642257" cy="64225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6559B87-54BC-36E0-46D2-167577C78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332" y="104571"/>
            <a:ext cx="642257" cy="64225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133503C-8019-2715-44CD-878F0E9EC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7780" y="104571"/>
            <a:ext cx="642257" cy="64225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FDDCAB2-163B-2C45-046A-65D85E2CD87E}"/>
              </a:ext>
            </a:extLst>
          </p:cNvPr>
          <p:cNvSpPr txBox="1"/>
          <p:nvPr/>
        </p:nvSpPr>
        <p:spPr>
          <a:xfrm>
            <a:off x="1869798" y="1229962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Login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968D441-B07A-8A9E-9E57-0501F8F7A911}"/>
              </a:ext>
            </a:extLst>
          </p:cNvPr>
          <p:cNvCxnSpPr>
            <a:cxnSpLocks/>
          </p:cNvCxnSpPr>
          <p:nvPr/>
        </p:nvCxnSpPr>
        <p:spPr>
          <a:xfrm>
            <a:off x="3121356" y="1758097"/>
            <a:ext cx="175141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311E6F-4790-B434-8B8A-A895022F5CA9}"/>
              </a:ext>
            </a:extLst>
          </p:cNvPr>
          <p:cNvSpPr txBox="1"/>
          <p:nvPr/>
        </p:nvSpPr>
        <p:spPr>
          <a:xfrm>
            <a:off x="3497929" y="14093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Find(id)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64D252C-3A96-30EA-FEC5-9E9A27D9E14E}"/>
              </a:ext>
            </a:extLst>
          </p:cNvPr>
          <p:cNvCxnSpPr>
            <a:cxnSpLocks/>
          </p:cNvCxnSpPr>
          <p:nvPr/>
        </p:nvCxnSpPr>
        <p:spPr>
          <a:xfrm flipH="1">
            <a:off x="1370013" y="2278226"/>
            <a:ext cx="1751343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D3E2FD4-0E91-5290-8879-C30261B57BE5}"/>
              </a:ext>
            </a:extLst>
          </p:cNvPr>
          <p:cNvSpPr txBox="1"/>
          <p:nvPr/>
        </p:nvSpPr>
        <p:spPr>
          <a:xfrm>
            <a:off x="1589133" y="191561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Access: bool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25DEFD-478D-69DE-D5CB-2DB2B6B6CD88}"/>
              </a:ext>
            </a:extLst>
          </p:cNvPr>
          <p:cNvCxnSpPr>
            <a:cxnSpLocks/>
          </p:cNvCxnSpPr>
          <p:nvPr/>
        </p:nvCxnSpPr>
        <p:spPr>
          <a:xfrm>
            <a:off x="3111281" y="2106803"/>
            <a:ext cx="175141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7341BCD-92BA-A0B3-4B62-7FC71F7ED269}"/>
              </a:ext>
            </a:extLst>
          </p:cNvPr>
          <p:cNvSpPr txBox="1"/>
          <p:nvPr/>
        </p:nvSpPr>
        <p:spPr>
          <a:xfrm>
            <a:off x="3282670" y="175809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Validate(pw)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B9C701E-BBBF-6B01-1218-AC90120BC994}"/>
              </a:ext>
            </a:extLst>
          </p:cNvPr>
          <p:cNvSpPr/>
          <p:nvPr/>
        </p:nvSpPr>
        <p:spPr>
          <a:xfrm>
            <a:off x="674796" y="2456816"/>
            <a:ext cx="8601047" cy="4315459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BE0BA40-4052-E08C-3E18-FDFB685C717D}"/>
              </a:ext>
            </a:extLst>
          </p:cNvPr>
          <p:cNvSpPr/>
          <p:nvPr/>
        </p:nvSpPr>
        <p:spPr>
          <a:xfrm>
            <a:off x="652476" y="2441562"/>
            <a:ext cx="1671623" cy="345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Access: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True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3DD0B9-68CF-7F27-3ADB-7FB2E3650596}"/>
              </a:ext>
            </a:extLst>
          </p:cNvPr>
          <p:cNvSpPr txBox="1"/>
          <p:nvPr/>
        </p:nvSpPr>
        <p:spPr>
          <a:xfrm>
            <a:off x="5895094" y="82827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Problems DB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17C2FB87-C18C-A93B-89CC-90FC5876E0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9446" y="92381"/>
            <a:ext cx="642257" cy="642257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2947BFF-BA2B-A575-158F-77CF22D696CF}"/>
              </a:ext>
            </a:extLst>
          </p:cNvPr>
          <p:cNvCxnSpPr>
            <a:cxnSpLocks/>
          </p:cNvCxnSpPr>
          <p:nvPr/>
        </p:nvCxnSpPr>
        <p:spPr>
          <a:xfrm>
            <a:off x="1399391" y="3138874"/>
            <a:ext cx="175141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EA6D280-C853-29B6-8614-ACD36DC9043A}"/>
              </a:ext>
            </a:extLst>
          </p:cNvPr>
          <p:cNvSpPr txBox="1"/>
          <p:nvPr/>
        </p:nvSpPr>
        <p:spPr>
          <a:xfrm>
            <a:off x="1613315" y="2790168"/>
            <a:ext cx="131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Click study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D59DEC-D61B-D4CC-2E5A-4C1D654E8BD4}"/>
              </a:ext>
            </a:extLst>
          </p:cNvPr>
          <p:cNvCxnSpPr>
            <a:cxnSpLocks/>
          </p:cNvCxnSpPr>
          <p:nvPr/>
        </p:nvCxnSpPr>
        <p:spPr>
          <a:xfrm>
            <a:off x="3103454" y="3263076"/>
            <a:ext cx="344823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4C38D1A-1C66-AB42-6221-D7E2B02F3D62}"/>
              </a:ext>
            </a:extLst>
          </p:cNvPr>
          <p:cNvSpPr txBox="1"/>
          <p:nvPr/>
        </p:nvSpPr>
        <p:spPr>
          <a:xfrm>
            <a:off x="3960805" y="2914371"/>
            <a:ext cx="172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problems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0F53A22-B158-9484-8D81-A756AB74CF50}"/>
              </a:ext>
            </a:extLst>
          </p:cNvPr>
          <p:cNvCxnSpPr>
            <a:cxnSpLocks/>
          </p:cNvCxnSpPr>
          <p:nvPr/>
        </p:nvCxnSpPr>
        <p:spPr>
          <a:xfrm flipH="1">
            <a:off x="3103454" y="3819130"/>
            <a:ext cx="3432521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2702495-AB91-339A-E42C-82A7143720CF}"/>
              </a:ext>
            </a:extLst>
          </p:cNvPr>
          <p:cNvSpPr txBox="1"/>
          <p:nvPr/>
        </p:nvSpPr>
        <p:spPr>
          <a:xfrm>
            <a:off x="3757503" y="3234355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10~30 Problems </a:t>
            </a:r>
          </a:p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based on user level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4E8ACE6-99DB-4973-B53D-3FA6C65EA055}"/>
              </a:ext>
            </a:extLst>
          </p:cNvPr>
          <p:cNvCxnSpPr/>
          <p:nvPr/>
        </p:nvCxnSpPr>
        <p:spPr>
          <a:xfrm>
            <a:off x="1399391" y="4643273"/>
            <a:ext cx="175141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8AA73CE-C600-0EE3-9A0A-A1BD2D767EAD}"/>
              </a:ext>
            </a:extLst>
          </p:cNvPr>
          <p:cNvSpPr txBox="1"/>
          <p:nvPr/>
        </p:nvSpPr>
        <p:spPr>
          <a:xfrm>
            <a:off x="1562023" y="429456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 answer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7F6DD89-D9C4-B5B5-654D-5B63BAE5C14C}"/>
              </a:ext>
            </a:extLst>
          </p:cNvPr>
          <p:cNvCxnSpPr>
            <a:cxnSpLocks/>
          </p:cNvCxnSpPr>
          <p:nvPr/>
        </p:nvCxnSpPr>
        <p:spPr>
          <a:xfrm>
            <a:off x="3103454" y="4877095"/>
            <a:ext cx="344823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E35A63F-3DB3-AE85-D20C-AD939AFC917F}"/>
              </a:ext>
            </a:extLst>
          </p:cNvPr>
          <p:cNvSpPr txBox="1"/>
          <p:nvPr/>
        </p:nvSpPr>
        <p:spPr>
          <a:xfrm>
            <a:off x="3499152" y="448986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right_answer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021B583-C434-9B2F-5394-8D5F498F0BD6}"/>
              </a:ext>
            </a:extLst>
          </p:cNvPr>
          <p:cNvCxnSpPr>
            <a:cxnSpLocks/>
          </p:cNvCxnSpPr>
          <p:nvPr/>
        </p:nvCxnSpPr>
        <p:spPr>
          <a:xfrm>
            <a:off x="3112979" y="6357470"/>
            <a:ext cx="5175455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4A688A-8C74-0A32-10F3-A87B6088E45A}"/>
              </a:ext>
            </a:extLst>
          </p:cNvPr>
          <p:cNvSpPr txBox="1"/>
          <p:nvPr/>
        </p:nvSpPr>
        <p:spPr>
          <a:xfrm>
            <a:off x="3752191" y="6008766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(incorrect)Insert incorrect problem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855EC6C-A0AE-7477-4A5C-70C80DB6E0D8}"/>
              </a:ext>
            </a:extLst>
          </p:cNvPr>
          <p:cNvCxnSpPr>
            <a:cxnSpLocks/>
          </p:cNvCxnSpPr>
          <p:nvPr/>
        </p:nvCxnSpPr>
        <p:spPr>
          <a:xfrm flipH="1">
            <a:off x="1370013" y="5448545"/>
            <a:ext cx="1751343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B9DD06F-3D91-60CF-4817-98622EEB4981}"/>
              </a:ext>
            </a:extLst>
          </p:cNvPr>
          <p:cNvSpPr txBox="1"/>
          <p:nvPr/>
        </p:nvSpPr>
        <p:spPr>
          <a:xfrm>
            <a:off x="1679076" y="4833694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(correct)</a:t>
            </a:r>
          </a:p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Congrats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9463094-5BFC-CDFF-98EB-42FE1A651439}"/>
              </a:ext>
            </a:extLst>
          </p:cNvPr>
          <p:cNvCxnSpPr>
            <a:cxnSpLocks/>
          </p:cNvCxnSpPr>
          <p:nvPr/>
        </p:nvCxnSpPr>
        <p:spPr>
          <a:xfrm flipH="1">
            <a:off x="3121356" y="5229972"/>
            <a:ext cx="3430328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C4F4E51-11A5-A68C-5D22-F8B9ADE31F46}"/>
              </a:ext>
            </a:extLst>
          </p:cNvPr>
          <p:cNvSpPr txBox="1"/>
          <p:nvPr/>
        </p:nvSpPr>
        <p:spPr>
          <a:xfrm>
            <a:off x="4123048" y="489132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Right_anwser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9944976-6580-E0B5-19F7-93C47EB902E8}"/>
              </a:ext>
            </a:extLst>
          </p:cNvPr>
          <p:cNvCxnSpPr/>
          <p:nvPr/>
        </p:nvCxnSpPr>
        <p:spPr>
          <a:xfrm>
            <a:off x="1391011" y="3975844"/>
            <a:ext cx="175141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4E350F6-583C-C497-BDD8-C514A689BA05}"/>
              </a:ext>
            </a:extLst>
          </p:cNvPr>
          <p:cNvSpPr txBox="1"/>
          <p:nvPr/>
        </p:nvSpPr>
        <p:spPr>
          <a:xfrm>
            <a:off x="1656237" y="3627138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Click hint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26AED38-446C-CAC2-FD24-FE7E84EF1A15}"/>
              </a:ext>
            </a:extLst>
          </p:cNvPr>
          <p:cNvCxnSpPr>
            <a:cxnSpLocks/>
          </p:cNvCxnSpPr>
          <p:nvPr/>
        </p:nvCxnSpPr>
        <p:spPr>
          <a:xfrm>
            <a:off x="3103454" y="4184491"/>
            <a:ext cx="344823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41A8F71-505E-9157-9935-A8AB42883988}"/>
              </a:ext>
            </a:extLst>
          </p:cNvPr>
          <p:cNvSpPr txBox="1"/>
          <p:nvPr/>
        </p:nvSpPr>
        <p:spPr>
          <a:xfrm>
            <a:off x="3909521" y="3825557"/>
            <a:ext cx="1826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hint(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273D8FB-B33B-CCED-7691-437688D84520}"/>
              </a:ext>
            </a:extLst>
          </p:cNvPr>
          <p:cNvCxnSpPr>
            <a:cxnSpLocks/>
          </p:cNvCxnSpPr>
          <p:nvPr/>
        </p:nvCxnSpPr>
        <p:spPr>
          <a:xfrm flipH="1">
            <a:off x="1370013" y="6043533"/>
            <a:ext cx="1751343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55A77CE-C196-D916-874A-44514066D060}"/>
              </a:ext>
            </a:extLst>
          </p:cNvPr>
          <p:cNvSpPr txBox="1"/>
          <p:nvPr/>
        </p:nvSpPr>
        <p:spPr>
          <a:xfrm>
            <a:off x="1422594" y="5428682"/>
            <a:ext cx="1620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hint_correct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Nice one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19A97CB-E045-B6F2-09BE-F72AA4619213}"/>
              </a:ext>
            </a:extLst>
          </p:cNvPr>
          <p:cNvCxnSpPr>
            <a:cxnSpLocks/>
          </p:cNvCxnSpPr>
          <p:nvPr/>
        </p:nvCxnSpPr>
        <p:spPr>
          <a:xfrm flipH="1">
            <a:off x="1378458" y="6642545"/>
            <a:ext cx="1751343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DC422F5-7C2C-461A-B235-30A04D265BE9}"/>
              </a:ext>
            </a:extLst>
          </p:cNvPr>
          <p:cNvSpPr txBox="1"/>
          <p:nvPr/>
        </p:nvSpPr>
        <p:spPr>
          <a:xfrm>
            <a:off x="1584928" y="6027694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(incorrect)</a:t>
            </a:r>
          </a:p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Keep it up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D7C5830-F98E-ACCC-B423-D5EA7CB6B1E8}"/>
              </a:ext>
            </a:extLst>
          </p:cNvPr>
          <p:cNvCxnSpPr>
            <a:cxnSpLocks/>
          </p:cNvCxnSpPr>
          <p:nvPr/>
        </p:nvCxnSpPr>
        <p:spPr>
          <a:xfrm flipH="1">
            <a:off x="3110248" y="4488173"/>
            <a:ext cx="3430328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6BD1D3D-2122-5FEA-1DE8-36FFC6C2E9C9}"/>
              </a:ext>
            </a:extLst>
          </p:cNvPr>
          <p:cNvSpPr txBox="1"/>
          <p:nvPr/>
        </p:nvSpPr>
        <p:spPr>
          <a:xfrm>
            <a:off x="4522310" y="41495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Hint</a:t>
            </a:r>
          </a:p>
        </p:txBody>
      </p:sp>
    </p:spTree>
    <p:extLst>
      <p:ext uri="{BB962C8B-B14F-4D97-AF65-F5344CB8AC3E}">
        <p14:creationId xmlns:p14="http://schemas.microsoft.com/office/powerpoint/2010/main" val="345889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267</Words>
  <Application>Microsoft Office PowerPoint</Application>
  <PresentationFormat>A4 용지(210x297mm)</PresentationFormat>
  <Paragraphs>81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D2Coding</vt:lpstr>
      <vt:lpstr>나눔고딕코딩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이다경</cp:lastModifiedBy>
  <cp:revision>28</cp:revision>
  <cp:lastPrinted>2024-03-24T16:57:29Z</cp:lastPrinted>
  <dcterms:created xsi:type="dcterms:W3CDTF">2024-03-24T13:36:33Z</dcterms:created>
  <dcterms:modified xsi:type="dcterms:W3CDTF">2024-03-27T06:14:28Z</dcterms:modified>
</cp:coreProperties>
</file>