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532400"/>
            <a:ext cx="90712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5324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5324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107080" y="208764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107080" y="208764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5324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5324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532400"/>
            <a:ext cx="90712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532400"/>
            <a:ext cx="90712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5324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5324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107080" y="208764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107080" y="208764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5324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5324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2088000"/>
            <a:ext cx="442656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532400"/>
            <a:ext cx="9071280" cy="2232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2088000"/>
            <a:ext cx="9071280" cy="46796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360" y="1447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Formation Dev Web &amp; Mobile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Promotion n°2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8880"/>
            <a:ext cx="907128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Exister en tant que développeur dans un réseau professionnel local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72000" y="2867400"/>
            <a:ext cx="6335640" cy="21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Objectifs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Découvrir les communautés de développeurs des environs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Prendre conscience de l’état d’esprit de partage des dev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Faire de la veille technologique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Développer son réseau professionnel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8880"/>
            <a:ext cx="907128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Exister en tant que développeur dans un réseau professionnel local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559680" y="2847600"/>
            <a:ext cx="2960640" cy="18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Au programme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Evénements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Meetups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Organisation de la 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54480" y="2643120"/>
            <a:ext cx="974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576000" y="2319120"/>
            <a:ext cx="180792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Prairie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 semaines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856240" y="2319480"/>
            <a:ext cx="432396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Formation intensive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7 mois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865920" y="2319480"/>
            <a:ext cx="345924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« On prépare la sortie 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 semaines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4536000" y="424800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2668680" y="4752000"/>
            <a:ext cx="4742640" cy="19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Points théoriques faits par les formateurs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Exercices d’applications et défis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Restitution et synthèses collectives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Projets individuels et collectifs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Projets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MasterClass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Evènements et rencontres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5040360" y="5483880"/>
            <a:ext cx="360" cy="14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2232000" y="2643120"/>
            <a:ext cx="115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576000" y="216000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1"/>
          <p:cNvSpPr/>
          <p:nvPr/>
        </p:nvSpPr>
        <p:spPr>
          <a:xfrm>
            <a:off x="4644000" y="3312000"/>
            <a:ext cx="791640" cy="10947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29972" y="0"/>
                </a:moveTo>
                <a:lnTo>
                  <a:pt x="29972" y="89960"/>
                </a:lnTo>
                <a:lnTo>
                  <a:pt x="0" y="89960"/>
                </a:lnTo>
                <a:lnTo>
                  <a:pt x="59945" y="119960"/>
                </a:lnTo>
                <a:lnTo>
                  <a:pt x="119945" y="89960"/>
                </a:lnTo>
                <a:lnTo>
                  <a:pt x="89918" y="89960"/>
                </a:lnTo>
                <a:lnTo>
                  <a:pt x="89918" y="0"/>
                </a:lnTo>
                <a:lnTo>
                  <a:pt x="29972" y="0"/>
                </a:lnTo>
              </a:path>
            </a:pathLst>
          </a:custGeom>
          <a:solidFill>
            <a:srgbClr val="ed145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" y="-24120"/>
            <a:ext cx="1000764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Organisation de la formation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Spécificité du développement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45000" y="3202560"/>
            <a:ext cx="8189640" cy="11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Les concepts sont imbriqués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Plusieurs outils sont utilisés en même temps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L'apprentissage ne se fera pas de manière linéaire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Outils à votre disposition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64000" y="2225160"/>
            <a:ext cx="8351640" cy="31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Versionner et partager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: Git et Github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S’organiser 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Trello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Communiquer 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Slack – Mail...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Coder: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IDE + Caddy + BrowserSync...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former :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MDN + duolingo + des tonnes de ressources gratuites...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Suivi individuel et accompagnement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68000" y="3186360"/>
            <a:ext cx="91436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Echanges avec l’équipe pédagogiques (rendez-vous sur demande, Slack, mail,...)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Entretiens individuels une fois tous les deux mois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Discussions en groupe aussi souvent que nécessaire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Suivi individuel et accompagnement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72000" y="2137680"/>
            <a:ext cx="8135640" cy="32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Quelques conseils en vrac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Fixez-vous des objectifs d'apprentissage personnels (3 par mois maximum)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Faites le bilan de vos acquis chaque mois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N'oubliez pas qu'on apprend par palier alors restez motivés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Demandez de l'aide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Créez des tutoriels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Au moindre questionnement, venez nous voir. La communication est essentielle pour un apprentissage réussi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Apprendre à apprendre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360" y="3060000"/>
            <a:ext cx="907128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84000" y="34506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La documentation tu liras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84000" y="34506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2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Sur google tu chercheras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L'équipe pédagogique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187640" y="2766240"/>
            <a:ext cx="8387640" cy="20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Jean-François Kappes – Directeur Régional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Laurent Devernay – Formateur référent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Gwenaëlle Pailha – Co-formatrice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Victor Godinho – Chargé de médiation emploi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84000" y="3160800"/>
            <a:ext cx="6911640" cy="18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3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Pendant un quart d’heure, seul la réponse tu chercheras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584000" y="34506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4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Des solutions tu testeras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584000" y="34506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5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En groupe tu travailleras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584000" y="34506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6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Ton prochain tu aideras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84000" y="34488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7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De la veille tu feras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584000" y="3450600"/>
            <a:ext cx="6911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8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Le copier-coller tu refuseras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584000" y="34506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9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Aux events tu participeras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584000" y="34506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10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Les conseils tu écouteras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584000" y="3450600"/>
            <a:ext cx="691164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 startAt="11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Les bons outils tu utiliseras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77200"/>
            <a:ext cx="90712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Les XI commandements du développeur en 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584000" y="2073240"/>
            <a:ext cx="6911640" cy="54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La documentation tu liras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Sur google tu chercheras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Pendant un quart d’heure, seul la réponse tu chercheras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Des solutions tu testeras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En groupe tu travailleras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Ton prochain tu aideras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De la veille tu feras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Le copier-coller tu refuseras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Aux events tu participeras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Les conseils tu écouteras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AutoNum type="romanU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  <a:ea typeface="Ubuntu Condensed"/>
              </a:rPr>
              <a:t>Les bons outils tu utiliseras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2376000"/>
            <a:ext cx="1000764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Du dev mais pas que...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368000" y="3439080"/>
            <a:ext cx="734364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Nous travaillerons aussi sur votre insertion professionnelle (CV, entretiens, recherche d’emploi, etc)!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L’objectif final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368000" y="3439080"/>
            <a:ext cx="734364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414000" algn="ctr">
              <a:lnSpc>
                <a:spcPct val="100000"/>
              </a:lnSpc>
              <a:buClr>
                <a:srgbClr val="333333"/>
              </a:buClr>
              <a:buFont typeface="Ubuntu"/>
              <a:buChar char="●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 plus des huit mois de formation, vous devrez accomplir un stage de 10 semaines…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414000" algn="ctr">
              <a:lnSpc>
                <a:spcPct val="100000"/>
              </a:lnSpc>
              <a:buClr>
                <a:srgbClr val="333333"/>
              </a:buClr>
              <a:buFont typeface="Ubuntu"/>
              <a:buChar char="●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…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et passer votre certification (+ une certification bonus)!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Charte et engagements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368000" y="3439080"/>
            <a:ext cx="7343640" cy="6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Une charte vous sera remise, elle formalisera votre engagement pendant la formation.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36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Notre 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340000" y="3619080"/>
            <a:ext cx="539964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i="1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Construire ensemble votre réussite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La Prairie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08000" y="2271960"/>
            <a:ext cx="806364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Objectifs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familiariser avec la méthode Simplon (autonomie, travail de groupe,...)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Introduction au développement et des process « the Hard Way » 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Apprendre à chercher de l’information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Apprendre à déboguer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Apprendre à lire la 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La Prairie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Au programme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304000" y="2163240"/>
            <a:ext cx="5471640" cy="32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Semaine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Découverte du matériel et installation des outils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Premiers pas avec la ligne de commande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Introduction HTML/CSS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Méthodo Agile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Premiers projets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Rencontre avec la marraine de la promotion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Team building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La Prairie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Au programme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376000" y="2176560"/>
            <a:ext cx="5327640" cy="24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Semaine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Restitution des projets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Introduction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Premiers pas avec 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Pomodoro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Toujours plus de projets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Encore plus de team building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The show must go on 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Shape 287" descr=""/>
          <p:cNvPicPr/>
          <p:nvPr/>
        </p:nvPicPr>
        <p:blipFill>
          <a:blip r:embed="rId1"/>
          <a:stretch/>
        </p:blipFill>
        <p:spPr>
          <a:xfrm>
            <a:off x="1992240" y="2060640"/>
            <a:ext cx="609552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8880"/>
            <a:ext cx="907128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Objectifs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8000" y="1925280"/>
            <a:ext cx="4607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Objectifs « compétences métiers 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420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Apprendre à chercher de l’information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420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Apprendre à déboguer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420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Savoir demander de l’aide à ses collègues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420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 familiariser avec différents outils facilitant le développement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420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Comprendre l’intérêt de la veille technologique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420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S’initier aux méthodes de développement agiles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420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 familiariser avec la relation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420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Savoir retranscrire une demande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968000" y="1925280"/>
            <a:ext cx="4607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Objectifs « compétences techniques 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996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Savoir utiliser la ligne de commande de 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996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Être en mesure de réaliser un site web statique en 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996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Modifier le comportement par défaut du navigateur avec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996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Être en mesure de réaliser un site dynamique en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996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Comprendre et manier les fondamentaux de Git et du versionnage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996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Être en mesure de configurer un espace de travail efficace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99960">
              <a:lnSpc>
                <a:spcPct val="100000"/>
              </a:lnSpc>
              <a:buClr>
                <a:srgbClr val="333333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Gérer une BDD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0000" y="2181600"/>
            <a:ext cx="360" cy="45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>
            <a:off x="360000" y="2484000"/>
            <a:ext cx="94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8880"/>
            <a:ext cx="907128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Débouchés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322000" y="3157200"/>
            <a:ext cx="54356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Suite à la formation, les apprenant.e.s pourront viser le poste de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90080" algn="just">
              <a:lnSpc>
                <a:spcPct val="120000"/>
              </a:lnSpc>
              <a:buClr>
                <a:srgbClr val="000000"/>
              </a:buClr>
              <a:buFont typeface="Arial"/>
              <a:buAutoNum type="romanU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développeur.se junior (front-end / back-end / full stack)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90080" algn="just">
              <a:lnSpc>
                <a:spcPct val="120000"/>
              </a:lnSpc>
              <a:buClr>
                <a:srgbClr val="000000"/>
              </a:buClr>
              <a:buFont typeface="Arial"/>
              <a:buAutoNum type="romanU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intégrateur.rice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90080" algn="just">
              <a:lnSpc>
                <a:spcPct val="120000"/>
              </a:lnSpc>
              <a:buClr>
                <a:srgbClr val="000000"/>
              </a:buClr>
              <a:buFont typeface="Arial"/>
              <a:buAutoNum type="romanU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formateur/trice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190080" algn="just">
              <a:lnSpc>
                <a:spcPct val="120000"/>
              </a:lnSpc>
              <a:buClr>
                <a:srgbClr val="000000"/>
              </a:buClr>
              <a:buFont typeface="Arial"/>
              <a:buAutoNum type="romanU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médiateur/rice numérique.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8880"/>
            <a:ext cx="907128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Journée type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322000" y="2005560"/>
            <a:ext cx="54356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Une journée type (9h00-17h00) de formation prend plus ou moins la forme suivante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 minutes d'échanges (stand up meeting)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 minutes de théorie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heures d'exercices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1h de pause déjeuner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bonnes heures de pratique par projet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8880"/>
            <a:ext cx="907128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322000" y="2005560"/>
            <a:ext cx="54356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fin de formation, vous saurez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maquetter une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concevoir une base de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mettre en place une base de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développer une interface utilisateur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développer des composants d'accès aux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développer des pages web en lien avec une base de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mettre en oeuvre une solution de gestion de contenu ou e-commerce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développer une application simple de mobilité numérique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utiliser l'anglais dans son activité professionnelle en informatique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8880"/>
            <a:ext cx="907128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322000" y="2005560"/>
            <a:ext cx="54356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fin de formation, vous connaîtrez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et Symfony (et au moins un CMS de type Wordpress ou Drupal)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 plein d’autres trucs!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8880"/>
            <a:ext cx="9071280" cy="178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 pédagogique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Programme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322000" y="2005560"/>
            <a:ext cx="54356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 fin de formation, vous aurez acquis les compétences transverses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autonomie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capacité à chercher l'information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travail en équipe ou en binôme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force de proposition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2018-03-19T10:40:50Z</dcterms:modified>
  <cp:revision>1</cp:revision>
  <dc:subject/>
  <dc:title/>
</cp:coreProperties>
</file>