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ghr.nlm.nih.gov/primer/basics/dna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10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257125" y="2639675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Qu'est-ce qu'une adresse IP v4 ?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Pourquoi parle-t-on aussi d'adresse IP v6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Combien coûte un serveur pour héberger mon site perso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 Cowboy coding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sont les langages de programmation les plus plébiscités aujourd'hui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sont les différences entre un software open-source et un software free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Trouvez trois entreprises qui développent des solutions Free &amp; OpenSource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comment gagnent-elles de l’argent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Phil Zimmermann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 W3C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Combien d’heures de vidéo sont mises en ligne chaque minute sur Youtube ?</a:t>
            </a:r>
            <a:endParaRPr sz="1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257125" y="2393625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 sont les White Hat et les Black Hat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qu’une attaque DDoS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est l'adresse MAC de votre ordinateur ?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Et de votre smartphone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Trouvez 5 entreprises qui recrutent sur Toulouse un développeur web junior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Tim Berners-Lee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Comment sont reliés les différents réseaux d'internet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KISS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Un antivirus est-il utile sous Windows ? Sous Mac ? Sous Linux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En quoi consiste la méthode Pomodoro ? Avantages et inconvénients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qu’Amazon Web Services - AWS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Sundar Pichai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 est la répartition des systèmes d'exploitation pour les pc personnels ?</a:t>
            </a:r>
            <a:endParaRPr sz="1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257125" y="2393625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Qu'est-ce qu'une Cheatsheet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Combien de requêtes y-a-t-il sur Google toutes les minutes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les joies du code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sont Larry Page et Sergey Brin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Convertissez en binaire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2, 5, 12, 25, 512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Convertissez en hexadécimal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2, 5, 12, 25, 512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Convertissez du binaire vers le système “classique” (base 10)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100, 1011, 11111, 11110110101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sont les nouveautés apportées par le HTML 5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ECMAScript 2015 ?</a:t>
            </a:r>
            <a:endParaRPr sz="1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20379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241300" y="27664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Quelles nouveautés par rapport à la version précédente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différences avec ES 6 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Quelles sont les différences entre application native, application hybride, application cross-platform et web application 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Qu’est-ce que xkcd 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Qu’est-ce que Mr Robot 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Qu’est-ce que OpQuast 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Quelles sont les communautés de dev de St-Go?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Quels sont les prochains événements tech sur St-Go?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fr-FR" sz="1200">
                <a:solidFill>
                  <a:srgbClr val="333333"/>
                </a:solidFill>
              </a:rPr>
              <a:t>Quelles sont les différences entre un client web et un serveur web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Donnez 3 exemples de chaque</a:t>
            </a:r>
            <a:endParaRPr sz="12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444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620379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146250" y="284235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333333"/>
                </a:solidFill>
              </a:rPr>
              <a:t>Les apprenants travaillent tous ensemble sur ce projet</a:t>
            </a:r>
            <a:r>
              <a:rPr lang="fr-FR" sz="1200">
                <a:solidFill>
                  <a:srgbClr val="333333"/>
                </a:solidFill>
              </a:rPr>
              <a:t>, présentation des résultats lundi.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Rappel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0427" y="2960500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Vous avez plein de choses à rendre avant ce soir minuit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Rappel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Ce n’est pas grave de rendre un projet incomplet.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L’essentiel est de rendre quelque chose à temps.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Transformation de l’ADN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https://ghr.nlm.nih.gov/primer/basics/dna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&lt;-&gt; T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 &lt;-&gt; G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257125" y="29605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Objectifs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pprendre à effectuer une recherche efficace sur Internet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Savoir synthétiser du contenu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Mesurer la crédibilité et la fiabilité d'une source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Acquérir une culture générale autour du web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Découvrir le Markdown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Découvrir ce que ça fait de bosser nombreux sur un même repo.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57125" y="29605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Organisation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Créer un repo "defi-recherche-web" sur github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Créer un fichier README.md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Reportez correctement vos réponses dans ce fichier en précisant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la question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sources de votre réponse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Soyez le plus clair et explicite possible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Après chaque réponse,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git commit, git push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257125" y="29605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Par qui, quand, pourquoi et où a été inventé Internet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 est la différence entre le Web et Internet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cela :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8.8.8.8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192.168.0.1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255.255.255.0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127.0.0.1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 sont le copyright et le copyleft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 sont les Creatives Commons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Grace Hopper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Qu'est-ce que Qwant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Steve Wozniak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D'où vient l'expression "bug informatique"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Aaron Swartz ?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257125" y="25487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 projet GNU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Quelles sont les différences entre le Http et le Https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Richard Stallman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Comment fonctionnent les bang de Duck Duck Go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Marissa Mayer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qu’une attaque “brute force”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Linus Torvalds ?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Quels sont ses plus grands développements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Combien coûte un nom de domaine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Quels sont les différents services d'emailing disponibles ?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Un client vous envoyer des emails automatiquement depuis son site web (contact, confirmation...), quel service allez-vous utiliser et pourquoi ?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Vendredi</a:t>
            </a:r>
            <a:endParaRPr sz="1600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Défi recherche doc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257125" y="2393625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 est votre adress IP actuelle ?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Et celle de votre smartphone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 développement en cycle V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Les Hackers sont-ils des hors-la-loi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a inventé la souris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Qui est Margaret Hamilton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Retrouvez le code source de la mission Apollo 11.</a:t>
            </a:r>
            <a:endParaRPr sz="1200">
              <a:solidFill>
                <a:srgbClr val="333333"/>
              </a:solidFill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romanLcPeriod"/>
            </a:pPr>
            <a:r>
              <a:rPr lang="fr-FR" sz="1200">
                <a:solidFill>
                  <a:srgbClr val="333333"/>
                </a:solidFill>
              </a:rPr>
              <a:t>Décrivez le (langage, nb de collaborateurs, durée de la mission ...)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Agile Manifesto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Trouvez un screenshot de la première version de Facebook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Quelle est la répartition des systèmes d'exploitation pour les serveurs (uniquement)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Qu'est-ce que le load balancing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l’Open Source ?</a:t>
            </a:r>
            <a:endParaRPr sz="1200">
              <a:solidFill>
                <a:srgbClr val="333333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</a:pPr>
            <a:r>
              <a:rPr lang="fr-FR" sz="1200">
                <a:solidFill>
                  <a:srgbClr val="333333"/>
                </a:solidFill>
              </a:rPr>
              <a:t>Qu’est-ce que le Bug Bounty ?</a:t>
            </a:r>
            <a:endParaRPr sz="1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