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Seulement poser la question puis, naturellement, leur imposer de s’organiser pour la restitution.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Voir combien de temps ça prend.</a:t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6 binômes et un trinôme.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Chacun doit énoncer trois faits sur son voisin : deux vérités et un mensonge.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reste du groupe doit deviner quel est le mensonge.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Pour cela, cinq minutes de préparation pour l’ensemble du groupe.</a:t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Source : https://github.com/SimplonTlse02/prairie/blob/master/projet_cv.md</a:t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e de titr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re et texte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itre vertical et text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re et contenu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-tête de 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eux contenu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re seul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V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u avec légen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 avec légen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hyperlink" Target="https://github.com/SimplonSt-Gaudens/programme-web-dev-promo-2/tree/master/Exercices/CV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11" Type="http://schemas.openxmlformats.org/officeDocument/2006/relationships/hyperlink" Target="https://try.github.io/levels/1/challenges/1" TargetMode="External"/><Relationship Id="rId10" Type="http://schemas.openxmlformats.org/officeDocument/2006/relationships/hyperlink" Target="https://openclassrooms.com/courses/gerer-son-code-avec-git-et-github" TargetMode="External"/><Relationship Id="rId12" Type="http://schemas.openxmlformats.org/officeDocument/2006/relationships/hyperlink" Target="https://openclassrooms.com/courses/reprenez-le-controle-a-l-aide-de-linux" TargetMode="External"/><Relationship Id="rId9" Type="http://schemas.openxmlformats.org/officeDocument/2006/relationships/hyperlink" Target="https://www.lewagon.com/blog/meetup-git-github" TargetMode="External"/><Relationship Id="rId5" Type="http://schemas.openxmlformats.org/officeDocument/2006/relationships/hyperlink" Target="http://webdesign.tutsplus.com/articles/a-beginners-guide-to-wireframing--webdesign-7399" TargetMode="External"/><Relationship Id="rId6" Type="http://schemas.openxmlformats.org/officeDocument/2006/relationships/hyperlink" Target="https://blog.prototypr.io/git-for-beginners-12-commands-you-need-to-know-e084cce9cc94" TargetMode="External"/><Relationship Id="rId7" Type="http://schemas.openxmlformats.org/officeDocument/2006/relationships/hyperlink" Target="https://services.github.com/on-demand/downloads/fr/github-git-cheat-sheet.pdf" TargetMode="External"/><Relationship Id="rId8" Type="http://schemas.openxmlformats.org/officeDocument/2006/relationships/hyperlink" Target="http://rogerdudler.github.io/git-guide/index.fr.html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gitorials.com/" TargetMode="External"/><Relationship Id="rId10" Type="http://schemas.openxmlformats.org/officeDocument/2006/relationships/hyperlink" Target="https://medium.freecodecamp.org/understanding-git-for-real-by-exploring-the-git-directory-1e079c15b807" TargetMode="External"/><Relationship Id="rId13" Type="http://schemas.openxmlformats.org/officeDocument/2006/relationships/hyperlink" Target="https://help.github.com/articles/generating-a-new-ssh-key-and-adding-it-to-the-ssh-agent/" TargetMode="External"/><Relationship Id="rId12" Type="http://schemas.openxmlformats.org/officeDocument/2006/relationships/hyperlink" Target="https://gist.github.com/jbenet/ee6c9ac48068889b0912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9" Type="http://schemas.openxmlformats.org/officeDocument/2006/relationships/hyperlink" Target="https://www.youtube.com/watch?v=ihKRRWBVn5k&amp;list=PLEIPSRdn5KEoLbRZJuS4bLlldQ4wiA5Nf&amp;index=4" TargetMode="External"/><Relationship Id="rId15" Type="http://schemas.openxmlformats.org/officeDocument/2006/relationships/hyperlink" Target="https://about.gitlab.com/" TargetMode="External"/><Relationship Id="rId14" Type="http://schemas.openxmlformats.org/officeDocument/2006/relationships/hyperlink" Target="https://maryrosecook.com/blog/post/git-from-the-inside-out" TargetMode="External"/><Relationship Id="rId17" Type="http://schemas.openxmlformats.org/officeDocument/2006/relationships/hyperlink" Target="https://www.rithmschool.com/courses/git" TargetMode="External"/><Relationship Id="rId16" Type="http://schemas.openxmlformats.org/officeDocument/2006/relationships/hyperlink" Target="https://wildlyinaccurate.com/a-hackers-guide-to-git/" TargetMode="External"/><Relationship Id="rId5" Type="http://schemas.openxmlformats.org/officeDocument/2006/relationships/hyperlink" Target="https://www.sitepoint.com/seven-ways-you-can-place-elements-using-css-grid-layout/" TargetMode="External"/><Relationship Id="rId6" Type="http://schemas.openxmlformats.org/officeDocument/2006/relationships/hyperlink" Target="http://gridbyexample.com/" TargetMode="External"/><Relationship Id="rId18" Type="http://schemas.openxmlformats.org/officeDocument/2006/relationships/hyperlink" Target="https://openclassrooms.com/courses/reprenez-le-controle-a-l-aide-de-linux" TargetMode="External"/><Relationship Id="rId7" Type="http://schemas.openxmlformats.org/officeDocument/2006/relationships/hyperlink" Target="https://git-scm.com/book/fr/v2" TargetMode="External"/><Relationship Id="rId8" Type="http://schemas.openxmlformats.org/officeDocument/2006/relationships/hyperlink" Target="https://learngitbranching.js.org/" TargetMode="Externa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twitter.com/newsycombinator" TargetMode="External"/><Relationship Id="rId22" Type="http://schemas.openxmlformats.org/officeDocument/2006/relationships/hyperlink" Target="https://twitter.com/amaelle_g" TargetMode="External"/><Relationship Id="rId21" Type="http://schemas.openxmlformats.org/officeDocument/2006/relationships/hyperlink" Target="https://twitter.com/amaelle_g" TargetMode="External"/><Relationship Id="rId24" Type="http://schemas.openxmlformats.org/officeDocument/2006/relationships/hyperlink" Target="https://twitter.com/simplonco" TargetMode="External"/><Relationship Id="rId23" Type="http://schemas.openxmlformats.org/officeDocument/2006/relationships/hyperlink" Target="https://twitter.com/simplonc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9" Type="http://schemas.openxmlformats.org/officeDocument/2006/relationships/hyperlink" Target="https://twitter.com/frenchweb" TargetMode="External"/><Relationship Id="rId26" Type="http://schemas.openxmlformats.org/officeDocument/2006/relationships/hyperlink" Target="https://twitter.com/linuxfrorg" TargetMode="External"/><Relationship Id="rId25" Type="http://schemas.openxmlformats.org/officeDocument/2006/relationships/hyperlink" Target="https://twitter.com/linuxfrorg" TargetMode="External"/><Relationship Id="rId28" Type="http://schemas.openxmlformats.org/officeDocument/2006/relationships/hyperlink" Target="https://www.reddit.com/" TargetMode="External"/><Relationship Id="rId27" Type="http://schemas.openxmlformats.org/officeDocument/2006/relationships/hyperlink" Target="https://www.reddit.com/" TargetMode="External"/><Relationship Id="rId5" Type="http://schemas.openxmlformats.org/officeDocument/2006/relationships/hyperlink" Target="https://twitter.com/bymaddyness" TargetMode="External"/><Relationship Id="rId6" Type="http://schemas.openxmlformats.org/officeDocument/2006/relationships/hyperlink" Target="https://twitter.com/bymaddyness" TargetMode="External"/><Relationship Id="rId29" Type="http://schemas.openxmlformats.org/officeDocument/2006/relationships/hyperlink" Target="https://www.cs.berkeley.edu/~bh/hacker.html" TargetMode="External"/><Relationship Id="rId7" Type="http://schemas.openxmlformats.org/officeDocument/2006/relationships/hyperlink" Target="https://twitter.com/pressecitron" TargetMode="External"/><Relationship Id="rId8" Type="http://schemas.openxmlformats.org/officeDocument/2006/relationships/hyperlink" Target="https://twitter.com/pressecitron" TargetMode="External"/><Relationship Id="rId31" Type="http://schemas.openxmlformats.org/officeDocument/2006/relationships/hyperlink" Target="http://www.jeremymeyers.com/comp/" TargetMode="External"/><Relationship Id="rId30" Type="http://schemas.openxmlformats.org/officeDocument/2006/relationships/hyperlink" Target="http://www.linux-france.org/article/these/cathedrale-bazar/cathedrale-bazar.html" TargetMode="External"/><Relationship Id="rId11" Type="http://schemas.openxmlformats.org/officeDocument/2006/relationships/hyperlink" Target="https://twitter.com/CommitStrip_fr" TargetMode="External"/><Relationship Id="rId10" Type="http://schemas.openxmlformats.org/officeDocument/2006/relationships/hyperlink" Target="https://twitter.com/frenchweb" TargetMode="External"/><Relationship Id="rId32" Type="http://schemas.openxmlformats.org/officeDocument/2006/relationships/hyperlink" Target="http://www.linux-france.org/article/these/smart-questions/smart-questions-fr.html" TargetMode="External"/><Relationship Id="rId13" Type="http://schemas.openxmlformats.org/officeDocument/2006/relationships/hyperlink" Target="https://twitter.com/Korben" TargetMode="External"/><Relationship Id="rId12" Type="http://schemas.openxmlformats.org/officeDocument/2006/relationships/hyperlink" Target="https://twitter.com/CommitStrip_fr" TargetMode="External"/><Relationship Id="rId15" Type="http://schemas.openxmlformats.org/officeDocument/2006/relationships/hyperlink" Target="https://twitter.com/TechCrunch" TargetMode="External"/><Relationship Id="rId14" Type="http://schemas.openxmlformats.org/officeDocument/2006/relationships/hyperlink" Target="https://twitter.com/Korben" TargetMode="External"/><Relationship Id="rId17" Type="http://schemas.openxmlformats.org/officeDocument/2006/relationships/hyperlink" Target="https://twitter.com/lifehacker" TargetMode="External"/><Relationship Id="rId16" Type="http://schemas.openxmlformats.org/officeDocument/2006/relationships/hyperlink" Target="https://twitter.com/TechCrunch" TargetMode="External"/><Relationship Id="rId19" Type="http://schemas.openxmlformats.org/officeDocument/2006/relationships/hyperlink" Target="https://twitter.com/newsycombinator" TargetMode="External"/><Relationship Id="rId18" Type="http://schemas.openxmlformats.org/officeDocument/2006/relationships/hyperlink" Target="https://twitter.com/lifehacke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7251700" cy="5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" y="4551680"/>
            <a:ext cx="4533900" cy="41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1" y="329777"/>
            <a:ext cx="4113827" cy="18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85260" y="2075180"/>
            <a:ext cx="60579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4960" y="1765300"/>
            <a:ext cx="60960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 rot="452437">
            <a:off x="333915" y="2145651"/>
            <a:ext cx="3406257" cy="1015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6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La prairie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777877"/>
                </a:solidFill>
                <a:latin typeface="Ubuntu"/>
                <a:ea typeface="Ubuntu"/>
                <a:cs typeface="Ubuntu"/>
                <a:sym typeface="Ubuntu"/>
              </a:rPr>
              <a:t>Jour 3</a:t>
            </a:r>
            <a:endParaRPr b="1" i="0" sz="24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" name="Shape 90"/>
          <p:cNvSpPr txBox="1"/>
          <p:nvPr/>
        </p:nvSpPr>
        <p:spPr>
          <a:xfrm rot="-1266752">
            <a:off x="669636" y="5207000"/>
            <a:ext cx="24476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Faire connaissance et 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créer de bonnes conditions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 travail</a:t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Débriefing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686952" y="3595825"/>
            <a:ext cx="448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Où en est chacun des tâches de la veille?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154" y="1638616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3604529" y="2069975"/>
            <a:ext cx="209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Présentation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3686939" y="3595825"/>
            <a:ext cx="37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 vous de jouer!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 CV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Atelier avec Victor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CV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3604525" y="27756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Réaliser une page web CV, reprenant tous les éléments d'un CV classique.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→</a:t>
            </a:r>
            <a:r>
              <a:rPr lang="fr-FR" u="sng">
                <a:solidFill>
                  <a:schemeClr val="hlink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  <a:hlinkClick r:id="rId5"/>
              </a:rPr>
              <a:t> instructions</a:t>
            </a:r>
            <a:endParaRPr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2054" y="19140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Projet CV : liens utiles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604525" y="2960500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Maquette</a:t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Ubuntu"/>
              <a:buChar char="●"/>
            </a:pPr>
            <a:r>
              <a:rPr lang="fr-FR">
                <a:solidFill>
                  <a:srgbClr val="4078C0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Guide to wireframing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-FR">
                <a:latin typeface="Ubuntu"/>
                <a:ea typeface="Ubuntu"/>
                <a:cs typeface="Ubuntu"/>
                <a:sym typeface="Ubuntu"/>
              </a:rPr>
              <a:t>Git/Github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https://blog.prototypr.io/git-for-beginners-12-commands-you-need-to-know-e084cce9cc94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https://services.github.com/on-demand/downloads/fr/github-git-cheat-sheet.pdf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http://rogerdudler.github.io/git-guide/index.fr.html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https://www.lewagon.com/blog/meetup-git-github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0"/>
              </a:rPr>
              <a:t>https://openclassrooms.com/courses/gerer-son-code-avec-git-et-github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b="1" lang="fr-FR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https://try.github.io/levels/1/challenges/1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604" y="15466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3509274" y="1315375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Un peu de lecture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509275" y="3539775"/>
            <a:ext cx="55950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5"/>
              </a:rPr>
              <a:t>https://www.sitepoint.com/seven-ways-you-can-place-elements-using-css-grid-layout/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</a:pPr>
            <a:r>
              <a:rPr lang="fr-FR" u="sng">
                <a:solidFill>
                  <a:schemeClr val="hlink"/>
                </a:solidFill>
                <a:hlinkClick r:id="rId6"/>
              </a:rPr>
              <a:t>http://gridbyexample.com/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7"/>
              </a:rPr>
              <a:t>https://git-scm.com/book/fr/v2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8"/>
              </a:rPr>
              <a:t>https://learngitbranching.js.org/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9"/>
              </a:rPr>
              <a:t>https://www.youtube.com/watch?v=ihKRRWBVn5k&amp;list=PLEIPSRdn5KEoLbRZJuS4bLlldQ4wiA5Nf&amp;index=4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0"/>
              </a:rPr>
              <a:t>https://medium.freecodecamp.org/understanding-git-for-real-by-exploring-the-git-directory-1e079c15b807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1"/>
              </a:rPr>
              <a:t>https://gitorials.com/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2"/>
              </a:rPr>
              <a:t>https://gist.github.com/jbenet/ee6c9ac48068889b0912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3"/>
              </a:rPr>
              <a:t>https://help.github.com/articles/generating-a-new-ssh-key-and-adding-it-to-the-ssh-agent/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4"/>
              </a:rPr>
              <a:t>https://maryrosecook.com/blog/post/git-from-the-inside-out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5"/>
              </a:rPr>
              <a:t>https://about.gitlab.com/</a:t>
            </a:r>
            <a:endParaRPr u="sng">
              <a:solidFill>
                <a:schemeClr val="hlink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6"/>
              </a:rPr>
              <a:t>https://wildlyinaccurate.com/a-hackers-guide-to-git/</a:t>
            </a:r>
            <a:endParaRPr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 u="sng">
                <a:solidFill>
                  <a:schemeClr val="hlink"/>
                </a:solidFill>
                <a:hlinkClick r:id="rId17"/>
              </a:rPr>
              <a:t>https://www.rithmschool.com/courses/git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  <a:hlinkClick r:id="rId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879" y="1878391"/>
            <a:ext cx="707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430150" y="343724"/>
            <a:ext cx="4818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Mercredi</a:t>
            </a:r>
            <a:endParaRPr b="0" i="0" sz="1600" u="none" cap="none" strike="noStrike">
              <a:solidFill>
                <a:srgbClr val="77787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604524" y="1914100"/>
            <a:ext cx="26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CD003A"/>
                </a:solidFill>
                <a:latin typeface="Ubuntu"/>
                <a:ea typeface="Ubuntu"/>
                <a:cs typeface="Ubuntu"/>
                <a:sym typeface="Ubuntu"/>
              </a:rPr>
              <a:t>Les réseaux sociaux</a:t>
            </a:r>
            <a:endParaRPr b="0" i="0" sz="1400" u="none" cap="none" strike="noStrike">
              <a:solidFill>
                <a:srgbClr val="CD003A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254537" y="2221907"/>
            <a:ext cx="2447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VOTRE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TEXTE</a:t>
            </a:r>
            <a:b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i="0" lang="fr-FR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ICI</a:t>
            </a:r>
            <a:endParaRPr b="1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88012" y="1162628"/>
            <a:ext cx="51054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204450" y="2960500"/>
            <a:ext cx="43512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Ubuntu"/>
                <a:ea typeface="Ubuntu"/>
                <a:cs typeface="Ubuntu"/>
                <a:sym typeface="Ubuntu"/>
              </a:rPr>
              <a:t>	 	 	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 ce n'est déjà fait, vous pouvez vous ouvrir un compte Twitter pour suivre les meilleurs développeurs du monde. N'hésitez jamais à suivre des développeurs expérimentés sur Twitter ou Facebook. La plupart parle de leur sujet du jour et nous en apprennent beaucoup sur le contexte de la formation.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Quelques Twittos pour commencer :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@bymaddyness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8"/>
              </a:rPr>
              <a:t>@pressecitron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9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0"/>
              </a:rPr>
              <a:t>@frenchweb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@CommitStrip_fr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4"/>
              </a:rPr>
              <a:t>@Korben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15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6"/>
              </a:rPr>
              <a:t>@TechCrunch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17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18"/>
              </a:rPr>
              <a:t>@lifehacker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19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20"/>
              </a:rPr>
              <a:t>@newsycombinator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21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22"/>
              </a:rPr>
              <a:t>@amaelle_g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23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24"/>
              </a:rPr>
              <a:t>@simplonco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25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26"/>
              </a:rPr>
              <a:t>@linuxfrorg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Mais les réseaux sociaux ne s'arrêtent pas à Twitter et Facebook !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Passez votre temps à lire des questions liées à la formation sur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27"/>
              </a:rPr>
              <a:t> </a:t>
            </a:r>
            <a:r>
              <a:rPr lang="fr-FR" sz="1200" u="sng">
                <a:solidFill>
                  <a:srgbClr val="1155CC"/>
                </a:solidFill>
                <a:latin typeface="Ubuntu"/>
                <a:ea typeface="Ubuntu"/>
                <a:cs typeface="Ubuntu"/>
                <a:sym typeface="Ubuntu"/>
                <a:hlinkClick r:id="rId28"/>
              </a:rPr>
              <a:t>Reddit</a:t>
            </a:r>
            <a:r>
              <a:rPr lang="fr-FR" sz="12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(très addictif). Découvrez d'autres forums et partagez-les avec les autres sur Slack.</a:t>
            </a:r>
            <a:endParaRPr sz="12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Ubuntu"/>
              <a:ea typeface="Ubuntu"/>
              <a:cs typeface="Ubuntu"/>
              <a:sym typeface="Ubuntu"/>
              <a:hlinkClick r:id="rId29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  <a:hlinkClick r:id="rId30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  <a:hlinkClick r:id="rId31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Ubuntu"/>
              <a:ea typeface="Ubuntu"/>
              <a:cs typeface="Ubuntu"/>
              <a:sym typeface="Ubuntu"/>
              <a:hlinkClick r:id="rId3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5657" y="-1282944"/>
            <a:ext cx="14162237" cy="933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4309" y="4558219"/>
            <a:ext cx="7302500" cy="5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5146964"/>
            <a:ext cx="3352800" cy="18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