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" Target="slides/slide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Seulement poser la question puis, naturellement, leur imposer de s’organiser pour la restitution.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combien de temps ça prend et si ça se passe mieux que la veille.</a:t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hackdesign.org/" TargetMode="External"/><Relationship Id="rId10" Type="http://schemas.openxmlformats.org/officeDocument/2006/relationships/hyperlink" Target="http://expo.getbootstrap.com/" TargetMode="External"/><Relationship Id="rId13" Type="http://schemas.openxmlformats.org/officeDocument/2006/relationships/hyperlink" Target="http://www.arolla.fr/blog/2014/11/ecrire-du-code-un-travail-redactionnel-comme-un-autre/" TargetMode="External"/><Relationship Id="rId12" Type="http://schemas.openxmlformats.org/officeDocument/2006/relationships/hyperlink" Target="https://hackernoon.com/moving-to-an-agile-environment-part-ii-scrum-by-the-book-5733dc6bee3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hyperlink" Target="http://caniuse.com/" TargetMode="External"/><Relationship Id="rId14" Type="http://schemas.openxmlformats.org/officeDocument/2006/relationships/hyperlink" Target="http://caniuse.com/" TargetMode="External"/><Relationship Id="rId5" Type="http://schemas.openxmlformats.org/officeDocument/2006/relationships/hyperlink" Target="http://flatuicolors.com/" TargetMode="External"/><Relationship Id="rId6" Type="http://schemas.openxmlformats.org/officeDocument/2006/relationships/hyperlink" Target="http://flatuicolorpicker.com/" TargetMode="External"/><Relationship Id="rId7" Type="http://schemas.openxmlformats.org/officeDocument/2006/relationships/hyperlink" Target="https://resourcecards.com/" TargetMode="External"/><Relationship Id="rId8" Type="http://schemas.openxmlformats.org/officeDocument/2006/relationships/hyperlink" Target="http://devicon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docs.google.com/presentation/d/19lDHdIFVB5VD34tKpjO_hP8-I2s6hwz2mTw4rx802CQ/edit#slide=id.p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hyperlink" Target="http://www.grafikart.fr/tutoriels/html-css/bootstrap-twitter-182" TargetMode="External"/><Relationship Id="rId6" Type="http://schemas.openxmlformats.org/officeDocument/2006/relationships/hyperlink" Target="https://openclassrooms.com/courses/reprenez-le-controle-a-l-aide-de-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hyperlink" Target="https://github.com/SimplonSt-Gaudens/programme-web-dev-promo-2/tree/master/Exercices/Bootstrap%20-%20One%20Million%20Lines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uxpin.s3.amazonaws.com/responsive_web_design_cheatsheet.pdf" TargetMode="External"/><Relationship Id="rId10" Type="http://schemas.openxmlformats.org/officeDocument/2006/relationships/hyperlink" Target="http://overapi.com/css/" TargetMode="External"/><Relationship Id="rId13" Type="http://schemas.openxmlformats.org/officeDocument/2006/relationships/hyperlink" Target="http://creativealive.com/wp-content/uploads/2014/01/bootstrap3-cheatsheet.pdf" TargetMode="External"/><Relationship Id="rId12" Type="http://schemas.openxmlformats.org/officeDocument/2006/relationships/hyperlink" Target="https://uxpin.s3.amazonaws.com/responsive_web_design_cheatsheet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hyperlink" Target="http://www.smashingmagazine.com/wp-content/uploads/images/css3-cheat-sheet/css3-cheat-sheet.pdf" TargetMode="External"/><Relationship Id="rId15" Type="http://schemas.openxmlformats.org/officeDocument/2006/relationships/hyperlink" Target="http://creativealive.com/wp-content/uploads/2014/01/bootstrap3-cheatsheet.pdf" TargetMode="External"/><Relationship Id="rId14" Type="http://schemas.openxmlformats.org/officeDocument/2006/relationships/hyperlink" Target="http://creativealive.com/wp-content/uploads/2014/01/bootstrap3-cheatsheet.pdf" TargetMode="External"/><Relationship Id="rId16" Type="http://schemas.openxmlformats.org/officeDocument/2006/relationships/hyperlink" Target="http://creativealive.com/wp-content/uploads/2014/01/bootstrap3-cheatsheet.pdf" TargetMode="External"/><Relationship Id="rId5" Type="http://schemas.openxmlformats.org/officeDocument/2006/relationships/hyperlink" Target="http://www.lewagon.org/blog/ressources-dev-frontend-debutant" TargetMode="External"/><Relationship Id="rId6" Type="http://schemas.openxmlformats.org/officeDocument/2006/relationships/hyperlink" Target="http://www.lewagon.org/blog/ressources-dev-frontend-debutant" TargetMode="External"/><Relationship Id="rId7" Type="http://schemas.openxmlformats.org/officeDocument/2006/relationships/hyperlink" Target="http://www.smashingmagazine.com/wp-content/uploads/images/html5-cheat-sheet/html5-cheat-sheet.pdf" TargetMode="External"/><Relationship Id="rId8" Type="http://schemas.openxmlformats.org/officeDocument/2006/relationships/hyperlink" Target="http://www.smashingmagazine.com/wp-content/uploads/images/html5-cheat-sheet/html5-cheat-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4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peu de lecture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604525" y="30535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Flat Colors: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http://flatuicolors.com</a:t>
            </a: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/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http://flatuicolorpicker.com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Free resources: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https://resourcecards.com</a:t>
            </a: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rgbClr val="4078C0"/>
              </a:solidFill>
              <a:latin typeface="Ubuntu"/>
              <a:ea typeface="Ubuntu"/>
              <a:cs typeface="Ubuntu"/>
              <a:sym typeface="Ubuntu"/>
              <a:hlinkClick r:id="rId8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Check if your web page is valid on all browsers: </a:t>
            </a: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http://caniuse.com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http://expo.getbootstrap.com/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https://hackdesign.org/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https://hackernoon.com/moving-to-an-agile-environment-part-ii-scrum-by-the-book-5733dc6bee3e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http://www.arolla.fr/blog/2014/11/ecrire-du-code-un-travail-redactionnel-comme-un-autre/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78C0"/>
              </a:solidFill>
              <a:highlight>
                <a:srgbClr val="FFFFFF"/>
              </a:highlight>
              <a:hlinkClick r:id="rId14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veille?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-3570" l="51740" r="-51740" t="357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Lego for s</a:t>
            </a: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crum sans lego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Présentation des méthodes Agile.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4" y="1914100"/>
            <a:ext cx="28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Vous en êtes où avec git?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338925" y="2621625"/>
            <a:ext cx="42966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mkdir projet_nemo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cd projet_nemo</a:t>
            </a:r>
            <a:endParaRPr>
              <a:solidFill>
                <a:srgbClr val="999999"/>
              </a:solidFill>
              <a:highlight>
                <a:srgbClr val="F7F7F7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git init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git status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git add index.html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git status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git commit</a:t>
            </a:r>
            <a:b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</a:b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	git remote add origin git@github:monrepomagique/projet.git</a:t>
            </a:r>
            <a:endParaRPr>
              <a:solidFill>
                <a:srgbClr val="999999"/>
              </a:solidFill>
              <a:highlight>
                <a:srgbClr val="F7F7F7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git push origin master</a:t>
            </a:r>
            <a:endParaRPr>
              <a:solidFill>
                <a:srgbClr val="999999"/>
              </a:solidFill>
              <a:highlight>
                <a:srgbClr val="F7F7F7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git pull origin master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Bootstrap CSS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En autonomie, découvrez Bootstrap.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Allez, une première piste : </a:t>
            </a:r>
            <a:r>
              <a:rPr lang="fr-FR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http://www.grafikart.fr/tutoriels/html-css/bootstrap-twitter-182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Voyez comment l’utiliser pour améliorer votre CV.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6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Bootstrap CSS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Projet One MIllion Lines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879" y="18783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04525" y="1914100"/>
            <a:ext cx="327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Des fiches pour gagner du temps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210050" y="3235900"/>
            <a:ext cx="441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	 	 	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La boîte à outils du dev front débutant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&gt; Lien</a:t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HTML5 Quick Reference Guide	 	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&gt; Lien</a:t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8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CSS3 Quick Reference Guide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&gt; Lien</a:t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10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Responsive Web Design Cheat Sheet	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&gt; Lien</a:t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12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Ubuntu"/>
                <a:ea typeface="Ubuntu"/>
                <a:cs typeface="Ubuntu"/>
                <a:sym typeface="Ubuntu"/>
              </a:rPr>
              <a:t>Bootstrap3 Cheat Sheet	 	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&gt; Lien</a:t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14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15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16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