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9144000"/>
  <p:notesSz cx="6858000" cy="9144000"/>
  <p:embeddedFontLst>
    <p:embeddedFont>
      <p:font typeface="Ubuntu"/>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Ubuntu-bold.fntdata"/><Relationship Id="rId14" Type="http://schemas.openxmlformats.org/officeDocument/2006/relationships/font" Target="fonts/Ubuntu-regular.fntdata"/><Relationship Id="rId17" Type="http://schemas.openxmlformats.org/officeDocument/2006/relationships/font" Target="fonts/Ubuntu-boldItalic.fntdata"/><Relationship Id="rId16" Type="http://schemas.openxmlformats.org/officeDocument/2006/relationships/font" Target="fonts/Ubuntu-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spcAft>
                <a:spcPts val="0"/>
              </a:spcAft>
              <a:buNone/>
            </a:pPr>
            <a:r>
              <a:t/>
            </a:r>
            <a:endParaRPr/>
          </a:p>
        </p:txBody>
      </p:sp>
      <p:sp>
        <p:nvSpPr>
          <p:cNvPr id="93" name="Shape 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lnSpc>
                <a:spcPct val="115000"/>
              </a:lnSpc>
              <a:spcBef>
                <a:spcPts val="0"/>
              </a:spcBef>
              <a:spcAft>
                <a:spcPts val="1200"/>
              </a:spcAft>
              <a:buClr>
                <a:schemeClr val="dk1"/>
              </a:buClr>
              <a:buSzPts val="1100"/>
              <a:buFont typeface="Arial"/>
              <a:buNone/>
            </a:pPr>
            <a:r>
              <a:rPr lang="fr-FR" sz="1200">
                <a:solidFill>
                  <a:srgbClr val="333333"/>
                </a:solidFill>
              </a:rPr>
              <a:t>Imprimez des fiches de profil à la façon de facebook (nom, prénom, professions exercées, hobbies, projets montés) et demandez à chaque participant de venir se présenter et de coller son profil sur un grand brownpaper. Ensuite les participants dessinent des traits entre leur profil et les profils des personnes avec qui ils ont des liens (professionnels ou personnels). On visualise alors la richesse des liens et des interactions entre les participants. Bien sûr ici aussi les participants doivent avoir un minimum de lien les uns avec les autres. L’avantage avec cette technique c’est que le livrable produit est plutôt joli et peut constituer un souvenir à garder de la session.</a:t>
            </a:r>
            <a:endParaRPr>
              <a:solidFill>
                <a:schemeClr val="dk1"/>
              </a:solidFill>
            </a:endParaRPr>
          </a:p>
        </p:txBody>
      </p:sp>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spcAft>
                <a:spcPts val="0"/>
              </a:spcAft>
              <a:buNone/>
            </a:pPr>
            <a:r>
              <a:rPr lang="fr-FR"/>
              <a:t>6 binômes et un trinôme.</a:t>
            </a:r>
            <a:endParaRPr/>
          </a:p>
          <a:p>
            <a:pPr indent="0" lvl="0" marL="0" rtl="0">
              <a:spcBef>
                <a:spcPts val="0"/>
              </a:spcBef>
              <a:spcAft>
                <a:spcPts val="0"/>
              </a:spcAft>
              <a:buNone/>
            </a:pPr>
            <a:r>
              <a:rPr lang="fr-FR"/>
              <a:t>Chacun doit énoncer trois faits sur son voisin : deux vérités et un mensonge. </a:t>
            </a:r>
            <a:endParaRPr/>
          </a:p>
          <a:p>
            <a:pPr indent="0" lvl="0" marL="0" rtl="0">
              <a:spcBef>
                <a:spcPts val="0"/>
              </a:spcBef>
              <a:spcAft>
                <a:spcPts val="0"/>
              </a:spcAft>
              <a:buNone/>
            </a:pPr>
            <a:r>
              <a:rPr lang="fr-FR"/>
              <a:t>Le reste du groupe doit deviner quel est le mensonge.</a:t>
            </a:r>
            <a:endParaRPr/>
          </a:p>
          <a:p>
            <a:pPr indent="0" lvl="0" marL="0" rtl="0">
              <a:spcBef>
                <a:spcPts val="0"/>
              </a:spcBef>
              <a:spcAft>
                <a:spcPts val="0"/>
              </a:spcAft>
              <a:buNone/>
            </a:pPr>
            <a:r>
              <a:rPr lang="fr-FR"/>
              <a:t>Pour cela, cinq minutes de préparation pour l’ensemble du groupe.</a:t>
            </a:r>
            <a:endParaRPr/>
          </a:p>
        </p:txBody>
      </p:sp>
      <p:sp>
        <p:nvSpPr>
          <p:cNvPr id="113" name="Shape 1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spcAft>
                <a:spcPts val="0"/>
              </a:spcAft>
              <a:buNone/>
            </a:pPr>
            <a:r>
              <a:t/>
            </a:r>
            <a:endParaRPr>
              <a:solidFill>
                <a:schemeClr val="dk1"/>
              </a:solidFill>
            </a:endParaRPr>
          </a:p>
        </p:txBody>
      </p:sp>
      <p:sp>
        <p:nvSpPr>
          <p:cNvPr id="123" name="Shape 1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spcAft>
                <a:spcPts val="0"/>
              </a:spcAft>
              <a:buNone/>
            </a:pPr>
            <a:r>
              <a:t/>
            </a:r>
            <a:endParaRPr>
              <a:solidFill>
                <a:schemeClr val="dk1"/>
              </a:solidFill>
            </a:endParaRPr>
          </a:p>
        </p:txBody>
      </p:sp>
      <p:sp>
        <p:nvSpPr>
          <p:cNvPr id="133" name="Shape 1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spcAft>
                <a:spcPts val="0"/>
              </a:spcAft>
              <a:buNone/>
            </a:pPr>
            <a:r>
              <a:t/>
            </a:r>
            <a:endParaRPr>
              <a:solidFill>
                <a:schemeClr val="dk1"/>
              </a:solidFill>
            </a:endParaRPr>
          </a:p>
        </p:txBody>
      </p:sp>
      <p:sp>
        <p:nvSpPr>
          <p:cNvPr id="143" name="Shape 1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spcAft>
                <a:spcPts val="0"/>
              </a:spcAft>
              <a:buNone/>
            </a:pPr>
            <a:r>
              <a:t/>
            </a:r>
            <a:endParaRPr>
              <a:solidFill>
                <a:schemeClr val="dk1"/>
              </a:solidFill>
            </a:endParaRPr>
          </a:p>
        </p:txBody>
      </p:sp>
      <p:sp>
        <p:nvSpPr>
          <p:cNvPr id="153" name="Shape 1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163" name="Shape 1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Diapositive de titre">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3" name="Shape 13"/>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spcBef>
                <a:spcPts val="640"/>
              </a:spcBef>
              <a:spcAft>
                <a:spcPts val="0"/>
              </a:spcAft>
              <a:buClr>
                <a:srgbClr val="888888"/>
              </a:buClr>
              <a:buSzPts val="1400"/>
              <a:buFont typeface="Arial"/>
              <a:buNone/>
              <a:defRPr/>
            </a:lvl1pPr>
            <a:lvl2pPr indent="0" lvl="1" marL="457200" marR="0" rtl="0" algn="ctr">
              <a:spcBef>
                <a:spcPts val="560"/>
              </a:spcBef>
              <a:spcAft>
                <a:spcPts val="0"/>
              </a:spcAft>
              <a:buClr>
                <a:srgbClr val="888888"/>
              </a:buClr>
              <a:buSzPts val="1400"/>
              <a:buFont typeface="Arial"/>
              <a:buNone/>
              <a:defRPr/>
            </a:lvl2pPr>
            <a:lvl3pPr indent="0" lvl="2" marL="914400" marR="0" rtl="0" algn="ctr">
              <a:spcBef>
                <a:spcPts val="480"/>
              </a:spcBef>
              <a:spcAft>
                <a:spcPts val="0"/>
              </a:spcAft>
              <a:buClr>
                <a:srgbClr val="888888"/>
              </a:buClr>
              <a:buSzPts val="1400"/>
              <a:buFont typeface="Arial"/>
              <a:buNone/>
              <a:defRPr/>
            </a:lvl3pPr>
            <a:lvl4pPr indent="0" lvl="3" marL="1371600" marR="0" rtl="0" algn="ctr">
              <a:spcBef>
                <a:spcPts val="400"/>
              </a:spcBef>
              <a:spcAft>
                <a:spcPts val="0"/>
              </a:spcAft>
              <a:buClr>
                <a:srgbClr val="888888"/>
              </a:buClr>
              <a:buSzPts val="1400"/>
              <a:buFont typeface="Arial"/>
              <a:buNone/>
              <a:defRPr/>
            </a:lvl4pPr>
            <a:lvl5pPr indent="0" lvl="4" marL="1828800" marR="0" rtl="0" algn="ctr">
              <a:spcBef>
                <a:spcPts val="400"/>
              </a:spcBef>
              <a:spcAft>
                <a:spcPts val="0"/>
              </a:spcAft>
              <a:buClr>
                <a:srgbClr val="888888"/>
              </a:buClr>
              <a:buSzPts val="1400"/>
              <a:buFont typeface="Arial"/>
              <a:buNone/>
              <a:defRPr/>
            </a:lvl5pPr>
            <a:lvl6pPr indent="0" lvl="5" marL="2286000" marR="0" rtl="0" algn="ctr">
              <a:spcBef>
                <a:spcPts val="400"/>
              </a:spcBef>
              <a:spcAft>
                <a:spcPts val="0"/>
              </a:spcAft>
              <a:buClr>
                <a:srgbClr val="888888"/>
              </a:buClr>
              <a:buSzPts val="1400"/>
              <a:buFont typeface="Arial"/>
              <a:buNone/>
              <a:defRPr/>
            </a:lvl6pPr>
            <a:lvl7pPr indent="0" lvl="6" marL="2743200" marR="0" rtl="0" algn="ctr">
              <a:spcBef>
                <a:spcPts val="400"/>
              </a:spcBef>
              <a:spcAft>
                <a:spcPts val="0"/>
              </a:spcAft>
              <a:buClr>
                <a:srgbClr val="888888"/>
              </a:buClr>
              <a:buSzPts val="1400"/>
              <a:buFont typeface="Arial"/>
              <a:buNone/>
              <a:defRPr/>
            </a:lvl7pPr>
            <a:lvl8pPr indent="0" lvl="7" marL="3200400" marR="0" rtl="0" algn="ctr">
              <a:spcBef>
                <a:spcPts val="400"/>
              </a:spcBef>
              <a:spcAft>
                <a:spcPts val="0"/>
              </a:spcAft>
              <a:buClr>
                <a:srgbClr val="888888"/>
              </a:buClr>
              <a:buSzPts val="1400"/>
              <a:buFont typeface="Arial"/>
              <a:buNone/>
              <a:defRPr/>
            </a:lvl8pPr>
            <a:lvl9pPr indent="0" lvl="8" marL="3657600" marR="0" rtl="0" algn="ctr">
              <a:spcBef>
                <a:spcPts val="400"/>
              </a:spcBef>
              <a:spcAft>
                <a:spcPts val="0"/>
              </a:spcAft>
              <a:buClr>
                <a:srgbClr val="888888"/>
              </a:buClr>
              <a:buSzPts val="1400"/>
              <a:buFont typeface="Arial"/>
              <a:buNone/>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6" name="Shape 16"/>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re et texte vertical">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0" name="Shape 70"/>
          <p:cNvSpPr txBox="1"/>
          <p:nvPr>
            <p:ph idx="1" type="body"/>
          </p:nvPr>
        </p:nvSpPr>
        <p:spPr>
          <a:xfrm rot="5400000">
            <a:off x="2309018" y="-251619"/>
            <a:ext cx="4525963" cy="8229600"/>
          </a:xfrm>
          <a:prstGeom prst="rect">
            <a:avLst/>
          </a:prstGeom>
          <a:noFill/>
          <a:ln>
            <a:noFill/>
          </a:ln>
        </p:spPr>
        <p:txBody>
          <a:bodyPr anchorCtr="0" anchor="t" bIns="91425" lIns="91425" rIns="91425" wrap="square" tIns="91425"/>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Titre vertical et texte">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6" name="Shape 76"/>
          <p:cNvSpPr txBox="1"/>
          <p:nvPr>
            <p:ph idx="1" type="body"/>
          </p:nvPr>
        </p:nvSpPr>
        <p:spPr>
          <a:xfrm rot="5400000">
            <a:off x="541338" y="190501"/>
            <a:ext cx="5851525" cy="6019800"/>
          </a:xfrm>
          <a:prstGeom prst="rect">
            <a:avLst/>
          </a:prstGeom>
          <a:noFill/>
          <a:ln>
            <a:noFill/>
          </a:ln>
        </p:spPr>
        <p:txBody>
          <a:bodyPr anchorCtr="0" anchor="t" bIns="91425" lIns="91425" rIns="91425" wrap="square" tIns="91425"/>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re et contenu">
    <p:spTree>
      <p:nvGrpSpPr>
        <p:cNvPr id="17" name="Shape 17"/>
        <p:cNvGrpSpPr/>
        <p:nvPr/>
      </p:nvGrpSpPr>
      <p:grpSpPr>
        <a:xfrm>
          <a:off x="0" y="0"/>
          <a:ext cx="0" cy="0"/>
          <a:chOff x="0" y="0"/>
          <a:chExt cx="0" cy="0"/>
        </a:xfrm>
      </p:grpSpPr>
      <p:sp>
        <p:nvSpPr>
          <p:cNvPr id="18" name="Shape 18"/>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En-tête de section">
    <p:spTree>
      <p:nvGrpSpPr>
        <p:cNvPr id="23" name="Shape 23"/>
        <p:cNvGrpSpPr/>
        <p:nvPr/>
      </p:nvGrpSpPr>
      <p:grpSpPr>
        <a:xfrm>
          <a:off x="0" y="0"/>
          <a:ext cx="0" cy="0"/>
          <a:chOff x="0" y="0"/>
          <a:chExt cx="0" cy="0"/>
        </a:xfrm>
      </p:grpSpPr>
      <p:sp>
        <p:nvSpPr>
          <p:cNvPr id="24" name="Shape 24"/>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Shape 25"/>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228600" lvl="0" marL="457200" rtl="0">
              <a:spcBef>
                <a:spcPts val="640"/>
              </a:spcBef>
              <a:spcAft>
                <a:spcPts val="0"/>
              </a:spcAft>
              <a:buClr>
                <a:srgbClr val="888888"/>
              </a:buClr>
              <a:buSzPts val="1400"/>
              <a:buFont typeface="Calibri"/>
              <a:buNone/>
              <a:defRPr/>
            </a:lvl1pPr>
            <a:lvl2pPr indent="-228600" lvl="1" marL="914400" rtl="0">
              <a:spcBef>
                <a:spcPts val="560"/>
              </a:spcBef>
              <a:spcAft>
                <a:spcPts val="0"/>
              </a:spcAft>
              <a:buClr>
                <a:srgbClr val="888888"/>
              </a:buClr>
              <a:buSzPts val="1400"/>
              <a:buFont typeface="Calibri"/>
              <a:buNone/>
              <a:defRPr/>
            </a:lvl2pPr>
            <a:lvl3pPr indent="-228600" lvl="2" marL="1371600" rtl="0">
              <a:spcBef>
                <a:spcPts val="480"/>
              </a:spcBef>
              <a:spcAft>
                <a:spcPts val="0"/>
              </a:spcAft>
              <a:buClr>
                <a:srgbClr val="888888"/>
              </a:buClr>
              <a:buSzPts val="1400"/>
              <a:buFont typeface="Calibri"/>
              <a:buNone/>
              <a:defRPr/>
            </a:lvl3pPr>
            <a:lvl4pPr indent="-228600" lvl="3" marL="1828800" rtl="0">
              <a:spcBef>
                <a:spcPts val="400"/>
              </a:spcBef>
              <a:spcAft>
                <a:spcPts val="0"/>
              </a:spcAft>
              <a:buClr>
                <a:srgbClr val="888888"/>
              </a:buClr>
              <a:buSzPts val="1400"/>
              <a:buFont typeface="Calibri"/>
              <a:buNone/>
              <a:defRPr/>
            </a:lvl4pPr>
            <a:lvl5pPr indent="-228600" lvl="4" marL="2286000" rtl="0">
              <a:spcBef>
                <a:spcPts val="400"/>
              </a:spcBef>
              <a:spcAft>
                <a:spcPts val="0"/>
              </a:spcAft>
              <a:buClr>
                <a:srgbClr val="888888"/>
              </a:buClr>
              <a:buSzPts val="1400"/>
              <a:buFont typeface="Calibri"/>
              <a:buNone/>
              <a:defRPr/>
            </a:lvl5pPr>
            <a:lvl6pPr indent="-228600" lvl="5" marL="2743200" rtl="0">
              <a:spcBef>
                <a:spcPts val="400"/>
              </a:spcBef>
              <a:spcAft>
                <a:spcPts val="0"/>
              </a:spcAft>
              <a:buClr>
                <a:srgbClr val="888888"/>
              </a:buClr>
              <a:buSzPts val="1400"/>
              <a:buFont typeface="Calibri"/>
              <a:buNone/>
              <a:defRPr/>
            </a:lvl6pPr>
            <a:lvl7pPr indent="-228600" lvl="6" marL="3200400" rtl="0">
              <a:spcBef>
                <a:spcPts val="400"/>
              </a:spcBef>
              <a:spcAft>
                <a:spcPts val="0"/>
              </a:spcAft>
              <a:buClr>
                <a:srgbClr val="888888"/>
              </a:buClr>
              <a:buSzPts val="1400"/>
              <a:buFont typeface="Calibri"/>
              <a:buNone/>
              <a:defRPr/>
            </a:lvl7pPr>
            <a:lvl8pPr indent="-228600" lvl="7" marL="3657600" rtl="0">
              <a:spcBef>
                <a:spcPts val="400"/>
              </a:spcBef>
              <a:spcAft>
                <a:spcPts val="0"/>
              </a:spcAft>
              <a:buClr>
                <a:srgbClr val="888888"/>
              </a:buClr>
              <a:buSzPts val="1400"/>
              <a:buFont typeface="Calibri"/>
              <a:buNone/>
              <a:defRPr/>
            </a:lvl8pPr>
            <a:lvl9pPr indent="-228600" lvl="8" marL="4114800" rtl="0">
              <a:spcBef>
                <a:spcPts val="400"/>
              </a:spcBef>
              <a:spcAft>
                <a:spcPts val="0"/>
              </a:spcAft>
              <a:buClr>
                <a:srgbClr val="888888"/>
              </a:buClr>
              <a:buSzPts val="1400"/>
              <a:buFont typeface="Calibri"/>
              <a:buNone/>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Deux contenus">
    <p:spTree>
      <p:nvGrpSpPr>
        <p:cNvPr id="29" name="Shape 29"/>
        <p:cNvGrpSpPr/>
        <p:nvPr/>
      </p:nvGrpSpPr>
      <p:grpSpPr>
        <a:xfrm>
          <a:off x="0" y="0"/>
          <a:ext cx="0" cy="0"/>
          <a:chOff x="0" y="0"/>
          <a:chExt cx="0" cy="0"/>
        </a:xfrm>
      </p:grpSpPr>
      <p:sp>
        <p:nvSpPr>
          <p:cNvPr id="30" name="Shape 30"/>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1" name="Shape 31"/>
          <p:cNvSpPr txBox="1"/>
          <p:nvPr>
            <p:ph idx="1" type="body"/>
          </p:nvPr>
        </p:nvSpPr>
        <p:spPr>
          <a:xfrm>
            <a:off x="457200" y="1600200"/>
            <a:ext cx="4038600" cy="4525963"/>
          </a:xfrm>
          <a:prstGeom prst="rect">
            <a:avLst/>
          </a:prstGeom>
          <a:noFill/>
          <a:ln>
            <a:noFill/>
          </a:ln>
        </p:spPr>
        <p:txBody>
          <a:bodyPr anchorCtr="0" anchor="t" bIns="91425" lIns="91425" rIns="91425" wrap="square" tIns="91425"/>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2" name="Shape 32"/>
          <p:cNvSpPr txBox="1"/>
          <p:nvPr>
            <p:ph idx="2" type="body"/>
          </p:nvPr>
        </p:nvSpPr>
        <p:spPr>
          <a:xfrm>
            <a:off x="4648200" y="1600200"/>
            <a:ext cx="4038600" cy="4525963"/>
          </a:xfrm>
          <a:prstGeom prst="rect">
            <a:avLst/>
          </a:prstGeom>
          <a:noFill/>
          <a:ln>
            <a:noFill/>
          </a:ln>
        </p:spPr>
        <p:txBody>
          <a:bodyPr anchorCtr="0" anchor="t" bIns="91425" lIns="91425" rIns="91425" wrap="square" tIns="91425"/>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3" name="Shape 33"/>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5" name="Shape 35"/>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aison">
    <p:spTree>
      <p:nvGrpSpPr>
        <p:cNvPr id="36" name="Shape 36"/>
        <p:cNvGrpSpPr/>
        <p:nvPr/>
      </p:nvGrpSpPr>
      <p:grpSpPr>
        <a:xfrm>
          <a:off x="0" y="0"/>
          <a:ext cx="0" cy="0"/>
          <a:chOff x="0" y="0"/>
          <a:chExt cx="0" cy="0"/>
        </a:xfrm>
      </p:grpSpPr>
      <p:sp>
        <p:nvSpPr>
          <p:cNvPr id="37" name="Shape 37"/>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8" name="Shape 38"/>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39" name="Shape 39"/>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0" name="Shape 40"/>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41" name="Shape 41"/>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2" name="Shape 42"/>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4" name="Shape 44"/>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re seul">
    <p:spTree>
      <p:nvGrpSpPr>
        <p:cNvPr id="45" name="Shape 45"/>
        <p:cNvGrpSpPr/>
        <p:nvPr/>
      </p:nvGrpSpPr>
      <p:grpSpPr>
        <a:xfrm>
          <a:off x="0" y="0"/>
          <a:ext cx="0" cy="0"/>
          <a:chOff x="0" y="0"/>
          <a:chExt cx="0" cy="0"/>
        </a:xfrm>
      </p:grpSpPr>
      <p:sp>
        <p:nvSpPr>
          <p:cNvPr id="46" name="Shape 4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7" name="Shape 4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9" name="Shape 4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Vide">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u avec légende">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6" name="Shape 56"/>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58" name="Shape 5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0" name="Shape 6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Image avec légende">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3" name="Shape 63"/>
          <p:cNvSpPr/>
          <p:nvPr>
            <p:ph idx="2" type="pic"/>
          </p:nvPr>
        </p:nvSpPr>
        <p:spPr>
          <a:xfrm>
            <a:off x="1792288" y="612775"/>
            <a:ext cx="5486400" cy="4114800"/>
          </a:xfrm>
          <a:prstGeom prst="rect">
            <a:avLst/>
          </a:prstGeom>
          <a:noFill/>
          <a:ln>
            <a:noFill/>
          </a:ln>
        </p:spPr>
      </p:sp>
      <p:sp>
        <p:nvSpPr>
          <p:cNvPr id="64" name="Shape 64"/>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317500" lvl="0" marL="457200" marR="0" rtl="0" algn="l">
              <a:spcBef>
                <a:spcPts val="64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480"/>
              </a:spcBef>
              <a:spcAft>
                <a:spcPts val="0"/>
              </a:spcAft>
              <a:buClr>
                <a:schemeClr val="dk1"/>
              </a:buClr>
              <a:buSzPts val="1400"/>
              <a:buFont typeface="Arial"/>
              <a:buChar char="•"/>
              <a:defRPr/>
            </a:lvl3pPr>
            <a:lvl4pPr indent="-317500" lvl="3" marL="1828800" marR="0" rtl="0" algn="l">
              <a:spcBef>
                <a:spcPts val="400"/>
              </a:spcBef>
              <a:spcAft>
                <a:spcPts val="0"/>
              </a:spcAft>
              <a:buClr>
                <a:schemeClr val="dk1"/>
              </a:buClr>
              <a:buSzPts val="1400"/>
              <a:buFont typeface="Arial"/>
              <a:buChar char="–"/>
              <a:defRPr/>
            </a:lvl4pPr>
            <a:lvl5pPr indent="-317500" lvl="4" marL="2286000" marR="0" rtl="0" algn="l">
              <a:spcBef>
                <a:spcPts val="40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1" Type="http://schemas.openxmlformats.org/officeDocument/2006/relationships/hyperlink" Target="https://developers.google.com/web/tools/chrome-devtools/" TargetMode="External"/><Relationship Id="rId10" Type="http://schemas.openxmlformats.org/officeDocument/2006/relationships/hyperlink" Target="http://www.awwwards.com/" TargetMode="External"/><Relationship Id="rId13" Type="http://schemas.openxmlformats.org/officeDocument/2006/relationships/hyperlink" Target="https://www.youtube.com/watch?v=J8hzJxb0rpc" TargetMode="External"/><Relationship Id="rId12" Type="http://schemas.openxmlformats.org/officeDocument/2006/relationships/hyperlink" Target="https://developers.google.com/web/tools/chrome-devtools/" TargetMode="External"/><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1.png"/><Relationship Id="rId9" Type="http://schemas.openxmlformats.org/officeDocument/2006/relationships/hyperlink" Target="https://css-tricks.com/" TargetMode="External"/><Relationship Id="rId5" Type="http://schemas.openxmlformats.org/officeDocument/2006/relationships/hyperlink" Target="https://thimble.mozilla.org/" TargetMode="External"/><Relationship Id="rId6" Type="http://schemas.openxmlformats.org/officeDocument/2006/relationships/hyperlink" Target="https://goggles.mozilla.org/" TargetMode="External"/><Relationship Id="rId7" Type="http://schemas.openxmlformats.org/officeDocument/2006/relationships/hyperlink" Target="http://stackoverflow.com/" TargetMode="External"/><Relationship Id="rId8" Type="http://schemas.openxmlformats.org/officeDocument/2006/relationships/hyperlink" Target="http://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9.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b="0" l="0" r="0" t="0"/>
          <a:stretch/>
        </p:blipFill>
        <p:spPr>
          <a:xfrm>
            <a:off x="0" y="914400"/>
            <a:ext cx="7251700" cy="5943600"/>
          </a:xfrm>
          <a:prstGeom prst="rect">
            <a:avLst/>
          </a:prstGeom>
          <a:noFill/>
          <a:ln>
            <a:noFill/>
          </a:ln>
        </p:spPr>
      </p:pic>
      <p:pic>
        <p:nvPicPr>
          <p:cNvPr id="85" name="Shape 85"/>
          <p:cNvPicPr preferRelativeResize="0"/>
          <p:nvPr/>
        </p:nvPicPr>
        <p:blipFill rotWithShape="1">
          <a:blip r:embed="rId4">
            <a:alphaModFix/>
          </a:blip>
          <a:srcRect b="0" l="0" r="0" t="0"/>
          <a:stretch/>
        </p:blipFill>
        <p:spPr>
          <a:xfrm>
            <a:off x="281940" y="4551680"/>
            <a:ext cx="4533900" cy="4102100"/>
          </a:xfrm>
          <a:prstGeom prst="rect">
            <a:avLst/>
          </a:prstGeom>
          <a:noFill/>
          <a:ln>
            <a:noFill/>
          </a:ln>
        </p:spPr>
      </p:pic>
      <p:pic>
        <p:nvPicPr>
          <p:cNvPr id="86" name="Shape 86"/>
          <p:cNvPicPr preferRelativeResize="0"/>
          <p:nvPr/>
        </p:nvPicPr>
        <p:blipFill rotWithShape="1">
          <a:blip r:embed="rId5">
            <a:alphaModFix/>
          </a:blip>
          <a:srcRect b="0" l="0" r="0" t="0"/>
          <a:stretch/>
        </p:blipFill>
        <p:spPr>
          <a:xfrm>
            <a:off x="448051" y="329777"/>
            <a:ext cx="4113827" cy="1875087"/>
          </a:xfrm>
          <a:prstGeom prst="rect">
            <a:avLst/>
          </a:prstGeom>
          <a:noFill/>
          <a:ln>
            <a:noFill/>
          </a:ln>
        </p:spPr>
      </p:pic>
      <p:pic>
        <p:nvPicPr>
          <p:cNvPr id="87" name="Shape 87"/>
          <p:cNvPicPr preferRelativeResize="0"/>
          <p:nvPr/>
        </p:nvPicPr>
        <p:blipFill rotWithShape="1">
          <a:blip r:embed="rId6">
            <a:alphaModFix/>
          </a:blip>
          <a:srcRect b="0" l="0" r="0" t="0"/>
          <a:stretch/>
        </p:blipFill>
        <p:spPr>
          <a:xfrm>
            <a:off x="3901210" y="2075180"/>
            <a:ext cx="6057900" cy="4953000"/>
          </a:xfrm>
          <a:prstGeom prst="rect">
            <a:avLst/>
          </a:prstGeom>
          <a:noFill/>
          <a:ln>
            <a:noFill/>
          </a:ln>
        </p:spPr>
      </p:pic>
      <p:pic>
        <p:nvPicPr>
          <p:cNvPr id="88" name="Shape 88"/>
          <p:cNvPicPr preferRelativeResize="0"/>
          <p:nvPr/>
        </p:nvPicPr>
        <p:blipFill rotWithShape="1">
          <a:blip r:embed="rId7">
            <a:alphaModFix/>
          </a:blip>
          <a:srcRect b="0" l="0" r="0" t="0"/>
          <a:stretch/>
        </p:blipFill>
        <p:spPr>
          <a:xfrm>
            <a:off x="4124960" y="1765300"/>
            <a:ext cx="6096000" cy="4991100"/>
          </a:xfrm>
          <a:prstGeom prst="rect">
            <a:avLst/>
          </a:prstGeom>
          <a:noFill/>
          <a:ln>
            <a:noFill/>
          </a:ln>
        </p:spPr>
      </p:pic>
      <p:sp>
        <p:nvSpPr>
          <p:cNvPr id="89" name="Shape 89"/>
          <p:cNvSpPr txBox="1"/>
          <p:nvPr/>
        </p:nvSpPr>
        <p:spPr>
          <a:xfrm rot="452437">
            <a:off x="249865" y="2145651"/>
            <a:ext cx="3406257" cy="1015573"/>
          </a:xfrm>
          <a:prstGeom prst="rect">
            <a:avLst/>
          </a:prstGeom>
          <a:noFill/>
          <a:ln>
            <a:noFill/>
          </a:ln>
        </p:spPr>
        <p:txBody>
          <a:bodyPr anchorCtr="0" anchor="t" bIns="45700" lIns="91425" rIns="91425" wrap="square" tIns="45700">
            <a:noAutofit/>
          </a:bodyPr>
          <a:lstStyle/>
          <a:p>
            <a:pPr indent="0" lvl="0" marL="0" marR="0" rtl="0" algn="r">
              <a:spcBef>
                <a:spcPts val="0"/>
              </a:spcBef>
              <a:spcAft>
                <a:spcPts val="0"/>
              </a:spcAft>
              <a:buNone/>
            </a:pPr>
            <a:r>
              <a:rPr b="1" lang="fr-FR" sz="3600">
                <a:solidFill>
                  <a:srgbClr val="CD003A"/>
                </a:solidFill>
                <a:latin typeface="Ubuntu"/>
                <a:ea typeface="Ubuntu"/>
                <a:cs typeface="Ubuntu"/>
                <a:sym typeface="Ubuntu"/>
              </a:rPr>
              <a:t>La prairie</a:t>
            </a:r>
            <a:endParaRPr/>
          </a:p>
          <a:p>
            <a:pPr indent="0" lvl="0" marL="0" marR="0" rtl="0" algn="r">
              <a:spcBef>
                <a:spcPts val="0"/>
              </a:spcBef>
              <a:spcAft>
                <a:spcPts val="0"/>
              </a:spcAft>
              <a:buNone/>
            </a:pPr>
            <a:r>
              <a:rPr b="1" lang="fr-FR" sz="2400">
                <a:solidFill>
                  <a:srgbClr val="777877"/>
                </a:solidFill>
                <a:latin typeface="Ubuntu"/>
                <a:ea typeface="Ubuntu"/>
                <a:cs typeface="Ubuntu"/>
                <a:sym typeface="Ubuntu"/>
              </a:rPr>
              <a:t>Jour 5 </a:t>
            </a:r>
            <a:endParaRPr b="1" i="0" sz="2400" u="none" cap="none" strike="noStrike">
              <a:solidFill>
                <a:srgbClr val="777877"/>
              </a:solidFill>
              <a:latin typeface="Ubuntu"/>
              <a:ea typeface="Ubuntu"/>
              <a:cs typeface="Ubuntu"/>
              <a:sym typeface="Ubuntu"/>
            </a:endParaRPr>
          </a:p>
        </p:txBody>
      </p:sp>
      <p:sp>
        <p:nvSpPr>
          <p:cNvPr id="90" name="Shape 90"/>
          <p:cNvSpPr txBox="1"/>
          <p:nvPr/>
        </p:nvSpPr>
        <p:spPr>
          <a:xfrm rot="-1266752">
            <a:off x="669636" y="5207000"/>
            <a:ext cx="2447637" cy="52322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lang="fr-FR">
                <a:solidFill>
                  <a:schemeClr val="lt1"/>
                </a:solidFill>
                <a:latin typeface="Ubuntu"/>
                <a:ea typeface="Ubuntu"/>
                <a:cs typeface="Ubuntu"/>
                <a:sym typeface="Ubuntu"/>
              </a:rPr>
              <a:t>Faire connaissance et </a:t>
            </a:r>
            <a:endParaRPr>
              <a:solidFill>
                <a:schemeClr val="lt1"/>
              </a:solidFill>
              <a:latin typeface="Ubuntu"/>
              <a:ea typeface="Ubuntu"/>
              <a:cs typeface="Ubuntu"/>
              <a:sym typeface="Ubuntu"/>
            </a:endParaRPr>
          </a:p>
          <a:p>
            <a:pPr indent="0" lvl="0" marL="0" marR="0" rtl="0" algn="l">
              <a:spcBef>
                <a:spcPts val="0"/>
              </a:spcBef>
              <a:spcAft>
                <a:spcPts val="0"/>
              </a:spcAft>
              <a:buNone/>
            </a:pPr>
            <a:r>
              <a:rPr lang="fr-FR">
                <a:solidFill>
                  <a:schemeClr val="lt1"/>
                </a:solidFill>
                <a:latin typeface="Ubuntu"/>
                <a:ea typeface="Ubuntu"/>
                <a:cs typeface="Ubuntu"/>
                <a:sym typeface="Ubuntu"/>
              </a:rPr>
              <a:t>créer de bonnes conditions</a:t>
            </a:r>
            <a:endParaRPr>
              <a:solidFill>
                <a:schemeClr val="lt1"/>
              </a:solidFill>
              <a:latin typeface="Ubuntu"/>
              <a:ea typeface="Ubuntu"/>
              <a:cs typeface="Ubuntu"/>
              <a:sym typeface="Ubuntu"/>
            </a:endParaRPr>
          </a:p>
          <a:p>
            <a:pPr indent="0" lvl="0" marL="0" marR="0" rtl="0" algn="l">
              <a:spcBef>
                <a:spcPts val="0"/>
              </a:spcBef>
              <a:spcAft>
                <a:spcPts val="0"/>
              </a:spcAft>
              <a:buNone/>
            </a:pPr>
            <a:r>
              <a:rPr lang="fr-FR">
                <a:solidFill>
                  <a:schemeClr val="lt1"/>
                </a:solidFill>
                <a:latin typeface="Ubuntu"/>
                <a:ea typeface="Ubuntu"/>
                <a:cs typeface="Ubuntu"/>
                <a:sym typeface="Ubuntu"/>
              </a:rPr>
              <a:t>de travail</a:t>
            </a:r>
            <a:endParaRPr>
              <a:solidFill>
                <a:schemeClr val="lt1"/>
              </a:solidFill>
              <a:latin typeface="Ubuntu"/>
              <a:ea typeface="Ubuntu"/>
              <a:cs typeface="Ubuntu"/>
              <a:sym typeface="Ubuntu"/>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Shape 95"/>
          <p:cNvPicPr preferRelativeResize="0"/>
          <p:nvPr/>
        </p:nvPicPr>
        <p:blipFill rotWithShape="1">
          <a:blip r:embed="rId3">
            <a:alphaModFix/>
          </a:blip>
          <a:srcRect b="0" l="0" r="0" t="0"/>
          <a:stretch/>
        </p:blipFill>
        <p:spPr>
          <a:xfrm>
            <a:off x="3430154" y="1638616"/>
            <a:ext cx="7074000" cy="5715000"/>
          </a:xfrm>
          <a:prstGeom prst="rect">
            <a:avLst/>
          </a:prstGeom>
          <a:noFill/>
          <a:ln>
            <a:noFill/>
          </a:ln>
        </p:spPr>
      </p:pic>
      <p:sp>
        <p:nvSpPr>
          <p:cNvPr id="96" name="Shape 96"/>
          <p:cNvSpPr txBox="1"/>
          <p:nvPr/>
        </p:nvSpPr>
        <p:spPr>
          <a:xfrm>
            <a:off x="3430150" y="343724"/>
            <a:ext cx="4818900" cy="5082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lang="fr-FR" sz="3200">
                <a:solidFill>
                  <a:srgbClr val="CD003A"/>
                </a:solidFill>
                <a:latin typeface="Ubuntu"/>
                <a:ea typeface="Ubuntu"/>
                <a:cs typeface="Ubuntu"/>
                <a:sym typeface="Ubuntu"/>
              </a:rPr>
              <a:t>Vendredi</a:t>
            </a:r>
            <a:endParaRPr b="0" i="0" sz="1600" u="none" cap="none" strike="noStrike">
              <a:solidFill>
                <a:srgbClr val="777877"/>
              </a:solidFill>
              <a:latin typeface="Ubuntu"/>
              <a:ea typeface="Ubuntu"/>
              <a:cs typeface="Ubuntu"/>
              <a:sym typeface="Ubuntu"/>
            </a:endParaRPr>
          </a:p>
        </p:txBody>
      </p:sp>
      <p:sp>
        <p:nvSpPr>
          <p:cNvPr id="97" name="Shape 97"/>
          <p:cNvSpPr txBox="1"/>
          <p:nvPr/>
        </p:nvSpPr>
        <p:spPr>
          <a:xfrm>
            <a:off x="3604529" y="2069975"/>
            <a:ext cx="2097000" cy="307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lang="fr-FR">
                <a:solidFill>
                  <a:srgbClr val="CD003A"/>
                </a:solidFill>
                <a:latin typeface="Ubuntu"/>
                <a:ea typeface="Ubuntu"/>
                <a:cs typeface="Ubuntu"/>
                <a:sym typeface="Ubuntu"/>
              </a:rPr>
              <a:t>Débriefing</a:t>
            </a:r>
            <a:endParaRPr b="0" i="0" sz="1400" u="none" cap="none" strike="noStrike">
              <a:solidFill>
                <a:srgbClr val="CD003A"/>
              </a:solidFill>
              <a:latin typeface="Ubuntu"/>
              <a:ea typeface="Ubuntu"/>
              <a:cs typeface="Ubuntu"/>
              <a:sym typeface="Ubuntu"/>
            </a:endParaRPr>
          </a:p>
        </p:txBody>
      </p:sp>
      <p:sp>
        <p:nvSpPr>
          <p:cNvPr id="98" name="Shape 98"/>
          <p:cNvSpPr txBox="1"/>
          <p:nvPr/>
        </p:nvSpPr>
        <p:spPr>
          <a:xfrm>
            <a:off x="3686952" y="3595825"/>
            <a:ext cx="4482000" cy="307800"/>
          </a:xfrm>
          <a:prstGeom prst="rect">
            <a:avLst/>
          </a:prstGeom>
          <a:noFill/>
          <a:ln>
            <a:noFill/>
          </a:ln>
        </p:spPr>
        <p:txBody>
          <a:bodyPr anchorCtr="0" anchor="t" bIns="45700" lIns="91425" rIns="91425" wrap="square" tIns="45700">
            <a:noAutofit/>
          </a:bodyPr>
          <a:lstStyle/>
          <a:p>
            <a:pPr indent="-317500" lvl="0" marL="457200" marR="0" rtl="0" algn="l">
              <a:lnSpc>
                <a:spcPct val="115000"/>
              </a:lnSpc>
              <a:spcBef>
                <a:spcPts val="0"/>
              </a:spcBef>
              <a:spcAft>
                <a:spcPts val="0"/>
              </a:spcAft>
              <a:buClr>
                <a:srgbClr val="333333"/>
              </a:buClr>
              <a:buSzPts val="1400"/>
              <a:buFont typeface="Ubuntu"/>
              <a:buChar char="●"/>
            </a:pPr>
            <a:r>
              <a:rPr lang="fr-FR">
                <a:solidFill>
                  <a:srgbClr val="333333"/>
                </a:solidFill>
                <a:highlight>
                  <a:srgbClr val="FFFFFF"/>
                </a:highlight>
                <a:latin typeface="Ubuntu"/>
                <a:ea typeface="Ubuntu"/>
                <a:cs typeface="Ubuntu"/>
                <a:sym typeface="Ubuntu"/>
              </a:rPr>
              <a:t>Où en est chacun des tâches de la veille?</a:t>
            </a:r>
            <a:endParaRPr>
              <a:solidFill>
                <a:srgbClr val="333333"/>
              </a:solidFill>
              <a:highlight>
                <a:srgbClr val="FFFFFF"/>
              </a:highlight>
              <a:latin typeface="Ubuntu"/>
              <a:ea typeface="Ubuntu"/>
              <a:cs typeface="Ubuntu"/>
              <a:sym typeface="Ubuntu"/>
            </a:endParaRPr>
          </a:p>
          <a:p>
            <a:pPr indent="0" lvl="0" marL="0" marR="0" rtl="0" algn="l">
              <a:spcBef>
                <a:spcPts val="1200"/>
              </a:spcBef>
              <a:spcAft>
                <a:spcPts val="0"/>
              </a:spcAft>
              <a:buNone/>
            </a:pPr>
            <a:r>
              <a:t/>
            </a:r>
            <a:endParaRPr>
              <a:solidFill>
                <a:srgbClr val="777877"/>
              </a:solidFill>
              <a:latin typeface="Ubuntu"/>
              <a:ea typeface="Ubuntu"/>
              <a:cs typeface="Ubuntu"/>
              <a:sym typeface="Ubuntu"/>
            </a:endParaRPr>
          </a:p>
        </p:txBody>
      </p:sp>
      <p:sp>
        <p:nvSpPr>
          <p:cNvPr id="99" name="Shape 99"/>
          <p:cNvSpPr txBox="1"/>
          <p:nvPr/>
        </p:nvSpPr>
        <p:spPr>
          <a:xfrm>
            <a:off x="254537" y="2221907"/>
            <a:ext cx="2447700" cy="738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fr-FR" sz="1400" u="none" cap="none" strike="noStrike">
                <a:solidFill>
                  <a:schemeClr val="lt1"/>
                </a:solidFill>
                <a:latin typeface="Ubuntu"/>
                <a:ea typeface="Ubuntu"/>
                <a:cs typeface="Ubuntu"/>
                <a:sym typeface="Ubuntu"/>
              </a:rPr>
              <a:t>VOTRE</a:t>
            </a:r>
            <a:br>
              <a:rPr b="1" i="0" lang="fr-FR" sz="1400" u="none" cap="none" strike="noStrike">
                <a:solidFill>
                  <a:schemeClr val="lt1"/>
                </a:solidFill>
                <a:latin typeface="Ubuntu"/>
                <a:ea typeface="Ubuntu"/>
                <a:cs typeface="Ubuntu"/>
                <a:sym typeface="Ubuntu"/>
              </a:rPr>
            </a:br>
            <a:r>
              <a:rPr b="1" i="0" lang="fr-FR" sz="1400" u="none" cap="none" strike="noStrike">
                <a:solidFill>
                  <a:schemeClr val="lt1"/>
                </a:solidFill>
                <a:latin typeface="Ubuntu"/>
                <a:ea typeface="Ubuntu"/>
                <a:cs typeface="Ubuntu"/>
                <a:sym typeface="Ubuntu"/>
              </a:rPr>
              <a:t>TEXTE</a:t>
            </a:r>
            <a:br>
              <a:rPr b="1" i="0" lang="fr-FR" sz="1400" u="none" cap="none" strike="noStrike">
                <a:solidFill>
                  <a:schemeClr val="lt1"/>
                </a:solidFill>
                <a:latin typeface="Ubuntu"/>
                <a:ea typeface="Ubuntu"/>
                <a:cs typeface="Ubuntu"/>
                <a:sym typeface="Ubuntu"/>
              </a:rPr>
            </a:br>
            <a:r>
              <a:rPr b="1" i="0" lang="fr-FR" sz="1400" u="none" cap="none" strike="noStrike">
                <a:solidFill>
                  <a:schemeClr val="lt1"/>
                </a:solidFill>
                <a:latin typeface="Ubuntu"/>
                <a:ea typeface="Ubuntu"/>
                <a:cs typeface="Ubuntu"/>
                <a:sym typeface="Ubuntu"/>
              </a:rPr>
              <a:t>ICI</a:t>
            </a:r>
            <a:endParaRPr b="1" i="0" sz="1400" u="none" cap="none" strike="noStrike">
              <a:solidFill>
                <a:schemeClr val="lt1"/>
              </a:solidFill>
              <a:latin typeface="Ubuntu"/>
              <a:ea typeface="Ubuntu"/>
              <a:cs typeface="Ubuntu"/>
              <a:sym typeface="Ubuntu"/>
            </a:endParaRPr>
          </a:p>
        </p:txBody>
      </p:sp>
      <p:pic>
        <p:nvPicPr>
          <p:cNvPr id="100" name="Shape 100"/>
          <p:cNvPicPr preferRelativeResize="0"/>
          <p:nvPr/>
        </p:nvPicPr>
        <p:blipFill rotWithShape="1">
          <a:blip r:embed="rId4">
            <a:alphaModFix/>
          </a:blip>
          <a:srcRect b="0" l="0" r="0" t="0"/>
          <a:stretch/>
        </p:blipFill>
        <p:spPr>
          <a:xfrm>
            <a:off x="-2288012" y="1162628"/>
            <a:ext cx="5105400" cy="412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3430154" y="1638616"/>
            <a:ext cx="7074000" cy="5715000"/>
          </a:xfrm>
          <a:prstGeom prst="rect">
            <a:avLst/>
          </a:prstGeom>
          <a:noFill/>
          <a:ln>
            <a:noFill/>
          </a:ln>
        </p:spPr>
      </p:pic>
      <p:sp>
        <p:nvSpPr>
          <p:cNvPr id="106" name="Shape 106"/>
          <p:cNvSpPr txBox="1"/>
          <p:nvPr/>
        </p:nvSpPr>
        <p:spPr>
          <a:xfrm>
            <a:off x="3430150" y="343724"/>
            <a:ext cx="4818900" cy="5082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lang="fr-FR" sz="3200">
                <a:solidFill>
                  <a:srgbClr val="CD003A"/>
                </a:solidFill>
                <a:latin typeface="Ubuntu"/>
                <a:ea typeface="Ubuntu"/>
                <a:cs typeface="Ubuntu"/>
                <a:sym typeface="Ubuntu"/>
              </a:rPr>
              <a:t>Vendredi</a:t>
            </a:r>
            <a:endParaRPr b="0" i="0" sz="1600" u="none" cap="none" strike="noStrike">
              <a:solidFill>
                <a:srgbClr val="777877"/>
              </a:solidFill>
              <a:latin typeface="Ubuntu"/>
              <a:ea typeface="Ubuntu"/>
              <a:cs typeface="Ubuntu"/>
              <a:sym typeface="Ubuntu"/>
            </a:endParaRPr>
          </a:p>
        </p:txBody>
      </p:sp>
      <p:sp>
        <p:nvSpPr>
          <p:cNvPr id="107" name="Shape 107"/>
          <p:cNvSpPr txBox="1"/>
          <p:nvPr/>
        </p:nvSpPr>
        <p:spPr>
          <a:xfrm>
            <a:off x="3604529" y="2069975"/>
            <a:ext cx="2097000" cy="307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lang="fr-FR">
                <a:solidFill>
                  <a:srgbClr val="CD003A"/>
                </a:solidFill>
                <a:latin typeface="Ubuntu"/>
                <a:ea typeface="Ubuntu"/>
                <a:cs typeface="Ubuntu"/>
                <a:sym typeface="Ubuntu"/>
              </a:rPr>
              <a:t>Activité</a:t>
            </a:r>
            <a:endParaRPr b="0" i="0" sz="1400" u="none" cap="none" strike="noStrike">
              <a:solidFill>
                <a:srgbClr val="CD003A"/>
              </a:solidFill>
              <a:latin typeface="Ubuntu"/>
              <a:ea typeface="Ubuntu"/>
              <a:cs typeface="Ubuntu"/>
              <a:sym typeface="Ubuntu"/>
            </a:endParaRPr>
          </a:p>
        </p:txBody>
      </p:sp>
      <p:sp>
        <p:nvSpPr>
          <p:cNvPr id="108" name="Shape 108"/>
          <p:cNvSpPr txBox="1"/>
          <p:nvPr/>
        </p:nvSpPr>
        <p:spPr>
          <a:xfrm>
            <a:off x="4090339" y="3663075"/>
            <a:ext cx="3769500" cy="307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lang="fr-FR">
                <a:solidFill>
                  <a:srgbClr val="333333"/>
                </a:solidFill>
                <a:latin typeface="Ubuntu"/>
                <a:ea typeface="Ubuntu"/>
                <a:cs typeface="Ubuntu"/>
                <a:sym typeface="Ubuntu"/>
              </a:rPr>
              <a:t>Le réseau social</a:t>
            </a:r>
            <a:endParaRPr>
              <a:solidFill>
                <a:srgbClr val="777877"/>
              </a:solidFill>
              <a:latin typeface="Ubuntu"/>
              <a:ea typeface="Ubuntu"/>
              <a:cs typeface="Ubuntu"/>
              <a:sym typeface="Ubuntu"/>
            </a:endParaRPr>
          </a:p>
        </p:txBody>
      </p:sp>
      <p:sp>
        <p:nvSpPr>
          <p:cNvPr id="109" name="Shape 109"/>
          <p:cNvSpPr txBox="1"/>
          <p:nvPr/>
        </p:nvSpPr>
        <p:spPr>
          <a:xfrm>
            <a:off x="254537" y="2221907"/>
            <a:ext cx="2447700" cy="738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fr-FR" sz="1400" u="none" cap="none" strike="noStrike">
                <a:solidFill>
                  <a:schemeClr val="lt1"/>
                </a:solidFill>
                <a:latin typeface="Ubuntu"/>
                <a:ea typeface="Ubuntu"/>
                <a:cs typeface="Ubuntu"/>
                <a:sym typeface="Ubuntu"/>
              </a:rPr>
              <a:t>VOTRE</a:t>
            </a:r>
            <a:br>
              <a:rPr b="1" i="0" lang="fr-FR" sz="1400" u="none" cap="none" strike="noStrike">
                <a:solidFill>
                  <a:schemeClr val="lt1"/>
                </a:solidFill>
                <a:latin typeface="Ubuntu"/>
                <a:ea typeface="Ubuntu"/>
                <a:cs typeface="Ubuntu"/>
                <a:sym typeface="Ubuntu"/>
              </a:rPr>
            </a:br>
            <a:r>
              <a:rPr b="1" i="0" lang="fr-FR" sz="1400" u="none" cap="none" strike="noStrike">
                <a:solidFill>
                  <a:schemeClr val="lt1"/>
                </a:solidFill>
                <a:latin typeface="Ubuntu"/>
                <a:ea typeface="Ubuntu"/>
                <a:cs typeface="Ubuntu"/>
                <a:sym typeface="Ubuntu"/>
              </a:rPr>
              <a:t>TEXTE</a:t>
            </a:r>
            <a:br>
              <a:rPr b="1" i="0" lang="fr-FR" sz="1400" u="none" cap="none" strike="noStrike">
                <a:solidFill>
                  <a:schemeClr val="lt1"/>
                </a:solidFill>
                <a:latin typeface="Ubuntu"/>
                <a:ea typeface="Ubuntu"/>
                <a:cs typeface="Ubuntu"/>
                <a:sym typeface="Ubuntu"/>
              </a:rPr>
            </a:br>
            <a:r>
              <a:rPr b="1" i="0" lang="fr-FR" sz="1400" u="none" cap="none" strike="noStrike">
                <a:solidFill>
                  <a:schemeClr val="lt1"/>
                </a:solidFill>
                <a:latin typeface="Ubuntu"/>
                <a:ea typeface="Ubuntu"/>
                <a:cs typeface="Ubuntu"/>
                <a:sym typeface="Ubuntu"/>
              </a:rPr>
              <a:t>ICI</a:t>
            </a:r>
            <a:endParaRPr b="1" i="0" sz="1400" u="none" cap="none" strike="noStrike">
              <a:solidFill>
                <a:schemeClr val="lt1"/>
              </a:solidFill>
              <a:latin typeface="Ubuntu"/>
              <a:ea typeface="Ubuntu"/>
              <a:cs typeface="Ubuntu"/>
              <a:sym typeface="Ubuntu"/>
            </a:endParaRPr>
          </a:p>
        </p:txBody>
      </p:sp>
      <p:pic>
        <p:nvPicPr>
          <p:cNvPr id="110" name="Shape 110"/>
          <p:cNvPicPr preferRelativeResize="0"/>
          <p:nvPr/>
        </p:nvPicPr>
        <p:blipFill rotWithShape="1">
          <a:blip r:embed="rId4">
            <a:alphaModFix/>
          </a:blip>
          <a:srcRect b="0" l="0" r="0" t="0"/>
          <a:stretch/>
        </p:blipFill>
        <p:spPr>
          <a:xfrm>
            <a:off x="-2288012" y="1162628"/>
            <a:ext cx="5105400" cy="412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Shape 115"/>
          <p:cNvPicPr preferRelativeResize="0"/>
          <p:nvPr/>
        </p:nvPicPr>
        <p:blipFill rotWithShape="1">
          <a:blip r:embed="rId3">
            <a:alphaModFix/>
          </a:blip>
          <a:srcRect b="0" l="0" r="0" t="0"/>
          <a:stretch/>
        </p:blipFill>
        <p:spPr>
          <a:xfrm>
            <a:off x="3430154" y="1638616"/>
            <a:ext cx="7074000" cy="5715000"/>
          </a:xfrm>
          <a:prstGeom prst="rect">
            <a:avLst/>
          </a:prstGeom>
          <a:noFill/>
          <a:ln>
            <a:noFill/>
          </a:ln>
        </p:spPr>
      </p:pic>
      <p:sp>
        <p:nvSpPr>
          <p:cNvPr id="116" name="Shape 116"/>
          <p:cNvSpPr txBox="1"/>
          <p:nvPr/>
        </p:nvSpPr>
        <p:spPr>
          <a:xfrm>
            <a:off x="3430150" y="343724"/>
            <a:ext cx="4818900" cy="5082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lang="fr-FR" sz="3200">
                <a:solidFill>
                  <a:srgbClr val="CD003A"/>
                </a:solidFill>
                <a:latin typeface="Ubuntu"/>
                <a:ea typeface="Ubuntu"/>
                <a:cs typeface="Ubuntu"/>
                <a:sym typeface="Ubuntu"/>
              </a:rPr>
              <a:t>Vendredi</a:t>
            </a:r>
            <a:endParaRPr b="0" i="0" sz="1600" u="none" cap="none" strike="noStrike">
              <a:solidFill>
                <a:srgbClr val="777877"/>
              </a:solidFill>
              <a:latin typeface="Ubuntu"/>
              <a:ea typeface="Ubuntu"/>
              <a:cs typeface="Ubuntu"/>
              <a:sym typeface="Ubuntu"/>
            </a:endParaRPr>
          </a:p>
        </p:txBody>
      </p:sp>
      <p:sp>
        <p:nvSpPr>
          <p:cNvPr id="117" name="Shape 117"/>
          <p:cNvSpPr txBox="1"/>
          <p:nvPr/>
        </p:nvSpPr>
        <p:spPr>
          <a:xfrm>
            <a:off x="3604529" y="2069975"/>
            <a:ext cx="2097000" cy="307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lang="fr-FR">
                <a:solidFill>
                  <a:srgbClr val="CD003A"/>
                </a:solidFill>
                <a:latin typeface="Ubuntu"/>
                <a:ea typeface="Ubuntu"/>
                <a:cs typeface="Ubuntu"/>
                <a:sym typeface="Ubuntu"/>
              </a:rPr>
              <a:t>Présentation</a:t>
            </a:r>
            <a:endParaRPr b="0" i="0" sz="1400" u="none" cap="none" strike="noStrike">
              <a:solidFill>
                <a:srgbClr val="CD003A"/>
              </a:solidFill>
              <a:latin typeface="Ubuntu"/>
              <a:ea typeface="Ubuntu"/>
              <a:cs typeface="Ubuntu"/>
              <a:sym typeface="Ubuntu"/>
            </a:endParaRPr>
          </a:p>
        </p:txBody>
      </p:sp>
      <p:sp>
        <p:nvSpPr>
          <p:cNvPr id="118" name="Shape 118"/>
          <p:cNvSpPr txBox="1"/>
          <p:nvPr/>
        </p:nvSpPr>
        <p:spPr>
          <a:xfrm>
            <a:off x="3686939" y="3595825"/>
            <a:ext cx="3769500" cy="307800"/>
          </a:xfrm>
          <a:prstGeom prst="rect">
            <a:avLst/>
          </a:prstGeom>
          <a:noFill/>
          <a:ln>
            <a:noFill/>
          </a:ln>
        </p:spPr>
        <p:txBody>
          <a:bodyPr anchorCtr="0" anchor="t" bIns="45700" lIns="91425" rIns="91425" wrap="square" tIns="45700">
            <a:noAutofit/>
          </a:bodyPr>
          <a:lstStyle/>
          <a:p>
            <a:pPr indent="-317500" lvl="0" marL="457200" marR="0" rtl="0" algn="l">
              <a:lnSpc>
                <a:spcPct val="115000"/>
              </a:lnSpc>
              <a:spcBef>
                <a:spcPts val="0"/>
              </a:spcBef>
              <a:spcAft>
                <a:spcPts val="0"/>
              </a:spcAft>
              <a:buClr>
                <a:srgbClr val="333333"/>
              </a:buClr>
              <a:buSzPts val="1400"/>
              <a:buFont typeface="Ubuntu"/>
              <a:buChar char="●"/>
            </a:pPr>
            <a:r>
              <a:rPr lang="fr-FR">
                <a:solidFill>
                  <a:srgbClr val="333333"/>
                </a:solidFill>
                <a:highlight>
                  <a:srgbClr val="FFFFFF"/>
                </a:highlight>
                <a:latin typeface="Ubuntu"/>
                <a:ea typeface="Ubuntu"/>
                <a:cs typeface="Ubuntu"/>
                <a:sym typeface="Ubuntu"/>
              </a:rPr>
              <a:t>A vous de jouer!</a:t>
            </a:r>
            <a:endParaRPr>
              <a:solidFill>
                <a:srgbClr val="333333"/>
              </a:solidFill>
              <a:highlight>
                <a:srgbClr val="FFFFFF"/>
              </a:highlight>
              <a:latin typeface="Ubuntu"/>
              <a:ea typeface="Ubuntu"/>
              <a:cs typeface="Ubuntu"/>
              <a:sym typeface="Ubuntu"/>
            </a:endParaRPr>
          </a:p>
          <a:p>
            <a:pPr indent="0" lvl="0" marL="0" marR="0" rtl="0" algn="l">
              <a:spcBef>
                <a:spcPts val="1200"/>
              </a:spcBef>
              <a:spcAft>
                <a:spcPts val="0"/>
              </a:spcAft>
              <a:buNone/>
            </a:pPr>
            <a:r>
              <a:t/>
            </a:r>
            <a:endParaRPr>
              <a:solidFill>
                <a:srgbClr val="777877"/>
              </a:solidFill>
              <a:latin typeface="Ubuntu"/>
              <a:ea typeface="Ubuntu"/>
              <a:cs typeface="Ubuntu"/>
              <a:sym typeface="Ubuntu"/>
            </a:endParaRPr>
          </a:p>
        </p:txBody>
      </p:sp>
      <p:sp>
        <p:nvSpPr>
          <p:cNvPr id="119" name="Shape 119"/>
          <p:cNvSpPr txBox="1"/>
          <p:nvPr/>
        </p:nvSpPr>
        <p:spPr>
          <a:xfrm>
            <a:off x="254537" y="2221907"/>
            <a:ext cx="2447700" cy="738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fr-FR" sz="1400" u="none" cap="none" strike="noStrike">
                <a:solidFill>
                  <a:schemeClr val="lt1"/>
                </a:solidFill>
                <a:latin typeface="Ubuntu"/>
                <a:ea typeface="Ubuntu"/>
                <a:cs typeface="Ubuntu"/>
                <a:sym typeface="Ubuntu"/>
              </a:rPr>
              <a:t>VOTRE</a:t>
            </a:r>
            <a:br>
              <a:rPr b="1" i="0" lang="fr-FR" sz="1400" u="none" cap="none" strike="noStrike">
                <a:solidFill>
                  <a:schemeClr val="lt1"/>
                </a:solidFill>
                <a:latin typeface="Ubuntu"/>
                <a:ea typeface="Ubuntu"/>
                <a:cs typeface="Ubuntu"/>
                <a:sym typeface="Ubuntu"/>
              </a:rPr>
            </a:br>
            <a:r>
              <a:rPr b="1" i="0" lang="fr-FR" sz="1400" u="none" cap="none" strike="noStrike">
                <a:solidFill>
                  <a:schemeClr val="lt1"/>
                </a:solidFill>
                <a:latin typeface="Ubuntu"/>
                <a:ea typeface="Ubuntu"/>
                <a:cs typeface="Ubuntu"/>
                <a:sym typeface="Ubuntu"/>
              </a:rPr>
              <a:t>TEXTE</a:t>
            </a:r>
            <a:br>
              <a:rPr b="1" i="0" lang="fr-FR" sz="1400" u="none" cap="none" strike="noStrike">
                <a:solidFill>
                  <a:schemeClr val="lt1"/>
                </a:solidFill>
                <a:latin typeface="Ubuntu"/>
                <a:ea typeface="Ubuntu"/>
                <a:cs typeface="Ubuntu"/>
                <a:sym typeface="Ubuntu"/>
              </a:rPr>
            </a:br>
            <a:r>
              <a:rPr b="1" i="0" lang="fr-FR" sz="1400" u="none" cap="none" strike="noStrike">
                <a:solidFill>
                  <a:schemeClr val="lt1"/>
                </a:solidFill>
                <a:latin typeface="Ubuntu"/>
                <a:ea typeface="Ubuntu"/>
                <a:cs typeface="Ubuntu"/>
                <a:sym typeface="Ubuntu"/>
              </a:rPr>
              <a:t>ICI</a:t>
            </a:r>
            <a:endParaRPr b="1" i="0" sz="1400" u="none" cap="none" strike="noStrike">
              <a:solidFill>
                <a:schemeClr val="lt1"/>
              </a:solidFill>
              <a:latin typeface="Ubuntu"/>
              <a:ea typeface="Ubuntu"/>
              <a:cs typeface="Ubuntu"/>
              <a:sym typeface="Ubuntu"/>
            </a:endParaRPr>
          </a:p>
        </p:txBody>
      </p:sp>
      <p:pic>
        <p:nvPicPr>
          <p:cNvPr id="120" name="Shape 120"/>
          <p:cNvPicPr preferRelativeResize="0"/>
          <p:nvPr/>
        </p:nvPicPr>
        <p:blipFill rotWithShape="1">
          <a:blip r:embed="rId4">
            <a:alphaModFix/>
          </a:blip>
          <a:srcRect b="0" l="0" r="0" t="0"/>
          <a:stretch/>
        </p:blipFill>
        <p:spPr>
          <a:xfrm>
            <a:off x="-2288012" y="1162628"/>
            <a:ext cx="5105400" cy="412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Shape 125"/>
          <p:cNvPicPr preferRelativeResize="0"/>
          <p:nvPr/>
        </p:nvPicPr>
        <p:blipFill rotWithShape="1">
          <a:blip r:embed="rId3">
            <a:alphaModFix/>
          </a:blip>
          <a:srcRect b="0" l="0" r="0" t="0"/>
          <a:stretch/>
        </p:blipFill>
        <p:spPr>
          <a:xfrm>
            <a:off x="3430154" y="1638616"/>
            <a:ext cx="7074000" cy="5715000"/>
          </a:xfrm>
          <a:prstGeom prst="rect">
            <a:avLst/>
          </a:prstGeom>
          <a:noFill/>
          <a:ln>
            <a:noFill/>
          </a:ln>
        </p:spPr>
      </p:pic>
      <p:sp>
        <p:nvSpPr>
          <p:cNvPr id="126" name="Shape 126"/>
          <p:cNvSpPr txBox="1"/>
          <p:nvPr/>
        </p:nvSpPr>
        <p:spPr>
          <a:xfrm>
            <a:off x="3430150" y="343724"/>
            <a:ext cx="4818900" cy="5082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lang="fr-FR" sz="3200">
                <a:solidFill>
                  <a:srgbClr val="CD003A"/>
                </a:solidFill>
                <a:latin typeface="Ubuntu"/>
                <a:ea typeface="Ubuntu"/>
                <a:cs typeface="Ubuntu"/>
                <a:sym typeface="Ubuntu"/>
              </a:rPr>
              <a:t>Vendredi</a:t>
            </a:r>
            <a:endParaRPr b="0" i="0" sz="1600" u="none" cap="none" strike="noStrike">
              <a:solidFill>
                <a:srgbClr val="777877"/>
              </a:solidFill>
              <a:latin typeface="Ubuntu"/>
              <a:ea typeface="Ubuntu"/>
              <a:cs typeface="Ubuntu"/>
              <a:sym typeface="Ubuntu"/>
            </a:endParaRPr>
          </a:p>
        </p:txBody>
      </p:sp>
      <p:sp>
        <p:nvSpPr>
          <p:cNvPr id="127" name="Shape 127"/>
          <p:cNvSpPr txBox="1"/>
          <p:nvPr/>
        </p:nvSpPr>
        <p:spPr>
          <a:xfrm>
            <a:off x="3604529" y="2069975"/>
            <a:ext cx="2097000" cy="307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lang="fr-FR">
                <a:solidFill>
                  <a:srgbClr val="CD003A"/>
                </a:solidFill>
                <a:latin typeface="Ubuntu"/>
                <a:ea typeface="Ubuntu"/>
                <a:cs typeface="Ubuntu"/>
                <a:sym typeface="Ubuntu"/>
              </a:rPr>
              <a:t>Projets</a:t>
            </a:r>
            <a:endParaRPr b="0" i="0" sz="1400" u="none" cap="none" strike="noStrike">
              <a:solidFill>
                <a:srgbClr val="CD003A"/>
              </a:solidFill>
              <a:latin typeface="Ubuntu"/>
              <a:ea typeface="Ubuntu"/>
              <a:cs typeface="Ubuntu"/>
              <a:sym typeface="Ubuntu"/>
            </a:endParaRPr>
          </a:p>
        </p:txBody>
      </p:sp>
      <p:sp>
        <p:nvSpPr>
          <p:cNvPr id="128" name="Shape 128"/>
          <p:cNvSpPr txBox="1"/>
          <p:nvPr/>
        </p:nvSpPr>
        <p:spPr>
          <a:xfrm>
            <a:off x="4107150" y="2652700"/>
            <a:ext cx="4952700" cy="307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lang="fr-FR">
                <a:solidFill>
                  <a:srgbClr val="333333"/>
                </a:solidFill>
                <a:highlight>
                  <a:srgbClr val="FFFFFF"/>
                </a:highlight>
                <a:latin typeface="Ubuntu"/>
                <a:ea typeface="Ubuntu"/>
                <a:cs typeface="Ubuntu"/>
                <a:sym typeface="Ubuntu"/>
              </a:rPr>
              <a:t>Avant ce soir minuit, n’oubliez pas de rendre : </a:t>
            </a:r>
            <a:endParaRPr>
              <a:solidFill>
                <a:srgbClr val="333333"/>
              </a:solidFill>
              <a:highlight>
                <a:srgbClr val="FFFFFF"/>
              </a:highlight>
              <a:latin typeface="Ubuntu"/>
              <a:ea typeface="Ubuntu"/>
              <a:cs typeface="Ubuntu"/>
              <a:sym typeface="Ubuntu"/>
            </a:endParaRPr>
          </a:p>
          <a:p>
            <a:pPr indent="-317500" lvl="0" marL="457200" marR="0" rtl="0" algn="l">
              <a:spcBef>
                <a:spcPts val="0"/>
              </a:spcBef>
              <a:spcAft>
                <a:spcPts val="0"/>
              </a:spcAft>
              <a:buClr>
                <a:srgbClr val="333333"/>
              </a:buClr>
              <a:buSzPts val="1400"/>
              <a:buFont typeface="Ubuntu"/>
              <a:buChar char="●"/>
            </a:pPr>
            <a:r>
              <a:rPr lang="fr-FR">
                <a:solidFill>
                  <a:srgbClr val="333333"/>
                </a:solidFill>
                <a:highlight>
                  <a:srgbClr val="FFFFFF"/>
                </a:highlight>
                <a:latin typeface="Ubuntu"/>
                <a:ea typeface="Ubuntu"/>
                <a:cs typeface="Ubuntu"/>
                <a:sym typeface="Ubuntu"/>
              </a:rPr>
              <a:t>CSS 101</a:t>
            </a:r>
            <a:endParaRPr>
              <a:solidFill>
                <a:srgbClr val="333333"/>
              </a:solidFill>
              <a:highlight>
                <a:srgbClr val="FFFFFF"/>
              </a:highlight>
              <a:latin typeface="Ubuntu"/>
              <a:ea typeface="Ubuntu"/>
              <a:cs typeface="Ubuntu"/>
              <a:sym typeface="Ubuntu"/>
            </a:endParaRPr>
          </a:p>
          <a:p>
            <a:pPr indent="-317500" lvl="0" marL="457200" marR="0" rtl="0" algn="l">
              <a:spcBef>
                <a:spcPts val="0"/>
              </a:spcBef>
              <a:spcAft>
                <a:spcPts val="0"/>
              </a:spcAft>
              <a:buClr>
                <a:srgbClr val="333333"/>
              </a:buClr>
              <a:buSzPts val="1400"/>
              <a:buFont typeface="Ubuntu"/>
              <a:buChar char="●"/>
            </a:pPr>
            <a:r>
              <a:rPr lang="fr-FR">
                <a:solidFill>
                  <a:srgbClr val="333333"/>
                </a:solidFill>
                <a:highlight>
                  <a:srgbClr val="FFFFFF"/>
                </a:highlight>
                <a:latin typeface="Ubuntu"/>
                <a:ea typeface="Ubuntu"/>
                <a:cs typeface="Ubuntu"/>
                <a:sym typeface="Ubuntu"/>
              </a:rPr>
              <a:t>Donut Whole</a:t>
            </a:r>
            <a:endParaRPr>
              <a:solidFill>
                <a:srgbClr val="333333"/>
              </a:solidFill>
              <a:highlight>
                <a:srgbClr val="FFFFFF"/>
              </a:highlight>
              <a:latin typeface="Ubuntu"/>
              <a:ea typeface="Ubuntu"/>
              <a:cs typeface="Ubuntu"/>
              <a:sym typeface="Ubuntu"/>
            </a:endParaRPr>
          </a:p>
          <a:p>
            <a:pPr indent="-317500" lvl="0" marL="457200" marR="0" rtl="0" algn="l">
              <a:spcBef>
                <a:spcPts val="0"/>
              </a:spcBef>
              <a:spcAft>
                <a:spcPts val="0"/>
              </a:spcAft>
              <a:buClr>
                <a:srgbClr val="333333"/>
              </a:buClr>
              <a:buSzPts val="1400"/>
              <a:buFont typeface="Ubuntu"/>
              <a:buChar char="●"/>
            </a:pPr>
            <a:r>
              <a:rPr lang="fr-FR">
                <a:solidFill>
                  <a:srgbClr val="333333"/>
                </a:solidFill>
                <a:highlight>
                  <a:srgbClr val="FFFFFF"/>
                </a:highlight>
                <a:latin typeface="Ubuntu"/>
                <a:ea typeface="Ubuntu"/>
                <a:cs typeface="Ubuntu"/>
                <a:sym typeface="Ubuntu"/>
              </a:rPr>
              <a:t>Carte de visite</a:t>
            </a:r>
            <a:endParaRPr>
              <a:solidFill>
                <a:srgbClr val="333333"/>
              </a:solidFill>
              <a:highlight>
                <a:srgbClr val="FFFFFF"/>
              </a:highlight>
              <a:latin typeface="Ubuntu"/>
              <a:ea typeface="Ubuntu"/>
              <a:cs typeface="Ubuntu"/>
              <a:sym typeface="Ubuntu"/>
            </a:endParaRPr>
          </a:p>
          <a:p>
            <a:pPr indent="-317500" lvl="0" marL="457200" marR="0" rtl="0" algn="l">
              <a:spcBef>
                <a:spcPts val="0"/>
              </a:spcBef>
              <a:spcAft>
                <a:spcPts val="0"/>
              </a:spcAft>
              <a:buClr>
                <a:srgbClr val="333333"/>
              </a:buClr>
              <a:buSzPts val="1400"/>
              <a:buFont typeface="Ubuntu"/>
              <a:buChar char="●"/>
            </a:pPr>
            <a:r>
              <a:rPr lang="fr-FR">
                <a:solidFill>
                  <a:srgbClr val="333333"/>
                </a:solidFill>
                <a:highlight>
                  <a:srgbClr val="FFFFFF"/>
                </a:highlight>
                <a:latin typeface="Ubuntu"/>
                <a:ea typeface="Ubuntu"/>
                <a:cs typeface="Ubuntu"/>
                <a:sym typeface="Ubuntu"/>
              </a:rPr>
              <a:t>CV</a:t>
            </a:r>
            <a:endParaRPr>
              <a:solidFill>
                <a:srgbClr val="333333"/>
              </a:solidFill>
              <a:highlight>
                <a:srgbClr val="FFFFFF"/>
              </a:highlight>
              <a:latin typeface="Ubuntu"/>
              <a:ea typeface="Ubuntu"/>
              <a:cs typeface="Ubuntu"/>
              <a:sym typeface="Ubuntu"/>
            </a:endParaRPr>
          </a:p>
          <a:p>
            <a:pPr indent="-317500" lvl="0" marL="457200" marR="0" rtl="0" algn="l">
              <a:spcBef>
                <a:spcPts val="0"/>
              </a:spcBef>
              <a:spcAft>
                <a:spcPts val="0"/>
              </a:spcAft>
              <a:buClr>
                <a:srgbClr val="333333"/>
              </a:buClr>
              <a:buSzPts val="1400"/>
              <a:buFont typeface="Ubuntu"/>
              <a:buChar char="●"/>
            </a:pPr>
            <a:r>
              <a:rPr lang="fr-FR">
                <a:solidFill>
                  <a:srgbClr val="333333"/>
                </a:solidFill>
                <a:highlight>
                  <a:srgbClr val="FFFFFF"/>
                </a:highlight>
                <a:latin typeface="Ubuntu"/>
                <a:ea typeface="Ubuntu"/>
                <a:cs typeface="Ubuntu"/>
                <a:sym typeface="Ubuntu"/>
              </a:rPr>
              <a:t>Bootstrap One Million Lines</a:t>
            </a:r>
            <a:endParaRPr>
              <a:solidFill>
                <a:srgbClr val="333333"/>
              </a:solidFill>
              <a:highlight>
                <a:srgbClr val="FFFFFF"/>
              </a:highlight>
              <a:latin typeface="Ubuntu"/>
              <a:ea typeface="Ubuntu"/>
              <a:cs typeface="Ubuntu"/>
              <a:sym typeface="Ubuntu"/>
            </a:endParaRPr>
          </a:p>
        </p:txBody>
      </p:sp>
      <p:sp>
        <p:nvSpPr>
          <p:cNvPr id="129" name="Shape 129"/>
          <p:cNvSpPr txBox="1"/>
          <p:nvPr/>
        </p:nvSpPr>
        <p:spPr>
          <a:xfrm>
            <a:off x="254537" y="2221907"/>
            <a:ext cx="2447700" cy="738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fr-FR" sz="1400" u="none" cap="none" strike="noStrike">
                <a:solidFill>
                  <a:schemeClr val="lt1"/>
                </a:solidFill>
                <a:latin typeface="Ubuntu"/>
                <a:ea typeface="Ubuntu"/>
                <a:cs typeface="Ubuntu"/>
                <a:sym typeface="Ubuntu"/>
              </a:rPr>
              <a:t>VOTRE</a:t>
            </a:r>
            <a:br>
              <a:rPr b="1" i="0" lang="fr-FR" sz="1400" u="none" cap="none" strike="noStrike">
                <a:solidFill>
                  <a:schemeClr val="lt1"/>
                </a:solidFill>
                <a:latin typeface="Ubuntu"/>
                <a:ea typeface="Ubuntu"/>
                <a:cs typeface="Ubuntu"/>
                <a:sym typeface="Ubuntu"/>
              </a:rPr>
            </a:br>
            <a:r>
              <a:rPr b="1" i="0" lang="fr-FR" sz="1400" u="none" cap="none" strike="noStrike">
                <a:solidFill>
                  <a:schemeClr val="lt1"/>
                </a:solidFill>
                <a:latin typeface="Ubuntu"/>
                <a:ea typeface="Ubuntu"/>
                <a:cs typeface="Ubuntu"/>
                <a:sym typeface="Ubuntu"/>
              </a:rPr>
              <a:t>TEXTE</a:t>
            </a:r>
            <a:br>
              <a:rPr b="1" i="0" lang="fr-FR" sz="1400" u="none" cap="none" strike="noStrike">
                <a:solidFill>
                  <a:schemeClr val="lt1"/>
                </a:solidFill>
                <a:latin typeface="Ubuntu"/>
                <a:ea typeface="Ubuntu"/>
                <a:cs typeface="Ubuntu"/>
                <a:sym typeface="Ubuntu"/>
              </a:rPr>
            </a:br>
            <a:r>
              <a:rPr b="1" i="0" lang="fr-FR" sz="1400" u="none" cap="none" strike="noStrike">
                <a:solidFill>
                  <a:schemeClr val="lt1"/>
                </a:solidFill>
                <a:latin typeface="Ubuntu"/>
                <a:ea typeface="Ubuntu"/>
                <a:cs typeface="Ubuntu"/>
                <a:sym typeface="Ubuntu"/>
              </a:rPr>
              <a:t>ICI</a:t>
            </a:r>
            <a:endParaRPr b="1" i="0" sz="1400" u="none" cap="none" strike="noStrike">
              <a:solidFill>
                <a:schemeClr val="lt1"/>
              </a:solidFill>
              <a:latin typeface="Ubuntu"/>
              <a:ea typeface="Ubuntu"/>
              <a:cs typeface="Ubuntu"/>
              <a:sym typeface="Ubuntu"/>
            </a:endParaRPr>
          </a:p>
        </p:txBody>
      </p:sp>
      <p:pic>
        <p:nvPicPr>
          <p:cNvPr id="130" name="Shape 130"/>
          <p:cNvPicPr preferRelativeResize="0"/>
          <p:nvPr/>
        </p:nvPicPr>
        <p:blipFill rotWithShape="1">
          <a:blip r:embed="rId4">
            <a:alphaModFix/>
          </a:blip>
          <a:srcRect b="0" l="0" r="0" t="0"/>
          <a:stretch/>
        </p:blipFill>
        <p:spPr>
          <a:xfrm>
            <a:off x="-2288012" y="1162628"/>
            <a:ext cx="5105400" cy="412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Shape 135"/>
          <p:cNvPicPr preferRelativeResize="0"/>
          <p:nvPr/>
        </p:nvPicPr>
        <p:blipFill rotWithShape="1">
          <a:blip r:embed="rId3">
            <a:alphaModFix/>
          </a:blip>
          <a:srcRect b="0" l="0" r="0" t="0"/>
          <a:stretch/>
        </p:blipFill>
        <p:spPr>
          <a:xfrm>
            <a:off x="3430154" y="1638616"/>
            <a:ext cx="7074000" cy="5715000"/>
          </a:xfrm>
          <a:prstGeom prst="rect">
            <a:avLst/>
          </a:prstGeom>
          <a:noFill/>
          <a:ln>
            <a:noFill/>
          </a:ln>
        </p:spPr>
      </p:pic>
      <p:sp>
        <p:nvSpPr>
          <p:cNvPr id="136" name="Shape 136"/>
          <p:cNvSpPr txBox="1"/>
          <p:nvPr/>
        </p:nvSpPr>
        <p:spPr>
          <a:xfrm>
            <a:off x="3430150" y="343724"/>
            <a:ext cx="4818900" cy="5082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lang="fr-FR" sz="3200">
                <a:solidFill>
                  <a:srgbClr val="CD003A"/>
                </a:solidFill>
                <a:latin typeface="Ubuntu"/>
                <a:ea typeface="Ubuntu"/>
                <a:cs typeface="Ubuntu"/>
                <a:sym typeface="Ubuntu"/>
              </a:rPr>
              <a:t>Vendredi</a:t>
            </a:r>
            <a:endParaRPr b="0" i="0" sz="1600" u="none" cap="none" strike="noStrike">
              <a:solidFill>
                <a:srgbClr val="777877"/>
              </a:solidFill>
              <a:latin typeface="Ubuntu"/>
              <a:ea typeface="Ubuntu"/>
              <a:cs typeface="Ubuntu"/>
              <a:sym typeface="Ubuntu"/>
            </a:endParaRPr>
          </a:p>
        </p:txBody>
      </p:sp>
      <p:sp>
        <p:nvSpPr>
          <p:cNvPr id="137" name="Shape 137"/>
          <p:cNvSpPr txBox="1"/>
          <p:nvPr/>
        </p:nvSpPr>
        <p:spPr>
          <a:xfrm>
            <a:off x="3604524" y="2069975"/>
            <a:ext cx="2872500" cy="307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lang="fr-FR">
                <a:solidFill>
                  <a:srgbClr val="CD003A"/>
                </a:solidFill>
                <a:latin typeface="Ubuntu"/>
                <a:ea typeface="Ubuntu"/>
                <a:cs typeface="Ubuntu"/>
                <a:sym typeface="Ubuntu"/>
              </a:rPr>
              <a:t>Veille de la semaine prochaine</a:t>
            </a:r>
            <a:endParaRPr b="0" i="0" sz="1400" u="none" cap="none" strike="noStrike">
              <a:solidFill>
                <a:srgbClr val="CD003A"/>
              </a:solidFill>
              <a:latin typeface="Ubuntu"/>
              <a:ea typeface="Ubuntu"/>
              <a:cs typeface="Ubuntu"/>
              <a:sym typeface="Ubuntu"/>
            </a:endParaRPr>
          </a:p>
        </p:txBody>
      </p:sp>
      <p:sp>
        <p:nvSpPr>
          <p:cNvPr id="138" name="Shape 138"/>
          <p:cNvSpPr txBox="1"/>
          <p:nvPr/>
        </p:nvSpPr>
        <p:spPr>
          <a:xfrm>
            <a:off x="4107150" y="2652700"/>
            <a:ext cx="4952700" cy="307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lang="fr-FR">
                <a:solidFill>
                  <a:srgbClr val="333333"/>
                </a:solidFill>
                <a:highlight>
                  <a:srgbClr val="FFFFFF"/>
                </a:highlight>
                <a:latin typeface="Ubuntu"/>
                <a:ea typeface="Ubuntu"/>
                <a:cs typeface="Ubuntu"/>
                <a:sym typeface="Ubuntu"/>
              </a:rPr>
              <a:t>Toujours par groupes de 2</a:t>
            </a:r>
            <a:r>
              <a:rPr lang="fr-FR">
                <a:solidFill>
                  <a:srgbClr val="333333"/>
                </a:solidFill>
                <a:highlight>
                  <a:srgbClr val="FFFFFF"/>
                </a:highlight>
                <a:latin typeface="Ubuntu"/>
                <a:ea typeface="Ubuntu"/>
                <a:cs typeface="Ubuntu"/>
                <a:sym typeface="Ubuntu"/>
              </a:rPr>
              <a:t> : </a:t>
            </a:r>
            <a:endParaRPr>
              <a:solidFill>
                <a:srgbClr val="333333"/>
              </a:solidFill>
              <a:highlight>
                <a:srgbClr val="FFFFFF"/>
              </a:highlight>
              <a:latin typeface="Ubuntu"/>
              <a:ea typeface="Ubuntu"/>
              <a:cs typeface="Ubuntu"/>
              <a:sym typeface="Ubuntu"/>
            </a:endParaRPr>
          </a:p>
          <a:p>
            <a:pPr indent="-317500" lvl="0" marL="457200" marR="0" rtl="0" algn="l">
              <a:spcBef>
                <a:spcPts val="0"/>
              </a:spcBef>
              <a:spcAft>
                <a:spcPts val="0"/>
              </a:spcAft>
              <a:buClr>
                <a:srgbClr val="333333"/>
              </a:buClr>
              <a:buSzPts val="1400"/>
              <a:buFont typeface="Ubuntu"/>
              <a:buChar char="●"/>
            </a:pPr>
            <a:r>
              <a:rPr lang="fr-FR">
                <a:solidFill>
                  <a:srgbClr val="333333"/>
                </a:solidFill>
                <a:highlight>
                  <a:srgbClr val="FFFFFF"/>
                </a:highlight>
                <a:latin typeface="Ubuntu"/>
                <a:ea typeface="Ubuntu"/>
                <a:cs typeface="Ubuntu"/>
                <a:sym typeface="Ubuntu"/>
              </a:rPr>
              <a:t>Lundi : algorithme</a:t>
            </a:r>
            <a:endParaRPr>
              <a:solidFill>
                <a:srgbClr val="333333"/>
              </a:solidFill>
              <a:highlight>
                <a:srgbClr val="FFFFFF"/>
              </a:highlight>
              <a:latin typeface="Ubuntu"/>
              <a:ea typeface="Ubuntu"/>
              <a:cs typeface="Ubuntu"/>
              <a:sym typeface="Ubuntu"/>
            </a:endParaRPr>
          </a:p>
          <a:p>
            <a:pPr indent="-317500" lvl="0" marL="457200" marR="0" rtl="0" algn="l">
              <a:spcBef>
                <a:spcPts val="0"/>
              </a:spcBef>
              <a:spcAft>
                <a:spcPts val="0"/>
              </a:spcAft>
              <a:buClr>
                <a:srgbClr val="333333"/>
              </a:buClr>
              <a:buSzPts val="1400"/>
              <a:buFont typeface="Ubuntu"/>
              <a:buChar char="●"/>
            </a:pPr>
            <a:r>
              <a:rPr lang="fr-FR">
                <a:solidFill>
                  <a:srgbClr val="333333"/>
                </a:solidFill>
                <a:highlight>
                  <a:srgbClr val="FFFFFF"/>
                </a:highlight>
                <a:latin typeface="Ubuntu"/>
                <a:ea typeface="Ubuntu"/>
                <a:cs typeface="Ubuntu"/>
                <a:sym typeface="Ubuntu"/>
              </a:rPr>
              <a:t>Mardi : pair-programming</a:t>
            </a:r>
            <a:endParaRPr>
              <a:solidFill>
                <a:srgbClr val="333333"/>
              </a:solidFill>
              <a:highlight>
                <a:srgbClr val="FFFFFF"/>
              </a:highlight>
              <a:latin typeface="Ubuntu"/>
              <a:ea typeface="Ubuntu"/>
              <a:cs typeface="Ubuntu"/>
              <a:sym typeface="Ubuntu"/>
            </a:endParaRPr>
          </a:p>
          <a:p>
            <a:pPr indent="-317500" lvl="0" marL="457200" marR="0" rtl="0" algn="l">
              <a:spcBef>
                <a:spcPts val="0"/>
              </a:spcBef>
              <a:spcAft>
                <a:spcPts val="0"/>
              </a:spcAft>
              <a:buClr>
                <a:srgbClr val="333333"/>
              </a:buClr>
              <a:buSzPts val="1400"/>
              <a:buFont typeface="Ubuntu"/>
              <a:buChar char="●"/>
            </a:pPr>
            <a:r>
              <a:rPr lang="fr-FR">
                <a:solidFill>
                  <a:srgbClr val="333333"/>
                </a:solidFill>
                <a:highlight>
                  <a:srgbClr val="FFFFFF"/>
                </a:highlight>
                <a:latin typeface="Ubuntu"/>
                <a:ea typeface="Ubuntu"/>
                <a:cs typeface="Ubuntu"/>
                <a:sym typeface="Ubuntu"/>
              </a:rPr>
              <a:t>Mercredi : veille technologique</a:t>
            </a:r>
            <a:endParaRPr>
              <a:solidFill>
                <a:srgbClr val="333333"/>
              </a:solidFill>
              <a:highlight>
                <a:srgbClr val="FFFFFF"/>
              </a:highlight>
              <a:latin typeface="Ubuntu"/>
              <a:ea typeface="Ubuntu"/>
              <a:cs typeface="Ubuntu"/>
              <a:sym typeface="Ubuntu"/>
            </a:endParaRPr>
          </a:p>
          <a:p>
            <a:pPr indent="-317500" lvl="0" marL="457200" marR="0" rtl="0" algn="l">
              <a:spcBef>
                <a:spcPts val="0"/>
              </a:spcBef>
              <a:spcAft>
                <a:spcPts val="0"/>
              </a:spcAft>
              <a:buClr>
                <a:srgbClr val="333333"/>
              </a:buClr>
              <a:buSzPts val="1400"/>
              <a:buFont typeface="Ubuntu"/>
              <a:buChar char="●"/>
            </a:pPr>
            <a:r>
              <a:rPr lang="fr-FR">
                <a:solidFill>
                  <a:srgbClr val="333333"/>
                </a:solidFill>
                <a:highlight>
                  <a:srgbClr val="FFFFFF"/>
                </a:highlight>
                <a:latin typeface="Ubuntu"/>
                <a:ea typeface="Ubuntu"/>
                <a:cs typeface="Ubuntu"/>
                <a:sym typeface="Ubuntu"/>
              </a:rPr>
              <a:t>Jeudi : Métiers du web </a:t>
            </a:r>
            <a:endParaRPr sz="1200">
              <a:solidFill>
                <a:srgbClr val="333333"/>
              </a:solidFill>
              <a:highlight>
                <a:srgbClr val="FFFFFF"/>
              </a:highlight>
              <a:latin typeface="Ubuntu"/>
              <a:ea typeface="Ubuntu"/>
              <a:cs typeface="Ubuntu"/>
              <a:sym typeface="Ubuntu"/>
            </a:endParaRPr>
          </a:p>
          <a:p>
            <a:pPr indent="0" lvl="0" marL="0" marR="0" rtl="0" algn="l">
              <a:spcBef>
                <a:spcPts val="0"/>
              </a:spcBef>
              <a:spcAft>
                <a:spcPts val="0"/>
              </a:spcAft>
              <a:buNone/>
            </a:pPr>
            <a:r>
              <a:rPr lang="fr-FR" sz="1200">
                <a:solidFill>
                  <a:srgbClr val="24292E"/>
                </a:solidFill>
                <a:highlight>
                  <a:srgbClr val="F6F8FA"/>
                </a:highlight>
                <a:latin typeface="Ubuntu"/>
                <a:ea typeface="Ubuntu"/>
                <a:cs typeface="Ubuntu"/>
                <a:sym typeface="Ubuntu"/>
              </a:rPr>
              <a:t> 	- Quels sont les métiers du web ?</a:t>
            </a:r>
            <a:br>
              <a:rPr lang="fr-FR" sz="1200">
                <a:solidFill>
                  <a:srgbClr val="24292E"/>
                </a:solidFill>
                <a:highlight>
                  <a:srgbClr val="F6F8FA"/>
                </a:highlight>
                <a:latin typeface="Ubuntu"/>
                <a:ea typeface="Ubuntu"/>
                <a:cs typeface="Ubuntu"/>
                <a:sym typeface="Ubuntu"/>
              </a:rPr>
            </a:br>
            <a:r>
              <a:rPr lang="fr-FR" sz="1200">
                <a:solidFill>
                  <a:srgbClr val="24292E"/>
                </a:solidFill>
                <a:highlight>
                  <a:srgbClr val="F6F8FA"/>
                </a:highlight>
                <a:latin typeface="Ubuntu"/>
                <a:ea typeface="Ubuntu"/>
                <a:cs typeface="Ubuntu"/>
                <a:sym typeface="Ubuntu"/>
              </a:rPr>
              <a:t>  	- Quel est la mission principale de chaque métier ?</a:t>
            </a:r>
            <a:br>
              <a:rPr lang="fr-FR" sz="1200">
                <a:solidFill>
                  <a:srgbClr val="24292E"/>
                </a:solidFill>
                <a:highlight>
                  <a:srgbClr val="F6F8FA"/>
                </a:highlight>
                <a:latin typeface="Ubuntu"/>
                <a:ea typeface="Ubuntu"/>
                <a:cs typeface="Ubuntu"/>
                <a:sym typeface="Ubuntu"/>
              </a:rPr>
            </a:br>
            <a:r>
              <a:rPr lang="fr-FR" sz="1200">
                <a:solidFill>
                  <a:srgbClr val="24292E"/>
                </a:solidFill>
                <a:highlight>
                  <a:srgbClr val="F6F8FA"/>
                </a:highlight>
                <a:latin typeface="Ubuntu"/>
                <a:ea typeface="Ubuntu"/>
                <a:cs typeface="Ubuntu"/>
                <a:sym typeface="Ubuntu"/>
              </a:rPr>
              <a:t>  	- A quel moment interviennent-ils ?</a:t>
            </a:r>
            <a:br>
              <a:rPr lang="fr-FR" sz="1200">
                <a:solidFill>
                  <a:srgbClr val="24292E"/>
                </a:solidFill>
                <a:highlight>
                  <a:srgbClr val="F6F8FA"/>
                </a:highlight>
                <a:latin typeface="Ubuntu"/>
                <a:ea typeface="Ubuntu"/>
                <a:cs typeface="Ubuntu"/>
                <a:sym typeface="Ubuntu"/>
              </a:rPr>
            </a:br>
            <a:r>
              <a:rPr lang="fr-FR" sz="1200">
                <a:solidFill>
                  <a:srgbClr val="24292E"/>
                </a:solidFill>
                <a:highlight>
                  <a:srgbClr val="F6F8FA"/>
                </a:highlight>
                <a:latin typeface="Ubuntu"/>
                <a:ea typeface="Ubuntu"/>
                <a:cs typeface="Ubuntu"/>
                <a:sym typeface="Ubuntu"/>
              </a:rPr>
              <a:t>  	- Sur quelle partie du site internet interviennent-ils ?</a:t>
            </a:r>
            <a:br>
              <a:rPr lang="fr-FR" sz="1200">
                <a:solidFill>
                  <a:srgbClr val="24292E"/>
                </a:solidFill>
                <a:highlight>
                  <a:srgbClr val="F6F8FA"/>
                </a:highlight>
                <a:latin typeface="Ubuntu"/>
                <a:ea typeface="Ubuntu"/>
                <a:cs typeface="Ubuntu"/>
                <a:sym typeface="Ubuntu"/>
              </a:rPr>
            </a:br>
            <a:r>
              <a:rPr lang="fr-FR" sz="1200">
                <a:solidFill>
                  <a:srgbClr val="24292E"/>
                </a:solidFill>
                <a:highlight>
                  <a:srgbClr val="F6F8FA"/>
                </a:highlight>
                <a:latin typeface="Ubuntu"/>
                <a:ea typeface="Ubuntu"/>
                <a:cs typeface="Ubuntu"/>
                <a:sym typeface="Ubuntu"/>
              </a:rPr>
              <a:t>  	- Quelles interactions existent entre ces différents métiers ?</a:t>
            </a:r>
            <a:endParaRPr sz="1200">
              <a:solidFill>
                <a:srgbClr val="333333"/>
              </a:solidFill>
              <a:highlight>
                <a:srgbClr val="FFFFFF"/>
              </a:highlight>
              <a:latin typeface="Ubuntu"/>
              <a:ea typeface="Ubuntu"/>
              <a:cs typeface="Ubuntu"/>
              <a:sym typeface="Ubuntu"/>
            </a:endParaRPr>
          </a:p>
          <a:p>
            <a:pPr indent="-317500" lvl="0" marL="457200" marR="0" rtl="0" algn="l">
              <a:spcBef>
                <a:spcPts val="0"/>
              </a:spcBef>
              <a:spcAft>
                <a:spcPts val="0"/>
              </a:spcAft>
              <a:buClr>
                <a:srgbClr val="333333"/>
              </a:buClr>
              <a:buSzPts val="1400"/>
              <a:buFont typeface="Ubuntu"/>
              <a:buChar char="●"/>
            </a:pPr>
            <a:r>
              <a:rPr lang="fr-FR">
                <a:solidFill>
                  <a:srgbClr val="333333"/>
                </a:solidFill>
                <a:highlight>
                  <a:srgbClr val="FFFFFF"/>
                </a:highlight>
                <a:latin typeface="Ubuntu"/>
                <a:ea typeface="Ubuntu"/>
                <a:cs typeface="Ubuntu"/>
                <a:sym typeface="Ubuntu"/>
              </a:rPr>
              <a:t>Vendredi : tests unitaires</a:t>
            </a:r>
            <a:endParaRPr>
              <a:solidFill>
                <a:srgbClr val="333333"/>
              </a:solidFill>
              <a:highlight>
                <a:srgbClr val="FFFFFF"/>
              </a:highlight>
              <a:latin typeface="Ubuntu"/>
              <a:ea typeface="Ubuntu"/>
              <a:cs typeface="Ubuntu"/>
              <a:sym typeface="Ubuntu"/>
            </a:endParaRPr>
          </a:p>
        </p:txBody>
      </p:sp>
      <p:sp>
        <p:nvSpPr>
          <p:cNvPr id="139" name="Shape 139"/>
          <p:cNvSpPr txBox="1"/>
          <p:nvPr/>
        </p:nvSpPr>
        <p:spPr>
          <a:xfrm>
            <a:off x="254537" y="2221907"/>
            <a:ext cx="2447700" cy="738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fr-FR" sz="1400" u="none" cap="none" strike="noStrike">
                <a:solidFill>
                  <a:schemeClr val="lt1"/>
                </a:solidFill>
                <a:latin typeface="Ubuntu"/>
                <a:ea typeface="Ubuntu"/>
                <a:cs typeface="Ubuntu"/>
                <a:sym typeface="Ubuntu"/>
              </a:rPr>
              <a:t>VOTRE</a:t>
            </a:r>
            <a:br>
              <a:rPr b="1" i="0" lang="fr-FR" sz="1400" u="none" cap="none" strike="noStrike">
                <a:solidFill>
                  <a:schemeClr val="lt1"/>
                </a:solidFill>
                <a:latin typeface="Ubuntu"/>
                <a:ea typeface="Ubuntu"/>
                <a:cs typeface="Ubuntu"/>
                <a:sym typeface="Ubuntu"/>
              </a:rPr>
            </a:br>
            <a:r>
              <a:rPr b="1" i="0" lang="fr-FR" sz="1400" u="none" cap="none" strike="noStrike">
                <a:solidFill>
                  <a:schemeClr val="lt1"/>
                </a:solidFill>
                <a:latin typeface="Ubuntu"/>
                <a:ea typeface="Ubuntu"/>
                <a:cs typeface="Ubuntu"/>
                <a:sym typeface="Ubuntu"/>
              </a:rPr>
              <a:t>TEXTE</a:t>
            </a:r>
            <a:br>
              <a:rPr b="1" i="0" lang="fr-FR" sz="1400" u="none" cap="none" strike="noStrike">
                <a:solidFill>
                  <a:schemeClr val="lt1"/>
                </a:solidFill>
                <a:latin typeface="Ubuntu"/>
                <a:ea typeface="Ubuntu"/>
                <a:cs typeface="Ubuntu"/>
                <a:sym typeface="Ubuntu"/>
              </a:rPr>
            </a:br>
            <a:r>
              <a:rPr b="1" i="0" lang="fr-FR" sz="1400" u="none" cap="none" strike="noStrike">
                <a:solidFill>
                  <a:schemeClr val="lt1"/>
                </a:solidFill>
                <a:latin typeface="Ubuntu"/>
                <a:ea typeface="Ubuntu"/>
                <a:cs typeface="Ubuntu"/>
                <a:sym typeface="Ubuntu"/>
              </a:rPr>
              <a:t>ICI</a:t>
            </a:r>
            <a:endParaRPr b="1" i="0" sz="1400" u="none" cap="none" strike="noStrike">
              <a:solidFill>
                <a:schemeClr val="lt1"/>
              </a:solidFill>
              <a:latin typeface="Ubuntu"/>
              <a:ea typeface="Ubuntu"/>
              <a:cs typeface="Ubuntu"/>
              <a:sym typeface="Ubuntu"/>
            </a:endParaRPr>
          </a:p>
        </p:txBody>
      </p:sp>
      <p:pic>
        <p:nvPicPr>
          <p:cNvPr id="140" name="Shape 140"/>
          <p:cNvPicPr preferRelativeResize="0"/>
          <p:nvPr/>
        </p:nvPicPr>
        <p:blipFill rotWithShape="1">
          <a:blip r:embed="rId4">
            <a:alphaModFix/>
          </a:blip>
          <a:srcRect b="0" l="0" r="0" t="0"/>
          <a:stretch/>
        </p:blipFill>
        <p:spPr>
          <a:xfrm>
            <a:off x="-2288012" y="1162628"/>
            <a:ext cx="5105400" cy="412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Shape 145"/>
          <p:cNvPicPr preferRelativeResize="0"/>
          <p:nvPr/>
        </p:nvPicPr>
        <p:blipFill rotWithShape="1">
          <a:blip r:embed="rId3">
            <a:alphaModFix/>
          </a:blip>
          <a:srcRect b="0" l="0" r="0" t="0"/>
          <a:stretch/>
        </p:blipFill>
        <p:spPr>
          <a:xfrm>
            <a:off x="3430154" y="1638616"/>
            <a:ext cx="7074000" cy="5715000"/>
          </a:xfrm>
          <a:prstGeom prst="rect">
            <a:avLst/>
          </a:prstGeom>
          <a:noFill/>
          <a:ln>
            <a:noFill/>
          </a:ln>
        </p:spPr>
      </p:pic>
      <p:sp>
        <p:nvSpPr>
          <p:cNvPr id="146" name="Shape 146"/>
          <p:cNvSpPr txBox="1"/>
          <p:nvPr/>
        </p:nvSpPr>
        <p:spPr>
          <a:xfrm>
            <a:off x="3430150" y="343724"/>
            <a:ext cx="4818900" cy="5082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lang="fr-FR" sz="3200">
                <a:solidFill>
                  <a:srgbClr val="CD003A"/>
                </a:solidFill>
                <a:latin typeface="Ubuntu"/>
                <a:ea typeface="Ubuntu"/>
                <a:cs typeface="Ubuntu"/>
                <a:sym typeface="Ubuntu"/>
              </a:rPr>
              <a:t>Vendredi</a:t>
            </a:r>
            <a:endParaRPr b="0" i="0" sz="1600" u="none" cap="none" strike="noStrike">
              <a:solidFill>
                <a:srgbClr val="777877"/>
              </a:solidFill>
              <a:latin typeface="Ubuntu"/>
              <a:ea typeface="Ubuntu"/>
              <a:cs typeface="Ubuntu"/>
              <a:sym typeface="Ubuntu"/>
            </a:endParaRPr>
          </a:p>
        </p:txBody>
      </p:sp>
      <p:sp>
        <p:nvSpPr>
          <p:cNvPr id="147" name="Shape 147"/>
          <p:cNvSpPr txBox="1"/>
          <p:nvPr/>
        </p:nvSpPr>
        <p:spPr>
          <a:xfrm>
            <a:off x="3604529" y="2069975"/>
            <a:ext cx="2097000" cy="307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lang="fr-FR">
                <a:solidFill>
                  <a:srgbClr val="CD003A"/>
                </a:solidFill>
                <a:latin typeface="Ubuntu"/>
                <a:ea typeface="Ubuntu"/>
                <a:cs typeface="Ubuntu"/>
                <a:sym typeface="Ubuntu"/>
              </a:rPr>
              <a:t>Un peu d’exploration</a:t>
            </a:r>
            <a:endParaRPr b="0" i="0" sz="1400" u="none" cap="none" strike="noStrike">
              <a:solidFill>
                <a:srgbClr val="CD003A"/>
              </a:solidFill>
              <a:latin typeface="Ubuntu"/>
              <a:ea typeface="Ubuntu"/>
              <a:cs typeface="Ubuntu"/>
              <a:sym typeface="Ubuntu"/>
            </a:endParaRPr>
          </a:p>
        </p:txBody>
      </p:sp>
      <p:sp>
        <p:nvSpPr>
          <p:cNvPr id="148" name="Shape 148"/>
          <p:cNvSpPr txBox="1"/>
          <p:nvPr/>
        </p:nvSpPr>
        <p:spPr>
          <a:xfrm>
            <a:off x="254537" y="2221907"/>
            <a:ext cx="2447700" cy="738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fr-FR" sz="1400" u="none" cap="none" strike="noStrike">
                <a:solidFill>
                  <a:schemeClr val="lt1"/>
                </a:solidFill>
                <a:latin typeface="Ubuntu"/>
                <a:ea typeface="Ubuntu"/>
                <a:cs typeface="Ubuntu"/>
                <a:sym typeface="Ubuntu"/>
              </a:rPr>
              <a:t>VOTRE</a:t>
            </a:r>
            <a:br>
              <a:rPr b="1" i="0" lang="fr-FR" sz="1400" u="none" cap="none" strike="noStrike">
                <a:solidFill>
                  <a:schemeClr val="lt1"/>
                </a:solidFill>
                <a:latin typeface="Ubuntu"/>
                <a:ea typeface="Ubuntu"/>
                <a:cs typeface="Ubuntu"/>
                <a:sym typeface="Ubuntu"/>
              </a:rPr>
            </a:br>
            <a:r>
              <a:rPr b="1" i="0" lang="fr-FR" sz="1400" u="none" cap="none" strike="noStrike">
                <a:solidFill>
                  <a:schemeClr val="lt1"/>
                </a:solidFill>
                <a:latin typeface="Ubuntu"/>
                <a:ea typeface="Ubuntu"/>
                <a:cs typeface="Ubuntu"/>
                <a:sym typeface="Ubuntu"/>
              </a:rPr>
              <a:t>TEXTE</a:t>
            </a:r>
            <a:br>
              <a:rPr b="1" i="0" lang="fr-FR" sz="1400" u="none" cap="none" strike="noStrike">
                <a:solidFill>
                  <a:schemeClr val="lt1"/>
                </a:solidFill>
                <a:latin typeface="Ubuntu"/>
                <a:ea typeface="Ubuntu"/>
                <a:cs typeface="Ubuntu"/>
                <a:sym typeface="Ubuntu"/>
              </a:rPr>
            </a:br>
            <a:r>
              <a:rPr b="1" i="0" lang="fr-FR" sz="1400" u="none" cap="none" strike="noStrike">
                <a:solidFill>
                  <a:schemeClr val="lt1"/>
                </a:solidFill>
                <a:latin typeface="Ubuntu"/>
                <a:ea typeface="Ubuntu"/>
                <a:cs typeface="Ubuntu"/>
                <a:sym typeface="Ubuntu"/>
              </a:rPr>
              <a:t>ICI</a:t>
            </a:r>
            <a:endParaRPr b="1" i="0" sz="1400" u="none" cap="none" strike="noStrike">
              <a:solidFill>
                <a:schemeClr val="lt1"/>
              </a:solidFill>
              <a:latin typeface="Ubuntu"/>
              <a:ea typeface="Ubuntu"/>
              <a:cs typeface="Ubuntu"/>
              <a:sym typeface="Ubuntu"/>
            </a:endParaRPr>
          </a:p>
        </p:txBody>
      </p:sp>
      <p:pic>
        <p:nvPicPr>
          <p:cNvPr id="149" name="Shape 149"/>
          <p:cNvPicPr preferRelativeResize="0"/>
          <p:nvPr/>
        </p:nvPicPr>
        <p:blipFill rotWithShape="1">
          <a:blip r:embed="rId4">
            <a:alphaModFix/>
          </a:blip>
          <a:srcRect b="0" l="0" r="0" t="0"/>
          <a:stretch/>
        </p:blipFill>
        <p:spPr>
          <a:xfrm>
            <a:off x="-2288012" y="1162628"/>
            <a:ext cx="5105400" cy="4127400"/>
          </a:xfrm>
          <a:prstGeom prst="rect">
            <a:avLst/>
          </a:prstGeom>
          <a:noFill/>
          <a:ln>
            <a:noFill/>
          </a:ln>
        </p:spPr>
      </p:pic>
      <p:sp>
        <p:nvSpPr>
          <p:cNvPr id="150" name="Shape 150"/>
          <p:cNvSpPr txBox="1"/>
          <p:nvPr/>
        </p:nvSpPr>
        <p:spPr>
          <a:xfrm>
            <a:off x="4611300" y="2696425"/>
            <a:ext cx="3764700" cy="3000000"/>
          </a:xfrm>
          <a:prstGeom prst="rect">
            <a:avLst/>
          </a:prstGeom>
          <a:noFill/>
          <a:ln>
            <a:noFill/>
          </a:ln>
        </p:spPr>
        <p:txBody>
          <a:bodyPr anchorCtr="0" anchor="ctr" bIns="91425" lIns="91425" rIns="91425" wrap="square" tIns="91425">
            <a:noAutofit/>
          </a:bodyPr>
          <a:lstStyle/>
          <a:p>
            <a:pPr indent="0" lvl="0" marL="0" rtl="0">
              <a:spcBef>
                <a:spcPts val="0"/>
              </a:spcBef>
              <a:spcAft>
                <a:spcPts val="0"/>
              </a:spcAft>
              <a:buNone/>
            </a:pPr>
            <a:r>
              <a:rPr lang="fr-FR" u="sng">
                <a:solidFill>
                  <a:srgbClr val="4A86E8"/>
                </a:solidFill>
                <a:latin typeface="Ubuntu"/>
                <a:ea typeface="Ubuntu"/>
                <a:cs typeface="Ubuntu"/>
                <a:sym typeface="Ubuntu"/>
                <a:hlinkClick r:id="rId5"/>
              </a:rPr>
              <a:t>https://thimble.mozilla.org</a:t>
            </a:r>
            <a:r>
              <a:rPr lang="fr-FR">
                <a:solidFill>
                  <a:srgbClr val="4A86E8"/>
                </a:solidFill>
                <a:latin typeface="Ubuntu"/>
                <a:ea typeface="Ubuntu"/>
                <a:cs typeface="Ubuntu"/>
                <a:sym typeface="Ubuntu"/>
              </a:rPr>
              <a:t> </a:t>
            </a:r>
            <a:r>
              <a:rPr lang="fr-FR" u="sng">
                <a:solidFill>
                  <a:srgbClr val="4A86E8"/>
                </a:solidFill>
                <a:latin typeface="Ubuntu"/>
                <a:ea typeface="Ubuntu"/>
                <a:cs typeface="Ubuntu"/>
                <a:sym typeface="Ubuntu"/>
                <a:hlinkClick r:id="rId6"/>
              </a:rPr>
              <a:t>https://goggles.mozilla.org</a:t>
            </a:r>
            <a:endParaRPr>
              <a:solidFill>
                <a:srgbClr val="4A86E8"/>
              </a:solidFill>
              <a:latin typeface="Ubuntu"/>
              <a:ea typeface="Ubuntu"/>
              <a:cs typeface="Ubuntu"/>
              <a:sym typeface="Ubuntu"/>
            </a:endParaRPr>
          </a:p>
          <a:p>
            <a:pPr indent="0" lvl="0" marL="0" rtl="0">
              <a:spcBef>
                <a:spcPts val="0"/>
              </a:spcBef>
              <a:spcAft>
                <a:spcPts val="0"/>
              </a:spcAft>
              <a:buNone/>
            </a:pPr>
            <a:r>
              <a:rPr lang="fr-FR" u="sng">
                <a:solidFill>
                  <a:srgbClr val="4A86E8"/>
                </a:solidFill>
                <a:latin typeface="Ubuntu"/>
                <a:ea typeface="Ubuntu"/>
                <a:cs typeface="Ubuntu"/>
                <a:sym typeface="Ubuntu"/>
                <a:hlinkClick r:id="rId7"/>
              </a:rPr>
              <a:t>http://stackoverflow.com/</a:t>
            </a:r>
            <a:endParaRPr>
              <a:solidFill>
                <a:srgbClr val="4A86E8"/>
              </a:solidFill>
              <a:latin typeface="Ubuntu"/>
              <a:ea typeface="Ubuntu"/>
              <a:cs typeface="Ubuntu"/>
              <a:sym typeface="Ubuntu"/>
            </a:endParaRPr>
          </a:p>
          <a:p>
            <a:pPr indent="0" lvl="0" marL="0" rtl="0">
              <a:spcBef>
                <a:spcPts val="0"/>
              </a:spcBef>
              <a:spcAft>
                <a:spcPts val="0"/>
              </a:spcAft>
              <a:buNone/>
            </a:pPr>
            <a:r>
              <a:rPr lang="fr-FR" u="sng">
                <a:solidFill>
                  <a:srgbClr val="4A86E8"/>
                </a:solidFill>
                <a:latin typeface="Ubuntu"/>
                <a:ea typeface="Ubuntu"/>
                <a:cs typeface="Ubuntu"/>
                <a:sym typeface="Ubuntu"/>
                <a:hlinkClick r:id="rId8"/>
              </a:rPr>
              <a:t>http://www.w3schools.com/</a:t>
            </a:r>
            <a:endParaRPr>
              <a:solidFill>
                <a:srgbClr val="4A86E8"/>
              </a:solidFill>
              <a:latin typeface="Ubuntu"/>
              <a:ea typeface="Ubuntu"/>
              <a:cs typeface="Ubuntu"/>
              <a:sym typeface="Ubuntu"/>
            </a:endParaRPr>
          </a:p>
          <a:p>
            <a:pPr indent="0" lvl="0" marL="0" rtl="0">
              <a:spcBef>
                <a:spcPts val="0"/>
              </a:spcBef>
              <a:spcAft>
                <a:spcPts val="0"/>
              </a:spcAft>
              <a:buNone/>
            </a:pPr>
            <a:r>
              <a:rPr lang="fr-FR" u="sng">
                <a:solidFill>
                  <a:srgbClr val="4A86E8"/>
                </a:solidFill>
                <a:latin typeface="Ubuntu"/>
                <a:ea typeface="Ubuntu"/>
                <a:cs typeface="Ubuntu"/>
                <a:sym typeface="Ubuntu"/>
                <a:hlinkClick r:id="rId9"/>
              </a:rPr>
              <a:t>https://css-tricks.com/</a:t>
            </a:r>
            <a:endParaRPr>
              <a:solidFill>
                <a:srgbClr val="4A86E8"/>
              </a:solidFill>
              <a:latin typeface="Ubuntu"/>
              <a:ea typeface="Ubuntu"/>
              <a:cs typeface="Ubuntu"/>
              <a:sym typeface="Ubuntu"/>
            </a:endParaRPr>
          </a:p>
          <a:p>
            <a:pPr indent="0" lvl="0" marL="0">
              <a:spcBef>
                <a:spcPts val="0"/>
              </a:spcBef>
              <a:spcAft>
                <a:spcPts val="0"/>
              </a:spcAft>
              <a:buNone/>
            </a:pPr>
            <a:r>
              <a:rPr lang="fr-FR" u="sng">
                <a:solidFill>
                  <a:srgbClr val="4A86E8"/>
                </a:solidFill>
                <a:latin typeface="Ubuntu"/>
                <a:ea typeface="Ubuntu"/>
                <a:cs typeface="Ubuntu"/>
                <a:sym typeface="Ubuntu"/>
                <a:hlinkClick r:id="rId10"/>
              </a:rPr>
              <a:t>http://www.awwwards.com/</a:t>
            </a:r>
            <a:endParaRPr/>
          </a:p>
          <a:p>
            <a:pPr indent="0" lvl="0" marL="0" rtl="0">
              <a:spcBef>
                <a:spcPts val="0"/>
              </a:spcBef>
              <a:spcAft>
                <a:spcPts val="0"/>
              </a:spcAft>
              <a:buNone/>
            </a:pPr>
            <a:r>
              <a:rPr lang="fr-FR" u="sng">
                <a:solidFill>
                  <a:srgbClr val="4A86E8"/>
                </a:solidFill>
                <a:latin typeface="Ubuntu"/>
                <a:ea typeface="Ubuntu"/>
                <a:cs typeface="Ubuntu"/>
                <a:sym typeface="Ubuntu"/>
                <a:hlinkClick r:id="rId11"/>
              </a:rPr>
              <a:t>https://developers.google.com/web/tools/chrome-devtools/</a:t>
            </a:r>
            <a:endParaRPr sz="1200">
              <a:solidFill>
                <a:srgbClr val="4A86E8"/>
              </a:solidFill>
              <a:highlight>
                <a:srgbClr val="FFFFFF"/>
              </a:highlight>
              <a:latin typeface="Ubuntu"/>
              <a:ea typeface="Ubuntu"/>
              <a:cs typeface="Ubuntu"/>
              <a:sym typeface="Ubuntu"/>
              <a:hlinkClick r:id="rId12"/>
            </a:endParaRPr>
          </a:p>
          <a:p>
            <a:pPr indent="0" lvl="0" marL="0" rtl="0">
              <a:spcBef>
                <a:spcPts val="0"/>
              </a:spcBef>
              <a:spcAft>
                <a:spcPts val="0"/>
              </a:spcAft>
              <a:buNone/>
            </a:pPr>
            <a:r>
              <a:t/>
            </a:r>
            <a:endParaRPr>
              <a:latin typeface="Ubuntu"/>
              <a:ea typeface="Ubuntu"/>
              <a:cs typeface="Ubuntu"/>
              <a:sym typeface="Ubuntu"/>
            </a:endParaRPr>
          </a:p>
          <a:p>
            <a:pPr indent="0" lvl="0" marL="0" marR="0" rtl="0" algn="l">
              <a:lnSpc>
                <a:spcPct val="115000"/>
              </a:lnSpc>
              <a:spcBef>
                <a:spcPts val="0"/>
              </a:spcBef>
              <a:spcAft>
                <a:spcPts val="0"/>
              </a:spcAft>
              <a:buNone/>
            </a:pPr>
            <a:r>
              <a:t/>
            </a:r>
            <a:endParaRPr>
              <a:latin typeface="Ubuntu"/>
              <a:ea typeface="Ubuntu"/>
              <a:cs typeface="Ubuntu"/>
              <a:sym typeface="Ubuntu"/>
              <a:hlinkClick r:id="rId13"/>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Shape 155"/>
          <p:cNvPicPr preferRelativeResize="0"/>
          <p:nvPr/>
        </p:nvPicPr>
        <p:blipFill rotWithShape="1">
          <a:blip r:embed="rId3">
            <a:alphaModFix/>
          </a:blip>
          <a:srcRect b="0" l="0" r="0" t="0"/>
          <a:stretch/>
        </p:blipFill>
        <p:spPr>
          <a:xfrm>
            <a:off x="3430154" y="1638616"/>
            <a:ext cx="7074000" cy="5715000"/>
          </a:xfrm>
          <a:prstGeom prst="rect">
            <a:avLst/>
          </a:prstGeom>
          <a:noFill/>
          <a:ln>
            <a:noFill/>
          </a:ln>
        </p:spPr>
      </p:pic>
      <p:sp>
        <p:nvSpPr>
          <p:cNvPr id="156" name="Shape 156"/>
          <p:cNvSpPr txBox="1"/>
          <p:nvPr/>
        </p:nvSpPr>
        <p:spPr>
          <a:xfrm>
            <a:off x="3430150" y="343724"/>
            <a:ext cx="4818900" cy="5082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lang="fr-FR" sz="3200">
                <a:solidFill>
                  <a:srgbClr val="CD003A"/>
                </a:solidFill>
                <a:latin typeface="Ubuntu"/>
                <a:ea typeface="Ubuntu"/>
                <a:cs typeface="Ubuntu"/>
                <a:sym typeface="Ubuntu"/>
              </a:rPr>
              <a:t>Vendredi</a:t>
            </a:r>
            <a:endParaRPr b="0" i="0" sz="1600" u="none" cap="none" strike="noStrike">
              <a:solidFill>
                <a:srgbClr val="777877"/>
              </a:solidFill>
              <a:latin typeface="Ubuntu"/>
              <a:ea typeface="Ubuntu"/>
              <a:cs typeface="Ubuntu"/>
              <a:sym typeface="Ubuntu"/>
            </a:endParaRPr>
          </a:p>
        </p:txBody>
      </p:sp>
      <p:sp>
        <p:nvSpPr>
          <p:cNvPr id="157" name="Shape 157"/>
          <p:cNvSpPr txBox="1"/>
          <p:nvPr/>
        </p:nvSpPr>
        <p:spPr>
          <a:xfrm>
            <a:off x="3604529" y="2069975"/>
            <a:ext cx="2097000" cy="307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lang="fr-FR">
                <a:solidFill>
                  <a:srgbClr val="CD003A"/>
                </a:solidFill>
                <a:latin typeface="Ubuntu"/>
                <a:ea typeface="Ubuntu"/>
                <a:cs typeface="Ubuntu"/>
                <a:sym typeface="Ubuntu"/>
              </a:rPr>
              <a:t>En attendant lundi</a:t>
            </a:r>
            <a:endParaRPr b="0" i="0" sz="1400" u="none" cap="none" strike="noStrike">
              <a:solidFill>
                <a:srgbClr val="CD003A"/>
              </a:solidFill>
              <a:latin typeface="Ubuntu"/>
              <a:ea typeface="Ubuntu"/>
              <a:cs typeface="Ubuntu"/>
              <a:sym typeface="Ubuntu"/>
            </a:endParaRPr>
          </a:p>
        </p:txBody>
      </p:sp>
      <p:sp>
        <p:nvSpPr>
          <p:cNvPr id="158" name="Shape 158"/>
          <p:cNvSpPr txBox="1"/>
          <p:nvPr/>
        </p:nvSpPr>
        <p:spPr>
          <a:xfrm>
            <a:off x="254537" y="2221907"/>
            <a:ext cx="2447700" cy="738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fr-FR" sz="1400" u="none" cap="none" strike="noStrike">
                <a:solidFill>
                  <a:schemeClr val="lt1"/>
                </a:solidFill>
                <a:latin typeface="Ubuntu"/>
                <a:ea typeface="Ubuntu"/>
                <a:cs typeface="Ubuntu"/>
                <a:sym typeface="Ubuntu"/>
              </a:rPr>
              <a:t>VOTRE</a:t>
            </a:r>
            <a:br>
              <a:rPr b="1" i="0" lang="fr-FR" sz="1400" u="none" cap="none" strike="noStrike">
                <a:solidFill>
                  <a:schemeClr val="lt1"/>
                </a:solidFill>
                <a:latin typeface="Ubuntu"/>
                <a:ea typeface="Ubuntu"/>
                <a:cs typeface="Ubuntu"/>
                <a:sym typeface="Ubuntu"/>
              </a:rPr>
            </a:br>
            <a:r>
              <a:rPr b="1" i="0" lang="fr-FR" sz="1400" u="none" cap="none" strike="noStrike">
                <a:solidFill>
                  <a:schemeClr val="lt1"/>
                </a:solidFill>
                <a:latin typeface="Ubuntu"/>
                <a:ea typeface="Ubuntu"/>
                <a:cs typeface="Ubuntu"/>
                <a:sym typeface="Ubuntu"/>
              </a:rPr>
              <a:t>TEXTE</a:t>
            </a:r>
            <a:br>
              <a:rPr b="1" i="0" lang="fr-FR" sz="1400" u="none" cap="none" strike="noStrike">
                <a:solidFill>
                  <a:schemeClr val="lt1"/>
                </a:solidFill>
                <a:latin typeface="Ubuntu"/>
                <a:ea typeface="Ubuntu"/>
                <a:cs typeface="Ubuntu"/>
                <a:sym typeface="Ubuntu"/>
              </a:rPr>
            </a:br>
            <a:r>
              <a:rPr b="1" i="0" lang="fr-FR" sz="1400" u="none" cap="none" strike="noStrike">
                <a:solidFill>
                  <a:schemeClr val="lt1"/>
                </a:solidFill>
                <a:latin typeface="Ubuntu"/>
                <a:ea typeface="Ubuntu"/>
                <a:cs typeface="Ubuntu"/>
                <a:sym typeface="Ubuntu"/>
              </a:rPr>
              <a:t>ICI</a:t>
            </a:r>
            <a:endParaRPr b="1" i="0" sz="1400" u="none" cap="none" strike="noStrike">
              <a:solidFill>
                <a:schemeClr val="lt1"/>
              </a:solidFill>
              <a:latin typeface="Ubuntu"/>
              <a:ea typeface="Ubuntu"/>
              <a:cs typeface="Ubuntu"/>
              <a:sym typeface="Ubuntu"/>
            </a:endParaRPr>
          </a:p>
        </p:txBody>
      </p:sp>
      <p:pic>
        <p:nvPicPr>
          <p:cNvPr id="159" name="Shape 159"/>
          <p:cNvPicPr preferRelativeResize="0"/>
          <p:nvPr/>
        </p:nvPicPr>
        <p:blipFill rotWithShape="1">
          <a:blip r:embed="rId4">
            <a:alphaModFix/>
          </a:blip>
          <a:srcRect b="0" l="0" r="0" t="0"/>
          <a:stretch/>
        </p:blipFill>
        <p:spPr>
          <a:xfrm>
            <a:off x="-2288012" y="1162628"/>
            <a:ext cx="5105400" cy="4127400"/>
          </a:xfrm>
          <a:prstGeom prst="rect">
            <a:avLst/>
          </a:prstGeom>
          <a:noFill/>
          <a:ln>
            <a:noFill/>
          </a:ln>
        </p:spPr>
      </p:pic>
      <p:sp>
        <p:nvSpPr>
          <p:cNvPr id="160" name="Shape 160"/>
          <p:cNvSpPr txBox="1"/>
          <p:nvPr/>
        </p:nvSpPr>
        <p:spPr>
          <a:xfrm>
            <a:off x="4611300" y="2696425"/>
            <a:ext cx="3764700" cy="3000000"/>
          </a:xfrm>
          <a:prstGeom prst="rect">
            <a:avLst/>
          </a:prstGeom>
          <a:noFill/>
          <a:ln>
            <a:noFill/>
          </a:ln>
        </p:spPr>
        <p:txBody>
          <a:bodyPr anchorCtr="0" anchor="ctr" bIns="91425" lIns="91425" rIns="91425" wrap="square" tIns="91425">
            <a:noAutofit/>
          </a:bodyPr>
          <a:lstStyle/>
          <a:p>
            <a:pPr indent="0" lvl="0" marL="0" marR="0" rtl="0" algn="l">
              <a:lnSpc>
                <a:spcPct val="115000"/>
              </a:lnSpc>
              <a:spcBef>
                <a:spcPts val="0"/>
              </a:spcBef>
              <a:spcAft>
                <a:spcPts val="0"/>
              </a:spcAft>
              <a:buNone/>
            </a:pPr>
            <a:r>
              <a:rPr lang="fr-FR">
                <a:latin typeface="Ubuntu"/>
                <a:ea typeface="Ubuntu"/>
                <a:cs typeface="Ubuntu"/>
                <a:sym typeface="Ubuntu"/>
              </a:rPr>
              <a:t>Bon WE, reposez-vous et révisez bien!</a:t>
            </a:r>
            <a:endParaRPr>
              <a:latin typeface="Ubuntu"/>
              <a:ea typeface="Ubuntu"/>
              <a:cs typeface="Ubuntu"/>
              <a:sym typeface="Ubuntu"/>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Shape 165"/>
          <p:cNvPicPr preferRelativeResize="0"/>
          <p:nvPr/>
        </p:nvPicPr>
        <p:blipFill rotWithShape="1">
          <a:blip r:embed="rId3">
            <a:alphaModFix/>
          </a:blip>
          <a:srcRect b="0" l="0" r="0" t="0"/>
          <a:stretch/>
        </p:blipFill>
        <p:spPr>
          <a:xfrm>
            <a:off x="-3185657" y="-1282944"/>
            <a:ext cx="14162237" cy="9332790"/>
          </a:xfrm>
          <a:prstGeom prst="rect">
            <a:avLst/>
          </a:prstGeom>
          <a:noFill/>
          <a:ln>
            <a:noFill/>
          </a:ln>
        </p:spPr>
      </p:pic>
      <p:pic>
        <p:nvPicPr>
          <p:cNvPr id="166" name="Shape 166"/>
          <p:cNvPicPr preferRelativeResize="0"/>
          <p:nvPr/>
        </p:nvPicPr>
        <p:blipFill rotWithShape="1">
          <a:blip r:embed="rId4">
            <a:alphaModFix/>
          </a:blip>
          <a:srcRect b="0" l="0" r="0" t="0"/>
          <a:stretch/>
        </p:blipFill>
        <p:spPr>
          <a:xfrm>
            <a:off x="3304309" y="4558219"/>
            <a:ext cx="7302500" cy="5905500"/>
          </a:xfrm>
          <a:prstGeom prst="rect">
            <a:avLst/>
          </a:prstGeom>
          <a:noFill/>
          <a:ln>
            <a:noFill/>
          </a:ln>
        </p:spPr>
      </p:pic>
      <p:pic>
        <p:nvPicPr>
          <p:cNvPr id="167" name="Shape 167"/>
          <p:cNvPicPr preferRelativeResize="0"/>
          <p:nvPr/>
        </p:nvPicPr>
        <p:blipFill rotWithShape="1">
          <a:blip r:embed="rId5">
            <a:alphaModFix/>
          </a:blip>
          <a:srcRect b="0" l="0" r="0" t="0"/>
          <a:stretch/>
        </p:blipFill>
        <p:spPr>
          <a:xfrm>
            <a:off x="4572000" y="5146964"/>
            <a:ext cx="3352800" cy="181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