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les problèmes rencontrés.</a:t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les problèmes rencontrés.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hyperlink" Target="http://jsforcats.com" TargetMode="External"/><Relationship Id="rId10" Type="http://schemas.openxmlformats.org/officeDocument/2006/relationships/hyperlink" Target="https://codecombat.com/" TargetMode="External"/><Relationship Id="rId13" Type="http://schemas.openxmlformats.org/officeDocument/2006/relationships/hyperlink" Target="https://jsbin.com/?html,output" TargetMode="External"/><Relationship Id="rId12" Type="http://schemas.openxmlformats.org/officeDocument/2006/relationships/hyperlink" Target="https://codecomba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openclassrooms.com/courses/apprenez-a-coder-avec-javascript" TargetMode="External"/><Relationship Id="rId9" Type="http://schemas.openxmlformats.org/officeDocument/2006/relationships/hyperlink" Target="https://auth0.com/blog/a-brief-history-of-javascript/" TargetMode="External"/><Relationship Id="rId15" Type="http://schemas.openxmlformats.org/officeDocument/2006/relationships/hyperlink" Target="http://codepen.io/pen/" TargetMode="External"/><Relationship Id="rId14" Type="http://schemas.openxmlformats.org/officeDocument/2006/relationships/hyperlink" Target="https://jsbin.com/?html,output" TargetMode="External"/><Relationship Id="rId17" Type="http://schemas.openxmlformats.org/officeDocument/2006/relationships/hyperlink" Target="https://jsfiddle.net/" TargetMode="External"/><Relationship Id="rId16" Type="http://schemas.openxmlformats.org/officeDocument/2006/relationships/hyperlink" Target="http://codepen.io/pen/" TargetMode="External"/><Relationship Id="rId5" Type="http://schemas.openxmlformats.org/officeDocument/2006/relationships/hyperlink" Target="https://openclassrooms.com/courses/apprenez-a-coder-avec-javascript" TargetMode="External"/><Relationship Id="rId19" Type="http://schemas.openxmlformats.org/officeDocument/2006/relationships/hyperlink" Target="https://jsfiddle.net/" TargetMode="External"/><Relationship Id="rId6" Type="http://schemas.openxmlformats.org/officeDocument/2006/relationships/hyperlink" Target="https://developer.mozilla.org/fr/Apprendre/Commencer_avec_le_web/Les_bases_JavaScript" TargetMode="External"/><Relationship Id="rId18" Type="http://schemas.openxmlformats.org/officeDocument/2006/relationships/hyperlink" Target="https://repl.it/languages/javascript" TargetMode="External"/><Relationship Id="rId7" Type="http://schemas.openxmlformats.org/officeDocument/2006/relationships/hyperlink" Target="https://developer.mozilla.org/fr/Apprendre/Commencer_avec_le_web/Les_bases_JavaScript" TargetMode="External"/><Relationship Id="rId8" Type="http://schemas.openxmlformats.org/officeDocument/2006/relationships/hyperlink" Target="http://fr.eloquentjavascript.net/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://jsbin.com/cugice/edit?js,console" TargetMode="External"/><Relationship Id="rId9" Type="http://schemas.openxmlformats.org/officeDocument/2006/relationships/hyperlink" Target="http://jsbin.com/jigaxe/1/edit?html,output" TargetMode="External"/><Relationship Id="rId5" Type="http://schemas.openxmlformats.org/officeDocument/2006/relationships/hyperlink" Target="http://jsbin.com/jofiju/edit?js,console" TargetMode="External"/><Relationship Id="rId6" Type="http://schemas.openxmlformats.org/officeDocument/2006/relationships/hyperlink" Target="http://jsbin.com/fujida/1/edit?js,console" TargetMode="External"/><Relationship Id="rId7" Type="http://schemas.openxmlformats.org/officeDocument/2006/relationships/hyperlink" Target="http://jsbin.com/gequbu/1/edit?js,console" TargetMode="External"/><Relationship Id="rId8" Type="http://schemas.openxmlformats.org/officeDocument/2006/relationships/hyperlink" Target="http://jsbin.com/racucu/2/edit?js,conso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sitepoint.com/learning-javascript-9-common-mistakes/" TargetMode="External"/><Relationship Id="rId11" Type="http://schemas.openxmlformats.org/officeDocument/2006/relationships/hyperlink" Target="https://lab.reaal.me/jsrobot/" TargetMode="External"/><Relationship Id="rId22" Type="http://schemas.openxmlformats.org/officeDocument/2006/relationships/image" Target="../media/image13.png"/><Relationship Id="rId10" Type="http://schemas.openxmlformats.org/officeDocument/2006/relationships/hyperlink" Target="http://play.elevatorsaga.com/" TargetMode="External"/><Relationship Id="rId21" Type="http://schemas.openxmlformats.org/officeDocument/2006/relationships/hyperlink" Target="https://openclassrooms.com/courses/dynamisez-vos-sites-web-avec-javascript" TargetMode="External"/><Relationship Id="rId13" Type="http://schemas.openxmlformats.org/officeDocument/2006/relationships/hyperlink" Target="http://crockford.com/javascript/" TargetMode="External"/><Relationship Id="rId12" Type="http://schemas.openxmlformats.org/officeDocument/2006/relationships/hyperlink" Target="https://watchandcode.com/p/practical-javascrip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hyperlink" Target="https://dash.generalassemb.ly/" TargetMode="External"/><Relationship Id="rId9" Type="http://schemas.openxmlformats.org/officeDocument/2006/relationships/hyperlink" Target="https://www.codewars.com" TargetMode="External"/><Relationship Id="rId15" Type="http://schemas.openxmlformats.org/officeDocument/2006/relationships/hyperlink" Target="https://jsbooks.revolunet.com/" TargetMode="External"/><Relationship Id="rId14" Type="http://schemas.openxmlformats.org/officeDocument/2006/relationships/hyperlink" Target="http://dmitrysoshnikov.com/ecmascript/javascript-the-core-2nd-edition" TargetMode="External"/><Relationship Id="rId17" Type="http://schemas.openxmlformats.org/officeDocument/2006/relationships/hyperlink" Target="http://www.toutjavascript.com/main/index.php3" TargetMode="External"/><Relationship Id="rId16" Type="http://schemas.openxmlformats.org/officeDocument/2006/relationships/hyperlink" Target="http://jstherightway.org/" TargetMode="External"/><Relationship Id="rId5" Type="http://schemas.openxmlformats.org/officeDocument/2006/relationships/hyperlink" Target="http://jswarrior.fusioncharts.com/" TargetMode="External"/><Relationship Id="rId19" Type="http://schemas.openxmlformats.org/officeDocument/2006/relationships/hyperlink" Target="http://javascript.info/" TargetMode="External"/><Relationship Id="rId6" Type="http://schemas.openxmlformats.org/officeDocument/2006/relationships/hyperlink" Target="https://screeps.com/" TargetMode="External"/><Relationship Id="rId18" Type="http://schemas.openxmlformats.org/officeDocument/2006/relationships/hyperlink" Target="https://www.gitbook.com/book/adrienjoly/cours-javascript-eemi-2016-2017/details" TargetMode="External"/><Relationship Id="rId7" Type="http://schemas.openxmlformats.org/officeDocument/2006/relationships/hyperlink" Target="https://www.codingame.com/home" TargetMode="External"/><Relationship Id="rId8" Type="http://schemas.openxmlformats.org/officeDocument/2006/relationships/hyperlink" Target="http://www.crunchzilla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medium.com/" TargetMode="External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scratch.mit.edu/" TargetMode="External"/><Relationship Id="rId5" Type="http://schemas.openxmlformats.org/officeDocument/2006/relationships/hyperlink" Target="https://scratch.mit.edu/" TargetMode="External"/><Relationship Id="rId6" Type="http://schemas.openxmlformats.org/officeDocument/2006/relationships/hyperlink" Target="https://scratch.mit.edu/projects/2345919/" TargetMode="External"/><Relationship Id="rId7" Type="http://schemas.openxmlformats.org/officeDocument/2006/relationships/hyperlink" Target="https://github.com/SimplonTlse02/prairie/blob/master/projet_labyrinthe.md" TargetMode="External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docs.google.com/presentation/d/1D2SfVYL6Ul2-eyGyfx-l0tVH-IsZ4wE2JnGBK1XwfSI/edit?usp=sharing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://www.rxlabz.com/simplon/scratch/ScratchNotes1.pdf" TargetMode="External"/><Relationship Id="rId5" Type="http://schemas.openxmlformats.org/officeDocument/2006/relationships/hyperlink" Target="https://github.com/SimplonTlse02/prairie/blob/master/projet_labyrinthe.md" TargetMode="External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s://github.com/SimplonSt-Gaudens/programme-web-dev-promo-2/tree/master/Exercices/Labyrinthe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6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071600" y="28570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Découverte de Js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OpenClassRoom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MDN : Les bases de Javascript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Eloquent Javascript</a:t>
            </a:r>
            <a:endParaRPr/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○"/>
            </a:pPr>
            <a:r>
              <a:rPr lang="fr-FR" u="sng">
                <a:solidFill>
                  <a:schemeClr val="hlink"/>
                </a:solidFill>
                <a:hlinkClick r:id="rId9"/>
              </a:rPr>
              <a:t>https://auth0.com/blog/a-brief-history-of-javascript/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Codecombat</a:t>
            </a:r>
            <a:endParaRPr/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○"/>
            </a:pPr>
            <a:r>
              <a:rPr lang="fr-FR" u="sng">
                <a:solidFill>
                  <a:schemeClr val="hlink"/>
                </a:solidFill>
                <a:hlinkClick r:id="rId11"/>
              </a:rPr>
              <a:t>http://jsforcats.com</a:t>
            </a:r>
            <a:endParaRPr>
              <a:hlinkClick r:id="rId12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Éditeurs en ligne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3"/>
              </a:rPr>
              <a:t>JsBin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4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5"/>
              </a:rPr>
              <a:t>Codepen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6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7"/>
              </a:rPr>
              <a:t>JsFiddle</a:t>
            </a:r>
            <a:endParaRPr/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8"/>
              </a:rPr>
              <a:t>Repl.it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9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Exemples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Les bases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Les tableaux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Les fonctions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Switch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Boucles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9"/>
              </a:rPr>
              <a:t>Exemple Js avec HTML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Tout Js en bref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Echauffement Js 1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Comment tu t’appelles?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Vérifier le nom 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Entre 1 et 10 caractères.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Non-vide.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Répondre :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“Bonjour &lt;nom&gt;!”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Echauffement Js 2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programme demande la couleur du cheval blanc d'Henri 4, puis combien y a-t-il de 7 nains 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Echauffement Js 3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Demander l'identifiant puis le mot de passe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Vérifier que 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l'identifiant saisi a plus de 4 caractères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l'identifiant contient un @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l'identifiant est "</a:t>
            </a: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lea@gmail.com</a:t>
            </a: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" et son mot de passe "12345"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Bonus :</a:t>
            </a: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reprendre l'exercice login/password en acceptant cette fois plusieurs paires mail/mdp et en donnant 4 essais à l'utilisateur.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Echauffement Js 4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 programme tire au hasard une opération ( + * - ) et deux chiffres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programme demande le résultat de l'opération à l'utilisateur » ex : "combien font 4 * 7"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Affiche si la réponse est juste ou fausse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Echauffement Js 5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Un programme demande de saisir 10 notes ( une par une et de 0 à 20 ) et affiche la moyenne à la fin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Exercice Js 1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Calculatrice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Réaliser un calculatrice simple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Choisir une opération : + * / -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Choisir un 1er nombre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Choisir un 2eme nombre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Afficher le résultat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Bonus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Améliorer l'UI/UX pour que cela ressemble à une vraie calculatrice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Exercice Js 2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071600" y="27524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Nombre mystère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Il faut deviner le nombre choisi par l'ordinateur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Choisir un nombre entre 0 et 9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programme dit si le nombre mystère est plus ou moins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Après 3 tentatives, la partie est perdue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Bonus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Pouvoir choisir les nombres min et max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Pouvoir choisir le nombre de tentatives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523504" y="9814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peu de lecture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003550" y="1289225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accent5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https://dash.generalassemb.ly/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http://jswarrior.fusioncharts.com/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https://screeps.com/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https://www.codingame.com/home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http://www.crunchzilla.com/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9"/>
              </a:rPr>
              <a:t>https://www.codewars.com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http://play.elevatorsaga.com/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1"/>
              </a:rPr>
              <a:t>https://lab.reaal.me/jsrobot/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2"/>
              </a:rPr>
              <a:t>https://watchandcode.com/p/practical-javascript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3"/>
              </a:rPr>
              <a:t>http://crockford.com/javascript/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4"/>
              </a:rPr>
              <a:t>http://dmitrysoshnikov.com/ecmascript/javascript-the-core-2nd-edition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5"/>
              </a:rPr>
              <a:t>https://jsbooks.revolunet.com/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6"/>
              </a:rPr>
              <a:t>http://jstherightway.org/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7"/>
              </a:rPr>
              <a:t>http://www.toutjavascript.com/main/index.php3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8"/>
              </a:rPr>
              <a:t>https://www.gitbook.com/book/adrienjoly/cours-javascript-eemi-2016-2017/details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9"/>
              </a:rPr>
              <a:t>http://javascript.info/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0"/>
              </a:rPr>
              <a:t>https://www.sitepoint.com/learning-javascript-9-common-mistakes/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1"/>
              </a:rPr>
              <a:t>https://openclassrooms.com/courses/dynamisez-vos-sites-web-avec-javascript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2090750"/>
            <a:ext cx="6810850" cy="38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Learning by explaining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5" y="2531750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Créez un compte sur Medium : </a:t>
            </a: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https://medium.com/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Ce site vous servira pour la veille techno : sélectionnez vos centres d’intérêts, repérez les posteurs qui vous intéressent.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Je veux aussi que vous postiez un billet par semaine sur ce que vous avez vu, vécu ou appris. Au choix.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Pourquoi?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En prenant l’habitude d’écrire, vous serez plus à l’aise pour la certif.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En écrivant sur ce que vous avez appris, vous clarifierez vos idées.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Des recruteurs auront une façon supplémentaire de vous découvrir.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Scratch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071450" y="32751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Introduction à la programmation avec </a:t>
            </a: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Scratch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PacMan sur Scratch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Programmation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071450" y="32751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Une petite présentation pour bien commencer.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Scratch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071450" y="32751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Présentation Scratch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Labyrinthe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071450" y="32751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Instructions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Note :</a:t>
            </a: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cette semaine, vous aurez un certain nombre d’exercices qui n’ont pas de rapport direct avec les compétences du référentiel. Il s’agit ici d’acquérir les bases de javascript.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Certains n’auront même pas de fiche! #scandale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