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binômes et un trinôme.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Chacun doit énoncer trois faits sur son voisin : deux vérités et un mensonge.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reste du groupe doit deviner quel est le mensonge.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cela, cinq minutes de préparation pour l’ensemble du groupe.</a:t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Présenter le principe du coding dojo.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Ecran partagé, raisonnement à voix haute.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codeur reste 5 minutes à son poste avant de rejoindre les autres. L’observateur prend sa place et un autre apprenant prend celle de l’observateur.</a:t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hyperlink" Target="https://twitter.com/maximaLzdnb/lists/influent-webdev-designers/members" TargetMode="External"/><Relationship Id="rId10" Type="http://schemas.openxmlformats.org/officeDocument/2006/relationships/image" Target="../media/image4.png"/><Relationship Id="rId9" Type="http://schemas.openxmlformats.org/officeDocument/2006/relationships/hyperlink" Target="http://usepanda.com/" TargetMode="External"/><Relationship Id="rId5" Type="http://schemas.openxmlformats.org/officeDocument/2006/relationships/hyperlink" Target="https://twitter.com/maximaLzdnb/lists/influent-webdev-designers/members" TargetMode="External"/><Relationship Id="rId6" Type="http://schemas.openxmlformats.org/officeDocument/2006/relationships/hyperlink" Target="https://medium.com/" TargetMode="External"/><Relationship Id="rId7" Type="http://schemas.openxmlformats.org/officeDocument/2006/relationships/hyperlink" Target="https://medium.com/" TargetMode="External"/><Relationship Id="rId8" Type="http://schemas.openxmlformats.org/officeDocument/2006/relationships/hyperlink" Target="http://usepanda.com/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exercism.io/" TargetMode="External"/><Relationship Id="rId10" Type="http://schemas.openxmlformats.org/officeDocument/2006/relationships/hyperlink" Target="http://mycodekatas.github.io/" TargetMode="External"/><Relationship Id="rId13" Type="http://schemas.openxmlformats.org/officeDocument/2006/relationships/hyperlink" Target="http://overthewire.org/wargames" TargetMode="External"/><Relationship Id="rId12" Type="http://schemas.openxmlformats.org/officeDocument/2006/relationships/hyperlink" Target="https://www.codewar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hyperlink" Target="http://www.unchticafe.fr/2010/03/coding-dojo-en-entreprise.html" TargetMode="External"/><Relationship Id="rId9" Type="http://schemas.openxmlformats.org/officeDocument/2006/relationships/hyperlink" Target="http://codekata.com/" TargetMode="External"/><Relationship Id="rId14" Type="http://schemas.openxmlformats.org/officeDocument/2006/relationships/image" Target="../media/image4.png"/><Relationship Id="rId5" Type="http://schemas.openxmlformats.org/officeDocument/2006/relationships/hyperlink" Target="https://blog.codinghorror.com/the-ultimate-code-kata/" TargetMode="External"/><Relationship Id="rId6" Type="http://schemas.openxmlformats.org/officeDocument/2006/relationships/hyperlink" Target="https://sites.google.com/site/tddproblems/all-problems-1" TargetMode="External"/><Relationship Id="rId7" Type="http://schemas.openxmlformats.org/officeDocument/2006/relationships/hyperlink" Target="http://www.slideshare.net/ehsavoie/agile-tour-2009-coding-dojo-kata-atdd" TargetMode="External"/><Relationship Id="rId8" Type="http://schemas.openxmlformats.org/officeDocument/2006/relationships/hyperlink" Target="http://slides.com/rodolphe/coding-dojo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121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24986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7 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semaine dernière?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Problèmes rencontrés?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Correction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Corrigé des échauffements Js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Présentation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vous de jouer!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Discussion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 pair-programming.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Coding dojo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702800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Randori</a:t>
            </a: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Fizzbuzz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 programme écrit tous les nombres entre 0 et 100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pour chaque multiple de 5 il écrit "buzz"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pour chaque multiple de 7 il écrit "fizz"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pour chaque multiple de 5 et 7 il écrit "fizzbuzz"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Pour explorer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071600" y="2960500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Veille technologique</a:t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Web Designer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https://twitter.com/maximaLzdnb/lists/influent-webdev-designers/members</a:t>
            </a:r>
            <a:endParaRPr>
              <a:solidFill>
                <a:srgbClr val="4078C0"/>
              </a:solidFill>
              <a:latin typeface="Ubuntu"/>
              <a:ea typeface="Ubuntu"/>
              <a:cs typeface="Ubuntu"/>
              <a:sym typeface="Ubuntu"/>
              <a:hlinkClick r:id="rId5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Medium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https://medium.com/</a:t>
            </a:r>
            <a:endParaRPr>
              <a:solidFill>
                <a:srgbClr val="4078C0"/>
              </a:solidFill>
              <a:latin typeface="Ubuntu"/>
              <a:ea typeface="Ubuntu"/>
              <a:cs typeface="Ubuntu"/>
              <a:sym typeface="Ubuntu"/>
              <a:hlinkClick r:id="rId7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Panda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http://usepanda.com/</a:t>
            </a:r>
            <a:endParaRPr>
              <a:hlinkClick r:id="rId9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Pour s’entraîner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071600" y="269347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http://www.unchticafe.fr/2010/03/coding-dojo-en-entreprise.html</a:t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https://blog.codinghorror.com/the-ultimate-code-kata/</a:t>
            </a:r>
            <a:endParaRPr b="1" sz="12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https://sites.google.com/site/tddproblems/all-problems-1</a:t>
            </a:r>
            <a:endParaRPr b="1" sz="12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http://www.slideshare.net/ehsavoie/agile-tour-2009-coding-dojo-kata-atdd</a:t>
            </a:r>
            <a:endParaRPr b="1" sz="12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http://slides.com/rodolphe/coding-dojo#/</a:t>
            </a:r>
            <a:endParaRPr b="1" sz="12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b="1" lang="fr-FR" sz="12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Exemples de kata : </a:t>
            </a:r>
            <a:endParaRPr b="1" sz="12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9"/>
              </a:rPr>
              <a:t>http://codekata.com/</a:t>
            </a:r>
            <a:endParaRPr b="1" sz="12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0"/>
              </a:rPr>
              <a:t>http://mycodekatas.github.io/</a:t>
            </a:r>
            <a:endParaRPr/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1"/>
              </a:rPr>
              <a:t>http://exercism.io/</a:t>
            </a:r>
            <a:endParaRPr b="1" sz="12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2"/>
              </a:rPr>
              <a:t>https://www.codewars.com</a:t>
            </a:r>
            <a:endParaRPr b="1" sz="12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b="1" lang="fr-FR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3"/>
              </a:rPr>
              <a:t>http://overthewire.org/wargames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