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Durée : 5-10 minutes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Préparation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Des chaises, une par personne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Instructions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1. Demandez aux participants de s’asseoir en cercle.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2. Expliquez la règle du jeu : il doit toujours y avoir 4 joueurs debout en même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temps, mais un joueur ne doit pas rester debout plus de 10 secondes ; il peut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néanmoins décider de rester debout moins longtemps.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3. Il ne doit y avoir aucune tentative de communication entre les joueurs, mais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chacun doit observer ce que se passe et assumer la responsabilité pour faire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en sorte qu’il y ait toujours 4 personnes debout, ni plus ni moins.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Conseils pour l’animateur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Les participants auront besoin de quelques minutes pour attraper le coup de</a:t>
            </a:r>
            <a:endParaRPr sz="1200">
              <a:solidFill>
                <a:srgbClr val="333333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main, mais, ensuite, ils trouveront le rythme, s’assoiront, se lèveront, etc.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1200">
                <a:solidFill>
                  <a:srgbClr val="333333"/>
                </a:solidFill>
              </a:rPr>
              <a:t>C’est un jeu très excitant qui développe un fort sentiment de groupe.</a:t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binômes et un trinôme.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Chacun doit énoncer trois faits sur son voisin : deux vérités et un mensonge.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reste du groupe doit deviner quel est le mensonge.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cela, cinq minutes de préparation pour l’ensemble du groupe.</a:t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atlassian.com/agile/kanban" TargetMode="External"/><Relationship Id="rId10" Type="http://schemas.openxmlformats.org/officeDocument/2006/relationships/hyperlink" Target="https://www.atlassian.com/agile/kanban" TargetMode="External"/><Relationship Id="rId13" Type="http://schemas.openxmlformats.org/officeDocument/2006/relationships/image" Target="../media/image9.png"/><Relationship Id="rId12" Type="http://schemas.openxmlformats.org/officeDocument/2006/relationships/hyperlink" Target="https://leankit.com/learn/kanban/kanban-board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s://en.wikipedia.org/wiki/Kanban_(development)" TargetMode="External"/><Relationship Id="rId9" Type="http://schemas.openxmlformats.org/officeDocument/2006/relationships/hyperlink" Target="http://kanbanblog.com/explained/" TargetMode="External"/><Relationship Id="rId5" Type="http://schemas.openxmlformats.org/officeDocument/2006/relationships/hyperlink" Target="https://en.wikipedia.org/wiki/Kanban_(development)" TargetMode="External"/><Relationship Id="rId6" Type="http://schemas.openxmlformats.org/officeDocument/2006/relationships/hyperlink" Target="https://en.wikipedia.org/wiki/Kanban_board" TargetMode="External"/><Relationship Id="rId7" Type="http://schemas.openxmlformats.org/officeDocument/2006/relationships/hyperlink" Target="https://en.wikipedia.org/wiki/Kanban_board" TargetMode="External"/><Relationship Id="rId8" Type="http://schemas.openxmlformats.org/officeDocument/2006/relationships/hyperlink" Target="http://kanbanblog.com/explaine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s://github.com/SimplonSt-Gaudens/programme-web-dev-promo-2/tree/master/Exercices/DefiIntegrationSimplon" TargetMode="External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://fridayfrontend.com/" TargetMode="External"/><Relationship Id="rId10" Type="http://schemas.openxmlformats.org/officeDocument/2006/relationships/hyperlink" Target="http://littlebigdetails.com/" TargetMode="External"/><Relationship Id="rId13" Type="http://schemas.openxmlformats.org/officeDocument/2006/relationships/hyperlink" Target="https://sidebar.io/" TargetMode="External"/><Relationship Id="rId12" Type="http://schemas.openxmlformats.org/officeDocument/2006/relationships/hyperlink" Target="http://www.hackernewsletter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trello.com" TargetMode="External"/><Relationship Id="rId9" Type="http://schemas.openxmlformats.org/officeDocument/2006/relationships/hyperlink" Target="https://design.google.com/" TargetMode="External"/><Relationship Id="rId15" Type="http://schemas.openxmlformats.org/officeDocument/2006/relationships/image" Target="../media/image9.png"/><Relationship Id="rId14" Type="http://schemas.openxmlformats.org/officeDocument/2006/relationships/hyperlink" Target="https://uptodate.frontendrescue.org/fr/" TargetMode="External"/><Relationship Id="rId5" Type="http://schemas.openxmlformats.org/officeDocument/2006/relationships/hyperlink" Target="https://taiga.io/" TargetMode="External"/><Relationship Id="rId6" Type="http://schemas.openxmlformats.org/officeDocument/2006/relationships/hyperlink" Target="https://dribbble.com/" TargetMode="External"/><Relationship Id="rId7" Type="http://schemas.openxmlformats.org/officeDocument/2006/relationships/hyperlink" Target="https://dribbble.com/" TargetMode="External"/><Relationship Id="rId8" Type="http://schemas.openxmlformats.org/officeDocument/2006/relationships/hyperlink" Target="https://design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121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24986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8 </a:t>
            </a:r>
            <a:endParaRPr b="1" i="0" sz="24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semaine dernière?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Problèmes rencontrés?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Activité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702800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Classez-vous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Présentation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vous de jouer!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Coding dojo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702800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Kata</a:t>
            </a: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conversion numérique en chiffres romains.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Kanban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257127" y="2960500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Wikipédia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5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6"/>
              </a:rPr>
              <a:t>Kanban board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7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8"/>
              </a:rPr>
              <a:t>What is kanban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9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0"/>
              </a:rPr>
              <a:t>Kanban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1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2"/>
              </a:rPr>
              <a:t>What is kanban board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604524" y="2069975"/>
            <a:ext cx="27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intégration Simplon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534250" y="2700900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Instructions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Pour explorer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071600" y="237777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https://trello.com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https://taiga.io/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Veille technologique</a:t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Dribble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https://dribbble.com/</a:t>
            </a:r>
            <a:endParaRPr>
              <a:solidFill>
                <a:srgbClr val="4078C0"/>
              </a:solidFill>
              <a:latin typeface="Ubuntu"/>
              <a:ea typeface="Ubuntu"/>
              <a:cs typeface="Ubuntu"/>
              <a:sym typeface="Ubuntu"/>
              <a:hlinkClick r:id="rId7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Google Design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https://design.google.com/</a:t>
            </a:r>
            <a:endParaRPr>
              <a:solidFill>
                <a:srgbClr val="4078C0"/>
              </a:solidFill>
              <a:latin typeface="Ubuntu"/>
              <a:ea typeface="Ubuntu"/>
              <a:cs typeface="Ubuntu"/>
              <a:sym typeface="Ubuntu"/>
              <a:hlinkClick r:id="rId9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Little Big details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10"/>
              </a:rPr>
              <a:t>http://littlebigdetails.com/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1"/>
              </a:rPr>
              <a:t>http://fridayfrontend.com/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2"/>
              </a:rPr>
              <a:t>http://www.hackernewsletter.com/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3"/>
              </a:rPr>
              <a:t>https://sidebar.io/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4"/>
              </a:rPr>
              <a:t>https://uptodate.frontendrescue.org/fr/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