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Ubuntu-regular.fntdata"/><Relationship Id="rId14" Type="http://schemas.openxmlformats.org/officeDocument/2006/relationships/slide" Target="slides/slide10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Ubuntu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6 binômes et un trinôme.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Chacun doit énoncer trois faits sur son voisin : deux vérités et un mensonge.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reste du groupe doit deviner quel est le mensonge.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Pour cela, cinq minutes de préparation pour l’ensemble du groupe.</a:t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  <a:highlight>
                  <a:srgbClr val="FFFFFF"/>
                </a:highlight>
              </a:rPr>
              <a:t>Un chronomètre, trois groupes de cinq apprenants. Dans chaque groupe, chaque apprenant reçoit un numéro entre 1 et 5.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  <a:highlight>
                  <a:srgbClr val="FFFFFF"/>
                </a:highlight>
              </a:rPr>
              <a:t>Le but du jeu : faire passer la balle le plus vite possible. Le chrono s’arrête quand tous les apprenants ont pu toucher la balle, dans l’ordre.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>
                <a:solidFill>
                  <a:srgbClr val="333333"/>
                </a:solidFill>
                <a:highlight>
                  <a:srgbClr val="FFFFFF"/>
                </a:highlight>
              </a:rPr>
              <a:t>Itérations successives pour s’améliorer.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-tête de se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hyperlink" Target="https://en.wikipedia.org/wiki/Pomodoro_Technique" TargetMode="External"/><Relationship Id="rId5" Type="http://schemas.openxmlformats.org/officeDocument/2006/relationships/hyperlink" Target="http://speedevelopment.com/technique-pomodoro/" TargetMode="External"/><Relationship Id="rId6" Type="http://schemas.openxmlformats.org/officeDocument/2006/relationships/hyperlink" Target="https://en.wikipedia.org/wiki/Kanban_(development)" TargetMode="External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hyperlink" Target="https://github.com/SimplonSt-Gaudens/programme-web-dev-promo-2/tree/master/Exercices/TodoList" TargetMode="External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ashlane.com/fr/passwordmanager" TargetMode="External"/><Relationship Id="rId10" Type="http://schemas.openxmlformats.org/officeDocument/2006/relationships/hyperlink" Target="https://www.dashlane.com/fr/passwordmanager" TargetMode="External"/><Relationship Id="rId13" Type="http://schemas.openxmlformats.org/officeDocument/2006/relationships/hyperlink" Target="https://lastpass.com/" TargetMode="External"/><Relationship Id="rId12" Type="http://schemas.openxmlformats.org/officeDocument/2006/relationships/hyperlink" Target="https://lastpass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hyperlink" Target="https://fr.wikipedia.org/wiki/Gestionnaire_de_mots_de_passe" TargetMode="External"/><Relationship Id="rId9" Type="http://schemas.openxmlformats.org/officeDocument/2006/relationships/hyperlink" Target="https://www.keepassx.org/" TargetMode="External"/><Relationship Id="rId15" Type="http://schemas.openxmlformats.org/officeDocument/2006/relationships/hyperlink" Target="https://1password.com/" TargetMode="External"/><Relationship Id="rId14" Type="http://schemas.openxmlformats.org/officeDocument/2006/relationships/hyperlink" Target="https://1password.com/" TargetMode="External"/><Relationship Id="rId16" Type="http://schemas.openxmlformats.org/officeDocument/2006/relationships/image" Target="../media/image4.png"/><Relationship Id="rId5" Type="http://schemas.openxmlformats.org/officeDocument/2006/relationships/hyperlink" Target="https://fr.wikipedia.org/wiki/Gestionnaire_de_mots_de_passe" TargetMode="External"/><Relationship Id="rId6" Type="http://schemas.openxmlformats.org/officeDocument/2006/relationships/hyperlink" Target="http://www.clubic.com/antivirus-securite-informatique/article-806480-1-mots-meilleurs-logiciel-gestion.html" TargetMode="External"/><Relationship Id="rId7" Type="http://schemas.openxmlformats.org/officeDocument/2006/relationships/hyperlink" Target="http://www.clubic.com/antivirus-securite-informatique/article-806480-1-mots-meilleurs-logiciel-gestion.html" TargetMode="External"/><Relationship Id="rId8" Type="http://schemas.openxmlformats.org/officeDocument/2006/relationships/hyperlink" Target="https://www.keepassx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7251700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" y="4551680"/>
            <a:ext cx="4533900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051" y="329777"/>
            <a:ext cx="4113827" cy="187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01210" y="2075180"/>
            <a:ext cx="60579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4960" y="1765300"/>
            <a:ext cx="60960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 rot="452437">
            <a:off x="249865" y="2145651"/>
            <a:ext cx="3406257" cy="1015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6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La prairie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777877"/>
                </a:solidFill>
                <a:latin typeface="Ubuntu"/>
                <a:ea typeface="Ubuntu"/>
                <a:cs typeface="Ubuntu"/>
                <a:sym typeface="Ubuntu"/>
              </a:rPr>
              <a:t>Jour 9 </a:t>
            </a:r>
            <a:endParaRPr b="1" i="0" sz="24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Shape 90"/>
          <p:cNvSpPr txBox="1"/>
          <p:nvPr/>
        </p:nvSpPr>
        <p:spPr>
          <a:xfrm rot="-1266752">
            <a:off x="669636" y="5207000"/>
            <a:ext cx="24476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Faire connaissance et 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créer de bonnes conditions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 travail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85657" y="-1282944"/>
            <a:ext cx="14162237" cy="93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4309" y="4558219"/>
            <a:ext cx="7302500" cy="5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5146964"/>
            <a:ext cx="33528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Débriefing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686952" y="3595825"/>
            <a:ext cx="448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Où en est chacun des tâches de la semaine dernière?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Problèmes rencontrés?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Présentation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686939" y="3595825"/>
            <a:ext cx="3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 vous de jouer!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Activité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702800" y="3157975"/>
            <a:ext cx="51054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45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Le jeu de la balle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Coding dojo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702800" y="3157975"/>
            <a:ext cx="5105400" cy="2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Kata</a:t>
            </a:r>
            <a:r>
              <a:rPr b="1"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: conversion chiffres romains en numérique.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636204" y="208582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Pomodoro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257125" y="2960500"/>
            <a:ext cx="4482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Wikipédia</a:t>
            </a:r>
            <a:endParaRPr/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hlinkClick r:id="rId5"/>
              </a:rPr>
              <a:t>Bref descriptif</a:t>
            </a:r>
            <a:endParaRPr u="sng">
              <a:solidFill>
                <a:schemeClr val="hlink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6"/>
            </a:endParaRPr>
          </a:p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</a:t>
            </a: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 ToDoList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071600" y="2483175"/>
            <a:ext cx="5510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Instructions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Rendu des projets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3992400" y="2757875"/>
            <a:ext cx="5510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Pour vendredi minuit, vous devez rendre :</a:t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Les exos Js de lundi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Le Labyrinthe avec Scratch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DefiIntegrationSimplon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ToDoList</a:t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Jeudi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Pour explorer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4071600" y="2960500"/>
            <a:ext cx="5072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Gérer ses mots de passe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Gestionnaire de mots de passe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5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6"/>
              </a:rPr>
              <a:t>Comparatif Clubic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7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8"/>
              </a:rPr>
              <a:t>KeePassX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9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0"/>
              </a:rPr>
              <a:t>Dashlane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1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2"/>
              </a:rPr>
              <a:t>LastPass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3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14"/>
              </a:rPr>
              <a:t>1Password</a:t>
            </a:r>
            <a:endParaRPr>
              <a:solidFill>
                <a:srgbClr val="4078C0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5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