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" Target="slides/slide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Durée : 5-10 minutes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Préparation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Des chaises, une par personne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Instructions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1. Demandez aux participants de s’asseoir en cercle.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2. Expliquez la règle du jeu : il doit toujours y avoir 4 joueurs debout en même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temps, mais un joueur ne doit pas rester debout plus de 10 secondes ; il peut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néanmoins décider de rester debout moins longtemps.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3. Il ne doit y avoir aucune tentative de communication entre les joueurs, mais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chacun doit observer ce que se passe et assumer la responsabilité pour faire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en sorte qu’il y ait toujours 4 personnes debout, ni plus ni moins.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Conseils pour l’animateur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Les participants auront besoin de quelques minutes pour attraper le coup de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333333"/>
                </a:solidFill>
              </a:rPr>
              <a:t>main, mais, ensuite, ils trouveront le rythme, s’assoiront, se lèveront, etc.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200">
                <a:solidFill>
                  <a:srgbClr val="333333"/>
                </a:solidFill>
              </a:rPr>
              <a:t>C’est un jeu très excitant qui développe un fort sentiment de groupe.</a:t>
            </a: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Chacun à tour de rôle expose l’une de ses craintes pour la formation. 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Les autres en discutent.</a:t>
            </a: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Relationship Id="rId4" Type="http://schemas.openxmlformats.org/officeDocument/2006/relationships/hyperlink" Target="https://trello.com" TargetMode="External"/><Relationship Id="rId9" Type="http://schemas.openxmlformats.org/officeDocument/2006/relationships/image" Target="../media/image06.png"/><Relationship Id="rId5" Type="http://schemas.openxmlformats.org/officeDocument/2006/relationships/hyperlink" Target="http://blog.trello.com/mark-a-trello-card-as-done" TargetMode="External"/><Relationship Id="rId6" Type="http://schemas.openxmlformats.org/officeDocument/2006/relationships/hyperlink" Target="https://dribbble.com/" TargetMode="External"/><Relationship Id="rId7" Type="http://schemas.openxmlformats.org/officeDocument/2006/relationships/hyperlink" Target="https://design.google.com/" TargetMode="External"/><Relationship Id="rId8" Type="http://schemas.openxmlformats.org/officeDocument/2006/relationships/hyperlink" Target="http://littlebigdetail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Relationship Id="rId4" Type="http://schemas.openxmlformats.org/officeDocument/2006/relationships/hyperlink" Target="https://en.wikipedia.org/wiki/Kanban_(development)" TargetMode="External"/><Relationship Id="rId9" Type="http://schemas.openxmlformats.org/officeDocument/2006/relationships/image" Target="../media/image06.png"/><Relationship Id="rId5" Type="http://schemas.openxmlformats.org/officeDocument/2006/relationships/hyperlink" Target="https://en.wikipedia.org/wiki/Kanban_board" TargetMode="External"/><Relationship Id="rId6" Type="http://schemas.openxmlformats.org/officeDocument/2006/relationships/hyperlink" Target="http://kanbanblog.com/explained/" TargetMode="External"/><Relationship Id="rId7" Type="http://schemas.openxmlformats.org/officeDocument/2006/relationships/hyperlink" Target="https://www.atlassian.com/agile/kanban" TargetMode="External"/><Relationship Id="rId8" Type="http://schemas.openxmlformats.org/officeDocument/2006/relationships/hyperlink" Target="https://leankit.com/learn/kanban/kanban-boar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Relationship Id="rId4" Type="http://schemas.openxmlformats.org/officeDocument/2006/relationships/hyperlink" Target="https://github.com/SimplonTlse02/prairie/tree/master/defi_restaurant" TargetMode="External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699" cy="59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39" y="4551680"/>
            <a:ext cx="4533899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0" y="329777"/>
            <a:ext cx="4113826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899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4" y="2145651"/>
            <a:ext cx="3406257" cy="1015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8 </a:t>
            </a: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5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explorer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071600" y="29605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https://trello.com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http://blog.trello.com/mark-a-trello-card-as-done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Veille technologique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Dribble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https://dribbble.com/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Google Design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https://design.google.com/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Little Big details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http://littlebigdetails.com/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6" cy="933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8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799" cy="18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02799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Classez-vous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02799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conversion numérique en chiffres romains.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Kanban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257127" y="2960500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Wikipédia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Kanban board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What is kanban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Kanban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What is kanban board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intégration par équipe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106177" y="2839500"/>
            <a:ext cx="45893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Par équipe de 3 à 4, le but est de réaliser la page d'accueil du site d'un restaurant. Des wireframes sont fournis dans le dossier </a:t>
            </a: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/defi_restaurant</a:t>
            </a: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rendre avant lundi minuit.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intégration par équipe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Steps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Planifier les étapes de développement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Faire des points réguliers pour s'assurer que le projet avance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intégration par équipe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69850" lvl="0" marL="0" rtl="0"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Bonus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Intégrer les 2 différents wireframes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intégration par équipe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69850" lvl="0" marL="0" rtl="0"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Conseils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Faire des synchronisations régulières que vous fixez à l'avance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Prendre le temps de bien se répartir le travail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Aider les autres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Garder son calme et rester professionnel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Bien définir les tâches de chacun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Jouer collectif, seul vous n'irez pas loin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