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Chacun à tour de rôle expose l’une de ses craintes pour la formation. 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Les autres en discutent.</a:t>
            </a: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Relationship Id="rId4" Type="http://schemas.openxmlformats.org/officeDocument/2006/relationships/hyperlink" Target="https://developer.mozilla.org/fr/docs/Web/API/Window/alert" TargetMode="External"/><Relationship Id="rId5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Relationship Id="rId4" Type="http://schemas.openxmlformats.org/officeDocument/2006/relationships/hyperlink" Target="https://developer.mozilla.org/en-US/docs/Web/API/Storage/LocalStorage" TargetMode="External"/><Relationship Id="rId5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jp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jpg"/><Relationship Id="rId4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jpg"/><Relationship Id="rId4" Type="http://schemas.openxmlformats.org/officeDocument/2006/relationships/hyperlink" Target="https://github.com/SimplonSt-Gaudens/Projets-rendu" TargetMode="External"/><Relationship Id="rId5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jpg"/><Relationship Id="rId4" Type="http://schemas.openxmlformats.org/officeDocument/2006/relationships/hyperlink" Target="https://fr.wikipedia.org/wiki/Gestionnaire_de_mots_de_passe" TargetMode="External"/><Relationship Id="rId10" Type="http://schemas.openxmlformats.org/officeDocument/2006/relationships/image" Target="../media/image06.png"/><Relationship Id="rId9" Type="http://schemas.openxmlformats.org/officeDocument/2006/relationships/hyperlink" Target="https://1password.com/" TargetMode="External"/><Relationship Id="rId5" Type="http://schemas.openxmlformats.org/officeDocument/2006/relationships/hyperlink" Target="http://www.clubic.com/antivirus-securite-informatique/article-806480-1-mots-meilleurs-logiciel-gestion.html" TargetMode="External"/><Relationship Id="rId6" Type="http://schemas.openxmlformats.org/officeDocument/2006/relationships/hyperlink" Target="https://www.keepassx.org/" TargetMode="External"/><Relationship Id="rId7" Type="http://schemas.openxmlformats.org/officeDocument/2006/relationships/hyperlink" Target="https://www.dashlane.com/fr/passwordmanager" TargetMode="External"/><Relationship Id="rId8" Type="http://schemas.openxmlformats.org/officeDocument/2006/relationships/hyperlink" Target="https://lastpass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jp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jp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Relationship Id="rId4" Type="http://schemas.openxmlformats.org/officeDocument/2006/relationships/hyperlink" Target="https://en.wikipedia.org/wiki/Pomodoro_Technique" TargetMode="External"/><Relationship Id="rId5" Type="http://schemas.openxmlformats.org/officeDocument/2006/relationships/hyperlink" Target="http://speedevelopment.com/technique-pomodoro/" TargetMode="External"/><Relationship Id="rId6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jp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699" cy="59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39" y="4551680"/>
            <a:ext cx="4533899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0" y="329777"/>
            <a:ext cx="4113826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1210" y="2075180"/>
            <a:ext cx="6057899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249864" y="2145651"/>
            <a:ext cx="3406257" cy="1015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9 </a:t>
            </a: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5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ToDoList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071600" y="24831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Css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Ajouter du CSS pour enjoliver le site 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centrer le titre de la page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changer la couleur de fond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mettre la police Open sans-serif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rayer les tâches faites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augmenter les dimensions du champ Input et du bouton du formulaire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ToDoList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992400" y="248862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Javascript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Ajouter du Js pour dynamiser le site 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afficher une fenêtre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alert</a:t>
            </a: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souhaitant la bienvenue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afficher du texte dans la console Js du navigateur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utiliser et ajouter Jquery à la page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ajouter une balise p à la fin du body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ajouter une tâche dans la liste à l'ouverture de la page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ajouter un listener lors de la soumission du formulaire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récupérer le contenu du champ &lt;input name="todo" /&gt; lors de la soumission du formulaire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ajouter la nouvelle tâche soumise via le formulaire dans la liste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ToDoList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992400" y="248862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Bonus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Enregistrement des données dans le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localStorage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Enregistrement des données dans une base de données (via backend)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Possibilité de créer plusieurs listes et de les nommer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ToDoList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992400" y="27578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Conseils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Utiliser git en continu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Décomposer un problème en sous-problèmes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Dessiner et schématiser tous les problèmes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Step by step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Rendu des projets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992400" y="27578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Pour le vendredi 30/12, vous devez rendre :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Les 2 exos Js de lundi</a:t>
            </a:r>
          </a:p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 Labyrinthe avec Scratch</a:t>
            </a:r>
          </a:p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defi_integration</a:t>
            </a:r>
          </a:p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defi_restaurant</a:t>
            </a:r>
          </a:p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ToDoList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Rendu des projets (2)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912650" y="368822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Pour rendre les projets, déposez les fichiers sur Github, dans le répertoire à votre nom :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https://github.com/SimplonSt-Gaudens/Projets-rendu</a:t>
            </a:r>
          </a:p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Prévenez-nous par mail quand c’est fait.</a:t>
            </a:r>
          </a:p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N’oubliez pas d’envoyer le lien vers votre blog technique!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15000"/>
              </a:lnSpc>
              <a:spcBef>
                <a:spcPts val="300"/>
              </a:spcBef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Pour git, regardez du côté de ungit et GitKraken.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Pour explorer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071600" y="2960500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Gérer ses mots de passe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Gestionnaire de mots de passe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Comparatif Clubic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6"/>
              </a:rPr>
              <a:t>KeePassX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7"/>
              </a:rPr>
              <a:t>Dashlane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8"/>
              </a:rPr>
              <a:t>LastPass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9"/>
              </a:rPr>
              <a:t>1Password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Pour la suite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071600" y="35958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Vous avez déjà largement de quoi vous occuper.</a:t>
            </a:r>
          </a:p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Bon WE, joyeux Noël et pensez à bien vous reposer!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6" cy="933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8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799" cy="18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semaine dernière?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Problèmes rencontrés?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Activité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702799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Loup-Garou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Coding dojo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702799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Kata</a:t>
            </a: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conversion chiffres romains en numérique.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636203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Pomodoro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257125" y="2960500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Font typeface="Ubuntu"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Wikipédia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hlink"/>
              </a:buClr>
              <a:buFont typeface="Ubuntu"/>
            </a:pPr>
            <a:r>
              <a:rPr lang="fr-FR" u="sng">
                <a:solidFill>
                  <a:schemeClr val="hlink"/>
                </a:solidFill>
                <a:hlinkClick r:id="rId5"/>
              </a:rPr>
              <a:t>Bref descriptif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 ToDoList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106177" y="2839500"/>
            <a:ext cx="45893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Réaliser une todo list permettant d'ajouter des choses à se rappeler. Une fois qu'une chose est faite, la rayer. Rajouter la possibilité de n'afficher que les tâches faites, les tâches à faire ou toutes les tâches.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Projet solo, appliquer pomodoro (a minima).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rendre avant lundi minuit.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 ToDoList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059450" y="2575100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rgbClr val="000000"/>
              </a:buClr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User stories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 tant qu'utilisateur, je peux ajouter une tâche à faire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 tant qu'utilisateur, je peux définir une tâche comme faite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 tant qu'utilisateur, je peux voir toutes les tâches, faites ou pas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 tant qu'utilisateur, je peux filtrer la liste de tâches pour ne voir que les tâches faites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 tant qu'utilisateur, je peux filtrer la liste de tâches pour ne voir que les tâches à faire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 tant qu'utilisateur, je peux filtrer la liste de tâches pour voir toutes les tâches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ToDoList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071600" y="24831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Comprendre les objectifs et les besoins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Dessiner des wireframes de la page et des intéractions possibles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Planifier les étapes de développement (objectif, livrable et date de livraison)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3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604528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ToDoList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071600" y="24831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rgbClr val="000000"/>
              </a:buClr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Html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Créer un document Html vide avec les balises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html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head</a:t>
            </a:r>
          </a:p>
          <a:p>
            <a:pPr indent="-317500" lvl="2" marL="13716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title</a:t>
            </a:r>
          </a:p>
          <a:p>
            <a:pPr indent="-317500" lvl="2" marL="1371600" rtl="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charset</a:t>
            </a:r>
          </a:p>
          <a:p>
            <a:pPr indent="-317500" lvl="1" marL="9144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body</a:t>
            </a:r>
          </a:p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333333"/>
              </a:buClr>
              <a:buFont typeface="Ubuntu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Coder en dur la todo list avec des données factices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1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