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3" r:id="rId3"/>
    <p:sldId id="257" r:id="rId4"/>
    <p:sldId id="260" r:id="rId5"/>
    <p:sldId id="269" r:id="rId6"/>
    <p:sldId id="258" r:id="rId7"/>
    <p:sldId id="270" r:id="rId8"/>
    <p:sldId id="271" r:id="rId9"/>
    <p:sldId id="272" r:id="rId10"/>
    <p:sldId id="265" r:id="rId11"/>
    <p:sldId id="266" r:id="rId12"/>
    <p:sldId id="267" r:id="rId13"/>
    <p:sldId id="268"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E6751B-9AB0-4044-9E50-C4DA4995DA9F}" v="248" dt="2024-07-16T22:23:02.6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beeb Ak" userId="d4c1914441683446" providerId="LiveId" clId="{C0E6751B-9AB0-4044-9E50-C4DA4995DA9F}"/>
    <pc:docChg chg="undo custSel addSld delSld modSld sldOrd">
      <pc:chgData name="Habeeb Ak" userId="d4c1914441683446" providerId="LiveId" clId="{C0E6751B-9AB0-4044-9E50-C4DA4995DA9F}" dt="2024-07-16T22:27:04.104" v="1653"/>
      <pc:docMkLst>
        <pc:docMk/>
      </pc:docMkLst>
      <pc:sldChg chg="addSp delSp modSp mod">
        <pc:chgData name="Habeeb Ak" userId="d4c1914441683446" providerId="LiveId" clId="{C0E6751B-9AB0-4044-9E50-C4DA4995DA9F}" dt="2024-07-16T21:49:22.619" v="464" actId="1076"/>
        <pc:sldMkLst>
          <pc:docMk/>
          <pc:sldMk cId="2613333891" sldId="258"/>
        </pc:sldMkLst>
        <pc:spChg chg="del mod">
          <ac:chgData name="Habeeb Ak" userId="d4c1914441683446" providerId="LiveId" clId="{C0E6751B-9AB0-4044-9E50-C4DA4995DA9F}" dt="2024-07-16T21:46:23.302" v="446"/>
          <ac:spMkLst>
            <pc:docMk/>
            <pc:sldMk cId="2613333891" sldId="258"/>
            <ac:spMk id="2" creationId="{D63E5348-3129-C290-0DF2-C60F048515FD}"/>
          </ac:spMkLst>
        </pc:spChg>
        <pc:spChg chg="mod">
          <ac:chgData name="Habeeb Ak" userId="d4c1914441683446" providerId="LiveId" clId="{C0E6751B-9AB0-4044-9E50-C4DA4995DA9F}" dt="2024-07-16T21:46:32.279" v="448" actId="1076"/>
          <ac:spMkLst>
            <pc:docMk/>
            <pc:sldMk cId="2613333891" sldId="258"/>
            <ac:spMk id="3" creationId="{948EA901-33DF-CE43-30E1-6AF97F3550AC}"/>
          </ac:spMkLst>
        </pc:spChg>
        <pc:graphicFrameChg chg="add del modGraphic">
          <ac:chgData name="Habeeb Ak" userId="d4c1914441683446" providerId="LiveId" clId="{C0E6751B-9AB0-4044-9E50-C4DA4995DA9F}" dt="2024-07-16T21:47:13.960" v="450" actId="1032"/>
          <ac:graphicFrameMkLst>
            <pc:docMk/>
            <pc:sldMk cId="2613333891" sldId="258"/>
            <ac:graphicFrameMk id="4" creationId="{5EEBB1C5-B1C3-E84B-B877-BD935118CF13}"/>
          </ac:graphicFrameMkLst>
        </pc:graphicFrameChg>
        <pc:graphicFrameChg chg="add mod modGraphic">
          <ac:chgData name="Habeeb Ak" userId="d4c1914441683446" providerId="LiveId" clId="{C0E6751B-9AB0-4044-9E50-C4DA4995DA9F}" dt="2024-07-16T21:49:22.619" v="464" actId="1076"/>
          <ac:graphicFrameMkLst>
            <pc:docMk/>
            <pc:sldMk cId="2613333891" sldId="258"/>
            <ac:graphicFrameMk id="7" creationId="{F5F088FA-4A1E-F924-D082-366CC8267100}"/>
          </ac:graphicFrameMkLst>
        </pc:graphicFrameChg>
      </pc:sldChg>
      <pc:sldChg chg="del">
        <pc:chgData name="Habeeb Ak" userId="d4c1914441683446" providerId="LiveId" clId="{C0E6751B-9AB0-4044-9E50-C4DA4995DA9F}" dt="2024-07-16T21:45:00.627" v="420" actId="2696"/>
        <pc:sldMkLst>
          <pc:docMk/>
          <pc:sldMk cId="1985166585" sldId="259"/>
        </pc:sldMkLst>
      </pc:sldChg>
      <pc:sldChg chg="ord">
        <pc:chgData name="Habeeb Ak" userId="d4c1914441683446" providerId="LiveId" clId="{C0E6751B-9AB0-4044-9E50-C4DA4995DA9F}" dt="2024-07-16T21:50:41.828" v="466"/>
        <pc:sldMkLst>
          <pc:docMk/>
          <pc:sldMk cId="3507874062" sldId="260"/>
        </pc:sldMkLst>
      </pc:sldChg>
      <pc:sldChg chg="del">
        <pc:chgData name="Habeeb Ak" userId="d4c1914441683446" providerId="LiveId" clId="{C0E6751B-9AB0-4044-9E50-C4DA4995DA9F}" dt="2024-07-16T21:50:57.616" v="467" actId="2696"/>
        <pc:sldMkLst>
          <pc:docMk/>
          <pc:sldMk cId="3046386206" sldId="261"/>
        </pc:sldMkLst>
      </pc:sldChg>
      <pc:sldChg chg="addSp delSp modSp mod">
        <pc:chgData name="Habeeb Ak" userId="d4c1914441683446" providerId="LiveId" clId="{C0E6751B-9AB0-4044-9E50-C4DA4995DA9F}" dt="2024-07-16T22:27:04.104" v="1653"/>
        <pc:sldMkLst>
          <pc:docMk/>
          <pc:sldMk cId="560616760" sldId="263"/>
        </pc:sldMkLst>
        <pc:spChg chg="add mod">
          <ac:chgData name="Habeeb Ak" userId="d4c1914441683446" providerId="LiveId" clId="{C0E6751B-9AB0-4044-9E50-C4DA4995DA9F}" dt="2024-07-16T22:27:01.716" v="1651"/>
          <ac:spMkLst>
            <pc:docMk/>
            <pc:sldMk cId="560616760" sldId="263"/>
            <ac:spMk id="2" creationId="{3B0A036D-3768-8559-47DF-0A972A4AFF34}"/>
          </ac:spMkLst>
        </pc:spChg>
        <pc:spChg chg="del mod">
          <ac:chgData name="Habeeb Ak" userId="d4c1914441683446" providerId="LiveId" clId="{C0E6751B-9AB0-4044-9E50-C4DA4995DA9F}" dt="2024-07-16T22:27:04.104" v="1653"/>
          <ac:spMkLst>
            <pc:docMk/>
            <pc:sldMk cId="560616760" sldId="263"/>
            <ac:spMk id="3" creationId="{18ADD826-07A5-5F31-383F-E150F227F60C}"/>
          </ac:spMkLst>
        </pc:spChg>
      </pc:sldChg>
      <pc:sldChg chg="add del">
        <pc:chgData name="Habeeb Ak" userId="d4c1914441683446" providerId="LiveId" clId="{C0E6751B-9AB0-4044-9E50-C4DA4995DA9F}" dt="2024-07-16T21:54:48.657" v="493"/>
        <pc:sldMkLst>
          <pc:docMk/>
          <pc:sldMk cId="190115128" sldId="264"/>
        </pc:sldMkLst>
      </pc:sldChg>
      <pc:sldChg chg="addSp delSp modSp del mod">
        <pc:chgData name="Habeeb Ak" userId="d4c1914441683446" providerId="LiveId" clId="{C0E6751B-9AB0-4044-9E50-C4DA4995DA9F}" dt="2024-07-16T21:53:49.228" v="482" actId="2696"/>
        <pc:sldMkLst>
          <pc:docMk/>
          <pc:sldMk cId="3037581553" sldId="264"/>
        </pc:sldMkLst>
        <pc:spChg chg="del">
          <ac:chgData name="Habeeb Ak" userId="d4c1914441683446" providerId="LiveId" clId="{C0E6751B-9AB0-4044-9E50-C4DA4995DA9F}" dt="2024-07-16T21:51:12.524" v="468" actId="478"/>
          <ac:spMkLst>
            <pc:docMk/>
            <pc:sldMk cId="3037581553" sldId="264"/>
            <ac:spMk id="2" creationId="{709A4CD9-CCB6-AB21-E30C-8F3F83BB7254}"/>
          </ac:spMkLst>
        </pc:spChg>
        <pc:spChg chg="del mod">
          <ac:chgData name="Habeeb Ak" userId="d4c1914441683446" providerId="LiveId" clId="{C0E6751B-9AB0-4044-9E50-C4DA4995DA9F}" dt="2024-07-16T21:52:47.049" v="475"/>
          <ac:spMkLst>
            <pc:docMk/>
            <pc:sldMk cId="3037581553" sldId="264"/>
            <ac:spMk id="3" creationId="{CDF98960-9448-8DB4-C04E-7A9FE21B4909}"/>
          </ac:spMkLst>
        </pc:spChg>
        <pc:spChg chg="add del mod">
          <ac:chgData name="Habeeb Ak" userId="d4c1914441683446" providerId="LiveId" clId="{C0E6751B-9AB0-4044-9E50-C4DA4995DA9F}" dt="2024-07-16T21:53:25.166" v="481" actId="21"/>
          <ac:spMkLst>
            <pc:docMk/>
            <pc:sldMk cId="3037581553" sldId="264"/>
            <ac:spMk id="4" creationId="{2D90D228-7696-AEDD-CFB4-51D1C8F3E712}"/>
          </ac:spMkLst>
        </pc:spChg>
      </pc:sldChg>
      <pc:sldChg chg="ord">
        <pc:chgData name="Habeeb Ak" userId="d4c1914441683446" providerId="LiveId" clId="{C0E6751B-9AB0-4044-9E50-C4DA4995DA9F}" dt="2024-07-16T22:24:19.760" v="1640"/>
        <pc:sldMkLst>
          <pc:docMk/>
          <pc:sldMk cId="3146089903" sldId="265"/>
        </pc:sldMkLst>
      </pc:sldChg>
      <pc:sldChg chg="addSp delSp modSp new mod ord">
        <pc:chgData name="Habeeb Ak" userId="d4c1914441683446" providerId="LiveId" clId="{C0E6751B-9AB0-4044-9E50-C4DA4995DA9F}" dt="2024-07-16T21:54:06.123" v="487"/>
        <pc:sldMkLst>
          <pc:docMk/>
          <pc:sldMk cId="462489781" sldId="269"/>
        </pc:sldMkLst>
        <pc:spChg chg="add del mod">
          <ac:chgData name="Habeeb Ak" userId="d4c1914441683446" providerId="LiveId" clId="{C0E6751B-9AB0-4044-9E50-C4DA4995DA9F}" dt="2024-07-16T21:30:26.215" v="240"/>
          <ac:spMkLst>
            <pc:docMk/>
            <pc:sldMk cId="462489781" sldId="269"/>
            <ac:spMk id="2" creationId="{6B20D1BB-1977-E629-6FBC-46FBB612BA34}"/>
          </ac:spMkLst>
        </pc:spChg>
        <pc:graphicFrameChg chg="add mod modGraphic">
          <ac:chgData name="Habeeb Ak" userId="d4c1914441683446" providerId="LiveId" clId="{C0E6751B-9AB0-4044-9E50-C4DA4995DA9F}" dt="2024-07-16T21:39:03.838" v="419" actId="14100"/>
          <ac:graphicFrameMkLst>
            <pc:docMk/>
            <pc:sldMk cId="462489781" sldId="269"/>
            <ac:graphicFrameMk id="3" creationId="{209AC64B-C6B3-0E46-51BE-899E88FB6974}"/>
          </ac:graphicFrameMkLst>
        </pc:graphicFrameChg>
      </pc:sldChg>
      <pc:sldChg chg="addSp delSp modSp new mod">
        <pc:chgData name="Habeeb Ak" userId="d4c1914441683446" providerId="LiveId" clId="{C0E6751B-9AB0-4044-9E50-C4DA4995DA9F}" dt="2024-07-16T22:03:49.272" v="856" actId="1076"/>
        <pc:sldMkLst>
          <pc:docMk/>
          <pc:sldMk cId="3311295171" sldId="270"/>
        </pc:sldMkLst>
        <pc:spChg chg="add del mod">
          <ac:chgData name="Habeeb Ak" userId="d4c1914441683446" providerId="LiveId" clId="{C0E6751B-9AB0-4044-9E50-C4DA4995DA9F}" dt="2024-07-16T21:55:27.414" v="504"/>
          <ac:spMkLst>
            <pc:docMk/>
            <pc:sldMk cId="3311295171" sldId="270"/>
            <ac:spMk id="2" creationId="{AB3FC296-D84D-39A7-C261-5373CFA55377}"/>
          </ac:spMkLst>
        </pc:spChg>
        <pc:spChg chg="add mod">
          <ac:chgData name="Habeeb Ak" userId="d4c1914441683446" providerId="LiveId" clId="{C0E6751B-9AB0-4044-9E50-C4DA4995DA9F}" dt="2024-07-16T21:55:45.742" v="506" actId="1076"/>
          <ac:spMkLst>
            <pc:docMk/>
            <pc:sldMk cId="3311295171" sldId="270"/>
            <ac:spMk id="3" creationId="{0E89001C-7808-67C3-383C-D2D0EFF8A577}"/>
          </ac:spMkLst>
        </pc:spChg>
        <pc:spChg chg="add del mod">
          <ac:chgData name="Habeeb Ak" userId="d4c1914441683446" providerId="LiveId" clId="{C0E6751B-9AB0-4044-9E50-C4DA4995DA9F}" dt="2024-07-16T21:58:41.535" v="608" actId="21"/>
          <ac:spMkLst>
            <pc:docMk/>
            <pc:sldMk cId="3311295171" sldId="270"/>
            <ac:spMk id="4" creationId="{3995F8CF-E489-097B-FB61-36B6E03B1C32}"/>
          </ac:spMkLst>
        </pc:spChg>
        <pc:spChg chg="add mod">
          <ac:chgData name="Habeeb Ak" userId="d4c1914441683446" providerId="LiveId" clId="{C0E6751B-9AB0-4044-9E50-C4DA4995DA9F}" dt="2024-07-16T22:00:52.237" v="852" actId="255"/>
          <ac:spMkLst>
            <pc:docMk/>
            <pc:sldMk cId="3311295171" sldId="270"/>
            <ac:spMk id="5" creationId="{23D8DBA0-D2F5-9CA0-E0E3-4FDC55A30C65}"/>
          </ac:spMkLst>
        </pc:spChg>
        <pc:picChg chg="add mod">
          <ac:chgData name="Habeeb Ak" userId="d4c1914441683446" providerId="LiveId" clId="{C0E6751B-9AB0-4044-9E50-C4DA4995DA9F}" dt="2024-07-16T22:03:29.676" v="854" actId="1076"/>
          <ac:picMkLst>
            <pc:docMk/>
            <pc:sldMk cId="3311295171" sldId="270"/>
            <ac:picMk id="7" creationId="{3CA59058-CAF6-82F8-4F9A-9667048D394D}"/>
          </ac:picMkLst>
        </pc:picChg>
        <pc:picChg chg="add mod">
          <ac:chgData name="Habeeb Ak" userId="d4c1914441683446" providerId="LiveId" clId="{C0E6751B-9AB0-4044-9E50-C4DA4995DA9F}" dt="2024-07-16T22:03:49.272" v="856" actId="1076"/>
          <ac:picMkLst>
            <pc:docMk/>
            <pc:sldMk cId="3311295171" sldId="270"/>
            <ac:picMk id="9" creationId="{8C461433-36FE-CB4A-E46B-256035E3B968}"/>
          </ac:picMkLst>
        </pc:picChg>
      </pc:sldChg>
      <pc:sldChg chg="addSp modSp new mod">
        <pc:chgData name="Habeeb Ak" userId="d4c1914441683446" providerId="LiveId" clId="{C0E6751B-9AB0-4044-9E50-C4DA4995DA9F}" dt="2024-07-16T22:10:46.502" v="1053" actId="1076"/>
        <pc:sldMkLst>
          <pc:docMk/>
          <pc:sldMk cId="2814234843" sldId="271"/>
        </pc:sldMkLst>
        <pc:spChg chg="add mod">
          <ac:chgData name="Habeeb Ak" userId="d4c1914441683446" providerId="LiveId" clId="{C0E6751B-9AB0-4044-9E50-C4DA4995DA9F}" dt="2024-07-16T22:04:59.081" v="863" actId="1076"/>
          <ac:spMkLst>
            <pc:docMk/>
            <pc:sldMk cId="2814234843" sldId="271"/>
            <ac:spMk id="2" creationId="{C397B4B6-3324-5361-BEA2-54BF660F3C54}"/>
          </ac:spMkLst>
        </pc:spChg>
        <pc:spChg chg="add mod">
          <ac:chgData name="Habeeb Ak" userId="d4c1914441683446" providerId="LiveId" clId="{C0E6751B-9AB0-4044-9E50-C4DA4995DA9F}" dt="2024-07-16T22:07:24.425" v="1051" actId="1076"/>
          <ac:spMkLst>
            <pc:docMk/>
            <pc:sldMk cId="2814234843" sldId="271"/>
            <ac:spMk id="4" creationId="{14228C1C-86FB-C865-7F61-00A890E3F8A7}"/>
          </ac:spMkLst>
        </pc:spChg>
        <pc:picChg chg="add mod">
          <ac:chgData name="Habeeb Ak" userId="d4c1914441683446" providerId="LiveId" clId="{C0E6751B-9AB0-4044-9E50-C4DA4995DA9F}" dt="2024-07-16T22:10:46.502" v="1053" actId="1076"/>
          <ac:picMkLst>
            <pc:docMk/>
            <pc:sldMk cId="2814234843" sldId="271"/>
            <ac:picMk id="6" creationId="{C1514FDF-AA47-6B8D-49A1-21E823B39430}"/>
          </ac:picMkLst>
        </pc:picChg>
      </pc:sldChg>
      <pc:sldChg chg="addSp modSp new mod">
        <pc:chgData name="Habeeb Ak" userId="d4c1914441683446" providerId="LiveId" clId="{C0E6751B-9AB0-4044-9E50-C4DA4995DA9F}" dt="2024-07-16T22:23:14.382" v="1638" actId="14100"/>
        <pc:sldMkLst>
          <pc:docMk/>
          <pc:sldMk cId="2884180741" sldId="272"/>
        </pc:sldMkLst>
        <pc:spChg chg="add mod">
          <ac:chgData name="Habeeb Ak" userId="d4c1914441683446" providerId="LiveId" clId="{C0E6751B-9AB0-4044-9E50-C4DA4995DA9F}" dt="2024-07-16T22:11:40.800" v="1060" actId="14100"/>
          <ac:spMkLst>
            <pc:docMk/>
            <pc:sldMk cId="2884180741" sldId="272"/>
            <ac:spMk id="2" creationId="{1CC2E772-33F2-8CFF-CE6D-32A1688441AD}"/>
          </ac:spMkLst>
        </pc:spChg>
        <pc:spChg chg="add mod">
          <ac:chgData name="Habeeb Ak" userId="d4c1914441683446" providerId="LiveId" clId="{C0E6751B-9AB0-4044-9E50-C4DA4995DA9F}" dt="2024-07-16T22:20:36.702" v="1632" actId="20577"/>
          <ac:spMkLst>
            <pc:docMk/>
            <pc:sldMk cId="2884180741" sldId="272"/>
            <ac:spMk id="3" creationId="{8FABBD3C-B6EC-EE17-D6EA-20EBE60B7782}"/>
          </ac:spMkLst>
        </pc:spChg>
        <pc:picChg chg="add mod">
          <ac:chgData name="Habeeb Ak" userId="d4c1914441683446" providerId="LiveId" clId="{C0E6751B-9AB0-4044-9E50-C4DA4995DA9F}" dt="2024-07-16T22:22:24.931" v="1634" actId="1076"/>
          <ac:picMkLst>
            <pc:docMk/>
            <pc:sldMk cId="2884180741" sldId="272"/>
            <ac:picMk id="5" creationId="{18B7DB32-9EE4-17E0-5063-5AB4E95611AE}"/>
          </ac:picMkLst>
        </pc:picChg>
        <pc:picChg chg="add mod">
          <ac:chgData name="Habeeb Ak" userId="d4c1914441683446" providerId="LiveId" clId="{C0E6751B-9AB0-4044-9E50-C4DA4995DA9F}" dt="2024-07-16T22:23:14.382" v="1638" actId="14100"/>
          <ac:picMkLst>
            <pc:docMk/>
            <pc:sldMk cId="2884180741" sldId="272"/>
            <ac:picMk id="7" creationId="{36B9A098-3406-DB40-048D-D6865C9616A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01751E-AD25-4CE1-80DA-32B90B61FB29}" type="doc">
      <dgm:prSet loTypeId="urn:microsoft.com/office/officeart/2011/layout/HexagonRadial" loCatId="cycle" qsTypeId="urn:microsoft.com/office/officeart/2005/8/quickstyle/simple1" qsCatId="simple" csTypeId="urn:microsoft.com/office/officeart/2005/8/colors/colorful3" csCatId="colorful" phldr="1"/>
      <dgm:spPr/>
      <dgm:t>
        <a:bodyPr/>
        <a:lstStyle/>
        <a:p>
          <a:endParaRPr lang="en-IN"/>
        </a:p>
      </dgm:t>
    </dgm:pt>
    <dgm:pt modelId="{4D27989B-DFC0-4AE7-8918-7EDEF7A07B9B}">
      <dgm:prSet phldrT="[Text]" custT="1"/>
      <dgm:spPr/>
      <dgm:t>
        <a:bodyPr/>
        <a:lstStyle/>
        <a:p>
          <a:r>
            <a:rPr lang="en-IN" sz="2400" b="1" dirty="0">
              <a:solidFill>
                <a:schemeClr val="tx1"/>
              </a:solidFill>
            </a:rPr>
            <a:t>Key</a:t>
          </a:r>
          <a:r>
            <a:rPr lang="en-IN" sz="1400" dirty="0"/>
            <a:t> </a:t>
          </a:r>
          <a:r>
            <a:rPr lang="en-IN" sz="2400" b="1" dirty="0">
              <a:solidFill>
                <a:schemeClr val="tx1"/>
              </a:solidFill>
            </a:rPr>
            <a:t>Metrics</a:t>
          </a:r>
        </a:p>
      </dgm:t>
    </dgm:pt>
    <dgm:pt modelId="{9696385F-566D-474A-BE2B-36CF3C193D3B}" type="parTrans" cxnId="{48976C85-7E45-4B21-A7D0-A1F0DABD301F}">
      <dgm:prSet/>
      <dgm:spPr/>
      <dgm:t>
        <a:bodyPr/>
        <a:lstStyle/>
        <a:p>
          <a:endParaRPr lang="en-IN"/>
        </a:p>
      </dgm:t>
    </dgm:pt>
    <dgm:pt modelId="{54B267BE-CAF7-4AE7-BB10-90A685A79745}" type="sibTrans" cxnId="{48976C85-7E45-4B21-A7D0-A1F0DABD301F}">
      <dgm:prSet/>
      <dgm:spPr/>
      <dgm:t>
        <a:bodyPr/>
        <a:lstStyle/>
        <a:p>
          <a:endParaRPr lang="en-IN"/>
        </a:p>
      </dgm:t>
    </dgm:pt>
    <dgm:pt modelId="{E4D16301-42F9-4F43-92F1-A1F0CF93F659}">
      <dgm:prSet phldrT="[Text]" custT="1"/>
      <dgm:spPr/>
      <dgm:t>
        <a:bodyPr/>
        <a:lstStyle/>
        <a:p>
          <a:r>
            <a:rPr lang="en-IN" sz="1800" b="1" dirty="0">
              <a:solidFill>
                <a:schemeClr val="tx1"/>
              </a:solidFill>
            </a:rPr>
            <a:t>Total Customers</a:t>
          </a:r>
        </a:p>
        <a:p>
          <a:r>
            <a:rPr lang="en-IN" sz="1800" b="1" dirty="0">
              <a:solidFill>
                <a:schemeClr val="tx1"/>
              </a:solidFill>
            </a:rPr>
            <a:t>10K</a:t>
          </a:r>
        </a:p>
        <a:p>
          <a:endParaRPr lang="en-IN" sz="1400" dirty="0"/>
        </a:p>
      </dgm:t>
    </dgm:pt>
    <dgm:pt modelId="{5E70C8E7-7756-4CEB-824B-01C8F171ABF8}" type="parTrans" cxnId="{F46E1884-D86C-4F50-A07B-31C7E4FBA530}">
      <dgm:prSet/>
      <dgm:spPr/>
      <dgm:t>
        <a:bodyPr/>
        <a:lstStyle/>
        <a:p>
          <a:endParaRPr lang="en-IN"/>
        </a:p>
      </dgm:t>
    </dgm:pt>
    <dgm:pt modelId="{7604AA95-35D1-4ABC-AD2D-D9EBF7825CDE}" type="sibTrans" cxnId="{F46E1884-D86C-4F50-A07B-31C7E4FBA530}">
      <dgm:prSet/>
      <dgm:spPr/>
      <dgm:t>
        <a:bodyPr/>
        <a:lstStyle/>
        <a:p>
          <a:endParaRPr lang="en-IN"/>
        </a:p>
      </dgm:t>
    </dgm:pt>
    <dgm:pt modelId="{AC1A57F1-FADD-4824-8CC8-4B06F0C883EE}">
      <dgm:prSet phldrT="[Text]" custT="1"/>
      <dgm:spPr/>
      <dgm:t>
        <a:bodyPr/>
        <a:lstStyle/>
        <a:p>
          <a:r>
            <a:rPr lang="en-IN" sz="1800" b="1" dirty="0">
              <a:solidFill>
                <a:schemeClr val="tx1"/>
              </a:solidFill>
            </a:rPr>
            <a:t>Retained Customers</a:t>
          </a:r>
        </a:p>
        <a:p>
          <a:r>
            <a:rPr lang="en-IN" sz="1800" b="1" dirty="0">
              <a:solidFill>
                <a:schemeClr val="tx1"/>
              </a:solidFill>
            </a:rPr>
            <a:t>7963</a:t>
          </a:r>
        </a:p>
      </dgm:t>
    </dgm:pt>
    <dgm:pt modelId="{E582F516-E1B2-4AEC-B83D-999E54439D85}" type="parTrans" cxnId="{87CC4D71-2609-4017-9D5F-C13EA0D82854}">
      <dgm:prSet/>
      <dgm:spPr/>
      <dgm:t>
        <a:bodyPr/>
        <a:lstStyle/>
        <a:p>
          <a:endParaRPr lang="en-IN"/>
        </a:p>
      </dgm:t>
    </dgm:pt>
    <dgm:pt modelId="{5717067B-700F-4140-ABFE-80AD173814EC}" type="sibTrans" cxnId="{87CC4D71-2609-4017-9D5F-C13EA0D82854}">
      <dgm:prSet/>
      <dgm:spPr/>
      <dgm:t>
        <a:bodyPr/>
        <a:lstStyle/>
        <a:p>
          <a:endParaRPr lang="en-IN"/>
        </a:p>
      </dgm:t>
    </dgm:pt>
    <dgm:pt modelId="{B235E6BA-300C-4461-A4B8-C5B2686DBFF2}">
      <dgm:prSet phldrT="[Text]" custT="1"/>
      <dgm:spPr/>
      <dgm:t>
        <a:bodyPr/>
        <a:lstStyle/>
        <a:p>
          <a:r>
            <a:rPr lang="en-IN" sz="1800" b="1" dirty="0">
              <a:solidFill>
                <a:schemeClr val="tx1"/>
              </a:solidFill>
            </a:rPr>
            <a:t>Exit</a:t>
          </a:r>
          <a:r>
            <a:rPr lang="en-IN" sz="1400" dirty="0"/>
            <a:t> </a:t>
          </a:r>
          <a:r>
            <a:rPr lang="en-IN" sz="1800" b="1" dirty="0">
              <a:solidFill>
                <a:schemeClr val="tx1"/>
              </a:solidFill>
            </a:rPr>
            <a:t>Customers</a:t>
          </a:r>
        </a:p>
        <a:p>
          <a:r>
            <a:rPr lang="en-IN" sz="1800" b="1" dirty="0">
              <a:solidFill>
                <a:schemeClr val="tx1"/>
              </a:solidFill>
            </a:rPr>
            <a:t>2037</a:t>
          </a:r>
        </a:p>
      </dgm:t>
    </dgm:pt>
    <dgm:pt modelId="{C810658B-0145-4CC8-AEC0-257EC8EF6C8F}" type="parTrans" cxnId="{D998F220-F1F4-4E0F-9C84-81CC5BB624CA}">
      <dgm:prSet/>
      <dgm:spPr/>
      <dgm:t>
        <a:bodyPr/>
        <a:lstStyle/>
        <a:p>
          <a:endParaRPr lang="en-IN"/>
        </a:p>
      </dgm:t>
    </dgm:pt>
    <dgm:pt modelId="{3190E1A7-5456-4B84-AA97-EE42BA21943D}" type="sibTrans" cxnId="{D998F220-F1F4-4E0F-9C84-81CC5BB624CA}">
      <dgm:prSet/>
      <dgm:spPr/>
      <dgm:t>
        <a:bodyPr/>
        <a:lstStyle/>
        <a:p>
          <a:endParaRPr lang="en-IN"/>
        </a:p>
      </dgm:t>
    </dgm:pt>
    <dgm:pt modelId="{4E08EAA5-4A47-4A48-B1B1-69729FACD02A}">
      <dgm:prSet phldrT="[Text]"/>
      <dgm:spPr/>
      <dgm:t>
        <a:bodyPr/>
        <a:lstStyle/>
        <a:p>
          <a:r>
            <a:rPr lang="en-IN" b="1" dirty="0">
              <a:solidFill>
                <a:schemeClr val="tx1"/>
              </a:solidFill>
            </a:rPr>
            <a:t>Credit Card Holders</a:t>
          </a:r>
        </a:p>
        <a:p>
          <a:r>
            <a:rPr lang="en-IN" b="1" dirty="0">
              <a:solidFill>
                <a:schemeClr val="tx1"/>
              </a:solidFill>
            </a:rPr>
            <a:t>7055</a:t>
          </a:r>
        </a:p>
      </dgm:t>
    </dgm:pt>
    <dgm:pt modelId="{865DFBF8-89EE-4327-8513-AD250502D1A7}" type="parTrans" cxnId="{06833D22-3CE9-48B2-A579-8E148E7719F6}">
      <dgm:prSet/>
      <dgm:spPr/>
      <dgm:t>
        <a:bodyPr/>
        <a:lstStyle/>
        <a:p>
          <a:endParaRPr lang="en-IN"/>
        </a:p>
      </dgm:t>
    </dgm:pt>
    <dgm:pt modelId="{664D6E77-DF13-4F18-8126-FF9DB03F5DDF}" type="sibTrans" cxnId="{06833D22-3CE9-48B2-A579-8E148E7719F6}">
      <dgm:prSet/>
      <dgm:spPr/>
      <dgm:t>
        <a:bodyPr/>
        <a:lstStyle/>
        <a:p>
          <a:endParaRPr lang="en-IN"/>
        </a:p>
      </dgm:t>
    </dgm:pt>
    <dgm:pt modelId="{1D108C3B-AB65-4072-9325-F1DF783B1F02}">
      <dgm:prSet phldrT="[Text]" custT="1"/>
      <dgm:spPr/>
      <dgm:t>
        <a:bodyPr/>
        <a:lstStyle/>
        <a:p>
          <a:r>
            <a:rPr lang="en-IN" sz="1800" b="1" dirty="0">
              <a:solidFill>
                <a:schemeClr val="tx1"/>
              </a:solidFill>
            </a:rPr>
            <a:t>Non Credit card Holders</a:t>
          </a:r>
        </a:p>
        <a:p>
          <a:r>
            <a:rPr lang="en-IN" sz="1800" b="1" dirty="0">
              <a:solidFill>
                <a:schemeClr val="tx1"/>
              </a:solidFill>
            </a:rPr>
            <a:t>2945</a:t>
          </a:r>
        </a:p>
      </dgm:t>
    </dgm:pt>
    <dgm:pt modelId="{296F224A-7969-4865-B6C1-3E716FF6C7D3}" type="parTrans" cxnId="{30FAF39B-CE16-4C24-A1B1-E343F019EF2C}">
      <dgm:prSet/>
      <dgm:spPr/>
      <dgm:t>
        <a:bodyPr/>
        <a:lstStyle/>
        <a:p>
          <a:endParaRPr lang="en-IN"/>
        </a:p>
      </dgm:t>
    </dgm:pt>
    <dgm:pt modelId="{79A2124E-612D-44D6-BBE4-19023F67A2B0}" type="sibTrans" cxnId="{30FAF39B-CE16-4C24-A1B1-E343F019EF2C}">
      <dgm:prSet/>
      <dgm:spPr/>
      <dgm:t>
        <a:bodyPr/>
        <a:lstStyle/>
        <a:p>
          <a:endParaRPr lang="en-IN"/>
        </a:p>
      </dgm:t>
    </dgm:pt>
    <dgm:pt modelId="{073458F6-2085-4012-AD65-F2625B7275E9}">
      <dgm:prSet phldrT="[Text]" custT="1"/>
      <dgm:spPr/>
      <dgm:t>
        <a:bodyPr/>
        <a:lstStyle/>
        <a:p>
          <a:r>
            <a:rPr lang="en-IN" sz="1800" b="1" dirty="0">
              <a:solidFill>
                <a:schemeClr val="tx1"/>
              </a:solidFill>
            </a:rPr>
            <a:t>Active Members</a:t>
          </a:r>
        </a:p>
        <a:p>
          <a:r>
            <a:rPr lang="en-IN" sz="1800" b="1" dirty="0">
              <a:solidFill>
                <a:schemeClr val="tx1"/>
              </a:solidFill>
            </a:rPr>
            <a:t>4849</a:t>
          </a:r>
        </a:p>
        <a:p>
          <a:endParaRPr lang="en-IN" sz="1400" dirty="0"/>
        </a:p>
      </dgm:t>
    </dgm:pt>
    <dgm:pt modelId="{EF47F858-3186-4B62-AFD2-23D2B32C4AC8}" type="sibTrans" cxnId="{9770F3AD-1432-4F2B-8DDB-4387ED02C8BE}">
      <dgm:prSet/>
      <dgm:spPr/>
      <dgm:t>
        <a:bodyPr/>
        <a:lstStyle/>
        <a:p>
          <a:endParaRPr lang="en-IN"/>
        </a:p>
      </dgm:t>
    </dgm:pt>
    <dgm:pt modelId="{290AEB66-09B1-47E8-9AE0-8A184C3B5A8D}" type="parTrans" cxnId="{9770F3AD-1432-4F2B-8DDB-4387ED02C8BE}">
      <dgm:prSet/>
      <dgm:spPr/>
      <dgm:t>
        <a:bodyPr/>
        <a:lstStyle/>
        <a:p>
          <a:endParaRPr lang="en-IN"/>
        </a:p>
      </dgm:t>
    </dgm:pt>
    <dgm:pt modelId="{21FE028B-DFB7-4675-BAF2-9580EC4FA695}" type="pres">
      <dgm:prSet presAssocID="{E901751E-AD25-4CE1-80DA-32B90B61FB29}" presName="Name0" presStyleCnt="0">
        <dgm:presLayoutVars>
          <dgm:chMax val="1"/>
          <dgm:chPref val="1"/>
          <dgm:dir/>
          <dgm:animOne val="branch"/>
          <dgm:animLvl val="lvl"/>
        </dgm:presLayoutVars>
      </dgm:prSet>
      <dgm:spPr/>
    </dgm:pt>
    <dgm:pt modelId="{EF27F227-33B0-4056-BCDA-5E132CD0734A}" type="pres">
      <dgm:prSet presAssocID="{4D27989B-DFC0-4AE7-8918-7EDEF7A07B9B}" presName="Parent" presStyleLbl="node0" presStyleIdx="0" presStyleCnt="1" custLinFactNeighborX="-2233" custLinFactNeighborY="-4348">
        <dgm:presLayoutVars>
          <dgm:chMax val="6"/>
          <dgm:chPref val="6"/>
        </dgm:presLayoutVars>
      </dgm:prSet>
      <dgm:spPr/>
    </dgm:pt>
    <dgm:pt modelId="{46964FF7-11E0-4C0E-AD85-318AAE7D1E3E}" type="pres">
      <dgm:prSet presAssocID="{E4D16301-42F9-4F43-92F1-A1F0CF93F659}" presName="Accent1" presStyleCnt="0"/>
      <dgm:spPr/>
    </dgm:pt>
    <dgm:pt modelId="{6E3DC499-4522-4FB8-9361-5F9E227A1E7D}" type="pres">
      <dgm:prSet presAssocID="{E4D16301-42F9-4F43-92F1-A1F0CF93F659}" presName="Accent" presStyleLbl="bgShp" presStyleIdx="0" presStyleCnt="6"/>
      <dgm:spPr/>
    </dgm:pt>
    <dgm:pt modelId="{74B8DDD7-80FB-4250-94F7-E9B81EA90DE9}" type="pres">
      <dgm:prSet presAssocID="{E4D16301-42F9-4F43-92F1-A1F0CF93F659}" presName="Child1" presStyleLbl="node1" presStyleIdx="0" presStyleCnt="6" custLinFactNeighborX="7048" custLinFactNeighborY="-7129">
        <dgm:presLayoutVars>
          <dgm:chMax val="0"/>
          <dgm:chPref val="0"/>
          <dgm:bulletEnabled val="1"/>
        </dgm:presLayoutVars>
      </dgm:prSet>
      <dgm:spPr/>
    </dgm:pt>
    <dgm:pt modelId="{9FCCA354-47AD-42EE-A180-A6BB2AA70EAB}" type="pres">
      <dgm:prSet presAssocID="{AC1A57F1-FADD-4824-8CC8-4B06F0C883EE}" presName="Accent2" presStyleCnt="0"/>
      <dgm:spPr/>
    </dgm:pt>
    <dgm:pt modelId="{386008D6-FB8B-486F-94DC-90C7740806A5}" type="pres">
      <dgm:prSet presAssocID="{AC1A57F1-FADD-4824-8CC8-4B06F0C883EE}" presName="Accent" presStyleLbl="bgShp" presStyleIdx="1" presStyleCnt="6"/>
      <dgm:spPr/>
    </dgm:pt>
    <dgm:pt modelId="{8D362A98-FDB7-4374-8C0F-3D123EA570EA}" type="pres">
      <dgm:prSet presAssocID="{AC1A57F1-FADD-4824-8CC8-4B06F0C883EE}" presName="Child2" presStyleLbl="node1" presStyleIdx="1" presStyleCnt="6">
        <dgm:presLayoutVars>
          <dgm:chMax val="0"/>
          <dgm:chPref val="0"/>
          <dgm:bulletEnabled val="1"/>
        </dgm:presLayoutVars>
      </dgm:prSet>
      <dgm:spPr/>
    </dgm:pt>
    <dgm:pt modelId="{57672620-D513-47E9-A84A-977C1A12C8BA}" type="pres">
      <dgm:prSet presAssocID="{B235E6BA-300C-4461-A4B8-C5B2686DBFF2}" presName="Accent3" presStyleCnt="0"/>
      <dgm:spPr/>
    </dgm:pt>
    <dgm:pt modelId="{80459CBA-91D2-43A6-A783-E8ACCCC4A8C9}" type="pres">
      <dgm:prSet presAssocID="{B235E6BA-300C-4461-A4B8-C5B2686DBFF2}" presName="Accent" presStyleLbl="bgShp" presStyleIdx="2" presStyleCnt="6"/>
      <dgm:spPr/>
    </dgm:pt>
    <dgm:pt modelId="{B780DA13-EBEE-49FB-AC7F-3E77A9A88098}" type="pres">
      <dgm:prSet presAssocID="{B235E6BA-300C-4461-A4B8-C5B2686DBFF2}" presName="Child3" presStyleLbl="node1" presStyleIdx="2" presStyleCnt="6">
        <dgm:presLayoutVars>
          <dgm:chMax val="0"/>
          <dgm:chPref val="0"/>
          <dgm:bulletEnabled val="1"/>
        </dgm:presLayoutVars>
      </dgm:prSet>
      <dgm:spPr/>
    </dgm:pt>
    <dgm:pt modelId="{1259110D-D7E7-4314-92BD-A453CCAE3ACD}" type="pres">
      <dgm:prSet presAssocID="{4E08EAA5-4A47-4A48-B1B1-69729FACD02A}" presName="Accent4" presStyleCnt="0"/>
      <dgm:spPr/>
    </dgm:pt>
    <dgm:pt modelId="{DF3B8937-F6B7-4A9B-B59D-6BE1C27DEE19}" type="pres">
      <dgm:prSet presAssocID="{4E08EAA5-4A47-4A48-B1B1-69729FACD02A}" presName="Accent" presStyleLbl="bgShp" presStyleIdx="3" presStyleCnt="6"/>
      <dgm:spPr/>
    </dgm:pt>
    <dgm:pt modelId="{D3C288FB-CE4A-4FE4-8336-CB750159EB68}" type="pres">
      <dgm:prSet presAssocID="{4E08EAA5-4A47-4A48-B1B1-69729FACD02A}" presName="Child4" presStyleLbl="node1" presStyleIdx="3" presStyleCnt="6">
        <dgm:presLayoutVars>
          <dgm:chMax val="0"/>
          <dgm:chPref val="0"/>
          <dgm:bulletEnabled val="1"/>
        </dgm:presLayoutVars>
      </dgm:prSet>
      <dgm:spPr/>
    </dgm:pt>
    <dgm:pt modelId="{3A5496B1-7B47-4C92-8548-C21A8F95CC49}" type="pres">
      <dgm:prSet presAssocID="{1D108C3B-AB65-4072-9325-F1DF783B1F02}" presName="Accent5" presStyleCnt="0"/>
      <dgm:spPr/>
    </dgm:pt>
    <dgm:pt modelId="{74C160E6-5488-4082-9D8D-2EF0AEB6299D}" type="pres">
      <dgm:prSet presAssocID="{1D108C3B-AB65-4072-9325-F1DF783B1F02}" presName="Accent" presStyleLbl="bgShp" presStyleIdx="4" presStyleCnt="6"/>
      <dgm:spPr/>
    </dgm:pt>
    <dgm:pt modelId="{DB51F65A-4844-4682-9F24-2E3530563816}" type="pres">
      <dgm:prSet presAssocID="{1D108C3B-AB65-4072-9325-F1DF783B1F02}" presName="Child5" presStyleLbl="node1" presStyleIdx="4" presStyleCnt="6">
        <dgm:presLayoutVars>
          <dgm:chMax val="0"/>
          <dgm:chPref val="0"/>
          <dgm:bulletEnabled val="1"/>
        </dgm:presLayoutVars>
      </dgm:prSet>
      <dgm:spPr/>
    </dgm:pt>
    <dgm:pt modelId="{A33ADB84-DBAE-40F5-B600-140EDE299870}" type="pres">
      <dgm:prSet presAssocID="{073458F6-2085-4012-AD65-F2625B7275E9}" presName="Accent6" presStyleCnt="0"/>
      <dgm:spPr/>
    </dgm:pt>
    <dgm:pt modelId="{F2E3E91E-5C57-4E3C-A1C4-359EFF76AF1D}" type="pres">
      <dgm:prSet presAssocID="{073458F6-2085-4012-AD65-F2625B7275E9}" presName="Accent" presStyleLbl="bgShp" presStyleIdx="5" presStyleCnt="6"/>
      <dgm:spPr/>
    </dgm:pt>
    <dgm:pt modelId="{A6B9E134-F0CC-4DEC-9DA6-7CD3AF8B80A3}" type="pres">
      <dgm:prSet presAssocID="{073458F6-2085-4012-AD65-F2625B7275E9}" presName="Child6" presStyleLbl="node1" presStyleIdx="5" presStyleCnt="6" custLinFactNeighborX="-4542" custLinFactNeighborY="5307">
        <dgm:presLayoutVars>
          <dgm:chMax val="0"/>
          <dgm:chPref val="0"/>
          <dgm:bulletEnabled val="1"/>
        </dgm:presLayoutVars>
      </dgm:prSet>
      <dgm:spPr/>
    </dgm:pt>
  </dgm:ptLst>
  <dgm:cxnLst>
    <dgm:cxn modelId="{D998F220-F1F4-4E0F-9C84-81CC5BB624CA}" srcId="{4D27989B-DFC0-4AE7-8918-7EDEF7A07B9B}" destId="{B235E6BA-300C-4461-A4B8-C5B2686DBFF2}" srcOrd="2" destOrd="0" parTransId="{C810658B-0145-4CC8-AEC0-257EC8EF6C8F}" sibTransId="{3190E1A7-5456-4B84-AA97-EE42BA21943D}"/>
    <dgm:cxn modelId="{06833D22-3CE9-48B2-A579-8E148E7719F6}" srcId="{4D27989B-DFC0-4AE7-8918-7EDEF7A07B9B}" destId="{4E08EAA5-4A47-4A48-B1B1-69729FACD02A}" srcOrd="3" destOrd="0" parTransId="{865DFBF8-89EE-4327-8513-AD250502D1A7}" sibTransId="{664D6E77-DF13-4F18-8126-FF9DB03F5DDF}"/>
    <dgm:cxn modelId="{A34E104F-6385-437D-8BEA-86C5BC3F4767}" type="presOf" srcId="{E901751E-AD25-4CE1-80DA-32B90B61FB29}" destId="{21FE028B-DFB7-4675-BAF2-9580EC4FA695}" srcOrd="0" destOrd="0" presId="urn:microsoft.com/office/officeart/2011/layout/HexagonRadial"/>
    <dgm:cxn modelId="{87CC4D71-2609-4017-9D5F-C13EA0D82854}" srcId="{4D27989B-DFC0-4AE7-8918-7EDEF7A07B9B}" destId="{AC1A57F1-FADD-4824-8CC8-4B06F0C883EE}" srcOrd="1" destOrd="0" parTransId="{E582F516-E1B2-4AEC-B83D-999E54439D85}" sibTransId="{5717067B-700F-4140-ABFE-80AD173814EC}"/>
    <dgm:cxn modelId="{65D4447D-46D7-44FB-9E08-7BB6BBEA8329}" type="presOf" srcId="{4D27989B-DFC0-4AE7-8918-7EDEF7A07B9B}" destId="{EF27F227-33B0-4056-BCDA-5E132CD0734A}" srcOrd="0" destOrd="0" presId="urn:microsoft.com/office/officeart/2011/layout/HexagonRadial"/>
    <dgm:cxn modelId="{F46E1884-D86C-4F50-A07B-31C7E4FBA530}" srcId="{4D27989B-DFC0-4AE7-8918-7EDEF7A07B9B}" destId="{E4D16301-42F9-4F43-92F1-A1F0CF93F659}" srcOrd="0" destOrd="0" parTransId="{5E70C8E7-7756-4CEB-824B-01C8F171ABF8}" sibTransId="{7604AA95-35D1-4ABC-AD2D-D9EBF7825CDE}"/>
    <dgm:cxn modelId="{48976C85-7E45-4B21-A7D0-A1F0DABD301F}" srcId="{E901751E-AD25-4CE1-80DA-32B90B61FB29}" destId="{4D27989B-DFC0-4AE7-8918-7EDEF7A07B9B}" srcOrd="0" destOrd="0" parTransId="{9696385F-566D-474A-BE2B-36CF3C193D3B}" sibTransId="{54B267BE-CAF7-4AE7-BB10-90A685A79745}"/>
    <dgm:cxn modelId="{0E601A8F-B45B-41B1-A29E-2A6794885BEB}" type="presOf" srcId="{1D108C3B-AB65-4072-9325-F1DF783B1F02}" destId="{DB51F65A-4844-4682-9F24-2E3530563816}" srcOrd="0" destOrd="0" presId="urn:microsoft.com/office/officeart/2011/layout/HexagonRadial"/>
    <dgm:cxn modelId="{6D74EA8F-E0A5-4666-89E2-A435F6925A3A}" type="presOf" srcId="{AC1A57F1-FADD-4824-8CC8-4B06F0C883EE}" destId="{8D362A98-FDB7-4374-8C0F-3D123EA570EA}" srcOrd="0" destOrd="0" presId="urn:microsoft.com/office/officeart/2011/layout/HexagonRadial"/>
    <dgm:cxn modelId="{30FAF39B-CE16-4C24-A1B1-E343F019EF2C}" srcId="{4D27989B-DFC0-4AE7-8918-7EDEF7A07B9B}" destId="{1D108C3B-AB65-4072-9325-F1DF783B1F02}" srcOrd="4" destOrd="0" parTransId="{296F224A-7969-4865-B6C1-3E716FF6C7D3}" sibTransId="{79A2124E-612D-44D6-BBE4-19023F67A2B0}"/>
    <dgm:cxn modelId="{156E0E9F-B590-4088-B524-2BA6C62CA673}" type="presOf" srcId="{4E08EAA5-4A47-4A48-B1B1-69729FACD02A}" destId="{D3C288FB-CE4A-4FE4-8336-CB750159EB68}" srcOrd="0" destOrd="0" presId="urn:microsoft.com/office/officeart/2011/layout/HexagonRadial"/>
    <dgm:cxn modelId="{392803AB-67A6-4BA4-9B4F-BADCCFCBA256}" type="presOf" srcId="{B235E6BA-300C-4461-A4B8-C5B2686DBFF2}" destId="{B780DA13-EBEE-49FB-AC7F-3E77A9A88098}" srcOrd="0" destOrd="0" presId="urn:microsoft.com/office/officeart/2011/layout/HexagonRadial"/>
    <dgm:cxn modelId="{9770F3AD-1432-4F2B-8DDB-4387ED02C8BE}" srcId="{4D27989B-DFC0-4AE7-8918-7EDEF7A07B9B}" destId="{073458F6-2085-4012-AD65-F2625B7275E9}" srcOrd="5" destOrd="0" parTransId="{290AEB66-09B1-47E8-9AE0-8A184C3B5A8D}" sibTransId="{EF47F858-3186-4B62-AFD2-23D2B32C4AC8}"/>
    <dgm:cxn modelId="{26E55AEB-3015-422C-B5D1-6D588E0D0D84}" type="presOf" srcId="{E4D16301-42F9-4F43-92F1-A1F0CF93F659}" destId="{74B8DDD7-80FB-4250-94F7-E9B81EA90DE9}" srcOrd="0" destOrd="0" presId="urn:microsoft.com/office/officeart/2011/layout/HexagonRadial"/>
    <dgm:cxn modelId="{15F3B9FB-87DA-4C88-B3C4-79A2543A3E27}" type="presOf" srcId="{073458F6-2085-4012-AD65-F2625B7275E9}" destId="{A6B9E134-F0CC-4DEC-9DA6-7CD3AF8B80A3}" srcOrd="0" destOrd="0" presId="urn:microsoft.com/office/officeart/2011/layout/HexagonRadial"/>
    <dgm:cxn modelId="{54D7C7D6-899D-4255-8337-D1E4741B5E24}" type="presParOf" srcId="{21FE028B-DFB7-4675-BAF2-9580EC4FA695}" destId="{EF27F227-33B0-4056-BCDA-5E132CD0734A}" srcOrd="0" destOrd="0" presId="urn:microsoft.com/office/officeart/2011/layout/HexagonRadial"/>
    <dgm:cxn modelId="{A359E29B-718F-412A-B97B-44F8995BA724}" type="presParOf" srcId="{21FE028B-DFB7-4675-BAF2-9580EC4FA695}" destId="{46964FF7-11E0-4C0E-AD85-318AAE7D1E3E}" srcOrd="1" destOrd="0" presId="urn:microsoft.com/office/officeart/2011/layout/HexagonRadial"/>
    <dgm:cxn modelId="{13325D79-F7E6-475A-BB39-CB28A0928207}" type="presParOf" srcId="{46964FF7-11E0-4C0E-AD85-318AAE7D1E3E}" destId="{6E3DC499-4522-4FB8-9361-5F9E227A1E7D}" srcOrd="0" destOrd="0" presId="urn:microsoft.com/office/officeart/2011/layout/HexagonRadial"/>
    <dgm:cxn modelId="{37400BAF-C547-4282-9ED1-816AFF8146BC}" type="presParOf" srcId="{21FE028B-DFB7-4675-BAF2-9580EC4FA695}" destId="{74B8DDD7-80FB-4250-94F7-E9B81EA90DE9}" srcOrd="2" destOrd="0" presId="urn:microsoft.com/office/officeart/2011/layout/HexagonRadial"/>
    <dgm:cxn modelId="{BF3476EF-7BB8-429F-8078-2EB450C85022}" type="presParOf" srcId="{21FE028B-DFB7-4675-BAF2-9580EC4FA695}" destId="{9FCCA354-47AD-42EE-A180-A6BB2AA70EAB}" srcOrd="3" destOrd="0" presId="urn:microsoft.com/office/officeart/2011/layout/HexagonRadial"/>
    <dgm:cxn modelId="{8DC910FF-3239-4CB1-8378-CC1D9CBBD15E}" type="presParOf" srcId="{9FCCA354-47AD-42EE-A180-A6BB2AA70EAB}" destId="{386008D6-FB8B-486F-94DC-90C7740806A5}" srcOrd="0" destOrd="0" presId="urn:microsoft.com/office/officeart/2011/layout/HexagonRadial"/>
    <dgm:cxn modelId="{122A1798-D669-4416-B066-2ABA0C3B2F44}" type="presParOf" srcId="{21FE028B-DFB7-4675-BAF2-9580EC4FA695}" destId="{8D362A98-FDB7-4374-8C0F-3D123EA570EA}" srcOrd="4" destOrd="0" presId="urn:microsoft.com/office/officeart/2011/layout/HexagonRadial"/>
    <dgm:cxn modelId="{2C3F888C-386C-4E59-B93B-48191A671D6A}" type="presParOf" srcId="{21FE028B-DFB7-4675-BAF2-9580EC4FA695}" destId="{57672620-D513-47E9-A84A-977C1A12C8BA}" srcOrd="5" destOrd="0" presId="urn:microsoft.com/office/officeart/2011/layout/HexagonRadial"/>
    <dgm:cxn modelId="{F549E185-EA16-42FA-8956-BDD5CC8E4BAD}" type="presParOf" srcId="{57672620-D513-47E9-A84A-977C1A12C8BA}" destId="{80459CBA-91D2-43A6-A783-E8ACCCC4A8C9}" srcOrd="0" destOrd="0" presId="urn:microsoft.com/office/officeart/2011/layout/HexagonRadial"/>
    <dgm:cxn modelId="{8389A7C9-D7BD-48E0-A89F-F0403FC12A83}" type="presParOf" srcId="{21FE028B-DFB7-4675-BAF2-9580EC4FA695}" destId="{B780DA13-EBEE-49FB-AC7F-3E77A9A88098}" srcOrd="6" destOrd="0" presId="urn:microsoft.com/office/officeart/2011/layout/HexagonRadial"/>
    <dgm:cxn modelId="{149810EA-06C7-4A42-9B8E-A1957AB2F528}" type="presParOf" srcId="{21FE028B-DFB7-4675-BAF2-9580EC4FA695}" destId="{1259110D-D7E7-4314-92BD-A453CCAE3ACD}" srcOrd="7" destOrd="0" presId="urn:microsoft.com/office/officeart/2011/layout/HexagonRadial"/>
    <dgm:cxn modelId="{94A7C29F-6074-4CCD-A4C2-D660C63353C5}" type="presParOf" srcId="{1259110D-D7E7-4314-92BD-A453CCAE3ACD}" destId="{DF3B8937-F6B7-4A9B-B59D-6BE1C27DEE19}" srcOrd="0" destOrd="0" presId="urn:microsoft.com/office/officeart/2011/layout/HexagonRadial"/>
    <dgm:cxn modelId="{4A62705D-8380-49CF-AF31-51EBF49C792A}" type="presParOf" srcId="{21FE028B-DFB7-4675-BAF2-9580EC4FA695}" destId="{D3C288FB-CE4A-4FE4-8336-CB750159EB68}" srcOrd="8" destOrd="0" presId="urn:microsoft.com/office/officeart/2011/layout/HexagonRadial"/>
    <dgm:cxn modelId="{19C10BAC-7E83-4C26-84FF-806B7DE351AE}" type="presParOf" srcId="{21FE028B-DFB7-4675-BAF2-9580EC4FA695}" destId="{3A5496B1-7B47-4C92-8548-C21A8F95CC49}" srcOrd="9" destOrd="0" presId="urn:microsoft.com/office/officeart/2011/layout/HexagonRadial"/>
    <dgm:cxn modelId="{963B4957-CBCA-47ED-A5F6-4AF93A57FA7C}" type="presParOf" srcId="{3A5496B1-7B47-4C92-8548-C21A8F95CC49}" destId="{74C160E6-5488-4082-9D8D-2EF0AEB6299D}" srcOrd="0" destOrd="0" presId="urn:microsoft.com/office/officeart/2011/layout/HexagonRadial"/>
    <dgm:cxn modelId="{025375EC-BBF3-4641-BAA9-B2D1F98B37F8}" type="presParOf" srcId="{21FE028B-DFB7-4675-BAF2-9580EC4FA695}" destId="{DB51F65A-4844-4682-9F24-2E3530563816}" srcOrd="10" destOrd="0" presId="urn:microsoft.com/office/officeart/2011/layout/HexagonRadial"/>
    <dgm:cxn modelId="{39777E8F-0CB1-45F7-8532-BA527BDB77B3}" type="presParOf" srcId="{21FE028B-DFB7-4675-BAF2-9580EC4FA695}" destId="{A33ADB84-DBAE-40F5-B600-140EDE299870}" srcOrd="11" destOrd="0" presId="urn:microsoft.com/office/officeart/2011/layout/HexagonRadial"/>
    <dgm:cxn modelId="{34D8F8D9-B304-4756-97D1-9816B1E2E0E3}" type="presParOf" srcId="{A33ADB84-DBAE-40F5-B600-140EDE299870}" destId="{F2E3E91E-5C57-4E3C-A1C4-359EFF76AF1D}" srcOrd="0" destOrd="0" presId="urn:microsoft.com/office/officeart/2011/layout/HexagonRadial"/>
    <dgm:cxn modelId="{37AE36F0-C516-4E96-9F77-1E4F1800342B}" type="presParOf" srcId="{21FE028B-DFB7-4675-BAF2-9580EC4FA695}" destId="{A6B9E134-F0CC-4DEC-9DA6-7CD3AF8B80A3}"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87B8B1E-5C80-4632-B5FF-C9DD8BF703EA}" type="doc">
      <dgm:prSet loTypeId="urn:microsoft.com/office/officeart/2005/8/layout/rings+Icon" loCatId="officeonline" qsTypeId="urn:microsoft.com/office/officeart/2005/8/quickstyle/simple1" qsCatId="simple" csTypeId="urn:microsoft.com/office/officeart/2005/8/colors/accent6_5" csCatId="accent6" phldr="1"/>
      <dgm:spPr/>
    </dgm:pt>
    <dgm:pt modelId="{BAF729F0-2D84-46BC-9A6F-E3465C2F3F4F}">
      <dgm:prSet phldrT="[Text]" custT="1"/>
      <dgm:spPr/>
      <dgm:t>
        <a:bodyPr/>
        <a:lstStyle/>
        <a:p>
          <a:r>
            <a:rPr lang="en-US" sz="2400" b="1" dirty="0">
              <a:solidFill>
                <a:schemeClr val="tx1"/>
              </a:solidFill>
            </a:rPr>
            <a:t>IDENTIFY LOCATIONS</a:t>
          </a:r>
        </a:p>
        <a:p>
          <a:r>
            <a:rPr lang="en-US" sz="2400" b="1" dirty="0">
              <a:solidFill>
                <a:schemeClr val="tx1"/>
              </a:solidFill>
            </a:rPr>
            <a:t>AND GENDER WHERE THE CHURN RATE IS MORE</a:t>
          </a:r>
          <a:endParaRPr lang="en-IN" sz="2400" dirty="0">
            <a:solidFill>
              <a:schemeClr val="tx1"/>
            </a:solidFill>
          </a:endParaRPr>
        </a:p>
      </dgm:t>
    </dgm:pt>
    <dgm:pt modelId="{D2A1DC2C-27BC-4F6B-8A42-AEDA22ECA7C9}" type="parTrans" cxnId="{557F51D2-089D-491C-84B4-80220F34AD26}">
      <dgm:prSet/>
      <dgm:spPr/>
      <dgm:t>
        <a:bodyPr/>
        <a:lstStyle/>
        <a:p>
          <a:endParaRPr lang="en-IN"/>
        </a:p>
      </dgm:t>
    </dgm:pt>
    <dgm:pt modelId="{09BCAB8D-BE9F-4E18-9010-92CA593DA5D6}" type="sibTrans" cxnId="{557F51D2-089D-491C-84B4-80220F34AD26}">
      <dgm:prSet/>
      <dgm:spPr/>
      <dgm:t>
        <a:bodyPr/>
        <a:lstStyle/>
        <a:p>
          <a:endParaRPr lang="en-IN"/>
        </a:p>
      </dgm:t>
    </dgm:pt>
    <dgm:pt modelId="{C56DFB0C-B557-4060-9B2A-AC739434B592}">
      <dgm:prSet phldrT="[Text]"/>
      <dgm:spPr/>
      <dgm:t>
        <a:bodyPr/>
        <a:lstStyle/>
        <a:p>
          <a:r>
            <a:rPr lang="en-US" b="1" dirty="0">
              <a:solidFill>
                <a:schemeClr val="tx1"/>
              </a:solidFill>
            </a:rPr>
            <a:t>PROPOSE MEASURES</a:t>
          </a:r>
        </a:p>
        <a:p>
          <a:r>
            <a:rPr lang="en-US" b="1" dirty="0">
              <a:solidFill>
                <a:schemeClr val="tx1"/>
              </a:solidFill>
            </a:rPr>
            <a:t>TO RETAIN  CUSTOMERS FROM CHURN</a:t>
          </a:r>
          <a:endParaRPr lang="en-IN" dirty="0">
            <a:solidFill>
              <a:schemeClr val="tx1"/>
            </a:solidFill>
          </a:endParaRPr>
        </a:p>
      </dgm:t>
    </dgm:pt>
    <dgm:pt modelId="{F82B9FB4-596A-4B90-8871-4382866875B5}" type="parTrans" cxnId="{A1BBAB00-3B5A-4DD9-9E20-E4391E082528}">
      <dgm:prSet/>
      <dgm:spPr/>
      <dgm:t>
        <a:bodyPr/>
        <a:lstStyle/>
        <a:p>
          <a:endParaRPr lang="en-IN"/>
        </a:p>
      </dgm:t>
    </dgm:pt>
    <dgm:pt modelId="{3ECABB8E-884D-402D-B873-749C22CC563F}" type="sibTrans" cxnId="{A1BBAB00-3B5A-4DD9-9E20-E4391E082528}">
      <dgm:prSet/>
      <dgm:spPr/>
      <dgm:t>
        <a:bodyPr/>
        <a:lstStyle/>
        <a:p>
          <a:endParaRPr lang="en-IN"/>
        </a:p>
      </dgm:t>
    </dgm:pt>
    <dgm:pt modelId="{7387141A-4C21-46EF-B6E8-796BADD34272}">
      <dgm:prSet phldrT="[Text]"/>
      <dgm:spPr/>
      <dgm:t>
        <a:bodyPr/>
        <a:lstStyle/>
        <a:p>
          <a:r>
            <a:rPr lang="en-US" b="1" dirty="0">
              <a:solidFill>
                <a:schemeClr val="tx1"/>
              </a:solidFill>
            </a:rPr>
            <a:t>ANALYZING THE CUSTOMER SEGMENTS FOR POTENTIAL CHURN</a:t>
          </a:r>
          <a:endParaRPr lang="en-IN" dirty="0">
            <a:solidFill>
              <a:schemeClr val="tx1"/>
            </a:solidFill>
          </a:endParaRPr>
        </a:p>
      </dgm:t>
    </dgm:pt>
    <dgm:pt modelId="{2C1486E8-B6F4-416C-9E86-81BD4E01BC1F}" type="parTrans" cxnId="{81E8D976-94A5-4097-AFF0-2B520B3D5FBE}">
      <dgm:prSet/>
      <dgm:spPr/>
      <dgm:t>
        <a:bodyPr/>
        <a:lstStyle/>
        <a:p>
          <a:endParaRPr lang="en-IN"/>
        </a:p>
      </dgm:t>
    </dgm:pt>
    <dgm:pt modelId="{721AADF7-CB14-48ED-9EFE-E5A85F51BD66}" type="sibTrans" cxnId="{81E8D976-94A5-4097-AFF0-2B520B3D5FBE}">
      <dgm:prSet/>
      <dgm:spPr/>
      <dgm:t>
        <a:bodyPr/>
        <a:lstStyle/>
        <a:p>
          <a:endParaRPr lang="en-IN"/>
        </a:p>
      </dgm:t>
    </dgm:pt>
    <dgm:pt modelId="{87A21DD9-BE5F-4D75-AB03-B6DF79DBE1E4}" type="pres">
      <dgm:prSet presAssocID="{C87B8B1E-5C80-4632-B5FF-C9DD8BF703EA}" presName="Name0" presStyleCnt="0">
        <dgm:presLayoutVars>
          <dgm:chMax val="7"/>
          <dgm:dir/>
          <dgm:resizeHandles val="exact"/>
        </dgm:presLayoutVars>
      </dgm:prSet>
      <dgm:spPr/>
    </dgm:pt>
    <dgm:pt modelId="{FAD3B21D-A254-4FB7-AF0E-2B229B50D1F8}" type="pres">
      <dgm:prSet presAssocID="{C87B8B1E-5C80-4632-B5FF-C9DD8BF703EA}" presName="ellipse1" presStyleLbl="vennNode1" presStyleIdx="0" presStyleCnt="3">
        <dgm:presLayoutVars>
          <dgm:bulletEnabled val="1"/>
        </dgm:presLayoutVars>
      </dgm:prSet>
      <dgm:spPr/>
    </dgm:pt>
    <dgm:pt modelId="{BB2B8BDA-B495-4644-A890-7CCF5D5E7254}" type="pres">
      <dgm:prSet presAssocID="{C87B8B1E-5C80-4632-B5FF-C9DD8BF703EA}" presName="ellipse2" presStyleLbl="vennNode1" presStyleIdx="1" presStyleCnt="3">
        <dgm:presLayoutVars>
          <dgm:bulletEnabled val="1"/>
        </dgm:presLayoutVars>
      </dgm:prSet>
      <dgm:spPr/>
    </dgm:pt>
    <dgm:pt modelId="{92E24AF8-89FA-4604-AC74-8C0687D751EC}" type="pres">
      <dgm:prSet presAssocID="{C87B8B1E-5C80-4632-B5FF-C9DD8BF703EA}" presName="ellipse3" presStyleLbl="vennNode1" presStyleIdx="2" presStyleCnt="3">
        <dgm:presLayoutVars>
          <dgm:bulletEnabled val="1"/>
        </dgm:presLayoutVars>
      </dgm:prSet>
      <dgm:spPr/>
    </dgm:pt>
  </dgm:ptLst>
  <dgm:cxnLst>
    <dgm:cxn modelId="{A1BBAB00-3B5A-4DD9-9E20-E4391E082528}" srcId="{C87B8B1E-5C80-4632-B5FF-C9DD8BF703EA}" destId="{C56DFB0C-B557-4060-9B2A-AC739434B592}" srcOrd="1" destOrd="0" parTransId="{F82B9FB4-596A-4B90-8871-4382866875B5}" sibTransId="{3ECABB8E-884D-402D-B873-749C22CC563F}"/>
    <dgm:cxn modelId="{A26A921B-0E77-43A2-88FD-C9E6F9C30112}" type="presOf" srcId="{C56DFB0C-B557-4060-9B2A-AC739434B592}" destId="{BB2B8BDA-B495-4644-A890-7CCF5D5E7254}" srcOrd="0" destOrd="0" presId="urn:microsoft.com/office/officeart/2005/8/layout/rings+Icon"/>
    <dgm:cxn modelId="{D4D8F272-F38E-41B0-954C-1E14AC688C91}" type="presOf" srcId="{C87B8B1E-5C80-4632-B5FF-C9DD8BF703EA}" destId="{87A21DD9-BE5F-4D75-AB03-B6DF79DBE1E4}" srcOrd="0" destOrd="0" presId="urn:microsoft.com/office/officeart/2005/8/layout/rings+Icon"/>
    <dgm:cxn modelId="{81E8D976-94A5-4097-AFF0-2B520B3D5FBE}" srcId="{C87B8B1E-5C80-4632-B5FF-C9DD8BF703EA}" destId="{7387141A-4C21-46EF-B6E8-796BADD34272}" srcOrd="2" destOrd="0" parTransId="{2C1486E8-B6F4-416C-9E86-81BD4E01BC1F}" sibTransId="{721AADF7-CB14-48ED-9EFE-E5A85F51BD66}"/>
    <dgm:cxn modelId="{BA016491-D226-48D5-9900-12CA0C89E954}" type="presOf" srcId="{7387141A-4C21-46EF-B6E8-796BADD34272}" destId="{92E24AF8-89FA-4604-AC74-8C0687D751EC}" srcOrd="0" destOrd="0" presId="urn:microsoft.com/office/officeart/2005/8/layout/rings+Icon"/>
    <dgm:cxn modelId="{557F51D2-089D-491C-84B4-80220F34AD26}" srcId="{C87B8B1E-5C80-4632-B5FF-C9DD8BF703EA}" destId="{BAF729F0-2D84-46BC-9A6F-E3465C2F3F4F}" srcOrd="0" destOrd="0" parTransId="{D2A1DC2C-27BC-4F6B-8A42-AEDA22ECA7C9}" sibTransId="{09BCAB8D-BE9F-4E18-9010-92CA593DA5D6}"/>
    <dgm:cxn modelId="{3D0B21F2-11BC-432F-A1BC-50E23547BB46}" type="presOf" srcId="{BAF729F0-2D84-46BC-9A6F-E3465C2F3F4F}" destId="{FAD3B21D-A254-4FB7-AF0E-2B229B50D1F8}" srcOrd="0" destOrd="0" presId="urn:microsoft.com/office/officeart/2005/8/layout/rings+Icon"/>
    <dgm:cxn modelId="{0D3C5962-80D0-42C6-B646-5A6CBA6C7BAF}" type="presParOf" srcId="{87A21DD9-BE5F-4D75-AB03-B6DF79DBE1E4}" destId="{FAD3B21D-A254-4FB7-AF0E-2B229B50D1F8}" srcOrd="0" destOrd="0" presId="urn:microsoft.com/office/officeart/2005/8/layout/rings+Icon"/>
    <dgm:cxn modelId="{6D18CA17-589B-4E94-8138-CAD7A2509E9D}" type="presParOf" srcId="{87A21DD9-BE5F-4D75-AB03-B6DF79DBE1E4}" destId="{BB2B8BDA-B495-4644-A890-7CCF5D5E7254}" srcOrd="1" destOrd="0" presId="urn:microsoft.com/office/officeart/2005/8/layout/rings+Icon"/>
    <dgm:cxn modelId="{9B9FE1BE-A6DD-4889-AD6A-80A3C0D42991}" type="presParOf" srcId="{87A21DD9-BE5F-4D75-AB03-B6DF79DBE1E4}" destId="{92E24AF8-89FA-4604-AC74-8C0687D751EC}" srcOrd="2"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7F227-33B0-4056-BCDA-5E132CD0734A}">
      <dsp:nvSpPr>
        <dsp:cNvPr id="0" name=""/>
        <dsp:cNvSpPr/>
      </dsp:nvSpPr>
      <dsp:spPr>
        <a:xfrm>
          <a:off x="3920335" y="1636021"/>
          <a:ext cx="2183857" cy="1889124"/>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b="1" kern="1200" dirty="0">
              <a:solidFill>
                <a:schemeClr val="tx1"/>
              </a:solidFill>
            </a:rPr>
            <a:t>Key</a:t>
          </a:r>
          <a:r>
            <a:rPr lang="en-IN" sz="1400" kern="1200" dirty="0"/>
            <a:t> </a:t>
          </a:r>
          <a:r>
            <a:rPr lang="en-IN" sz="2400" b="1" kern="1200" dirty="0">
              <a:solidFill>
                <a:schemeClr val="tx1"/>
              </a:solidFill>
            </a:rPr>
            <a:t>Metrics</a:t>
          </a:r>
        </a:p>
      </dsp:txBody>
      <dsp:txXfrm>
        <a:off x="4282231" y="1949075"/>
        <a:ext cx="1460065" cy="1263016"/>
      </dsp:txXfrm>
    </dsp:sp>
    <dsp:sp modelId="{386008D6-FB8B-486F-94DC-90C7740806A5}">
      <dsp:nvSpPr>
        <dsp:cNvPr id="0" name=""/>
        <dsp:cNvSpPr/>
      </dsp:nvSpPr>
      <dsp:spPr>
        <a:xfrm>
          <a:off x="5336615" y="814342"/>
          <a:ext cx="823962" cy="709953"/>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B8DDD7-80FB-4250-94F7-E9B81EA90DE9}">
      <dsp:nvSpPr>
        <dsp:cNvPr id="0" name=""/>
        <dsp:cNvSpPr/>
      </dsp:nvSpPr>
      <dsp:spPr>
        <a:xfrm>
          <a:off x="4296401" y="0"/>
          <a:ext cx="1789655" cy="1548262"/>
        </a:xfrm>
        <a:prstGeom prst="hexagon">
          <a:avLst>
            <a:gd name="adj" fmla="val 2857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tx1"/>
              </a:solidFill>
            </a:rPr>
            <a:t>Total Customers</a:t>
          </a:r>
        </a:p>
        <a:p>
          <a:pPr marL="0" lvl="0" indent="0" algn="ctr" defTabSz="800100">
            <a:lnSpc>
              <a:spcPct val="90000"/>
            </a:lnSpc>
            <a:spcBef>
              <a:spcPct val="0"/>
            </a:spcBef>
            <a:spcAft>
              <a:spcPct val="35000"/>
            </a:spcAft>
            <a:buNone/>
          </a:pPr>
          <a:r>
            <a:rPr lang="en-IN" sz="1800" b="1" kern="1200" dirty="0">
              <a:solidFill>
                <a:schemeClr val="tx1"/>
              </a:solidFill>
            </a:rPr>
            <a:t>10K</a:t>
          </a:r>
        </a:p>
        <a:p>
          <a:pPr marL="0" lvl="0" indent="0" algn="ctr" defTabSz="800100">
            <a:lnSpc>
              <a:spcPct val="90000"/>
            </a:lnSpc>
            <a:spcBef>
              <a:spcPct val="0"/>
            </a:spcBef>
            <a:spcAft>
              <a:spcPct val="35000"/>
            </a:spcAft>
            <a:buNone/>
          </a:pPr>
          <a:endParaRPr lang="en-IN" sz="1400" kern="1200" dirty="0"/>
        </a:p>
      </dsp:txBody>
      <dsp:txXfrm>
        <a:off x="4592985" y="256580"/>
        <a:ext cx="1196487" cy="1035102"/>
      </dsp:txXfrm>
    </dsp:sp>
    <dsp:sp modelId="{80459CBA-91D2-43A6-A783-E8ACCCC4A8C9}">
      <dsp:nvSpPr>
        <dsp:cNvPr id="0" name=""/>
        <dsp:cNvSpPr/>
      </dsp:nvSpPr>
      <dsp:spPr>
        <a:xfrm>
          <a:off x="6298244" y="2141576"/>
          <a:ext cx="823962" cy="709953"/>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362A98-FDB7-4374-8C0F-3D123EA570EA}">
      <dsp:nvSpPr>
        <dsp:cNvPr id="0" name=""/>
        <dsp:cNvSpPr/>
      </dsp:nvSpPr>
      <dsp:spPr>
        <a:xfrm>
          <a:off x="5811588" y="952285"/>
          <a:ext cx="1789655" cy="1548262"/>
        </a:xfrm>
        <a:prstGeom prst="hexagon">
          <a:avLst>
            <a:gd name="adj" fmla="val 28570"/>
            <a:gd name="vf" fmla="val 115470"/>
          </a:avLst>
        </a:prstGeom>
        <a:solidFill>
          <a:schemeClr val="accent3">
            <a:hueOff val="542120"/>
            <a:satOff val="20000"/>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tx1"/>
              </a:solidFill>
            </a:rPr>
            <a:t>Retained Customers</a:t>
          </a:r>
        </a:p>
        <a:p>
          <a:pPr marL="0" lvl="0" indent="0" algn="ctr" defTabSz="800100">
            <a:lnSpc>
              <a:spcPct val="90000"/>
            </a:lnSpc>
            <a:spcBef>
              <a:spcPct val="0"/>
            </a:spcBef>
            <a:spcAft>
              <a:spcPct val="35000"/>
            </a:spcAft>
            <a:buNone/>
          </a:pPr>
          <a:r>
            <a:rPr lang="en-IN" sz="1800" b="1" kern="1200" dirty="0">
              <a:solidFill>
                <a:schemeClr val="tx1"/>
              </a:solidFill>
            </a:rPr>
            <a:t>7963</a:t>
          </a:r>
        </a:p>
      </dsp:txBody>
      <dsp:txXfrm>
        <a:off x="6108172" y="1208865"/>
        <a:ext cx="1196487" cy="1035102"/>
      </dsp:txXfrm>
    </dsp:sp>
    <dsp:sp modelId="{DF3B8937-F6B7-4A9B-B59D-6BE1C27DEE19}">
      <dsp:nvSpPr>
        <dsp:cNvPr id="0" name=""/>
        <dsp:cNvSpPr/>
      </dsp:nvSpPr>
      <dsp:spPr>
        <a:xfrm>
          <a:off x="5630234" y="3639774"/>
          <a:ext cx="823962" cy="709953"/>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80DA13-EBEE-49FB-AC7F-3E77A9A88098}">
      <dsp:nvSpPr>
        <dsp:cNvPr id="0" name=""/>
        <dsp:cNvSpPr/>
      </dsp:nvSpPr>
      <dsp:spPr>
        <a:xfrm>
          <a:off x="5811588" y="2824366"/>
          <a:ext cx="1789655" cy="1548262"/>
        </a:xfrm>
        <a:prstGeom prst="hexagon">
          <a:avLst>
            <a:gd name="adj" fmla="val 28570"/>
            <a:gd name="vf" fmla="val 115470"/>
          </a:avLst>
        </a:prstGeom>
        <a:solidFill>
          <a:schemeClr val="accent3">
            <a:hueOff val="1084240"/>
            <a:satOff val="40000"/>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tx1"/>
              </a:solidFill>
            </a:rPr>
            <a:t>Exit</a:t>
          </a:r>
          <a:r>
            <a:rPr lang="en-IN" sz="1400" kern="1200" dirty="0"/>
            <a:t> </a:t>
          </a:r>
          <a:r>
            <a:rPr lang="en-IN" sz="1800" b="1" kern="1200" dirty="0">
              <a:solidFill>
                <a:schemeClr val="tx1"/>
              </a:solidFill>
            </a:rPr>
            <a:t>Customers</a:t>
          </a:r>
        </a:p>
        <a:p>
          <a:pPr marL="0" lvl="0" indent="0" algn="ctr" defTabSz="800100">
            <a:lnSpc>
              <a:spcPct val="90000"/>
            </a:lnSpc>
            <a:spcBef>
              <a:spcPct val="0"/>
            </a:spcBef>
            <a:spcAft>
              <a:spcPct val="35000"/>
            </a:spcAft>
            <a:buNone/>
          </a:pPr>
          <a:r>
            <a:rPr lang="en-IN" sz="1800" b="1" kern="1200" dirty="0">
              <a:solidFill>
                <a:schemeClr val="tx1"/>
              </a:solidFill>
            </a:rPr>
            <a:t>2037</a:t>
          </a:r>
        </a:p>
      </dsp:txBody>
      <dsp:txXfrm>
        <a:off x="6108172" y="3080946"/>
        <a:ext cx="1196487" cy="1035102"/>
      </dsp:txXfrm>
    </dsp:sp>
    <dsp:sp modelId="{74C160E6-5488-4082-9D8D-2EF0AEB6299D}">
      <dsp:nvSpPr>
        <dsp:cNvPr id="0" name=""/>
        <dsp:cNvSpPr/>
      </dsp:nvSpPr>
      <dsp:spPr>
        <a:xfrm>
          <a:off x="3973165" y="3795292"/>
          <a:ext cx="823962" cy="709953"/>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C288FB-CE4A-4FE4-8336-CB750159EB68}">
      <dsp:nvSpPr>
        <dsp:cNvPr id="0" name=""/>
        <dsp:cNvSpPr/>
      </dsp:nvSpPr>
      <dsp:spPr>
        <a:xfrm>
          <a:off x="4170266" y="3777716"/>
          <a:ext cx="1789655" cy="1548262"/>
        </a:xfrm>
        <a:prstGeom prst="hexagon">
          <a:avLst>
            <a:gd name="adj" fmla="val 28570"/>
            <a:gd name="vf" fmla="val 115470"/>
          </a:avLst>
        </a:prstGeom>
        <a:solidFill>
          <a:schemeClr val="accent3">
            <a:hueOff val="1626359"/>
            <a:satOff val="60000"/>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IN" sz="1900" b="1" kern="1200" dirty="0">
              <a:solidFill>
                <a:schemeClr val="tx1"/>
              </a:solidFill>
            </a:rPr>
            <a:t>Credit Card Holders</a:t>
          </a:r>
        </a:p>
        <a:p>
          <a:pPr marL="0" lvl="0" indent="0" algn="ctr" defTabSz="844550">
            <a:lnSpc>
              <a:spcPct val="90000"/>
            </a:lnSpc>
            <a:spcBef>
              <a:spcPct val="0"/>
            </a:spcBef>
            <a:spcAft>
              <a:spcPct val="35000"/>
            </a:spcAft>
            <a:buNone/>
          </a:pPr>
          <a:r>
            <a:rPr lang="en-IN" sz="1900" b="1" kern="1200" dirty="0">
              <a:solidFill>
                <a:schemeClr val="tx1"/>
              </a:solidFill>
            </a:rPr>
            <a:t>7055</a:t>
          </a:r>
        </a:p>
      </dsp:txBody>
      <dsp:txXfrm>
        <a:off x="4466850" y="4034296"/>
        <a:ext cx="1196487" cy="1035102"/>
      </dsp:txXfrm>
    </dsp:sp>
    <dsp:sp modelId="{F2E3E91E-5C57-4E3C-A1C4-359EFF76AF1D}">
      <dsp:nvSpPr>
        <dsp:cNvPr id="0" name=""/>
        <dsp:cNvSpPr/>
      </dsp:nvSpPr>
      <dsp:spPr>
        <a:xfrm>
          <a:off x="2995789" y="2468591"/>
          <a:ext cx="823962" cy="709953"/>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1F65A-4844-4682-9F24-2E3530563816}">
      <dsp:nvSpPr>
        <dsp:cNvPr id="0" name=""/>
        <dsp:cNvSpPr/>
      </dsp:nvSpPr>
      <dsp:spPr>
        <a:xfrm>
          <a:off x="2521324" y="2825431"/>
          <a:ext cx="1789655" cy="1548262"/>
        </a:xfrm>
        <a:prstGeom prst="hexagon">
          <a:avLst>
            <a:gd name="adj" fmla="val 28570"/>
            <a:gd name="vf" fmla="val 115470"/>
          </a:avLst>
        </a:prstGeom>
        <a:solidFill>
          <a:schemeClr val="accent3">
            <a:hueOff val="2168479"/>
            <a:satOff val="80000"/>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tx1"/>
              </a:solidFill>
            </a:rPr>
            <a:t>Non Credit card Holders</a:t>
          </a:r>
        </a:p>
        <a:p>
          <a:pPr marL="0" lvl="0" indent="0" algn="ctr" defTabSz="800100">
            <a:lnSpc>
              <a:spcPct val="90000"/>
            </a:lnSpc>
            <a:spcBef>
              <a:spcPct val="0"/>
            </a:spcBef>
            <a:spcAft>
              <a:spcPct val="35000"/>
            </a:spcAft>
            <a:buNone/>
          </a:pPr>
          <a:r>
            <a:rPr lang="en-IN" sz="1800" b="1" kern="1200" dirty="0">
              <a:solidFill>
                <a:schemeClr val="tx1"/>
              </a:solidFill>
            </a:rPr>
            <a:t>2945</a:t>
          </a:r>
        </a:p>
      </dsp:txBody>
      <dsp:txXfrm>
        <a:off x="2817908" y="3082011"/>
        <a:ext cx="1196487" cy="1035102"/>
      </dsp:txXfrm>
    </dsp:sp>
    <dsp:sp modelId="{A6B9E134-F0CC-4DEC-9DA6-7CD3AF8B80A3}">
      <dsp:nvSpPr>
        <dsp:cNvPr id="0" name=""/>
        <dsp:cNvSpPr/>
      </dsp:nvSpPr>
      <dsp:spPr>
        <a:xfrm>
          <a:off x="2440038" y="1032320"/>
          <a:ext cx="1789655" cy="1548262"/>
        </a:xfrm>
        <a:prstGeom prst="hexagon">
          <a:avLst>
            <a:gd name="adj" fmla="val 28570"/>
            <a:gd name="vf" fmla="val 11547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tx1"/>
              </a:solidFill>
            </a:rPr>
            <a:t>Active Members</a:t>
          </a:r>
        </a:p>
        <a:p>
          <a:pPr marL="0" lvl="0" indent="0" algn="ctr" defTabSz="800100">
            <a:lnSpc>
              <a:spcPct val="90000"/>
            </a:lnSpc>
            <a:spcBef>
              <a:spcPct val="0"/>
            </a:spcBef>
            <a:spcAft>
              <a:spcPct val="35000"/>
            </a:spcAft>
            <a:buNone/>
          </a:pPr>
          <a:r>
            <a:rPr lang="en-IN" sz="1800" b="1" kern="1200" dirty="0">
              <a:solidFill>
                <a:schemeClr val="tx1"/>
              </a:solidFill>
            </a:rPr>
            <a:t>4849</a:t>
          </a:r>
        </a:p>
        <a:p>
          <a:pPr marL="0" lvl="0" indent="0" algn="ctr" defTabSz="800100">
            <a:lnSpc>
              <a:spcPct val="90000"/>
            </a:lnSpc>
            <a:spcBef>
              <a:spcPct val="0"/>
            </a:spcBef>
            <a:spcAft>
              <a:spcPct val="35000"/>
            </a:spcAft>
            <a:buNone/>
          </a:pPr>
          <a:endParaRPr lang="en-IN" sz="1400" kern="1200" dirty="0"/>
        </a:p>
      </dsp:txBody>
      <dsp:txXfrm>
        <a:off x="2736622" y="1288900"/>
        <a:ext cx="1196487" cy="1035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3B21D-A254-4FB7-AF0E-2B229B50D1F8}">
      <dsp:nvSpPr>
        <dsp:cNvPr id="0" name=""/>
        <dsp:cNvSpPr/>
      </dsp:nvSpPr>
      <dsp:spPr>
        <a:xfrm>
          <a:off x="766470" y="0"/>
          <a:ext cx="3250704" cy="3250658"/>
        </a:xfrm>
        <a:prstGeom prst="ellipse">
          <a:avLst/>
        </a:prstGeom>
        <a:solidFill>
          <a:schemeClr val="accent6">
            <a:shade val="80000"/>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IDENTIFY LOCATIONS</a:t>
          </a:r>
        </a:p>
        <a:p>
          <a:pPr marL="0" lvl="0" indent="0" algn="ctr" defTabSz="1066800">
            <a:lnSpc>
              <a:spcPct val="90000"/>
            </a:lnSpc>
            <a:spcBef>
              <a:spcPct val="0"/>
            </a:spcBef>
            <a:spcAft>
              <a:spcPct val="35000"/>
            </a:spcAft>
            <a:buNone/>
          </a:pPr>
          <a:r>
            <a:rPr lang="en-US" sz="2400" b="1" kern="1200" dirty="0">
              <a:solidFill>
                <a:schemeClr val="tx1"/>
              </a:solidFill>
            </a:rPr>
            <a:t>AND GENDER WHERE THE CHURN RATE IS MORE</a:t>
          </a:r>
          <a:endParaRPr lang="en-IN" sz="2400" kern="1200" dirty="0">
            <a:solidFill>
              <a:schemeClr val="tx1"/>
            </a:solidFill>
          </a:endParaRPr>
        </a:p>
      </dsp:txBody>
      <dsp:txXfrm>
        <a:off x="1242525" y="476048"/>
        <a:ext cx="2298594" cy="2298562"/>
      </dsp:txXfrm>
    </dsp:sp>
    <dsp:sp modelId="{BB2B8BDA-B495-4644-A890-7CCF5D5E7254}">
      <dsp:nvSpPr>
        <dsp:cNvPr id="0" name=""/>
        <dsp:cNvSpPr/>
      </dsp:nvSpPr>
      <dsp:spPr>
        <a:xfrm>
          <a:off x="2439636" y="2168008"/>
          <a:ext cx="3250704" cy="3250658"/>
        </a:xfrm>
        <a:prstGeom prst="ellipse">
          <a:avLst/>
        </a:prstGeom>
        <a:solidFill>
          <a:schemeClr val="accent6">
            <a:shade val="80000"/>
            <a:alpha val="50000"/>
            <a:hueOff val="-40"/>
            <a:satOff val="-236"/>
            <a:lumOff val="2368"/>
            <a:alpha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solidFill>
                <a:schemeClr val="tx1"/>
              </a:solidFill>
            </a:rPr>
            <a:t>PROPOSE MEASURES</a:t>
          </a:r>
        </a:p>
        <a:p>
          <a:pPr marL="0" lvl="0" indent="0" algn="ctr" defTabSz="1111250">
            <a:lnSpc>
              <a:spcPct val="90000"/>
            </a:lnSpc>
            <a:spcBef>
              <a:spcPct val="0"/>
            </a:spcBef>
            <a:spcAft>
              <a:spcPct val="35000"/>
            </a:spcAft>
            <a:buNone/>
          </a:pPr>
          <a:r>
            <a:rPr lang="en-US" sz="2500" b="1" kern="1200" dirty="0">
              <a:solidFill>
                <a:schemeClr val="tx1"/>
              </a:solidFill>
            </a:rPr>
            <a:t>TO RETAIN  CUSTOMERS FROM CHURN</a:t>
          </a:r>
          <a:endParaRPr lang="en-IN" sz="2500" kern="1200" dirty="0">
            <a:solidFill>
              <a:schemeClr val="tx1"/>
            </a:solidFill>
          </a:endParaRPr>
        </a:p>
      </dsp:txBody>
      <dsp:txXfrm>
        <a:off x="2915691" y="2644056"/>
        <a:ext cx="2298594" cy="2298562"/>
      </dsp:txXfrm>
    </dsp:sp>
    <dsp:sp modelId="{92E24AF8-89FA-4604-AC74-8C0687D751EC}">
      <dsp:nvSpPr>
        <dsp:cNvPr id="0" name=""/>
        <dsp:cNvSpPr/>
      </dsp:nvSpPr>
      <dsp:spPr>
        <a:xfrm>
          <a:off x="4110824" y="0"/>
          <a:ext cx="3250704" cy="3250658"/>
        </a:xfrm>
        <a:prstGeom prst="ellipse">
          <a:avLst/>
        </a:prstGeom>
        <a:solidFill>
          <a:schemeClr val="accent6">
            <a:shade val="80000"/>
            <a:alpha val="50000"/>
            <a:hueOff val="-80"/>
            <a:satOff val="-472"/>
            <a:lumOff val="4736"/>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solidFill>
                <a:schemeClr val="tx1"/>
              </a:solidFill>
            </a:rPr>
            <a:t>ANALYZING THE CUSTOMER SEGMENTS FOR POTENTIAL CHURN</a:t>
          </a:r>
          <a:endParaRPr lang="en-IN" sz="2500" kern="1200" dirty="0">
            <a:solidFill>
              <a:schemeClr val="tx1"/>
            </a:solidFill>
          </a:endParaRPr>
        </a:p>
      </dsp:txBody>
      <dsp:txXfrm>
        <a:off x="4586879" y="476048"/>
        <a:ext cx="2298594" cy="2298562"/>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ED98D3-C4B8-4648-90D6-608138D9B202}" type="datetimeFigureOut">
              <a:rPr lang="en-IN" smtClean="0"/>
              <a:t>17-07-2024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E8EF6-14DC-47B7-BD1B-BE2A3783B75B}" type="slidenum">
              <a:rPr lang="en-IN" smtClean="0"/>
              <a:t>‹#›</a:t>
            </a:fld>
            <a:endParaRPr lang="en-IN"/>
          </a:p>
        </p:txBody>
      </p:sp>
    </p:spTree>
    <p:extLst>
      <p:ext uri="{BB962C8B-B14F-4D97-AF65-F5344CB8AC3E}">
        <p14:creationId xmlns:p14="http://schemas.microsoft.com/office/powerpoint/2010/main" val="2265829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C798-4BBA-DA71-A818-AA9A1DC3BA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6BBB3D-C2F0-EC52-3930-AE4F9FFE09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2076BB-7B24-C134-0BA8-9849C26EF333}"/>
              </a:ext>
            </a:extLst>
          </p:cNvPr>
          <p:cNvSpPr>
            <a:spLocks noGrp="1"/>
          </p:cNvSpPr>
          <p:nvPr>
            <p:ph type="dt" sz="half" idx="10"/>
          </p:nvPr>
        </p:nvSpPr>
        <p:spPr/>
        <p:txBody>
          <a:bodyPr/>
          <a:lstStyle/>
          <a:p>
            <a:fld id="{0EF729FA-638C-40EE-9985-275EBC473707}" type="datetimeFigureOut">
              <a:rPr lang="en-IN" smtClean="0"/>
              <a:t>17-07-2024</a:t>
            </a:fld>
            <a:endParaRPr lang="en-IN"/>
          </a:p>
        </p:txBody>
      </p:sp>
      <p:sp>
        <p:nvSpPr>
          <p:cNvPr id="5" name="Footer Placeholder 4">
            <a:extLst>
              <a:ext uri="{FF2B5EF4-FFF2-40B4-BE49-F238E27FC236}">
                <a16:creationId xmlns:a16="http://schemas.microsoft.com/office/drawing/2014/main" id="{7B2961A0-44FA-EF23-FE72-7BAB5B1653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8A218E-9DB3-1C23-8699-CC5B7BA29D09}"/>
              </a:ext>
            </a:extLst>
          </p:cNvPr>
          <p:cNvSpPr>
            <a:spLocks noGrp="1"/>
          </p:cNvSpPr>
          <p:nvPr>
            <p:ph type="sldNum" sz="quarter" idx="12"/>
          </p:nvPr>
        </p:nvSpPr>
        <p:spPr/>
        <p:txBody>
          <a:bodyPr/>
          <a:lstStyle/>
          <a:p>
            <a:fld id="{4779606D-93C5-498A-8CF7-4A6D639ED160}" type="slidenum">
              <a:rPr lang="en-IN" smtClean="0"/>
              <a:t>‹#›</a:t>
            </a:fld>
            <a:endParaRPr lang="en-IN"/>
          </a:p>
        </p:txBody>
      </p:sp>
    </p:spTree>
    <p:extLst>
      <p:ext uri="{BB962C8B-B14F-4D97-AF65-F5344CB8AC3E}">
        <p14:creationId xmlns:p14="http://schemas.microsoft.com/office/powerpoint/2010/main" val="333116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F3C7F-BED6-8287-BFF2-62EA40F0BC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CBEB76-51E5-D242-DD1E-FAEFFD1F80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04792A-2D7E-9AE2-BDB4-16F2CCDABE96}"/>
              </a:ext>
            </a:extLst>
          </p:cNvPr>
          <p:cNvSpPr>
            <a:spLocks noGrp="1"/>
          </p:cNvSpPr>
          <p:nvPr>
            <p:ph type="dt" sz="half" idx="10"/>
          </p:nvPr>
        </p:nvSpPr>
        <p:spPr/>
        <p:txBody>
          <a:bodyPr/>
          <a:lstStyle/>
          <a:p>
            <a:fld id="{0EF729FA-638C-40EE-9985-275EBC473707}" type="datetimeFigureOut">
              <a:rPr lang="en-IN" smtClean="0"/>
              <a:t>17-07-2024</a:t>
            </a:fld>
            <a:endParaRPr lang="en-IN"/>
          </a:p>
        </p:txBody>
      </p:sp>
      <p:sp>
        <p:nvSpPr>
          <p:cNvPr id="5" name="Footer Placeholder 4">
            <a:extLst>
              <a:ext uri="{FF2B5EF4-FFF2-40B4-BE49-F238E27FC236}">
                <a16:creationId xmlns:a16="http://schemas.microsoft.com/office/drawing/2014/main" id="{904003FE-3974-B636-A432-AC7ECB6DF5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9246B-B8D6-13AB-19C4-6970C5BB7A30}"/>
              </a:ext>
            </a:extLst>
          </p:cNvPr>
          <p:cNvSpPr>
            <a:spLocks noGrp="1"/>
          </p:cNvSpPr>
          <p:nvPr>
            <p:ph type="sldNum" sz="quarter" idx="12"/>
          </p:nvPr>
        </p:nvSpPr>
        <p:spPr/>
        <p:txBody>
          <a:bodyPr/>
          <a:lstStyle/>
          <a:p>
            <a:fld id="{4779606D-93C5-498A-8CF7-4A6D639ED160}" type="slidenum">
              <a:rPr lang="en-IN" smtClean="0"/>
              <a:t>‹#›</a:t>
            </a:fld>
            <a:endParaRPr lang="en-IN"/>
          </a:p>
        </p:txBody>
      </p:sp>
    </p:spTree>
    <p:extLst>
      <p:ext uri="{BB962C8B-B14F-4D97-AF65-F5344CB8AC3E}">
        <p14:creationId xmlns:p14="http://schemas.microsoft.com/office/powerpoint/2010/main" val="368069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265E5A-F071-79EB-909F-F2E07A8766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B4BDF7-52D2-EA1F-9678-39C8FDED8A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4036EF-6983-A84B-2F40-3E31788E67A6}"/>
              </a:ext>
            </a:extLst>
          </p:cNvPr>
          <p:cNvSpPr>
            <a:spLocks noGrp="1"/>
          </p:cNvSpPr>
          <p:nvPr>
            <p:ph type="dt" sz="half" idx="10"/>
          </p:nvPr>
        </p:nvSpPr>
        <p:spPr/>
        <p:txBody>
          <a:bodyPr/>
          <a:lstStyle/>
          <a:p>
            <a:fld id="{0EF729FA-638C-40EE-9985-275EBC473707}" type="datetimeFigureOut">
              <a:rPr lang="en-IN" smtClean="0"/>
              <a:t>17-07-2024</a:t>
            </a:fld>
            <a:endParaRPr lang="en-IN"/>
          </a:p>
        </p:txBody>
      </p:sp>
      <p:sp>
        <p:nvSpPr>
          <p:cNvPr id="5" name="Footer Placeholder 4">
            <a:extLst>
              <a:ext uri="{FF2B5EF4-FFF2-40B4-BE49-F238E27FC236}">
                <a16:creationId xmlns:a16="http://schemas.microsoft.com/office/drawing/2014/main" id="{DAA50BF9-AC54-B352-397E-2EBD6A9261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F1D680-7748-CF2E-6B9F-40C98A6C61C8}"/>
              </a:ext>
            </a:extLst>
          </p:cNvPr>
          <p:cNvSpPr>
            <a:spLocks noGrp="1"/>
          </p:cNvSpPr>
          <p:nvPr>
            <p:ph type="sldNum" sz="quarter" idx="12"/>
          </p:nvPr>
        </p:nvSpPr>
        <p:spPr/>
        <p:txBody>
          <a:bodyPr/>
          <a:lstStyle/>
          <a:p>
            <a:fld id="{4779606D-93C5-498A-8CF7-4A6D639ED160}" type="slidenum">
              <a:rPr lang="en-IN" smtClean="0"/>
              <a:t>‹#›</a:t>
            </a:fld>
            <a:endParaRPr lang="en-IN"/>
          </a:p>
        </p:txBody>
      </p:sp>
    </p:spTree>
    <p:extLst>
      <p:ext uri="{BB962C8B-B14F-4D97-AF65-F5344CB8AC3E}">
        <p14:creationId xmlns:p14="http://schemas.microsoft.com/office/powerpoint/2010/main" val="3539726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A086-8F2C-6990-2C59-049606E478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9FDC57-F9EC-980E-23F7-12536B5BEF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E32330-AD1D-71AD-5882-6E192D02FBB5}"/>
              </a:ext>
            </a:extLst>
          </p:cNvPr>
          <p:cNvSpPr>
            <a:spLocks noGrp="1"/>
          </p:cNvSpPr>
          <p:nvPr>
            <p:ph type="dt" sz="half" idx="10"/>
          </p:nvPr>
        </p:nvSpPr>
        <p:spPr/>
        <p:txBody>
          <a:bodyPr/>
          <a:lstStyle/>
          <a:p>
            <a:fld id="{0EF729FA-638C-40EE-9985-275EBC473707}" type="datetimeFigureOut">
              <a:rPr lang="en-IN" smtClean="0"/>
              <a:t>17-07-2024</a:t>
            </a:fld>
            <a:endParaRPr lang="en-IN"/>
          </a:p>
        </p:txBody>
      </p:sp>
      <p:sp>
        <p:nvSpPr>
          <p:cNvPr id="5" name="Footer Placeholder 4">
            <a:extLst>
              <a:ext uri="{FF2B5EF4-FFF2-40B4-BE49-F238E27FC236}">
                <a16:creationId xmlns:a16="http://schemas.microsoft.com/office/drawing/2014/main" id="{E015CEAB-6957-7D6F-3E9F-3AFE271483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1C71CB-5B7A-97DB-D47A-5E10D5261D3A}"/>
              </a:ext>
            </a:extLst>
          </p:cNvPr>
          <p:cNvSpPr>
            <a:spLocks noGrp="1"/>
          </p:cNvSpPr>
          <p:nvPr>
            <p:ph type="sldNum" sz="quarter" idx="12"/>
          </p:nvPr>
        </p:nvSpPr>
        <p:spPr/>
        <p:txBody>
          <a:bodyPr/>
          <a:lstStyle/>
          <a:p>
            <a:fld id="{4779606D-93C5-498A-8CF7-4A6D639ED160}" type="slidenum">
              <a:rPr lang="en-IN" smtClean="0"/>
              <a:t>‹#›</a:t>
            </a:fld>
            <a:endParaRPr lang="en-IN"/>
          </a:p>
        </p:txBody>
      </p:sp>
    </p:spTree>
    <p:extLst>
      <p:ext uri="{BB962C8B-B14F-4D97-AF65-F5344CB8AC3E}">
        <p14:creationId xmlns:p14="http://schemas.microsoft.com/office/powerpoint/2010/main" val="242239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4136-9223-16F5-B626-A62A0172E9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BDFDE9-2247-C272-A07D-1856DCF83B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DBEEA-DD5D-D57D-5B67-1F1E9807BA6B}"/>
              </a:ext>
            </a:extLst>
          </p:cNvPr>
          <p:cNvSpPr>
            <a:spLocks noGrp="1"/>
          </p:cNvSpPr>
          <p:nvPr>
            <p:ph type="dt" sz="half" idx="10"/>
          </p:nvPr>
        </p:nvSpPr>
        <p:spPr/>
        <p:txBody>
          <a:bodyPr/>
          <a:lstStyle/>
          <a:p>
            <a:fld id="{0EF729FA-638C-40EE-9985-275EBC473707}" type="datetimeFigureOut">
              <a:rPr lang="en-IN" smtClean="0"/>
              <a:t>17-07-2024</a:t>
            </a:fld>
            <a:endParaRPr lang="en-IN"/>
          </a:p>
        </p:txBody>
      </p:sp>
      <p:sp>
        <p:nvSpPr>
          <p:cNvPr id="5" name="Footer Placeholder 4">
            <a:extLst>
              <a:ext uri="{FF2B5EF4-FFF2-40B4-BE49-F238E27FC236}">
                <a16:creationId xmlns:a16="http://schemas.microsoft.com/office/drawing/2014/main" id="{3C55D4C6-3F57-E94D-D01B-29B1DECBB4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647F73-FE4A-2365-2137-208AF9EFC597}"/>
              </a:ext>
            </a:extLst>
          </p:cNvPr>
          <p:cNvSpPr>
            <a:spLocks noGrp="1"/>
          </p:cNvSpPr>
          <p:nvPr>
            <p:ph type="sldNum" sz="quarter" idx="12"/>
          </p:nvPr>
        </p:nvSpPr>
        <p:spPr/>
        <p:txBody>
          <a:bodyPr/>
          <a:lstStyle/>
          <a:p>
            <a:fld id="{4779606D-93C5-498A-8CF7-4A6D639ED160}" type="slidenum">
              <a:rPr lang="en-IN" smtClean="0"/>
              <a:t>‹#›</a:t>
            </a:fld>
            <a:endParaRPr lang="en-IN"/>
          </a:p>
        </p:txBody>
      </p:sp>
    </p:spTree>
    <p:extLst>
      <p:ext uri="{BB962C8B-B14F-4D97-AF65-F5344CB8AC3E}">
        <p14:creationId xmlns:p14="http://schemas.microsoft.com/office/powerpoint/2010/main" val="2916449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125D0-8F4B-6297-E5BF-12D69A43BB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B1B3AF-30E2-24C1-A776-091E207A78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F1F8A7-EE70-37DA-8F32-67C436D336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DF0D23-860A-64DE-AA8C-D94C59092011}"/>
              </a:ext>
            </a:extLst>
          </p:cNvPr>
          <p:cNvSpPr>
            <a:spLocks noGrp="1"/>
          </p:cNvSpPr>
          <p:nvPr>
            <p:ph type="dt" sz="half" idx="10"/>
          </p:nvPr>
        </p:nvSpPr>
        <p:spPr/>
        <p:txBody>
          <a:bodyPr/>
          <a:lstStyle/>
          <a:p>
            <a:fld id="{0EF729FA-638C-40EE-9985-275EBC473707}" type="datetimeFigureOut">
              <a:rPr lang="en-IN" smtClean="0"/>
              <a:t>17-07-2024</a:t>
            </a:fld>
            <a:endParaRPr lang="en-IN"/>
          </a:p>
        </p:txBody>
      </p:sp>
      <p:sp>
        <p:nvSpPr>
          <p:cNvPr id="6" name="Footer Placeholder 5">
            <a:extLst>
              <a:ext uri="{FF2B5EF4-FFF2-40B4-BE49-F238E27FC236}">
                <a16:creationId xmlns:a16="http://schemas.microsoft.com/office/drawing/2014/main" id="{49BAE6CF-803E-AD30-BB2B-07FA87642C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1F0802-072F-3BF9-0584-397F04A40690}"/>
              </a:ext>
            </a:extLst>
          </p:cNvPr>
          <p:cNvSpPr>
            <a:spLocks noGrp="1"/>
          </p:cNvSpPr>
          <p:nvPr>
            <p:ph type="sldNum" sz="quarter" idx="12"/>
          </p:nvPr>
        </p:nvSpPr>
        <p:spPr/>
        <p:txBody>
          <a:bodyPr/>
          <a:lstStyle/>
          <a:p>
            <a:fld id="{4779606D-93C5-498A-8CF7-4A6D639ED160}" type="slidenum">
              <a:rPr lang="en-IN" smtClean="0"/>
              <a:t>‹#›</a:t>
            </a:fld>
            <a:endParaRPr lang="en-IN"/>
          </a:p>
        </p:txBody>
      </p:sp>
    </p:spTree>
    <p:extLst>
      <p:ext uri="{BB962C8B-B14F-4D97-AF65-F5344CB8AC3E}">
        <p14:creationId xmlns:p14="http://schemas.microsoft.com/office/powerpoint/2010/main" val="143387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EA35-7E5B-B1C6-2C32-7BD7C24B96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912770-76F3-D09E-58E0-3224466BE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3A48C6-3B3D-5C10-2272-3305D9B94A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A7F118-8931-254F-7E4E-655B050D21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5C4BA7-221D-2A52-3332-1B7D39A094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8E25A7-49E8-A128-BFE4-0E5E1DB0623C}"/>
              </a:ext>
            </a:extLst>
          </p:cNvPr>
          <p:cNvSpPr>
            <a:spLocks noGrp="1"/>
          </p:cNvSpPr>
          <p:nvPr>
            <p:ph type="dt" sz="half" idx="10"/>
          </p:nvPr>
        </p:nvSpPr>
        <p:spPr/>
        <p:txBody>
          <a:bodyPr/>
          <a:lstStyle/>
          <a:p>
            <a:fld id="{0EF729FA-638C-40EE-9985-275EBC473707}" type="datetimeFigureOut">
              <a:rPr lang="en-IN" smtClean="0"/>
              <a:t>17-07-2024</a:t>
            </a:fld>
            <a:endParaRPr lang="en-IN"/>
          </a:p>
        </p:txBody>
      </p:sp>
      <p:sp>
        <p:nvSpPr>
          <p:cNvPr id="8" name="Footer Placeholder 7">
            <a:extLst>
              <a:ext uri="{FF2B5EF4-FFF2-40B4-BE49-F238E27FC236}">
                <a16:creationId xmlns:a16="http://schemas.microsoft.com/office/drawing/2014/main" id="{DEC1B603-0F38-C2EA-9317-CF9F4664DD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01B859-8CEE-F177-B346-C51578924FF8}"/>
              </a:ext>
            </a:extLst>
          </p:cNvPr>
          <p:cNvSpPr>
            <a:spLocks noGrp="1"/>
          </p:cNvSpPr>
          <p:nvPr>
            <p:ph type="sldNum" sz="quarter" idx="12"/>
          </p:nvPr>
        </p:nvSpPr>
        <p:spPr/>
        <p:txBody>
          <a:bodyPr/>
          <a:lstStyle/>
          <a:p>
            <a:fld id="{4779606D-93C5-498A-8CF7-4A6D639ED160}" type="slidenum">
              <a:rPr lang="en-IN" smtClean="0"/>
              <a:t>‹#›</a:t>
            </a:fld>
            <a:endParaRPr lang="en-IN"/>
          </a:p>
        </p:txBody>
      </p:sp>
    </p:spTree>
    <p:extLst>
      <p:ext uri="{BB962C8B-B14F-4D97-AF65-F5344CB8AC3E}">
        <p14:creationId xmlns:p14="http://schemas.microsoft.com/office/powerpoint/2010/main" val="3557657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B838E-A138-273B-7B1A-774E14605A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670C56-4C50-2AA3-3634-0C541FE858F6}"/>
              </a:ext>
            </a:extLst>
          </p:cNvPr>
          <p:cNvSpPr>
            <a:spLocks noGrp="1"/>
          </p:cNvSpPr>
          <p:nvPr>
            <p:ph type="dt" sz="half" idx="10"/>
          </p:nvPr>
        </p:nvSpPr>
        <p:spPr/>
        <p:txBody>
          <a:bodyPr/>
          <a:lstStyle/>
          <a:p>
            <a:fld id="{0EF729FA-638C-40EE-9985-275EBC473707}" type="datetimeFigureOut">
              <a:rPr lang="en-IN" smtClean="0"/>
              <a:t>17-07-2024</a:t>
            </a:fld>
            <a:endParaRPr lang="en-IN"/>
          </a:p>
        </p:txBody>
      </p:sp>
      <p:sp>
        <p:nvSpPr>
          <p:cNvPr id="4" name="Footer Placeholder 3">
            <a:extLst>
              <a:ext uri="{FF2B5EF4-FFF2-40B4-BE49-F238E27FC236}">
                <a16:creationId xmlns:a16="http://schemas.microsoft.com/office/drawing/2014/main" id="{60BE449B-BA34-10F7-868F-473ECDD202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EC376E-94FA-48F8-B7FF-2E1C9D4A1D00}"/>
              </a:ext>
            </a:extLst>
          </p:cNvPr>
          <p:cNvSpPr>
            <a:spLocks noGrp="1"/>
          </p:cNvSpPr>
          <p:nvPr>
            <p:ph type="sldNum" sz="quarter" idx="12"/>
          </p:nvPr>
        </p:nvSpPr>
        <p:spPr/>
        <p:txBody>
          <a:bodyPr/>
          <a:lstStyle/>
          <a:p>
            <a:fld id="{4779606D-93C5-498A-8CF7-4A6D639ED160}" type="slidenum">
              <a:rPr lang="en-IN" smtClean="0"/>
              <a:t>‹#›</a:t>
            </a:fld>
            <a:endParaRPr lang="en-IN"/>
          </a:p>
        </p:txBody>
      </p:sp>
    </p:spTree>
    <p:extLst>
      <p:ext uri="{BB962C8B-B14F-4D97-AF65-F5344CB8AC3E}">
        <p14:creationId xmlns:p14="http://schemas.microsoft.com/office/powerpoint/2010/main" val="147378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20E7F9-E4DD-F6BC-37CE-FFE26AF68B2E}"/>
              </a:ext>
            </a:extLst>
          </p:cNvPr>
          <p:cNvSpPr>
            <a:spLocks noGrp="1"/>
          </p:cNvSpPr>
          <p:nvPr>
            <p:ph type="dt" sz="half" idx="10"/>
          </p:nvPr>
        </p:nvSpPr>
        <p:spPr/>
        <p:txBody>
          <a:bodyPr/>
          <a:lstStyle/>
          <a:p>
            <a:fld id="{0EF729FA-638C-40EE-9985-275EBC473707}" type="datetimeFigureOut">
              <a:rPr lang="en-IN" smtClean="0"/>
              <a:t>17-07-2024</a:t>
            </a:fld>
            <a:endParaRPr lang="en-IN"/>
          </a:p>
        </p:txBody>
      </p:sp>
      <p:sp>
        <p:nvSpPr>
          <p:cNvPr id="3" name="Footer Placeholder 2">
            <a:extLst>
              <a:ext uri="{FF2B5EF4-FFF2-40B4-BE49-F238E27FC236}">
                <a16:creationId xmlns:a16="http://schemas.microsoft.com/office/drawing/2014/main" id="{5E22F0FB-1DF2-9B56-13DD-B803653304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D3E1A2-7548-7380-DD2C-93923DA0394A}"/>
              </a:ext>
            </a:extLst>
          </p:cNvPr>
          <p:cNvSpPr>
            <a:spLocks noGrp="1"/>
          </p:cNvSpPr>
          <p:nvPr>
            <p:ph type="sldNum" sz="quarter" idx="12"/>
          </p:nvPr>
        </p:nvSpPr>
        <p:spPr/>
        <p:txBody>
          <a:bodyPr/>
          <a:lstStyle/>
          <a:p>
            <a:fld id="{4779606D-93C5-498A-8CF7-4A6D639ED160}" type="slidenum">
              <a:rPr lang="en-IN" smtClean="0"/>
              <a:t>‹#›</a:t>
            </a:fld>
            <a:endParaRPr lang="en-IN"/>
          </a:p>
        </p:txBody>
      </p:sp>
    </p:spTree>
    <p:extLst>
      <p:ext uri="{BB962C8B-B14F-4D97-AF65-F5344CB8AC3E}">
        <p14:creationId xmlns:p14="http://schemas.microsoft.com/office/powerpoint/2010/main" val="411342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6651-A83E-87AA-9656-F2679CED2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C4B634-757D-9917-07FE-165CB29637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FD2E3D-3814-9F3D-2508-29C4EFAE2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18C019-FDC8-CC2A-4091-A1A829409177}"/>
              </a:ext>
            </a:extLst>
          </p:cNvPr>
          <p:cNvSpPr>
            <a:spLocks noGrp="1"/>
          </p:cNvSpPr>
          <p:nvPr>
            <p:ph type="dt" sz="half" idx="10"/>
          </p:nvPr>
        </p:nvSpPr>
        <p:spPr/>
        <p:txBody>
          <a:bodyPr/>
          <a:lstStyle/>
          <a:p>
            <a:fld id="{0EF729FA-638C-40EE-9985-275EBC473707}" type="datetimeFigureOut">
              <a:rPr lang="en-IN" smtClean="0"/>
              <a:t>17-07-2024</a:t>
            </a:fld>
            <a:endParaRPr lang="en-IN"/>
          </a:p>
        </p:txBody>
      </p:sp>
      <p:sp>
        <p:nvSpPr>
          <p:cNvPr id="6" name="Footer Placeholder 5">
            <a:extLst>
              <a:ext uri="{FF2B5EF4-FFF2-40B4-BE49-F238E27FC236}">
                <a16:creationId xmlns:a16="http://schemas.microsoft.com/office/drawing/2014/main" id="{F8B1856A-9B4C-E68A-1776-FA9E10C920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9E357E-6907-C022-51A0-505C6884759A}"/>
              </a:ext>
            </a:extLst>
          </p:cNvPr>
          <p:cNvSpPr>
            <a:spLocks noGrp="1"/>
          </p:cNvSpPr>
          <p:nvPr>
            <p:ph type="sldNum" sz="quarter" idx="12"/>
          </p:nvPr>
        </p:nvSpPr>
        <p:spPr/>
        <p:txBody>
          <a:bodyPr/>
          <a:lstStyle/>
          <a:p>
            <a:fld id="{4779606D-93C5-498A-8CF7-4A6D639ED160}" type="slidenum">
              <a:rPr lang="en-IN" smtClean="0"/>
              <a:t>‹#›</a:t>
            </a:fld>
            <a:endParaRPr lang="en-IN"/>
          </a:p>
        </p:txBody>
      </p:sp>
    </p:spTree>
    <p:extLst>
      <p:ext uri="{BB962C8B-B14F-4D97-AF65-F5344CB8AC3E}">
        <p14:creationId xmlns:p14="http://schemas.microsoft.com/office/powerpoint/2010/main" val="809190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A605-3492-DA9C-314D-688AC2BF0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645D46-F13F-448A-63B4-2C5D4B27D6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08FC20-8543-0DAF-D2D9-51B9D237A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129DD-1641-16BA-3A97-A7CDF00F19D2}"/>
              </a:ext>
            </a:extLst>
          </p:cNvPr>
          <p:cNvSpPr>
            <a:spLocks noGrp="1"/>
          </p:cNvSpPr>
          <p:nvPr>
            <p:ph type="dt" sz="half" idx="10"/>
          </p:nvPr>
        </p:nvSpPr>
        <p:spPr/>
        <p:txBody>
          <a:bodyPr/>
          <a:lstStyle/>
          <a:p>
            <a:fld id="{0EF729FA-638C-40EE-9985-275EBC473707}" type="datetimeFigureOut">
              <a:rPr lang="en-IN" smtClean="0"/>
              <a:t>17-07-2024</a:t>
            </a:fld>
            <a:endParaRPr lang="en-IN"/>
          </a:p>
        </p:txBody>
      </p:sp>
      <p:sp>
        <p:nvSpPr>
          <p:cNvPr id="6" name="Footer Placeholder 5">
            <a:extLst>
              <a:ext uri="{FF2B5EF4-FFF2-40B4-BE49-F238E27FC236}">
                <a16:creationId xmlns:a16="http://schemas.microsoft.com/office/drawing/2014/main" id="{C915FECC-DB68-96D3-BFAB-14D233ECE1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AB9FF2-0EC6-7300-23E2-92EA5942959E}"/>
              </a:ext>
            </a:extLst>
          </p:cNvPr>
          <p:cNvSpPr>
            <a:spLocks noGrp="1"/>
          </p:cNvSpPr>
          <p:nvPr>
            <p:ph type="sldNum" sz="quarter" idx="12"/>
          </p:nvPr>
        </p:nvSpPr>
        <p:spPr/>
        <p:txBody>
          <a:bodyPr/>
          <a:lstStyle/>
          <a:p>
            <a:fld id="{4779606D-93C5-498A-8CF7-4A6D639ED160}" type="slidenum">
              <a:rPr lang="en-IN" smtClean="0"/>
              <a:t>‹#›</a:t>
            </a:fld>
            <a:endParaRPr lang="en-IN"/>
          </a:p>
        </p:txBody>
      </p:sp>
    </p:spTree>
    <p:extLst>
      <p:ext uri="{BB962C8B-B14F-4D97-AF65-F5344CB8AC3E}">
        <p14:creationId xmlns:p14="http://schemas.microsoft.com/office/powerpoint/2010/main" val="21887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82EE8A-1DE6-C37A-0366-36F6F2A536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C25990-E2A1-0F3F-CD77-161AFCFF02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D0E4FC-9B62-2C4E-2880-E602FACEF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729FA-638C-40EE-9985-275EBC473707}" type="datetimeFigureOut">
              <a:rPr lang="en-IN" smtClean="0"/>
              <a:t>17-07-2024</a:t>
            </a:fld>
            <a:endParaRPr lang="en-IN"/>
          </a:p>
        </p:txBody>
      </p:sp>
      <p:sp>
        <p:nvSpPr>
          <p:cNvPr id="5" name="Footer Placeholder 4">
            <a:extLst>
              <a:ext uri="{FF2B5EF4-FFF2-40B4-BE49-F238E27FC236}">
                <a16:creationId xmlns:a16="http://schemas.microsoft.com/office/drawing/2014/main" id="{C70365D3-0800-F37C-D98E-A04BBAF40E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EFFC30-874E-265F-5BD7-5B11D29388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9606D-93C5-498A-8CF7-4A6D639ED160}" type="slidenum">
              <a:rPr lang="en-IN" smtClean="0"/>
              <a:t>‹#›</a:t>
            </a:fld>
            <a:endParaRPr lang="en-IN"/>
          </a:p>
        </p:txBody>
      </p:sp>
    </p:spTree>
    <p:extLst>
      <p:ext uri="{BB962C8B-B14F-4D97-AF65-F5344CB8AC3E}">
        <p14:creationId xmlns:p14="http://schemas.microsoft.com/office/powerpoint/2010/main" val="1161987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13FD-9601-117C-38E1-FFF53988B063}"/>
              </a:ext>
            </a:extLst>
          </p:cNvPr>
          <p:cNvSpPr>
            <a:spLocks noGrp="1"/>
          </p:cNvSpPr>
          <p:nvPr>
            <p:ph type="ctrTitle"/>
          </p:nvPr>
        </p:nvSpPr>
        <p:spPr/>
        <p:txBody>
          <a:bodyPr/>
          <a:lstStyle/>
          <a:p>
            <a:r>
              <a:rPr lang="en-IN" b="1" i="1" u="sng" dirty="0">
                <a:solidFill>
                  <a:schemeClr val="bg1"/>
                </a:solidFill>
                <a:effectLst>
                  <a:outerShdw blurRad="38100" dist="38100" dir="2700000" algn="tl">
                    <a:srgbClr val="000000">
                      <a:alpha val="43137"/>
                    </a:srgbClr>
                  </a:outerShdw>
                </a:effectLst>
                <a:highlight>
                  <a:srgbClr val="008000"/>
                </a:highlight>
                <a:latin typeface="Rockwell Extra Bold" panose="02060903040505020403" pitchFamily="18" charset="0"/>
              </a:rPr>
              <a:t>Customer Churn Rate Analysis</a:t>
            </a:r>
          </a:p>
        </p:txBody>
      </p:sp>
      <p:sp>
        <p:nvSpPr>
          <p:cNvPr id="3" name="Subtitle 2">
            <a:extLst>
              <a:ext uri="{FF2B5EF4-FFF2-40B4-BE49-F238E27FC236}">
                <a16:creationId xmlns:a16="http://schemas.microsoft.com/office/drawing/2014/main" id="{E7EF035E-F9DC-D318-2086-8718E45AEF41}"/>
              </a:ext>
            </a:extLst>
          </p:cNvPr>
          <p:cNvSpPr>
            <a:spLocks noGrp="1"/>
          </p:cNvSpPr>
          <p:nvPr>
            <p:ph type="subTitle" idx="1"/>
          </p:nvPr>
        </p:nvSpPr>
        <p:spPr/>
        <p:txBody>
          <a:bodyPr/>
          <a:lstStyle/>
          <a:p>
            <a:r>
              <a:rPr lang="en-US" dirty="0"/>
              <a:t>Reducing Churn, Improving Service, Enhancing Satisfaction</a:t>
            </a:r>
          </a:p>
          <a:p>
            <a:r>
              <a:rPr lang="en-IN" dirty="0"/>
              <a:t>[ </a:t>
            </a:r>
            <a:r>
              <a:rPr lang="en-IN" dirty="0" err="1"/>
              <a:t>Noorjahan</a:t>
            </a:r>
            <a:r>
              <a:rPr lang="en-IN" dirty="0"/>
              <a:t> ]</a:t>
            </a:r>
          </a:p>
        </p:txBody>
      </p:sp>
    </p:spTree>
    <p:extLst>
      <p:ext uri="{BB962C8B-B14F-4D97-AF65-F5344CB8AC3E}">
        <p14:creationId xmlns:p14="http://schemas.microsoft.com/office/powerpoint/2010/main" val="1734166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FC8954-54BD-9603-AA4C-D0CFCE6B4D45}"/>
              </a:ext>
            </a:extLst>
          </p:cNvPr>
          <p:cNvSpPr txBox="1"/>
          <p:nvPr/>
        </p:nvSpPr>
        <p:spPr>
          <a:xfrm>
            <a:off x="491613" y="462116"/>
            <a:ext cx="11021961" cy="3508653"/>
          </a:xfrm>
          <a:prstGeom prst="rect">
            <a:avLst/>
          </a:prstGeom>
          <a:noFill/>
        </p:spPr>
        <p:txBody>
          <a:bodyPr wrap="square" rtlCol="0">
            <a:spAutoFit/>
          </a:bodyPr>
          <a:lstStyle/>
          <a:p>
            <a:r>
              <a:rPr lang="en-IN" sz="3600" b="1" i="1" u="sng" dirty="0"/>
              <a:t>Conclusion</a:t>
            </a:r>
          </a:p>
          <a:p>
            <a:pPr marL="342900" indent="-342900">
              <a:buFont typeface="Arial" panose="020B0604020202020204" pitchFamily="34" charset="0"/>
              <a:buChar char="•"/>
            </a:pPr>
            <a:endParaRPr lang="en-IN" sz="2400" b="1" i="1" u="sng" dirty="0"/>
          </a:p>
          <a:p>
            <a:pPr marL="342900" indent="-342900">
              <a:buFont typeface="Arial" panose="020B0604020202020204" pitchFamily="34" charset="0"/>
              <a:buChar char="•"/>
            </a:pPr>
            <a:r>
              <a:rPr lang="en-US" sz="2400" dirty="0"/>
              <a:t>    Effective use of CRM analytics can significantly reduce customer churn, improve service delivery, and enhance customer satisfaction.</a:t>
            </a:r>
          </a:p>
          <a:p>
            <a:pPr marL="342900" indent="-342900">
              <a:buFont typeface="Arial" panose="020B0604020202020204" pitchFamily="34" charset="0"/>
              <a:buChar char="•"/>
            </a:pPr>
            <a:r>
              <a:rPr lang="en-US" sz="2400" dirty="0"/>
              <a:t>- The insights derived from the provided datasets offer valuable guidance for strategic decision-making.</a:t>
            </a:r>
          </a:p>
          <a:p>
            <a:pPr marL="342900" indent="-342900">
              <a:buFont typeface="Arial" panose="020B0604020202020204" pitchFamily="34" charset="0"/>
              <a:buChar char="•"/>
            </a:pPr>
            <a:r>
              <a:rPr lang="en-US" sz="2400" dirty="0"/>
              <a:t>- Implementing the recommended actions will enable the bank to meet customer needs better and foster long-term loyalty.</a:t>
            </a:r>
          </a:p>
          <a:p>
            <a:endParaRPr lang="en-IN" dirty="0"/>
          </a:p>
        </p:txBody>
      </p:sp>
    </p:spTree>
    <p:extLst>
      <p:ext uri="{BB962C8B-B14F-4D97-AF65-F5344CB8AC3E}">
        <p14:creationId xmlns:p14="http://schemas.microsoft.com/office/powerpoint/2010/main" val="3146089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FFDBEE-B82E-2154-2915-D3D20554A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951" y="594114"/>
            <a:ext cx="10364098" cy="5669771"/>
          </a:xfrm>
          <a:prstGeom prst="rect">
            <a:avLst/>
          </a:prstGeom>
        </p:spPr>
      </p:pic>
    </p:spTree>
    <p:extLst>
      <p:ext uri="{BB962C8B-B14F-4D97-AF65-F5344CB8AC3E}">
        <p14:creationId xmlns:p14="http://schemas.microsoft.com/office/powerpoint/2010/main" val="3201348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9586F1-2FF9-CD8A-9AE9-808BE9590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209" y="609355"/>
            <a:ext cx="10173582" cy="5639289"/>
          </a:xfrm>
          <a:prstGeom prst="rect">
            <a:avLst/>
          </a:prstGeom>
        </p:spPr>
      </p:pic>
    </p:spTree>
    <p:extLst>
      <p:ext uri="{BB962C8B-B14F-4D97-AF65-F5344CB8AC3E}">
        <p14:creationId xmlns:p14="http://schemas.microsoft.com/office/powerpoint/2010/main" val="1632377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A66A0F-ED60-CB9D-B8A0-F44B165C2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019" y="616976"/>
            <a:ext cx="10165961" cy="5624047"/>
          </a:xfrm>
          <a:prstGeom prst="rect">
            <a:avLst/>
          </a:prstGeom>
        </p:spPr>
      </p:pic>
    </p:spTree>
    <p:extLst>
      <p:ext uri="{BB962C8B-B14F-4D97-AF65-F5344CB8AC3E}">
        <p14:creationId xmlns:p14="http://schemas.microsoft.com/office/powerpoint/2010/main" val="3362484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FC569A-1135-3AEF-506C-EED2719FBD04}"/>
              </a:ext>
            </a:extLst>
          </p:cNvPr>
          <p:cNvSpPr/>
          <p:nvPr/>
        </p:nvSpPr>
        <p:spPr>
          <a:xfrm>
            <a:off x="2698274" y="1948763"/>
            <a:ext cx="6795451" cy="1569660"/>
          </a:xfrm>
          <a:prstGeom prst="rect">
            <a:avLst/>
          </a:prstGeom>
          <a:noFill/>
        </p:spPr>
        <p:txBody>
          <a:bodyPr wrap="none" lIns="91440" tIns="45720" rIns="91440" bIns="45720">
            <a:spAutoFit/>
          </a:bodyPr>
          <a:lstStyle/>
          <a:p>
            <a:pPr algn="ctr"/>
            <a:r>
              <a:rPr lang="en-US" sz="9600" b="1" dirty="0">
                <a:ln w="12700">
                  <a:solidFill>
                    <a:schemeClr val="accent1"/>
                  </a:solidFill>
                  <a:prstDash val="solid"/>
                </a:ln>
                <a:solidFill>
                  <a:schemeClr val="bg2">
                    <a:lumMod val="10000"/>
                  </a:schemeClr>
                </a:solidFill>
                <a:effectLst>
                  <a:outerShdw dist="38100" dir="2640000" algn="bl" rotWithShape="0">
                    <a:schemeClr val="accent1"/>
                  </a:outerShdw>
                </a:effectLst>
                <a:highlight>
                  <a:srgbClr val="00FFFF"/>
                </a:highlight>
                <a:latin typeface="Algerian" panose="04020705040A02060702" pitchFamily="82" charset="0"/>
              </a:rPr>
              <a:t>Thank You</a:t>
            </a:r>
            <a:endParaRPr lang="en-US" sz="9600" b="1" cap="none" spc="0" dirty="0">
              <a:ln w="12700">
                <a:solidFill>
                  <a:schemeClr val="accent1"/>
                </a:solidFill>
                <a:prstDash val="solid"/>
              </a:ln>
              <a:solidFill>
                <a:schemeClr val="bg2">
                  <a:lumMod val="10000"/>
                </a:schemeClr>
              </a:solidFill>
              <a:effectLst>
                <a:outerShdw dist="38100" dir="2640000" algn="bl" rotWithShape="0">
                  <a:schemeClr val="accent1"/>
                </a:outerShdw>
              </a:effectLst>
              <a:highlight>
                <a:srgbClr val="00FFFF"/>
              </a:highlight>
              <a:latin typeface="Algerian" panose="04020705040A02060702" pitchFamily="82" charset="0"/>
            </a:endParaRPr>
          </a:p>
        </p:txBody>
      </p:sp>
    </p:spTree>
    <p:extLst>
      <p:ext uri="{BB962C8B-B14F-4D97-AF65-F5344CB8AC3E}">
        <p14:creationId xmlns:p14="http://schemas.microsoft.com/office/powerpoint/2010/main" val="3263408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AAB133-D184-7E18-A084-323A00E93C0C}"/>
              </a:ext>
            </a:extLst>
          </p:cNvPr>
          <p:cNvSpPr txBox="1"/>
          <p:nvPr/>
        </p:nvSpPr>
        <p:spPr>
          <a:xfrm>
            <a:off x="1061884" y="727587"/>
            <a:ext cx="7069393" cy="461665"/>
          </a:xfrm>
          <a:prstGeom prst="rect">
            <a:avLst/>
          </a:prstGeom>
          <a:noFill/>
        </p:spPr>
        <p:txBody>
          <a:bodyPr wrap="square" rtlCol="0">
            <a:spAutoFit/>
          </a:bodyPr>
          <a:lstStyle/>
          <a:p>
            <a:r>
              <a:rPr lang="en-IN" sz="2400" b="1" i="1" dirty="0"/>
              <a:t>PROBLEM STATEMENT</a:t>
            </a:r>
          </a:p>
        </p:txBody>
      </p:sp>
      <p:sp>
        <p:nvSpPr>
          <p:cNvPr id="2" name="Speech Bubble: Oval 1">
            <a:extLst>
              <a:ext uri="{FF2B5EF4-FFF2-40B4-BE49-F238E27FC236}">
                <a16:creationId xmlns:a16="http://schemas.microsoft.com/office/drawing/2014/main" id="{3B0A036D-3768-8559-47DF-0A972A4AFF34}"/>
              </a:ext>
            </a:extLst>
          </p:cNvPr>
          <p:cNvSpPr/>
          <p:nvPr/>
        </p:nvSpPr>
        <p:spPr>
          <a:xfrm>
            <a:off x="1209366" y="1435510"/>
            <a:ext cx="9301316" cy="4272116"/>
          </a:xfrm>
          <a:prstGeom prst="wedgeEllipseCallou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i="0" u="none" strike="noStrike" dirty="0">
                <a:solidFill>
                  <a:srgbClr val="000000"/>
                </a:solidFill>
                <a:effectLst/>
              </a:rPr>
              <a:t>You are an analytical CRM (Customer Relationship Management) specialist hired by a bank to extract meaningful insights from various customer-related datasets. The bank aims to reduce customer churn, improve service delivery, and enhance customer satisfaction. They have provided you with datasets including customer demographics, transaction details, customer exit information, and active customer profiles.</a:t>
            </a:r>
          </a:p>
          <a:p>
            <a:endParaRPr lang="en-US" b="1" dirty="0">
              <a:solidFill>
                <a:srgbClr val="000000"/>
              </a:solidFill>
            </a:endParaRPr>
          </a:p>
          <a:p>
            <a:pPr algn="ctr"/>
            <a:endParaRPr lang="en-IN"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560616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90905E-3385-76A0-E903-7EC3DF9E65B5}"/>
              </a:ext>
            </a:extLst>
          </p:cNvPr>
          <p:cNvSpPr txBox="1"/>
          <p:nvPr/>
        </p:nvSpPr>
        <p:spPr>
          <a:xfrm>
            <a:off x="245806" y="275303"/>
            <a:ext cx="11257936" cy="769441"/>
          </a:xfrm>
          <a:prstGeom prst="rect">
            <a:avLst/>
          </a:prstGeom>
          <a:noFill/>
        </p:spPr>
        <p:txBody>
          <a:bodyPr wrap="square" rtlCol="0">
            <a:spAutoFit/>
          </a:bodyPr>
          <a:lstStyle/>
          <a:p>
            <a:r>
              <a:rPr lang="en-IN" sz="4400" b="1" i="1" u="sng" dirty="0"/>
              <a:t>Introduction</a:t>
            </a:r>
          </a:p>
        </p:txBody>
      </p:sp>
      <p:sp>
        <p:nvSpPr>
          <p:cNvPr id="3" name="TextBox 2">
            <a:extLst>
              <a:ext uri="{FF2B5EF4-FFF2-40B4-BE49-F238E27FC236}">
                <a16:creationId xmlns:a16="http://schemas.microsoft.com/office/drawing/2014/main" id="{D78AA0F4-5611-7B5F-FE89-237943992EDE}"/>
              </a:ext>
            </a:extLst>
          </p:cNvPr>
          <p:cNvSpPr txBox="1"/>
          <p:nvPr/>
        </p:nvSpPr>
        <p:spPr>
          <a:xfrm>
            <a:off x="403123" y="1268361"/>
            <a:ext cx="10992464" cy="3293209"/>
          </a:xfrm>
          <a:prstGeom prst="rect">
            <a:avLst/>
          </a:prstGeom>
          <a:noFill/>
        </p:spPr>
        <p:txBody>
          <a:bodyPr wrap="square" rtlCol="0">
            <a:spAutoFit/>
          </a:bodyPr>
          <a:lstStyle/>
          <a:p>
            <a:pPr marL="285750" indent="-285750">
              <a:buFont typeface="Arial" panose="020B0604020202020204" pitchFamily="34" charset="0"/>
              <a:buChar char="•"/>
            </a:pPr>
            <a:r>
              <a:rPr lang="en-US" b="1" dirty="0"/>
              <a:t>The bank is facing challenges in maintaining customer loyalty and aims to address issues related to customer churn.</a:t>
            </a:r>
          </a:p>
          <a:p>
            <a:pPr marL="285750" indent="-285750">
              <a:buFont typeface="Arial" panose="020B0604020202020204" pitchFamily="34" charset="0"/>
              <a:buChar char="•"/>
            </a:pPr>
            <a:r>
              <a:rPr lang="en-US" b="1" dirty="0"/>
              <a:t>The primary goals are to reduce customer churn, improve service delivery, and enhance overall customer satisfaction.</a:t>
            </a:r>
          </a:p>
          <a:p>
            <a:pPr marL="285750" indent="-285750">
              <a:buFont typeface="Arial" panose="020B0604020202020204" pitchFamily="34" charset="0"/>
              <a:buChar char="•"/>
            </a:pPr>
            <a:r>
              <a:rPr lang="en-US" b="1" dirty="0"/>
              <a:t>The bank has provided comprehensive datasets including:</a:t>
            </a:r>
          </a:p>
          <a:p>
            <a:pPr marL="285750" indent="-285750">
              <a:buFont typeface="Arial" panose="020B0604020202020204" pitchFamily="34" charset="0"/>
              <a:buChar char="•"/>
            </a:pPr>
            <a:r>
              <a:rPr lang="en-US" b="1" dirty="0"/>
              <a:t>- Customer demographics: Information about customers' age, gender, geography, etc.</a:t>
            </a:r>
          </a:p>
          <a:p>
            <a:pPr marL="285750" indent="-285750">
              <a:buFont typeface="Arial" panose="020B0604020202020204" pitchFamily="34" charset="0"/>
              <a:buChar char="•"/>
            </a:pPr>
            <a:r>
              <a:rPr lang="en-US" b="1" dirty="0"/>
              <a:t>- Transaction details: Records of customer transactions and financial activities.</a:t>
            </a:r>
          </a:p>
          <a:p>
            <a:pPr marL="285750" indent="-285750">
              <a:buFont typeface="Arial" panose="020B0604020202020204" pitchFamily="34" charset="0"/>
              <a:buChar char="•"/>
            </a:pPr>
            <a:r>
              <a:rPr lang="en-US" b="1" dirty="0"/>
              <a:t>- Customer exit information: Data on customers who have left the bank.</a:t>
            </a:r>
          </a:p>
          <a:p>
            <a:pPr marL="285750" indent="-285750">
              <a:buFont typeface="Arial" panose="020B0604020202020204" pitchFamily="34" charset="0"/>
              <a:buChar char="•"/>
            </a:pPr>
            <a:r>
              <a:rPr lang="en-US" b="1" dirty="0"/>
              <a:t>- Active customer profiles: Current active customers and their account details.</a:t>
            </a:r>
          </a:p>
          <a:p>
            <a:pPr marL="285750" indent="-285750">
              <a:buFont typeface="Arial" panose="020B0604020202020204" pitchFamily="34" charset="0"/>
              <a:buChar char="•"/>
            </a:pPr>
            <a:r>
              <a:rPr lang="en-US" b="1" dirty="0"/>
              <a:t>You analyze these datasets as an Analytical CRM specialist to extract meaningful insights and provide strategic recommendations</a:t>
            </a:r>
            <a:r>
              <a:rPr lang="en-US" sz="2800" b="1" dirty="0"/>
              <a:t>.</a:t>
            </a:r>
          </a:p>
        </p:txBody>
      </p:sp>
    </p:spTree>
    <p:extLst>
      <p:ext uri="{BB962C8B-B14F-4D97-AF65-F5344CB8AC3E}">
        <p14:creationId xmlns:p14="http://schemas.microsoft.com/office/powerpoint/2010/main" val="196565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9DE87B-34AF-9BBD-1793-DED8CB368F31}"/>
              </a:ext>
            </a:extLst>
          </p:cNvPr>
          <p:cNvSpPr txBox="1"/>
          <p:nvPr/>
        </p:nvSpPr>
        <p:spPr>
          <a:xfrm>
            <a:off x="335666" y="347241"/>
            <a:ext cx="11169569" cy="769441"/>
          </a:xfrm>
          <a:prstGeom prst="rect">
            <a:avLst/>
          </a:prstGeom>
          <a:noFill/>
        </p:spPr>
        <p:txBody>
          <a:bodyPr wrap="square" rtlCol="0">
            <a:spAutoFit/>
          </a:bodyPr>
          <a:lstStyle/>
          <a:p>
            <a:r>
              <a:rPr lang="en-IN" sz="4400" b="1" i="1" u="sng" dirty="0">
                <a:effectLst>
                  <a:outerShdw blurRad="38100" dist="38100" dir="2700000" algn="tl">
                    <a:srgbClr val="000000">
                      <a:alpha val="43137"/>
                    </a:srgbClr>
                  </a:outerShdw>
                </a:effectLst>
              </a:rPr>
              <a:t>Data Exploration</a:t>
            </a:r>
          </a:p>
        </p:txBody>
      </p:sp>
      <p:sp>
        <p:nvSpPr>
          <p:cNvPr id="3" name="TextBox 2">
            <a:extLst>
              <a:ext uri="{FF2B5EF4-FFF2-40B4-BE49-F238E27FC236}">
                <a16:creationId xmlns:a16="http://schemas.microsoft.com/office/drawing/2014/main" id="{246A2C76-B74D-BC60-C5C6-74D23221DFA4}"/>
              </a:ext>
            </a:extLst>
          </p:cNvPr>
          <p:cNvSpPr txBox="1"/>
          <p:nvPr/>
        </p:nvSpPr>
        <p:spPr>
          <a:xfrm>
            <a:off x="335666" y="4272677"/>
            <a:ext cx="11169568" cy="2585323"/>
          </a:xfrm>
          <a:prstGeom prst="rect">
            <a:avLst/>
          </a:prstGeom>
          <a:noFill/>
        </p:spPr>
        <p:txBody>
          <a:bodyPr wrap="square" rtlCol="0">
            <a:spAutoFit/>
          </a:bodyPr>
          <a:lstStyle/>
          <a:p>
            <a:pPr lvl="1">
              <a:buFont typeface="Wingdings" panose="05000000000000000000" pitchFamily="2" charset="2"/>
              <a:buChar char="Ø"/>
            </a:pPr>
            <a:r>
              <a:rPr lang="en-IN" sz="1800" dirty="0">
                <a:latin typeface="Segoe UI" panose="020B0502040204020203" pitchFamily="34" charset="0"/>
                <a:cs typeface="Segoe UI" panose="020B0502040204020203" pitchFamily="34" charset="0"/>
              </a:rPr>
              <a:t>Data Profiling: Checked the data types of all the columns where Bank-date-of-joining was incorrectly assigned a text data type. I used an update query to change the data type to Date.</a:t>
            </a:r>
          </a:p>
          <a:p>
            <a:pPr lvl="1">
              <a:buFont typeface="Wingdings" panose="05000000000000000000" pitchFamily="2" charset="2"/>
              <a:buChar char="Ø"/>
            </a:pPr>
            <a:r>
              <a:rPr lang="en-IN" sz="1800" dirty="0">
                <a:latin typeface="Segoe UI" panose="020B0502040204020203" pitchFamily="34" charset="0"/>
                <a:cs typeface="Segoe UI" panose="020B0502040204020203" pitchFamily="34" charset="0"/>
              </a:rPr>
              <a:t>Data Cleaning: For accurate analysis, check the null values in all the tables.</a:t>
            </a:r>
          </a:p>
          <a:p>
            <a:pPr lvl="1">
              <a:buFont typeface="Wingdings" panose="05000000000000000000" pitchFamily="2" charset="2"/>
              <a:buChar char="Ø"/>
            </a:pPr>
            <a:r>
              <a:rPr lang="en-IN" sz="1800" dirty="0">
                <a:latin typeface="Segoe UI" panose="020B0502040204020203" pitchFamily="34" charset="0"/>
                <a:cs typeface="Segoe UI" panose="020B0502040204020203" pitchFamily="34" charset="0"/>
              </a:rPr>
              <a:t>Data Visualization: For </a:t>
            </a:r>
            <a:r>
              <a:rPr lang="en-US" sz="1800" dirty="0">
                <a:latin typeface="Segoe UI" panose="020B0502040204020203" pitchFamily="34" charset="0"/>
                <a:cs typeface="Segoe UI" panose="020B0502040204020203" pitchFamily="34" charset="0"/>
              </a:rPr>
              <a:t>understanding patterns, trends, and outliers in our dataset. A good dashboard can answer questions and bring insights to the table immediately, rather than forcing users to plow through data and figure out what is important to them.</a:t>
            </a:r>
          </a:p>
          <a:p>
            <a:pPr lvl="1">
              <a:buFont typeface="Wingdings" panose="05000000000000000000" pitchFamily="2" charset="2"/>
              <a:buChar char="Ø"/>
            </a:pPr>
            <a:r>
              <a:rPr lang="en-US" sz="1800" dirty="0">
                <a:latin typeface="Segoe UI" panose="020B0502040204020203" pitchFamily="34" charset="0"/>
                <a:cs typeface="Segoe UI" panose="020B0502040204020203" pitchFamily="34" charset="0"/>
              </a:rPr>
              <a:t>Here’s a glimpse of a dashboard created for this project.</a:t>
            </a:r>
          </a:p>
          <a:p>
            <a:pPr marL="457200" lvl="1" indent="0">
              <a:buNone/>
            </a:pPr>
            <a:endParaRPr lang="en-US" sz="1800" dirty="0">
              <a:latin typeface="Segoe UI" panose="020B0502040204020203" pitchFamily="34" charset="0"/>
              <a:cs typeface="Segoe UI" panose="020B0502040204020203" pitchFamily="34" charset="0"/>
            </a:endParaRPr>
          </a:p>
          <a:p>
            <a:endParaRPr lang="en-IN" dirty="0"/>
          </a:p>
        </p:txBody>
      </p:sp>
      <p:pic>
        <p:nvPicPr>
          <p:cNvPr id="5" name="Picture 4">
            <a:extLst>
              <a:ext uri="{FF2B5EF4-FFF2-40B4-BE49-F238E27FC236}">
                <a16:creationId xmlns:a16="http://schemas.microsoft.com/office/drawing/2014/main" id="{08A9D035-5715-13F6-2DA5-83FCEB33F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8067" y="1146531"/>
            <a:ext cx="7309133" cy="2877584"/>
          </a:xfrm>
          <a:prstGeom prst="rect">
            <a:avLst/>
          </a:prstGeom>
        </p:spPr>
      </p:pic>
    </p:spTree>
    <p:extLst>
      <p:ext uri="{BB962C8B-B14F-4D97-AF65-F5344CB8AC3E}">
        <p14:creationId xmlns:p14="http://schemas.microsoft.com/office/powerpoint/2010/main" val="350787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09AC64B-C6B3-0E46-51BE-899E88FB6974}"/>
              </a:ext>
            </a:extLst>
          </p:cNvPr>
          <p:cNvGraphicFramePr/>
          <p:nvPr>
            <p:extLst>
              <p:ext uri="{D42A27DB-BD31-4B8C-83A1-F6EECF244321}">
                <p14:modId xmlns:p14="http://schemas.microsoft.com/office/powerpoint/2010/main" val="403885335"/>
              </p:ext>
            </p:extLst>
          </p:nvPr>
        </p:nvGraphicFramePr>
        <p:xfrm>
          <a:off x="1219200" y="882316"/>
          <a:ext cx="10122568" cy="53259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489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8EA901-33DF-CE43-30E1-6AF97F3550AC}"/>
              </a:ext>
            </a:extLst>
          </p:cNvPr>
          <p:cNvSpPr txBox="1"/>
          <p:nvPr/>
        </p:nvSpPr>
        <p:spPr>
          <a:xfrm>
            <a:off x="715686" y="509207"/>
            <a:ext cx="3920484" cy="1015663"/>
          </a:xfrm>
          <a:prstGeom prst="rect">
            <a:avLst/>
          </a:prstGeom>
          <a:noFill/>
        </p:spPr>
        <p:txBody>
          <a:bodyPr wrap="square" rtlCol="0">
            <a:spAutoFit/>
          </a:bodyPr>
          <a:lstStyle/>
          <a:p>
            <a:r>
              <a:rPr lang="en-IN" sz="6000" b="1" i="1" u="sng" dirty="0">
                <a:effectLst>
                  <a:outerShdw blurRad="38100" dist="38100" dir="2700000" algn="tl">
                    <a:srgbClr val="000000">
                      <a:alpha val="43137"/>
                    </a:srgbClr>
                  </a:outerShdw>
                </a:effectLst>
              </a:rPr>
              <a:t>Objectives</a:t>
            </a:r>
          </a:p>
        </p:txBody>
      </p:sp>
      <p:graphicFrame>
        <p:nvGraphicFramePr>
          <p:cNvPr id="7" name="Diagram 6">
            <a:extLst>
              <a:ext uri="{FF2B5EF4-FFF2-40B4-BE49-F238E27FC236}">
                <a16:creationId xmlns:a16="http://schemas.microsoft.com/office/drawing/2014/main" id="{F5F088FA-4A1E-F924-D082-366CC8267100}"/>
              </a:ext>
            </a:extLst>
          </p:cNvPr>
          <p:cNvGraphicFramePr/>
          <p:nvPr>
            <p:extLst>
              <p:ext uri="{D42A27DB-BD31-4B8C-83A1-F6EECF244321}">
                <p14:modId xmlns:p14="http://schemas.microsoft.com/office/powerpoint/2010/main" val="3007309912"/>
              </p:ext>
            </p:extLst>
          </p:nvPr>
        </p:nvGraphicFramePr>
        <p:xfrm>
          <a:off x="3090779" y="101703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333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Diagonal Corners Snipped 2">
            <a:extLst>
              <a:ext uri="{FF2B5EF4-FFF2-40B4-BE49-F238E27FC236}">
                <a16:creationId xmlns:a16="http://schemas.microsoft.com/office/drawing/2014/main" id="{0E89001C-7808-67C3-383C-D2D0EFF8A577}"/>
              </a:ext>
            </a:extLst>
          </p:cNvPr>
          <p:cNvSpPr/>
          <p:nvPr/>
        </p:nvSpPr>
        <p:spPr>
          <a:xfrm>
            <a:off x="1507958" y="328862"/>
            <a:ext cx="8710863" cy="1363579"/>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IDENTIFY LOCATIONS</a:t>
            </a:r>
          </a:p>
          <a:p>
            <a:pPr algn="ctr"/>
            <a:r>
              <a:rPr lang="en-US" sz="2400" b="1" dirty="0">
                <a:solidFill>
                  <a:schemeClr val="bg1"/>
                </a:solidFill>
              </a:rPr>
              <a:t>AND GENDER WHERE CHURN RATE IS MORE</a:t>
            </a:r>
          </a:p>
          <a:p>
            <a:pPr algn="ctr"/>
            <a:endParaRPr lang="en-IN" dirty="0"/>
          </a:p>
        </p:txBody>
      </p:sp>
      <p:sp>
        <p:nvSpPr>
          <p:cNvPr id="5" name="TextBox 4">
            <a:extLst>
              <a:ext uri="{FF2B5EF4-FFF2-40B4-BE49-F238E27FC236}">
                <a16:creationId xmlns:a16="http://schemas.microsoft.com/office/drawing/2014/main" id="{23D8DBA0-D2F5-9CA0-E0E3-4FDC55A30C65}"/>
              </a:ext>
            </a:extLst>
          </p:cNvPr>
          <p:cNvSpPr txBox="1"/>
          <p:nvPr/>
        </p:nvSpPr>
        <p:spPr>
          <a:xfrm>
            <a:off x="898358" y="2403992"/>
            <a:ext cx="10635916" cy="1200329"/>
          </a:xfrm>
          <a:prstGeom prst="rect">
            <a:avLst/>
          </a:prstGeom>
          <a:noFill/>
        </p:spPr>
        <p:txBody>
          <a:bodyPr wrap="square" rtlCol="0">
            <a:spAutoFit/>
          </a:bodyPr>
          <a:lstStyle/>
          <a:p>
            <a:r>
              <a:rPr lang="en-IN" sz="2400" b="1" dirty="0"/>
              <a:t>Insights: From the </a:t>
            </a:r>
            <a:r>
              <a:rPr lang="en-US" sz="2400" b="1" dirty="0"/>
              <a:t>dataset's geography locations, Germany has a high churn rate compared</a:t>
            </a:r>
            <a:r>
              <a:rPr lang="en-IN" sz="2400" b="1" dirty="0"/>
              <a:t> to other countries. Female Customers Have a High churn rate compared to male customers</a:t>
            </a:r>
          </a:p>
        </p:txBody>
      </p:sp>
      <p:pic>
        <p:nvPicPr>
          <p:cNvPr id="7" name="Picture 6">
            <a:extLst>
              <a:ext uri="{FF2B5EF4-FFF2-40B4-BE49-F238E27FC236}">
                <a16:creationId xmlns:a16="http://schemas.microsoft.com/office/drawing/2014/main" id="{3CA59058-CAF6-82F8-4F9A-9667048D3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916" y="3960518"/>
            <a:ext cx="3673158" cy="1760373"/>
          </a:xfrm>
          <a:prstGeom prst="rect">
            <a:avLst/>
          </a:prstGeom>
        </p:spPr>
      </p:pic>
      <p:pic>
        <p:nvPicPr>
          <p:cNvPr id="9" name="Picture 8">
            <a:extLst>
              <a:ext uri="{FF2B5EF4-FFF2-40B4-BE49-F238E27FC236}">
                <a16:creationId xmlns:a16="http://schemas.microsoft.com/office/drawing/2014/main" id="{8C461433-36FE-CB4A-E46B-256035E3B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019" y="3960518"/>
            <a:ext cx="2735817" cy="1729890"/>
          </a:xfrm>
          <a:prstGeom prst="rect">
            <a:avLst/>
          </a:prstGeom>
        </p:spPr>
      </p:pic>
    </p:spTree>
    <p:extLst>
      <p:ext uri="{BB962C8B-B14F-4D97-AF65-F5344CB8AC3E}">
        <p14:creationId xmlns:p14="http://schemas.microsoft.com/office/powerpoint/2010/main" val="331129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Snipped 1">
            <a:extLst>
              <a:ext uri="{FF2B5EF4-FFF2-40B4-BE49-F238E27FC236}">
                <a16:creationId xmlns:a16="http://schemas.microsoft.com/office/drawing/2014/main" id="{C397B4B6-3324-5361-BEA2-54BF660F3C54}"/>
              </a:ext>
            </a:extLst>
          </p:cNvPr>
          <p:cNvSpPr/>
          <p:nvPr/>
        </p:nvSpPr>
        <p:spPr>
          <a:xfrm>
            <a:off x="1596189" y="449180"/>
            <a:ext cx="8999621" cy="1700463"/>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ANALYZING THE CUSTOMER SEGMENTS FOR POTENTIAL CHURN</a:t>
            </a:r>
          </a:p>
          <a:p>
            <a:pPr algn="ctr"/>
            <a:endParaRPr lang="en-IN" dirty="0"/>
          </a:p>
        </p:txBody>
      </p:sp>
      <p:sp>
        <p:nvSpPr>
          <p:cNvPr id="4" name="TextBox 3">
            <a:extLst>
              <a:ext uri="{FF2B5EF4-FFF2-40B4-BE49-F238E27FC236}">
                <a16:creationId xmlns:a16="http://schemas.microsoft.com/office/drawing/2014/main" id="{14228C1C-86FB-C865-7F61-00A890E3F8A7}"/>
              </a:ext>
            </a:extLst>
          </p:cNvPr>
          <p:cNvSpPr txBox="1"/>
          <p:nvPr/>
        </p:nvSpPr>
        <p:spPr>
          <a:xfrm>
            <a:off x="1419726" y="2415751"/>
            <a:ext cx="9176084" cy="1692771"/>
          </a:xfrm>
          <a:prstGeom prst="rect">
            <a:avLst/>
          </a:prstGeom>
          <a:noFill/>
        </p:spPr>
        <p:txBody>
          <a:bodyPr wrap="square">
            <a:spAutoFit/>
          </a:bodyPr>
          <a:lstStyle/>
          <a:p>
            <a:r>
              <a:rPr lang="en-US" sz="2000" b="1" dirty="0"/>
              <a:t>Insights: Excited customers used only one product of the bank which makes a potential customer segment for churn.</a:t>
            </a:r>
          </a:p>
          <a:p>
            <a:r>
              <a:rPr lang="en-US" sz="2000" b="1" dirty="0"/>
              <a:t>Also, credit score comes in the poor category have highest churn rate which is 0.218 that could be a potential churn category.</a:t>
            </a:r>
          </a:p>
          <a:p>
            <a:r>
              <a:rPr lang="en-US" sz="2400" b="1" dirty="0"/>
              <a:t> category.</a:t>
            </a:r>
          </a:p>
        </p:txBody>
      </p:sp>
      <p:pic>
        <p:nvPicPr>
          <p:cNvPr id="6" name="Picture 5">
            <a:extLst>
              <a:ext uri="{FF2B5EF4-FFF2-40B4-BE49-F238E27FC236}">
                <a16:creationId xmlns:a16="http://schemas.microsoft.com/office/drawing/2014/main" id="{C1514FDF-AA47-6B8D-49A1-21E823B39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014" y="4374630"/>
            <a:ext cx="3436918" cy="1874682"/>
          </a:xfrm>
          <a:prstGeom prst="rect">
            <a:avLst/>
          </a:prstGeom>
        </p:spPr>
      </p:pic>
    </p:spTree>
    <p:extLst>
      <p:ext uri="{BB962C8B-B14F-4D97-AF65-F5344CB8AC3E}">
        <p14:creationId xmlns:p14="http://schemas.microsoft.com/office/powerpoint/2010/main" val="2814234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Snipped 1">
            <a:extLst>
              <a:ext uri="{FF2B5EF4-FFF2-40B4-BE49-F238E27FC236}">
                <a16:creationId xmlns:a16="http://schemas.microsoft.com/office/drawing/2014/main" id="{1CC2E772-33F2-8CFF-CE6D-32A1688441AD}"/>
              </a:ext>
            </a:extLst>
          </p:cNvPr>
          <p:cNvSpPr/>
          <p:nvPr/>
        </p:nvSpPr>
        <p:spPr>
          <a:xfrm>
            <a:off x="1138989" y="465221"/>
            <a:ext cx="9400674" cy="1251284"/>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PROPOSE MEASURES</a:t>
            </a:r>
          </a:p>
          <a:p>
            <a:pPr algn="ctr"/>
            <a:r>
              <a:rPr lang="en-US" sz="2800" b="1" dirty="0">
                <a:solidFill>
                  <a:schemeClr val="bg1"/>
                </a:solidFill>
              </a:rPr>
              <a:t>TO DECREASE CHURN RATE</a:t>
            </a:r>
          </a:p>
          <a:p>
            <a:pPr algn="ctr"/>
            <a:endParaRPr lang="en-IN" dirty="0"/>
          </a:p>
        </p:txBody>
      </p:sp>
      <p:sp>
        <p:nvSpPr>
          <p:cNvPr id="3" name="TextBox 2">
            <a:extLst>
              <a:ext uri="{FF2B5EF4-FFF2-40B4-BE49-F238E27FC236}">
                <a16:creationId xmlns:a16="http://schemas.microsoft.com/office/drawing/2014/main" id="{8FABBD3C-B6EC-EE17-D6EA-20EBE60B7782}"/>
              </a:ext>
            </a:extLst>
          </p:cNvPr>
          <p:cNvSpPr txBox="1"/>
          <p:nvPr/>
        </p:nvSpPr>
        <p:spPr>
          <a:xfrm>
            <a:off x="914400" y="1860884"/>
            <a:ext cx="9914021" cy="2308324"/>
          </a:xfrm>
          <a:prstGeom prst="rect">
            <a:avLst/>
          </a:prstGeom>
          <a:noFill/>
        </p:spPr>
        <p:txBody>
          <a:bodyPr wrap="square" rtlCol="0">
            <a:spAutoFit/>
          </a:bodyPr>
          <a:lstStyle/>
          <a:p>
            <a:r>
              <a:rPr lang="en-US" sz="2400" b="1" dirty="0"/>
              <a:t>Insights: The number of customers joining the bank increases year to year which is a good sign as well the churn rate also decreases year to year. Take necessary steps to increase the joining of customers every year from which we can decrease the churn rate. Also, focus on countries like Germany and France to take marketing measures to reduce churn rate as they have high churned customers 841 and 810 respectively.</a:t>
            </a:r>
          </a:p>
        </p:txBody>
      </p:sp>
      <p:pic>
        <p:nvPicPr>
          <p:cNvPr id="5" name="Picture 4">
            <a:extLst>
              <a:ext uri="{FF2B5EF4-FFF2-40B4-BE49-F238E27FC236}">
                <a16:creationId xmlns:a16="http://schemas.microsoft.com/office/drawing/2014/main" id="{18B7DB32-9EE4-17E0-5063-5AB4E9561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4531435"/>
            <a:ext cx="3406435" cy="1356478"/>
          </a:xfrm>
          <a:prstGeom prst="rect">
            <a:avLst/>
          </a:prstGeom>
        </p:spPr>
      </p:pic>
      <p:pic>
        <p:nvPicPr>
          <p:cNvPr id="7" name="Picture 6">
            <a:extLst>
              <a:ext uri="{FF2B5EF4-FFF2-40B4-BE49-F238E27FC236}">
                <a16:creationId xmlns:a16="http://schemas.microsoft.com/office/drawing/2014/main" id="{36B9A098-3406-DB40-048D-D6865C9616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9326" y="4531435"/>
            <a:ext cx="2766300" cy="1356478"/>
          </a:xfrm>
          <a:prstGeom prst="rect">
            <a:avLst/>
          </a:prstGeom>
        </p:spPr>
      </p:pic>
    </p:spTree>
    <p:extLst>
      <p:ext uri="{BB962C8B-B14F-4D97-AF65-F5344CB8AC3E}">
        <p14:creationId xmlns:p14="http://schemas.microsoft.com/office/powerpoint/2010/main" val="2884180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591</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Calibri</vt:lpstr>
      <vt:lpstr>Calibri Light</vt:lpstr>
      <vt:lpstr>Rockwell Extra Bold</vt:lpstr>
      <vt:lpstr>Segoe UI</vt:lpstr>
      <vt:lpstr>Wingdings</vt:lpstr>
      <vt:lpstr>Office Theme</vt:lpstr>
      <vt:lpstr>Customer Churn Rate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Habeeb Ak</dc:creator>
  <cp:lastModifiedBy>Habeeb Ak</cp:lastModifiedBy>
  <cp:revision>2</cp:revision>
  <dcterms:created xsi:type="dcterms:W3CDTF">2024-07-03T05:41:15Z</dcterms:created>
  <dcterms:modified xsi:type="dcterms:W3CDTF">2024-07-16T22:27:14Z</dcterms:modified>
</cp:coreProperties>
</file>