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0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7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7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7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1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AF864-92BA-45AB-A704-95F6CA3F7C71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550D1-625C-476B-9D41-9AB9CABEE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311"/>
            <a:ext cx="9144000" cy="1193801"/>
          </a:xfrm>
        </p:spPr>
        <p:txBody>
          <a:bodyPr/>
          <a:lstStyle/>
          <a:p>
            <a:r>
              <a:rPr lang="en-US" dirty="0"/>
              <a:t>Fall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28734"/>
            <a:ext cx="9144000" cy="1063976"/>
          </a:xfrm>
        </p:spPr>
        <p:txBody>
          <a:bodyPr/>
          <a:lstStyle/>
          <a:p>
            <a:r>
              <a:rPr lang="en-US" dirty="0"/>
              <a:t>Team #25</a:t>
            </a:r>
          </a:p>
          <a:p>
            <a:r>
              <a:rPr lang="en-US" dirty="0"/>
              <a:t>Natasha Anisimova, Terrance Lee, Albert Morgan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33" y="1284112"/>
            <a:ext cx="6366934" cy="424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4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of the past 10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person can go over what they have thought of the past 10 weeks</a:t>
            </a:r>
          </a:p>
          <a:p>
            <a:r>
              <a:rPr lang="en-US"/>
              <a:t>Any highlights</a:t>
            </a:r>
          </a:p>
        </p:txBody>
      </p:sp>
    </p:spTree>
    <p:extLst>
      <p:ext uri="{BB962C8B-B14F-4D97-AF65-F5344CB8AC3E}">
        <p14:creationId xmlns:p14="http://schemas.microsoft.com/office/powerpoint/2010/main" val="31938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a rocket in the Black Rock Desert</a:t>
            </a:r>
          </a:p>
          <a:p>
            <a:r>
              <a:rPr lang="en-US" dirty="0"/>
              <a:t>Receive telemetry and visualize in real-time</a:t>
            </a:r>
          </a:p>
          <a:p>
            <a:r>
              <a:rPr lang="en-US" dirty="0"/>
              <a:t>Aid in recovery</a:t>
            </a:r>
          </a:p>
          <a:p>
            <a:r>
              <a:rPr lang="en-US" dirty="0"/>
              <a:t>Track rocket</a:t>
            </a:r>
          </a:p>
          <a:p>
            <a:r>
              <a:rPr lang="en-US" dirty="0"/>
              <a:t>Log telemetry for later retrieval</a:t>
            </a:r>
          </a:p>
        </p:txBody>
      </p:sp>
    </p:spTree>
    <p:extLst>
      <p:ext uri="{BB962C8B-B14F-4D97-AF65-F5344CB8AC3E}">
        <p14:creationId xmlns:p14="http://schemas.microsoft.com/office/powerpoint/2010/main" val="154320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High-Altitude Rocketry Team</a:t>
            </a:r>
          </a:p>
          <a:p>
            <a:r>
              <a:rPr lang="en-US" dirty="0"/>
              <a:t>Led by Dr. Nancy Squires</a:t>
            </a:r>
          </a:p>
          <a:p>
            <a:r>
              <a:rPr lang="en-US" dirty="0"/>
              <a:t>Clients are engineering students</a:t>
            </a:r>
          </a:p>
          <a:p>
            <a:r>
              <a:rPr lang="en-US" dirty="0"/>
              <a:t>Software team given a lot of flexibility</a:t>
            </a:r>
          </a:p>
        </p:txBody>
      </p:sp>
    </p:spTree>
    <p:extLst>
      <p:ext uri="{BB962C8B-B14F-4D97-AF65-F5344CB8AC3E}">
        <p14:creationId xmlns:p14="http://schemas.microsoft.com/office/powerpoint/2010/main" val="335330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 telemetry from the rocket over packet radio</a:t>
            </a:r>
          </a:p>
          <a:p>
            <a:r>
              <a:rPr lang="en-US" dirty="0"/>
              <a:t>Translate to serial protocol by avionics team</a:t>
            </a:r>
          </a:p>
          <a:p>
            <a:r>
              <a:rPr lang="en-US" dirty="0"/>
              <a:t>Read by Raspberry Pi through serial port</a:t>
            </a:r>
          </a:p>
          <a:p>
            <a:r>
              <a:rPr lang="en-US" dirty="0"/>
              <a:t>COCOM limits will cause us to lose GPS data</a:t>
            </a:r>
          </a:p>
          <a:p>
            <a:r>
              <a:rPr lang="en-US" dirty="0"/>
              <a:t>Create location prediction system</a:t>
            </a:r>
          </a:p>
        </p:txBody>
      </p:sp>
    </p:spTree>
    <p:extLst>
      <p:ext uri="{BB962C8B-B14F-4D97-AF65-F5344CB8AC3E}">
        <p14:creationId xmlns:p14="http://schemas.microsoft.com/office/powerpoint/2010/main" val="188814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Raspberry Pi</a:t>
            </a:r>
          </a:p>
          <a:p>
            <a:r>
              <a:rPr lang="en-US" dirty="0"/>
              <a:t>Backend written in Node</a:t>
            </a:r>
          </a:p>
          <a:p>
            <a:pPr lvl="1"/>
            <a:r>
              <a:rPr lang="en-US" dirty="0"/>
              <a:t>One language (JavaScript) for whole system</a:t>
            </a:r>
          </a:p>
          <a:p>
            <a:pPr lvl="1"/>
            <a:r>
              <a:rPr lang="en-US" dirty="0"/>
              <a:t>Reuse libraries</a:t>
            </a:r>
          </a:p>
          <a:p>
            <a:pPr lvl="1"/>
            <a:r>
              <a:rPr lang="en-US" dirty="0"/>
              <a:t>One package manager (NPM)</a:t>
            </a:r>
          </a:p>
          <a:p>
            <a:pPr lvl="1"/>
            <a:r>
              <a:rPr lang="en-US" dirty="0"/>
              <a:t>Event driven architecture</a:t>
            </a:r>
          </a:p>
          <a:p>
            <a:pPr lvl="1"/>
            <a:r>
              <a:rPr lang="en-US" dirty="0"/>
              <a:t>Fast</a:t>
            </a:r>
          </a:p>
          <a:p>
            <a:r>
              <a:rPr lang="en-US" dirty="0"/>
              <a:t>Telemetry converted to JSON and transferred to client</a:t>
            </a:r>
          </a:p>
        </p:txBody>
      </p:sp>
    </p:spTree>
    <p:extLst>
      <p:ext uri="{BB962C8B-B14F-4D97-AF65-F5344CB8AC3E}">
        <p14:creationId xmlns:p14="http://schemas.microsoft.com/office/powerpoint/2010/main" val="239191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each talk about the goals of the project..</a:t>
            </a:r>
          </a:p>
          <a:p>
            <a:r>
              <a:rPr lang="en-US" dirty="0"/>
              <a:t>This will be pulling information from the Requirements Document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9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problems that we have run into</a:t>
            </a:r>
          </a:p>
          <a:p>
            <a:r>
              <a:rPr lang="en-US" dirty="0"/>
              <a:t>GPS signal (cutting out)</a:t>
            </a:r>
          </a:p>
          <a:p>
            <a:r>
              <a:rPr lang="en-US" dirty="0"/>
              <a:t>Enough Battery Power</a:t>
            </a:r>
          </a:p>
          <a:p>
            <a:r>
              <a:rPr lang="en-US" dirty="0"/>
              <a:t>No Wi-Fi connection</a:t>
            </a:r>
          </a:p>
        </p:txBody>
      </p:sp>
    </p:spTree>
    <p:extLst>
      <p:ext uri="{BB962C8B-B14F-4D97-AF65-F5344CB8AC3E}">
        <p14:creationId xmlns:p14="http://schemas.microsoft.com/office/powerpoint/2010/main" val="52229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local web page with local Wi-Fi</a:t>
            </a:r>
          </a:p>
          <a:p>
            <a:r>
              <a:rPr lang="en-US" dirty="0"/>
              <a:t>Cover kind of what we went over in the technical document</a:t>
            </a:r>
          </a:p>
        </p:txBody>
      </p:sp>
    </p:spTree>
    <p:extLst>
      <p:ext uri="{BB962C8B-B14F-4D97-AF65-F5344CB8AC3E}">
        <p14:creationId xmlns:p14="http://schemas.microsoft.com/office/powerpoint/2010/main" val="230963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WebGL</a:t>
            </a:r>
            <a:r>
              <a:rPr lang="en-US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GIF of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200447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233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Fall Progress Report</vt:lpstr>
      <vt:lpstr>Introduction: The Problem</vt:lpstr>
      <vt:lpstr>Our Clients</vt:lpstr>
      <vt:lpstr>Telemetry</vt:lpstr>
      <vt:lpstr>Backend</vt:lpstr>
      <vt:lpstr>Project Goals</vt:lpstr>
      <vt:lpstr>Problems</vt:lpstr>
      <vt:lpstr>Proposed Solutions</vt:lpstr>
      <vt:lpstr>WebGL Demo</vt:lpstr>
      <vt:lpstr>Retrospective of the past 10 weeks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Progress Report</dc:title>
  <dc:creator>Cepribro</dc:creator>
  <cp:lastModifiedBy>Morgan, Albert Reuben</cp:lastModifiedBy>
  <cp:revision>6</cp:revision>
  <dcterms:created xsi:type="dcterms:W3CDTF">2016-12-01T19:23:43Z</dcterms:created>
  <dcterms:modified xsi:type="dcterms:W3CDTF">2016-12-05T22:36:36Z</dcterms:modified>
</cp:coreProperties>
</file>