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3" d="100"/>
          <a:sy n="23" d="100"/>
        </p:scale>
        <p:origin x="30" y="19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F864-92BA-45AB-A704-95F6CA3F7C71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50D1-625C-476B-9D41-9AB9CABE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5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F864-92BA-45AB-A704-95F6CA3F7C71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50D1-625C-476B-9D41-9AB9CABE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90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F864-92BA-45AB-A704-95F6CA3F7C71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50D1-625C-476B-9D41-9AB9CABE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53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F864-92BA-45AB-A704-95F6CA3F7C71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50D1-625C-476B-9D41-9AB9CABE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096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F864-92BA-45AB-A704-95F6CA3F7C71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50D1-625C-476B-9D41-9AB9CABE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36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F864-92BA-45AB-A704-95F6CA3F7C71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50D1-625C-476B-9D41-9AB9CABE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71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F864-92BA-45AB-A704-95F6CA3F7C71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50D1-625C-476B-9D41-9AB9CABE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671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F864-92BA-45AB-A704-95F6CA3F7C71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50D1-625C-476B-9D41-9AB9CABE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26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F864-92BA-45AB-A704-95F6CA3F7C71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50D1-625C-476B-9D41-9AB9CABE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24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F864-92BA-45AB-A704-95F6CA3F7C71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50D1-625C-476B-9D41-9AB9CABE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71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F864-92BA-45AB-A704-95F6CA3F7C71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50D1-625C-476B-9D41-9AB9CABE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18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AF864-92BA-45AB-A704-95F6CA3F7C71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550D1-625C-476B-9D41-9AB9CABE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5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0311"/>
            <a:ext cx="9144000" cy="1193801"/>
          </a:xfrm>
        </p:spPr>
        <p:txBody>
          <a:bodyPr/>
          <a:lstStyle/>
          <a:p>
            <a:r>
              <a:rPr lang="en-US" dirty="0"/>
              <a:t>Fall Progress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528734"/>
            <a:ext cx="9144000" cy="1063976"/>
          </a:xfrm>
        </p:spPr>
        <p:txBody>
          <a:bodyPr/>
          <a:lstStyle/>
          <a:p>
            <a:r>
              <a:rPr lang="en-US" dirty="0"/>
              <a:t>Team #25</a:t>
            </a:r>
          </a:p>
          <a:p>
            <a:r>
              <a:rPr lang="en-US" dirty="0"/>
              <a:t>Natasha Anisimova, Terrance Lee, Albert Morgan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533" y="1284112"/>
            <a:ext cx="6366934" cy="424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447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listening!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54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1 - 3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Got assigned to the High-Altitude Rocketry Challenge!</a:t>
            </a:r>
          </a:p>
        </p:txBody>
      </p:sp>
    </p:spTree>
    <p:extLst>
      <p:ext uri="{BB962C8B-B14F-4D97-AF65-F5344CB8AC3E}">
        <p14:creationId xmlns:p14="http://schemas.microsoft.com/office/powerpoint/2010/main" val="1543205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59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99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32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71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1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926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51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45</Words>
  <Application>Microsoft Office PowerPoint</Application>
  <PresentationFormat>Widescreen</PresentationFormat>
  <Paragraphs>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Fall Progress Report</vt:lpstr>
      <vt:lpstr>Week 1 - 3</vt:lpstr>
      <vt:lpstr>Week 4</vt:lpstr>
      <vt:lpstr>Week 5</vt:lpstr>
      <vt:lpstr>Week 6</vt:lpstr>
      <vt:lpstr>Week 7</vt:lpstr>
      <vt:lpstr>Week 8</vt:lpstr>
      <vt:lpstr>Week 9</vt:lpstr>
      <vt:lpstr>Week 10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Fall Progress Report</dc:title>
  <dc:creator>Cepribro</dc:creator>
  <cp:lastModifiedBy>Cepribro</cp:lastModifiedBy>
  <cp:revision>2</cp:revision>
  <dcterms:created xsi:type="dcterms:W3CDTF">2016-12-01T19:23:43Z</dcterms:created>
  <dcterms:modified xsi:type="dcterms:W3CDTF">2016-12-04T22:31:27Z</dcterms:modified>
</cp:coreProperties>
</file>