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assigned to the High-Altitude Rocketry Challenge!</a:t>
            </a:r>
          </a:p>
          <a:p>
            <a:r>
              <a:rPr lang="en-US" dirty="0"/>
              <a:t>Project Purpose</a:t>
            </a:r>
          </a:p>
          <a:p>
            <a:pPr lvl="1"/>
            <a:r>
              <a:rPr lang="en-US" dirty="0"/>
              <a:t>Create software that will track the location of the rocket</a:t>
            </a:r>
          </a:p>
          <a:p>
            <a:pPr lvl="1"/>
            <a:r>
              <a:rPr lang="en-US" dirty="0"/>
              <a:t>Pretty much go over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we have run into</a:t>
            </a:r>
          </a:p>
          <a:p>
            <a:r>
              <a:rPr lang="en-US" dirty="0"/>
              <a:t>GPS signal (cutting out)</a:t>
            </a:r>
          </a:p>
          <a:p>
            <a:r>
              <a:rPr lang="en-US" dirty="0"/>
              <a:t>Enough Battery Power</a:t>
            </a:r>
          </a:p>
          <a:p>
            <a:r>
              <a:rPr lang="en-US" dirty="0"/>
              <a:t>No Wi-Fi connection</a:t>
            </a:r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web page with local Wi-Fi</a:t>
            </a:r>
          </a:p>
          <a:p>
            <a:r>
              <a:rPr lang="en-US" dirty="0"/>
              <a:t>Cover kind of what we went over in the technical document</a:t>
            </a:r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go over what they have thought of the past 10 weeks</a:t>
            </a:r>
          </a:p>
          <a:p>
            <a:r>
              <a:rPr lang="en-US"/>
              <a:t>Any highlights</a:t>
            </a:r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143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Project Goals</vt:lpstr>
      <vt:lpstr>Problems</vt:lpstr>
      <vt:lpstr>Proposed Solutions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Cepribro</cp:lastModifiedBy>
  <cp:revision>4</cp:revision>
  <dcterms:created xsi:type="dcterms:W3CDTF">2016-12-01T19:23:43Z</dcterms:created>
  <dcterms:modified xsi:type="dcterms:W3CDTF">2016-12-05T02:35:03Z</dcterms:modified>
</cp:coreProperties>
</file>